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Quicksand Light" panose="020B0604020202020204" charset="0"/>
      <p:regular r:id="rId20"/>
      <p:bold r:id="rId21"/>
    </p:embeddedFont>
    <p:embeddedFont>
      <p:font typeface="Handlee" panose="020B0604020202020204" charset="0"/>
      <p:regular r:id="rId22"/>
    </p:embeddedFont>
    <p:embeddedFont>
      <p:font typeface="Quicksand" panose="020B060402020202020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5E4E37-BDF8-44D3-B9B3-6BE2E485E7D8}">
  <a:tblStyle styleId="{CE5E4E37-BDF8-44D3-B9B3-6BE2E485E7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pg3a-2-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cce.io/ogl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thumb-up-hand-like-confirm-go-top-307176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eb07e6303_3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eb07e6303_3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Quicksand"/>
                <a:ea typeface="Quicksand"/>
                <a:cs typeface="Quicksand"/>
                <a:sym typeface="Quicksand"/>
              </a:rPr>
              <a:t>Last updated: 01-07-20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Quicksand"/>
                <a:ea typeface="Quicksand"/>
                <a:cs typeface="Quicksand"/>
                <a:sym typeface="Quicksand"/>
              </a:rPr>
              <a:t>This resource is available online at </a:t>
            </a:r>
            <a:r>
              <a:rPr lang="en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ncce.io/pg3a-2-s</a:t>
            </a:r>
            <a:r>
              <a:rPr lang="en" sz="1000">
                <a:latin typeface="Quicksand"/>
                <a:ea typeface="Quicksand"/>
                <a:cs typeface="Quicksand"/>
                <a:sym typeface="Quicksand"/>
              </a:rPr>
              <a:t>. Resources are updated regularly — please check that you are using the latest version.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 </a:t>
            </a:r>
            <a:r>
              <a:rPr lang="en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4"/>
              </a:rPr>
              <a:t>ncce.io/ogl</a:t>
            </a:r>
            <a:r>
              <a:rPr lang="en" sz="1000"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2f724196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2f724196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eec8eb94c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eec8eb94c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eec8eb94c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eec8eb94c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7eec8eb94c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7eec8eb94c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eec8eb94c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eec8eb94c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7f381d1ef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7f381d1ef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7e3d9e063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7e3d9e063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Quicksand"/>
                <a:ea typeface="Quicksand"/>
                <a:cs typeface="Quicksand"/>
                <a:sym typeface="Quicksand"/>
              </a:rPr>
              <a:t>Image source: </a:t>
            </a:r>
            <a:r>
              <a:rPr lang="en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https://pixabay.com/vectors/thumb-up-hand-like-confirm-go-top-307176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7f553a1d7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7f553a1d7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7e3d9e06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7e3d9e06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e3d9e0630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e3d9e0630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eec8eb94c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eec8eb94c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eec8eb94c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eec8eb94c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2f72419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2f724196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eec8eb94c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eec8eb94c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eec8eb94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eec8eb94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eec8eb94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eec8eb94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3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8316875" y="4351925"/>
            <a:ext cx="564300" cy="465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14223" t="14372" r="15015" b="14825"/>
          <a:stretch/>
        </p:blipFill>
        <p:spPr>
          <a:xfrm>
            <a:off x="8255175" y="4304125"/>
            <a:ext cx="694023" cy="694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s / Questions / Lists">
  <p:cSld name="TITLE_4_1_1_1_2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with heading)">
  <p:cSld name="TITLE_4_1_1_2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no heading)">
  <p:cSld name="TITLE_4_1_1_1_4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(no text under)">
  <p:cSld name="TITLE_4_1_1_1_3_2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r Images side by side">
  <p:cSld name="TITLE_4_1_1_1_3_1_1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">
  <p:cSld name="TITLE_4_1_1_1_1_1_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155CC">
            <a:alpha val="559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sz="2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L9wVmdy8wWo60e-MGZYcIuj3SXzvcQyCbXVyLw6Rta0/cop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MMqaGGdRUNiPJBV2vSTvLXFpzhvAVhY2/vie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378121502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rive.google.com/file/d/12dCdngpZRrDdnZiPYBy_5Je2ctJh4SoC/view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2: Programming sprites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94985"/>
                </a:solidFill>
              </a:rPr>
              <a:t>Year 3 – Programming – Sequencing sounds</a:t>
            </a:r>
            <a:endParaRPr>
              <a:solidFill>
                <a:srgbClr val="494985"/>
              </a:solidFill>
            </a:endParaRPr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Save a copy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Adding motion to multiple sprites</a:t>
            </a:r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2A</a:t>
            </a:r>
            <a:endParaRPr/>
          </a:p>
        </p:txBody>
      </p:sp>
      <p:pic>
        <p:nvPicPr>
          <p:cNvPr id="155" name="Google Shape;155;p18" title=".....A2 Resource: Moving multiple sprites (video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4200" y="1017693"/>
            <a:ext cx="5594600" cy="3659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2</a:t>
            </a:r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 this program design</a:t>
            </a:r>
            <a:endParaRPr/>
          </a:p>
        </p:txBody>
      </p:sp>
      <p:graphicFrame>
        <p:nvGraphicFramePr>
          <p:cNvPr id="163" name="Google Shape;163;p19"/>
          <p:cNvGraphicFramePr/>
          <p:nvPr/>
        </p:nvGraphicFramePr>
        <p:xfrm>
          <a:off x="1011700" y="1460500"/>
          <a:ext cx="6576600" cy="2968500"/>
        </p:xfrm>
        <a:graphic>
          <a:graphicData uri="http://schemas.openxmlformats.org/drawingml/2006/table">
            <a:tbl>
              <a:tblPr>
                <a:noFill/>
                <a:tableStyleId>{CE5E4E37-BDF8-44D3-B9B3-6BE2E485E7D8}</a:tableStyleId>
              </a:tblPr>
              <a:tblGrid>
                <a:gridCol w="127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9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Make the frog move 10 steps</a:t>
                      </a:r>
                      <a:endParaRPr sz="18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Make the penguin turn clockwise</a:t>
                      </a:r>
                      <a:endParaRPr sz="18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Make the dog turn anticlockwise</a:t>
                      </a:r>
                      <a:endParaRPr sz="18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4" name="Google Shape;16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1688" y="1537675"/>
            <a:ext cx="117157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1362" y="2493850"/>
            <a:ext cx="872239" cy="89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6487" y="3560325"/>
            <a:ext cx="921974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9"/>
          <p:cNvSpPr/>
          <p:nvPr/>
        </p:nvSpPr>
        <p:spPr>
          <a:xfrm flipH="1">
            <a:off x="6532625" y="3644100"/>
            <a:ext cx="470700" cy="470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9"/>
          <p:cNvSpPr/>
          <p:nvPr/>
        </p:nvSpPr>
        <p:spPr>
          <a:xfrm>
            <a:off x="6532625" y="2704175"/>
            <a:ext cx="470700" cy="470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9"/>
          <p:cNvSpPr/>
          <p:nvPr/>
        </p:nvSpPr>
        <p:spPr>
          <a:xfrm>
            <a:off x="6532625" y="1862250"/>
            <a:ext cx="470700" cy="233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Plan your own movement for these three sprites and code it!</a:t>
            </a:r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Exploratory task</a:t>
            </a:r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77" name="Google Shape;177;p20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2</a:t>
            </a:r>
            <a:endParaRPr/>
          </a:p>
        </p:txBody>
      </p:sp>
      <p:pic>
        <p:nvPicPr>
          <p:cNvPr id="178" name="Google Shape;17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7800" y="1170113"/>
            <a:ext cx="3094599" cy="365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>
            <a:spLocks noGrp="1"/>
          </p:cNvSpPr>
          <p:nvPr>
            <p:ph type="body" idx="1"/>
          </p:nvPr>
        </p:nvSpPr>
        <p:spPr>
          <a:xfrm>
            <a:off x="310900" y="1170099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these blocks.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are they different to the blocks you have already used?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happens if you change the numbers within the blocks?</a:t>
            </a:r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Exploring more motion blocks</a:t>
            </a:r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86" name="Google Shape;186;p21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3</a:t>
            </a:r>
            <a:endParaRPr/>
          </a:p>
        </p:txBody>
      </p:sp>
      <p:pic>
        <p:nvPicPr>
          <p:cNvPr id="187" name="Google Shape;187;p21"/>
          <p:cNvPicPr preferRelativeResize="0"/>
          <p:nvPr/>
        </p:nvPicPr>
        <p:blipFill rotWithShape="1">
          <a:blip r:embed="rId3">
            <a:alphaModFix/>
          </a:blip>
          <a:srcRect r="32600" b="57399"/>
          <a:stretch/>
        </p:blipFill>
        <p:spPr>
          <a:xfrm>
            <a:off x="4736600" y="2519652"/>
            <a:ext cx="4096499" cy="749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1"/>
          <p:cNvPicPr preferRelativeResize="0"/>
          <p:nvPr/>
        </p:nvPicPr>
        <p:blipFill rotWithShape="1">
          <a:blip r:embed="rId4">
            <a:alphaModFix/>
          </a:blip>
          <a:srcRect r="32745" b="58055"/>
          <a:stretch/>
        </p:blipFill>
        <p:spPr>
          <a:xfrm>
            <a:off x="4736600" y="3664025"/>
            <a:ext cx="3382249" cy="90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1"/>
          <p:cNvPicPr preferRelativeResize="0"/>
          <p:nvPr/>
        </p:nvPicPr>
        <p:blipFill rotWithShape="1">
          <a:blip r:embed="rId5">
            <a:alphaModFix/>
          </a:blip>
          <a:srcRect r="32203" b="58759"/>
          <a:stretch/>
        </p:blipFill>
        <p:spPr>
          <a:xfrm>
            <a:off x="4736600" y="1170100"/>
            <a:ext cx="2798925" cy="82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Sprite moves slowly to another part of the stage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Sprite points downwards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Sprite moves suddenly to another part of the stage</a:t>
            </a:r>
            <a:endParaRPr/>
          </a:p>
        </p:txBody>
      </p:sp>
      <p:sp>
        <p:nvSpPr>
          <p:cNvPr id="195" name="Google Shape;195;p22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Match the blocks to the outcome</a:t>
            </a:r>
            <a:endParaRPr/>
          </a:p>
        </p:txBody>
      </p:sp>
      <p:sp>
        <p:nvSpPr>
          <p:cNvPr id="196" name="Google Shape;196;p2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97" name="Google Shape;197;p22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3</a:t>
            </a:r>
            <a:endParaRPr/>
          </a:p>
        </p:txBody>
      </p:sp>
      <p:pic>
        <p:nvPicPr>
          <p:cNvPr id="198" name="Google Shape;198;p22"/>
          <p:cNvPicPr preferRelativeResize="0"/>
          <p:nvPr/>
        </p:nvPicPr>
        <p:blipFill rotWithShape="1">
          <a:blip r:embed="rId3">
            <a:alphaModFix/>
          </a:blip>
          <a:srcRect r="32600" b="57399"/>
          <a:stretch/>
        </p:blipFill>
        <p:spPr>
          <a:xfrm>
            <a:off x="4736600" y="2519652"/>
            <a:ext cx="4096499" cy="749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2"/>
          <p:cNvPicPr preferRelativeResize="0"/>
          <p:nvPr/>
        </p:nvPicPr>
        <p:blipFill rotWithShape="1">
          <a:blip r:embed="rId4">
            <a:alphaModFix/>
          </a:blip>
          <a:srcRect r="32745" b="58055"/>
          <a:stretch/>
        </p:blipFill>
        <p:spPr>
          <a:xfrm>
            <a:off x="4736600" y="3664025"/>
            <a:ext cx="3382249" cy="90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2"/>
          <p:cNvPicPr preferRelativeResize="0"/>
          <p:nvPr/>
        </p:nvPicPr>
        <p:blipFill rotWithShape="1">
          <a:blip r:embed="rId5">
            <a:alphaModFix/>
          </a:blip>
          <a:srcRect r="32203" b="58759"/>
          <a:stretch/>
        </p:blipFill>
        <p:spPr>
          <a:xfrm>
            <a:off x="4730500" y="1170100"/>
            <a:ext cx="2798925" cy="82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This project</a:t>
            </a:r>
            <a:r>
              <a:rPr lang="en"/>
              <a:t> uses three motion blocks. Which set of blocks are in the right order?</a:t>
            </a:r>
            <a:endParaRPr/>
          </a:p>
        </p:txBody>
      </p:sp>
      <p:sp>
        <p:nvSpPr>
          <p:cNvPr id="206" name="Google Shape;206;p23"/>
          <p:cNvSpPr/>
          <p:nvPr/>
        </p:nvSpPr>
        <p:spPr>
          <a:xfrm>
            <a:off x="6172231" y="1889750"/>
            <a:ext cx="2229900" cy="30195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</a:t>
            </a:r>
            <a:endParaRPr sz="24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7" name="Google Shape;207;p23"/>
          <p:cNvSpPr/>
          <p:nvPr/>
        </p:nvSpPr>
        <p:spPr>
          <a:xfrm>
            <a:off x="444350" y="1889750"/>
            <a:ext cx="2229900" cy="30195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</a:t>
            </a:r>
            <a:endParaRPr sz="24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8" name="Google Shape;208;p23"/>
          <p:cNvSpPr/>
          <p:nvPr/>
        </p:nvSpPr>
        <p:spPr>
          <a:xfrm>
            <a:off x="3308291" y="1889750"/>
            <a:ext cx="2229900" cy="30195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</a:t>
            </a:r>
            <a:endParaRPr sz="24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9" name="Google Shape;209;p23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Ordering motion blocks</a:t>
            </a:r>
            <a:endParaRPr/>
          </a:p>
        </p:txBody>
      </p:sp>
      <p:sp>
        <p:nvSpPr>
          <p:cNvPr id="210" name="Google Shape;210;p2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211" name="Google Shape;211;p2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Plenary</a:t>
            </a:r>
            <a:endParaRPr/>
          </a:p>
        </p:txBody>
      </p:sp>
      <p:pic>
        <p:nvPicPr>
          <p:cNvPr id="212" name="Google Shape;212;p23"/>
          <p:cNvPicPr preferRelativeResize="0"/>
          <p:nvPr/>
        </p:nvPicPr>
        <p:blipFill rotWithShape="1">
          <a:blip r:embed="rId4">
            <a:alphaModFix/>
          </a:blip>
          <a:srcRect r="31698" b="39393"/>
          <a:stretch/>
        </p:blipFill>
        <p:spPr>
          <a:xfrm>
            <a:off x="588675" y="2503874"/>
            <a:ext cx="1918452" cy="2336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3"/>
          <p:cNvPicPr preferRelativeResize="0"/>
          <p:nvPr/>
        </p:nvPicPr>
        <p:blipFill rotWithShape="1">
          <a:blip r:embed="rId5">
            <a:alphaModFix/>
          </a:blip>
          <a:srcRect r="31698" b="39393"/>
          <a:stretch/>
        </p:blipFill>
        <p:spPr>
          <a:xfrm>
            <a:off x="3456975" y="2503875"/>
            <a:ext cx="1918450" cy="23367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3"/>
          <p:cNvPicPr preferRelativeResize="0"/>
          <p:nvPr/>
        </p:nvPicPr>
        <p:blipFill rotWithShape="1">
          <a:blip r:embed="rId6">
            <a:alphaModFix/>
          </a:blip>
          <a:srcRect r="31698" b="39393"/>
          <a:stretch/>
        </p:blipFill>
        <p:spPr>
          <a:xfrm>
            <a:off x="6339374" y="2503875"/>
            <a:ext cx="1918450" cy="2336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220" name="Google Shape;220;p24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221" name="Google Shape;221;p24"/>
          <p:cNvSpPr txBox="1"/>
          <p:nvPr/>
        </p:nvSpPr>
        <p:spPr>
          <a:xfrm>
            <a:off x="310900" y="1170124"/>
            <a:ext cx="4096500" cy="36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</a:pPr>
            <a:r>
              <a:rPr lang="en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 can identify that each sprite is controlled by the commands I choose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</a:pPr>
            <a:r>
              <a:rPr lang="en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 can choose a word which describes an on-screen action for my design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</a:pPr>
            <a:r>
              <a:rPr lang="en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 can create a program following a design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2" name="Google Shape;222;p24"/>
          <p:cNvSpPr txBox="1"/>
          <p:nvPr/>
        </p:nvSpPr>
        <p:spPr>
          <a:xfrm>
            <a:off x="310900" y="319600"/>
            <a:ext cx="85212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How confident are you? (1–3)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3" name="Google Shape;223;p24"/>
          <p:cNvSpPr txBox="1"/>
          <p:nvPr/>
        </p:nvSpPr>
        <p:spPr>
          <a:xfrm>
            <a:off x="6185600" y="1292600"/>
            <a:ext cx="1904100" cy="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3 – Very confident</a:t>
            </a:r>
            <a:endParaRPr sz="15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4" name="Google Shape;224;p24"/>
          <p:cNvSpPr txBox="1"/>
          <p:nvPr/>
        </p:nvSpPr>
        <p:spPr>
          <a:xfrm>
            <a:off x="6185600" y="3414350"/>
            <a:ext cx="1981500" cy="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1 </a:t>
            </a:r>
            <a:r>
              <a:rPr lang="en"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–</a:t>
            </a:r>
            <a:r>
              <a:rPr lang="en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Not confident</a:t>
            </a:r>
            <a:endParaRPr sz="15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225" name="Google Shape;2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8224" y="1131670"/>
            <a:ext cx="485775" cy="79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7981799" y="2192558"/>
            <a:ext cx="485775" cy="79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8032624" y="3253433"/>
            <a:ext cx="485775" cy="796725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4"/>
          <p:cNvSpPr txBox="1"/>
          <p:nvPr/>
        </p:nvSpPr>
        <p:spPr>
          <a:xfrm>
            <a:off x="6185600" y="2347550"/>
            <a:ext cx="1448100" cy="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2 </a:t>
            </a:r>
            <a:r>
              <a:rPr lang="en" sz="15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–</a:t>
            </a:r>
            <a:r>
              <a:rPr lang="en" sz="15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Unsure </a:t>
            </a:r>
            <a:endParaRPr sz="15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5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 this lesson, you…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Designed and planned motion for sprites in Scratch and explored new motion blocks.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34" name="Google Shape;234;p25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lesson</a:t>
            </a:r>
            <a:endParaRPr/>
          </a:p>
        </p:txBody>
      </p:sp>
      <p:sp>
        <p:nvSpPr>
          <p:cNvPr id="235" name="Google Shape;235;p2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236" name="Google Shape;236;p25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Next lesson, you will…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Combine blocks to create sequences and look at ways to set up a program</a:t>
            </a:r>
            <a:endParaRPr/>
          </a:p>
        </p:txBody>
      </p:sp>
      <p:sp>
        <p:nvSpPr>
          <p:cNvPr id="237" name="Google Shape;237;p2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2: Programming sprites</a:t>
            </a:r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To identify that commands have an outcome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can identify that each sprite is controlled by the commands I choose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can choose a word which describes an on-screen action for my design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can create a program following a design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happening in this project?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Use the blocks below to write down what you think each sprite is doing.</a:t>
            </a:r>
            <a:endParaRPr/>
          </a:p>
        </p:txBody>
      </p:sp>
      <p:pic>
        <p:nvPicPr>
          <p:cNvPr id="70" name="Google Shape;70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925" y="2069249"/>
            <a:ext cx="3118099" cy="191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0888" y="3075400"/>
            <a:ext cx="3953730" cy="191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0925" y="4066749"/>
            <a:ext cx="3953683" cy="191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1" title=".....A1 Resource: What's happening (video)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25250" y="1550000"/>
            <a:ext cx="4006850" cy="2954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>
            <a:off x="2675800" y="1355975"/>
            <a:ext cx="2448600" cy="4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Answers</a:t>
            </a:r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pic>
        <p:nvPicPr>
          <p:cNvPr id="82" name="Google Shape;8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688" y="2237063"/>
            <a:ext cx="1647825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225" y="1170125"/>
            <a:ext cx="137160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5700" y="3618338"/>
            <a:ext cx="1390650" cy="12096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>
            <a:off x="2675800" y="2580088"/>
            <a:ext cx="2448600" cy="4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Crab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2680575" y="3989925"/>
            <a:ext cx="2448600" cy="4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Pufferfish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7" name="Google Shape;87;p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97150" y="1194174"/>
            <a:ext cx="3118099" cy="191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97138" y="2447200"/>
            <a:ext cx="3953730" cy="191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97163" y="3870174"/>
            <a:ext cx="3953683" cy="191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Click on the ‘Choose a Sprite’ button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Click on the sprite you want to choose</a:t>
            </a:r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Adding a sprite</a:t>
            </a:r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1</a:t>
            </a:r>
            <a:endParaRPr/>
          </a:p>
        </p:txBody>
      </p:sp>
      <p:pic>
        <p:nvPicPr>
          <p:cNvPr id="99" name="Google Shape;9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9450" y="1170125"/>
            <a:ext cx="4096500" cy="333633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/>
          <p:nvPr/>
        </p:nvSpPr>
        <p:spPr>
          <a:xfrm>
            <a:off x="7372350" y="3912175"/>
            <a:ext cx="888300" cy="685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1" name="Google Shape;101;p13"/>
          <p:cNvCxnSpPr/>
          <p:nvPr/>
        </p:nvCxnSpPr>
        <p:spPr>
          <a:xfrm>
            <a:off x="4005700" y="1558625"/>
            <a:ext cx="3288600" cy="2306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body" idx="1"/>
          </p:nvPr>
        </p:nvSpPr>
        <p:spPr>
          <a:xfrm>
            <a:off x="310900" y="1170125"/>
            <a:ext cx="4096500" cy="381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motion blocks will you use for each sprite?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Choose one motion blocks for each sprite:</a:t>
            </a:r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Designing your project</a:t>
            </a:r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1</a:t>
            </a:r>
            <a:endParaRPr/>
          </a:p>
        </p:txBody>
      </p:sp>
      <p:pic>
        <p:nvPicPr>
          <p:cNvPr id="110" name="Google Shape;11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8575" y="1170125"/>
            <a:ext cx="3832554" cy="365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14"/>
          <p:cNvCxnSpPr/>
          <p:nvPr/>
        </p:nvCxnSpPr>
        <p:spPr>
          <a:xfrm>
            <a:off x="6015000" y="1811325"/>
            <a:ext cx="1127700" cy="1161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2" name="Google Shape;112;p14"/>
          <p:cNvSpPr txBox="1"/>
          <p:nvPr/>
        </p:nvSpPr>
        <p:spPr>
          <a:xfrm>
            <a:off x="5844100" y="3024575"/>
            <a:ext cx="5640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andlee"/>
                <a:ea typeface="Handlee"/>
                <a:cs typeface="Handlee"/>
                <a:sym typeface="Handlee"/>
              </a:rPr>
              <a:t>Cat</a:t>
            </a:r>
            <a:endParaRPr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6758500" y="3024575"/>
            <a:ext cx="16146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andlee"/>
                <a:ea typeface="Handlee"/>
                <a:cs typeface="Handlee"/>
                <a:sym typeface="Handlee"/>
              </a:rPr>
              <a:t>Turn 15 degrees </a:t>
            </a:r>
            <a:r>
              <a:rPr lang="en" b="1">
                <a:latin typeface="Handlee"/>
                <a:ea typeface="Handlee"/>
                <a:cs typeface="Handlee"/>
                <a:sym typeface="Handlee"/>
              </a:rPr>
              <a:t> ↺</a:t>
            </a:r>
            <a:endParaRPr>
              <a:latin typeface="Handlee"/>
              <a:ea typeface="Handlee"/>
              <a:cs typeface="Handlee"/>
              <a:sym typeface="Handlee"/>
            </a:endParaRPr>
          </a:p>
        </p:txBody>
      </p:sp>
      <p:pic>
        <p:nvPicPr>
          <p:cNvPr id="114" name="Google Shape;114;p14"/>
          <p:cNvPicPr preferRelativeResize="0"/>
          <p:nvPr/>
        </p:nvPicPr>
        <p:blipFill rotWithShape="1">
          <a:blip r:embed="rId4">
            <a:alphaModFix/>
          </a:blip>
          <a:srcRect r="30545" b="54685"/>
          <a:stretch/>
        </p:blipFill>
        <p:spPr>
          <a:xfrm>
            <a:off x="1432725" y="2887575"/>
            <a:ext cx="1467101" cy="58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 rotWithShape="1">
          <a:blip r:embed="rId5">
            <a:alphaModFix/>
          </a:blip>
          <a:srcRect r="31945" b="54685"/>
          <a:stretch/>
        </p:blipFill>
        <p:spPr>
          <a:xfrm>
            <a:off x="1254836" y="3643113"/>
            <a:ext cx="1822884" cy="58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 rotWithShape="1">
          <a:blip r:embed="rId6">
            <a:alphaModFix/>
          </a:blip>
          <a:srcRect r="31940" b="54685"/>
          <a:stretch/>
        </p:blipFill>
        <p:spPr>
          <a:xfrm>
            <a:off x="1254838" y="4398650"/>
            <a:ext cx="1822884" cy="58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1</a:t>
            </a:r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 same blocks to plan your own movement (one block per sprite).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Describe what you think your sprite will do.</a:t>
            </a:r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your own movement</a:t>
            </a:r>
            <a:endParaRPr/>
          </a:p>
        </p:txBody>
      </p:sp>
      <p:pic>
        <p:nvPicPr>
          <p:cNvPr id="125" name="Google Shape;125;p15"/>
          <p:cNvPicPr preferRelativeResize="0"/>
          <p:nvPr/>
        </p:nvPicPr>
        <p:blipFill rotWithShape="1">
          <a:blip r:embed="rId3">
            <a:alphaModFix/>
          </a:blip>
          <a:srcRect r="30545" b="54685"/>
          <a:stretch/>
        </p:blipFill>
        <p:spPr>
          <a:xfrm>
            <a:off x="310900" y="2095224"/>
            <a:ext cx="2165600" cy="86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5"/>
          <p:cNvPicPr preferRelativeResize="0"/>
          <p:nvPr/>
        </p:nvPicPr>
        <p:blipFill rotWithShape="1">
          <a:blip r:embed="rId4">
            <a:alphaModFix/>
          </a:blip>
          <a:srcRect r="31945" b="54685"/>
          <a:stretch/>
        </p:blipFill>
        <p:spPr>
          <a:xfrm>
            <a:off x="2759746" y="2095225"/>
            <a:ext cx="2690787" cy="86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5"/>
          <p:cNvPicPr preferRelativeResize="0"/>
          <p:nvPr/>
        </p:nvPicPr>
        <p:blipFill rotWithShape="1">
          <a:blip r:embed="rId5">
            <a:alphaModFix/>
          </a:blip>
          <a:srcRect r="31940" b="54685"/>
          <a:stretch/>
        </p:blipFill>
        <p:spPr>
          <a:xfrm>
            <a:off x="5744500" y="2095224"/>
            <a:ext cx="2690775" cy="86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code your project</a:t>
            </a:r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1</a:t>
            </a:r>
            <a:endParaRPr/>
          </a:p>
        </p:txBody>
      </p:sp>
      <p:pic>
        <p:nvPicPr>
          <p:cNvPr id="135" name="Google Shape;13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9900" y="1017700"/>
            <a:ext cx="6204199" cy="3097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Google Shape;136;p16"/>
          <p:cNvCxnSpPr/>
          <p:nvPr/>
        </p:nvCxnSpPr>
        <p:spPr>
          <a:xfrm>
            <a:off x="2329201" y="1794145"/>
            <a:ext cx="1096200" cy="304200"/>
          </a:xfrm>
          <a:prstGeom prst="straightConnector1">
            <a:avLst/>
          </a:prstGeom>
          <a:noFill/>
          <a:ln w="28575" cap="flat" cmpd="sng">
            <a:solidFill>
              <a:srgbClr val="5B5BA5"/>
            </a:solidFill>
            <a:prstDash val="dash"/>
            <a:round/>
            <a:headEnd type="none" w="med" len="med"/>
            <a:tailEnd type="triangle" w="med" len="med"/>
          </a:ln>
        </p:spPr>
      </p:cxnSp>
      <p:pic>
        <p:nvPicPr>
          <p:cNvPr id="137" name="Google Shape;13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25227" y="1999888"/>
            <a:ext cx="498609" cy="196929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6"/>
          <p:cNvSpPr txBox="1">
            <a:spLocks noGrp="1"/>
          </p:cNvSpPr>
          <p:nvPr>
            <p:ph type="body" idx="2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Click on your blocks to run the code. Did the sprite do what you wanted?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Delete Scratch the cat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Add three new sprites (hint: they are all animals)</a:t>
            </a:r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Moving more than one sprite</a:t>
            </a:r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2</a:t>
            </a:r>
            <a:endParaRPr/>
          </a:p>
        </p:txBody>
      </p:sp>
      <p:pic>
        <p:nvPicPr>
          <p:cNvPr id="147" name="Google Shape;14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5850" y="2102575"/>
            <a:ext cx="6092288" cy="226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On-screen Show (16:9)</PresentationFormat>
  <Paragraphs>112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Quicksand Light</vt:lpstr>
      <vt:lpstr>Arial</vt:lpstr>
      <vt:lpstr>Handlee</vt:lpstr>
      <vt:lpstr>Quicksand</vt:lpstr>
      <vt:lpstr>NCCE Slides</vt:lpstr>
      <vt:lpstr>Lesson 2: Programming sprites</vt:lpstr>
      <vt:lpstr>Lesson 2: Programming sprites</vt:lpstr>
      <vt:lpstr>What’s happening in this project?</vt:lpstr>
      <vt:lpstr>Answers</vt:lpstr>
      <vt:lpstr>Adding a sprite</vt:lpstr>
      <vt:lpstr>Designing your project</vt:lpstr>
      <vt:lpstr>Plan your own movement</vt:lpstr>
      <vt:lpstr>Now code your project</vt:lpstr>
      <vt:lpstr>Moving more than one sprite</vt:lpstr>
      <vt:lpstr>Adding motion to multiple sprites</vt:lpstr>
      <vt:lpstr>Follow this program design</vt:lpstr>
      <vt:lpstr>Exploratory task</vt:lpstr>
      <vt:lpstr>Exploring more motion blocks</vt:lpstr>
      <vt:lpstr>Match the blocks to the outcome</vt:lpstr>
      <vt:lpstr>Ordering motion blocks</vt:lpstr>
      <vt:lpstr>PowerPoint Presentation</vt:lpstr>
      <vt:lpstr>Next lesson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Programming sprites</dc:title>
  <dc:creator>Mrs K Thompson</dc:creator>
  <cp:lastModifiedBy>Mrs K Thompson</cp:lastModifiedBy>
  <cp:revision>1</cp:revision>
  <dcterms:modified xsi:type="dcterms:W3CDTF">2021-01-14T21:16:50Z</dcterms:modified>
</cp:coreProperties>
</file>