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10"/>
  </p:notesMasterIdLst>
  <p:sldIdLst>
    <p:sldId id="833" r:id="rId2"/>
    <p:sldId id="834" r:id="rId3"/>
    <p:sldId id="835" r:id="rId4"/>
    <p:sldId id="836" r:id="rId5"/>
    <p:sldId id="837" r:id="rId6"/>
    <p:sldId id="838" r:id="rId7"/>
    <p:sldId id="832" r:id="rId8"/>
    <p:sldId id="839" r:id="rId9"/>
  </p:sldIdLst>
  <p:sldSz cx="10688638" cy="7562850"/>
  <p:notesSz cx="6858000" cy="9947275"/>
  <p:defaultTextStyle>
    <a:defPPr>
      <a:defRPr lang="en-US"/>
    </a:defPPr>
    <a:lvl1pPr algn="l" defTabSz="52024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248" indent="-63444" algn="l" defTabSz="52024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0498" indent="-126891" algn="l" defTabSz="52024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2334" indent="-191921" algn="l" defTabSz="52024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2585" indent="-255367" algn="l" defTabSz="52024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4021" algn="l" defTabSz="91360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0825" algn="l" defTabSz="91360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7631" algn="l" defTabSz="91360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4435" algn="l" defTabSz="913608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30"/>
    <a:srgbClr val="1980AD"/>
    <a:srgbClr val="7E7E7E"/>
    <a:srgbClr val="F3F6FB"/>
    <a:srgbClr val="E9EFF7"/>
    <a:srgbClr val="0E76BD"/>
    <a:srgbClr val="2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 autoAdjust="0"/>
    <p:restoredTop sz="95080" autoAdjust="0"/>
  </p:normalViewPr>
  <p:slideViewPr>
    <p:cSldViewPr snapToGrid="0" snapToObjects="1">
      <p:cViewPr varScale="1">
        <p:scale>
          <a:sx n="63" d="100"/>
          <a:sy n="63" d="100"/>
        </p:scale>
        <p:origin x="1302" y="7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BCA86CD-BB7C-4072-A1B7-7B5FD2067125}" type="datetimeFigureOut">
              <a:rPr lang="en-GB" smtClean="0"/>
              <a:pPr>
                <a:defRPr/>
              </a:pPr>
              <a:t>17/01/2021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43013"/>
            <a:ext cx="47434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6D329C21-ADB4-4B7E-8BFA-5325E065AB3F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5044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68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360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0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721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4021" algn="l" defTabSz="913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913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913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9136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98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2"/>
            <a:ext cx="7481888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48D8F4CB-9FED-4C94-9687-62DAAC2424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Content Placeholder 11"/>
          <p:cNvPicPr>
            <a:picLocks noGrp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28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8D8F4CB-9FED-4C94-9687-62DAAC2424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7664" y="5746773"/>
            <a:ext cx="1710974" cy="18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96" y="1765307"/>
            <a:ext cx="4732337" cy="4991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34" y="1765307"/>
            <a:ext cx="4733925" cy="49911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48D8F4CB-9FED-4C94-9687-62DAAC2424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7664" y="5746773"/>
            <a:ext cx="1710974" cy="18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24914"/>
            <a:ext cx="3386138" cy="401638"/>
          </a:xfrm>
        </p:spPr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24914"/>
            <a:ext cx="2493962" cy="401638"/>
          </a:xfrm>
        </p:spPr>
        <p:txBody>
          <a:bodyPr/>
          <a:lstStyle>
            <a:lvl1pPr>
              <a:defRPr sz="1200"/>
            </a:lvl1pPr>
          </a:lstStyle>
          <a:p>
            <a:fld id="{48D8F4CB-9FED-4C94-9687-62DAAC2424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7664" y="5746773"/>
            <a:ext cx="1710974" cy="18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96" y="303213"/>
            <a:ext cx="9618663" cy="1260475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6" y="1765307"/>
            <a:ext cx="9618663" cy="4991101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8D8F4CB-9FED-4C94-9687-62DAAC2424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0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8" r:id="rId3"/>
    <p:sldLayoutId id="2147483821" r:id="rId4"/>
  </p:sldLayoutIdLst>
  <p:hf hdr="0" dt="0"/>
  <p:txStyles>
    <p:titleStyle>
      <a:lvl1pPr algn="ctr" defTabSz="91360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4" indent="-342604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08" indent="-285503" algn="l" defTabSz="913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10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16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20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25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28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35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39" indent="-228402" algn="l" defTabSz="913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1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8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2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7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21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25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31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35" algn="l" defTabSz="9136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1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" y="0"/>
            <a:ext cx="10665792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9" y="2951704"/>
            <a:ext cx="9618663" cy="183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How do you think he feels when he finds himself back home?</a:t>
            </a: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 Do you like the end of the story?</a:t>
            </a: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Century Gothic" panose="020B0502020202020204" pitchFamily="34" charset="0"/>
              </a:rPr>
              <a:t>How did his adventure change him? How do you know?</a:t>
            </a: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72045" y="4944198"/>
            <a:ext cx="8152047" cy="2031325"/>
          </a:xfrm>
          <a:prstGeom prst="rect">
            <a:avLst/>
          </a:prstGeom>
          <a:noFill/>
          <a:ln w="19050">
            <a:solidFill>
              <a:srgbClr val="F8903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980AD"/>
                </a:solidFill>
                <a:effectLst/>
                <a:uLnTx/>
                <a:uFillTx/>
                <a:latin typeface="Century Gothic" panose="020B0502020202020204" pitchFamily="34" charset="0"/>
                <a:ea typeface="MS PGothic" pitchFamily="34" charset="-128"/>
                <a:cs typeface="+mn-cs"/>
              </a:rPr>
              <a:t>I think … because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80AD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srgbClr val="1980AD"/>
                </a:solidFill>
                <a:latin typeface="Century Gothic" panose="020B0502020202020204" pitchFamily="34" charset="0"/>
              </a:rPr>
              <a:t>I like/dislike the ending because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980AD"/>
                </a:solidFill>
                <a:effectLst/>
                <a:uLnTx/>
                <a:uFillTx/>
                <a:latin typeface="Century Gothic" panose="020B0502020202020204" pitchFamily="34" charset="0"/>
              </a:rPr>
              <a:t> …</a:t>
            </a:r>
            <a:endParaRPr lang="en-GB" sz="1800" kern="0" dirty="0">
              <a:solidFill>
                <a:srgbClr val="1980AD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80AD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srgbClr val="1980AD"/>
                </a:solidFill>
                <a:latin typeface="Century Gothic" panose="020B0502020202020204" pitchFamily="34" charset="0"/>
              </a:rPr>
              <a:t>In my opinion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80AD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>
                <a:solidFill>
                  <a:srgbClr val="1980AD"/>
                </a:solidFill>
                <a:latin typeface="Century Gothic" panose="020B0502020202020204" pitchFamily="34" charset="0"/>
              </a:rPr>
              <a:t>I know this because …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980A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AutoShape 2" descr="Image result for alice in wonderland characters original"/>
          <p:cNvSpPr>
            <a:spLocks noChangeAspect="1" noChangeArrowheads="1"/>
          </p:cNvSpPr>
          <p:nvPr/>
        </p:nvSpPr>
        <p:spPr bwMode="auto">
          <a:xfrm>
            <a:off x="5191125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2024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ABF7A-BCC9-40F1-B02E-B3C95C36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45" y="309966"/>
            <a:ext cx="2628900" cy="2076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901CA-9B81-4636-9294-81B92420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22" y="452672"/>
            <a:ext cx="3276600" cy="2076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7550"/>
            <a:ext cx="10688638" cy="1260475"/>
          </a:xfrm>
        </p:spPr>
        <p:txBody>
          <a:bodyPr>
            <a:normAutofit/>
          </a:bodyPr>
          <a:lstStyle/>
          <a:p>
            <a:r>
              <a:rPr lang="en-GB" dirty="0" smtClean="0"/>
              <a:t>Why does the boy think ‘Maybe not’?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57975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Focus Education UK Ltd.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F4CB-9FED-4C94-9687-62DAAC24243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774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32984</TotalTime>
  <Words>120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Century Gothic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the boy think ‘Maybe not’?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Mrs K Thompson</cp:lastModifiedBy>
  <cp:revision>634</cp:revision>
  <cp:lastPrinted>2016-02-15T13:32:33Z</cp:lastPrinted>
  <dcterms:created xsi:type="dcterms:W3CDTF">2012-07-03T14:57:39Z</dcterms:created>
  <dcterms:modified xsi:type="dcterms:W3CDTF">2021-01-17T12:05:29Z</dcterms:modified>
</cp:coreProperties>
</file>