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4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71"/>
    <p:restoredTop sz="94684"/>
  </p:normalViewPr>
  <p:slideViewPr>
    <p:cSldViewPr snapToGrid="0" snapToObjects="1">
      <p:cViewPr varScale="1">
        <p:scale>
          <a:sx n="69" d="100"/>
          <a:sy n="69" d="100"/>
        </p:scale>
        <p:origin x="14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1C089-4F35-4C43-BC59-438EC1FE0F4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FBF2E-605A-DD44-BAE4-1590D24E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62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b="1" dirty="0">
                <a:effectLst/>
                <a:latin typeface="Bariol" panose="02000506040000020003" pitchFamily="2" charset="0"/>
              </a:rPr>
              <a:t>Year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Week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Day 1</a:t>
            </a:r>
            <a:endParaRPr lang="en-GB" dirty="0">
              <a:effectLst/>
              <a:latin typeface="Bariol" panose="02000506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3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GB" sz="2400" b="1" i="0" kern="1200" baseline="0" smtClean="0">
          <a:solidFill>
            <a:schemeClr val="bg1"/>
          </a:solidFill>
          <a:effectLst/>
          <a:latin typeface="Bariol" panose="0200050604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77" y="1142860"/>
            <a:ext cx="7285351" cy="4596782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3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>
                <a:latin typeface="+mn-lt"/>
              </a:rPr>
              <a:t>Day 4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8589818" y="1834096"/>
            <a:ext cx="554182" cy="35681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8600328" y="1454727"/>
            <a:ext cx="100327" cy="37936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7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8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Bariol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Cooper</dc:creator>
  <cp:lastModifiedBy>Mrs K Thompson</cp:lastModifiedBy>
  <cp:revision>23</cp:revision>
  <dcterms:created xsi:type="dcterms:W3CDTF">2019-10-15T10:24:11Z</dcterms:created>
  <dcterms:modified xsi:type="dcterms:W3CDTF">2021-01-10T14:48:53Z</dcterms:modified>
</cp:coreProperties>
</file>