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1"/>
    <p:restoredTop sz="94684"/>
  </p:normalViewPr>
  <p:slideViewPr>
    <p:cSldViewPr snapToGrid="0" snapToObjects="1">
      <p:cViewPr varScale="1">
        <p:scale>
          <a:sx n="69" d="100"/>
          <a:sy n="69" d="100"/>
        </p:scale>
        <p:origin x="146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87" y="1151441"/>
            <a:ext cx="7285351" cy="4096867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2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8049491" y="1834096"/>
            <a:ext cx="540327" cy="37135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8298873" y="1482436"/>
            <a:ext cx="301455" cy="35165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18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8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Bariol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Mrs K Thompson</cp:lastModifiedBy>
  <cp:revision>23</cp:revision>
  <dcterms:created xsi:type="dcterms:W3CDTF">2019-10-15T10:24:11Z</dcterms:created>
  <dcterms:modified xsi:type="dcterms:W3CDTF">2021-01-10T11:30:53Z</dcterms:modified>
</cp:coreProperties>
</file>