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258" r:id="rId6"/>
    <p:sldId id="257" r:id="rId7"/>
    <p:sldId id="259" r:id="rId8"/>
  </p:sldIdLst>
  <p:sldSz cx="16256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43DAE-3ABE-453D-96C5-05DE5E4D7608}" v="3" dt="2025-09-19T12:40:11.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8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Hobby" userId="S::head@ashurstwoodprimary.co.uk::6c08f93a-3c78-49e5-9440-2f55d0d89732" providerId="AD" clId="Web-{65A9769E-DFED-7C08-E836-CDFB1DFDDC50}"/>
    <pc:docChg chg="modSld">
      <pc:chgData name="L Hobby" userId="S::head@ashurstwoodprimary.co.uk::6c08f93a-3c78-49e5-9440-2f55d0d89732" providerId="AD" clId="Web-{65A9769E-DFED-7C08-E836-CDFB1DFDDC50}" dt="2025-09-10T19:53:53.225" v="930" actId="14100"/>
      <pc:docMkLst>
        <pc:docMk/>
      </pc:docMkLst>
      <pc:sldChg chg="addSp delSp modSp mod setBg">
        <pc:chgData name="L Hobby" userId="S::head@ashurstwoodprimary.co.uk::6c08f93a-3c78-49e5-9440-2f55d0d89732" providerId="AD" clId="Web-{65A9769E-DFED-7C08-E836-CDFB1DFDDC50}" dt="2025-09-10T19:53:53.225" v="930" actId="14100"/>
        <pc:sldMkLst>
          <pc:docMk/>
          <pc:sldMk cId="2903438525" sldId="257"/>
        </pc:sldMkLst>
        <pc:spChg chg="add mod">
          <ac:chgData name="L Hobby" userId="S::head@ashurstwoodprimary.co.uk::6c08f93a-3c78-49e5-9440-2f55d0d89732" providerId="AD" clId="Web-{65A9769E-DFED-7C08-E836-CDFB1DFDDC50}" dt="2025-09-10T19:53:53.225" v="930" actId="14100"/>
          <ac:spMkLst>
            <pc:docMk/>
            <pc:sldMk cId="2903438525" sldId="257"/>
            <ac:spMk id="5" creationId="{26459675-07C9-93FD-58DA-512D08C8B837}"/>
          </ac:spMkLst>
        </pc:spChg>
        <pc:spChg chg="mod">
          <ac:chgData name="L Hobby" userId="S::head@ashurstwoodprimary.co.uk::6c08f93a-3c78-49e5-9440-2f55d0d89732" providerId="AD" clId="Web-{65A9769E-DFED-7C08-E836-CDFB1DFDDC50}" dt="2025-09-10T19:34:29.147" v="745" actId="14100"/>
          <ac:spMkLst>
            <pc:docMk/>
            <pc:sldMk cId="2903438525" sldId="257"/>
            <ac:spMk id="11" creationId="{0AEF2E70-D0FC-992F-7999-1B61052CF8D4}"/>
          </ac:spMkLst>
        </pc:spChg>
        <pc:spChg chg="mod">
          <ac:chgData name="L Hobby" userId="S::head@ashurstwoodprimary.co.uk::6c08f93a-3c78-49e5-9440-2f55d0d89732" providerId="AD" clId="Web-{65A9769E-DFED-7C08-E836-CDFB1DFDDC50}" dt="2025-09-10T19:34:22.725" v="743" actId="1076"/>
          <ac:spMkLst>
            <pc:docMk/>
            <pc:sldMk cId="2903438525" sldId="257"/>
            <ac:spMk id="12" creationId="{02EA61FC-CA1D-C9E8-FBE9-6A475736C1F1}"/>
          </ac:spMkLst>
        </pc:spChg>
        <pc:spChg chg="mod">
          <ac:chgData name="L Hobby" userId="S::head@ashurstwoodprimary.co.uk::6c08f93a-3c78-49e5-9440-2f55d0d89732" providerId="AD" clId="Web-{65A9769E-DFED-7C08-E836-CDFB1DFDDC50}" dt="2025-09-10T19:52:56.865" v="902" actId="14100"/>
          <ac:spMkLst>
            <pc:docMk/>
            <pc:sldMk cId="2903438525" sldId="257"/>
            <ac:spMk id="36" creationId="{FFD62503-1F53-43E2-8E74-BACA61B25041}"/>
          </ac:spMkLst>
        </pc:spChg>
        <pc:spChg chg="mod">
          <ac:chgData name="L Hobby" userId="S::head@ashurstwoodprimary.co.uk::6c08f93a-3c78-49e5-9440-2f55d0d89732" providerId="AD" clId="Web-{65A9769E-DFED-7C08-E836-CDFB1DFDDC50}" dt="2025-09-10T19:35:36.476" v="761" actId="1076"/>
          <ac:spMkLst>
            <pc:docMk/>
            <pc:sldMk cId="2903438525" sldId="257"/>
            <ac:spMk id="37" creationId="{20292BDA-B180-56DE-8D23-E5FE37B29CF2}"/>
          </ac:spMkLst>
        </pc:spChg>
        <pc:picChg chg="add mod">
          <ac:chgData name="L Hobby" userId="S::head@ashurstwoodprimary.co.uk::6c08f93a-3c78-49e5-9440-2f55d0d89732" providerId="AD" clId="Web-{65A9769E-DFED-7C08-E836-CDFB1DFDDC50}" dt="2025-09-10T19:48:09.840" v="852"/>
          <ac:picMkLst>
            <pc:docMk/>
            <pc:sldMk cId="2903438525" sldId="257"/>
            <ac:picMk id="2" creationId="{E38C9CB1-21D1-B041-CDBB-4EAAEFE8C855}"/>
          </ac:picMkLst>
        </pc:picChg>
        <pc:picChg chg="mod">
          <ac:chgData name="L Hobby" userId="S::head@ashurstwoodprimary.co.uk::6c08f93a-3c78-49e5-9440-2f55d0d89732" providerId="AD" clId="Web-{65A9769E-DFED-7C08-E836-CDFB1DFDDC50}" dt="2025-09-10T19:34:17.443" v="742" actId="1076"/>
          <ac:picMkLst>
            <pc:docMk/>
            <pc:sldMk cId="2903438525" sldId="257"/>
            <ac:picMk id="3" creationId="{EF0429C3-3030-DD05-43A4-56CE723EAC78}"/>
          </ac:picMkLst>
        </pc:picChg>
        <pc:picChg chg="mod">
          <ac:chgData name="L Hobby" userId="S::head@ashurstwoodprimary.co.uk::6c08f93a-3c78-49e5-9440-2f55d0d89732" providerId="AD" clId="Web-{65A9769E-DFED-7C08-E836-CDFB1DFDDC50}" dt="2025-09-10T19:35:48.586" v="764" actId="14100"/>
          <ac:picMkLst>
            <pc:docMk/>
            <pc:sldMk cId="2903438525" sldId="257"/>
            <ac:picMk id="8" creationId="{F660DDEA-4824-C9EE-EB0E-447EE42E6E33}"/>
          </ac:picMkLst>
        </pc:picChg>
        <pc:picChg chg="add mod">
          <ac:chgData name="L Hobby" userId="S::head@ashurstwoodprimary.co.uk::6c08f93a-3c78-49e5-9440-2f55d0d89732" providerId="AD" clId="Web-{65A9769E-DFED-7C08-E836-CDFB1DFDDC50}" dt="2025-09-10T19:48:01.840" v="850" actId="1076"/>
          <ac:picMkLst>
            <pc:docMk/>
            <pc:sldMk cId="2903438525" sldId="257"/>
            <ac:picMk id="13" creationId="{AC938B70-CB64-EA07-84CF-B67E7DCED92D}"/>
          </ac:picMkLst>
        </pc:picChg>
      </pc:sldChg>
      <pc:sldChg chg="addSp delSp modSp">
        <pc:chgData name="L Hobby" userId="S::head@ashurstwoodprimary.co.uk::6c08f93a-3c78-49e5-9440-2f55d0d89732" providerId="AD" clId="Web-{65A9769E-DFED-7C08-E836-CDFB1DFDDC50}" dt="2025-09-10T19:51:38.566" v="888" actId="20577"/>
        <pc:sldMkLst>
          <pc:docMk/>
          <pc:sldMk cId="984836623" sldId="258"/>
        </pc:sldMkLst>
        <pc:spChg chg="mod">
          <ac:chgData name="L Hobby" userId="S::head@ashurstwoodprimary.co.uk::6c08f93a-3c78-49e5-9440-2f55d0d89732" providerId="AD" clId="Web-{65A9769E-DFED-7C08-E836-CDFB1DFDDC50}" dt="2025-09-10T15:55:14.726" v="3" actId="20577"/>
          <ac:spMkLst>
            <pc:docMk/>
            <pc:sldMk cId="984836623" sldId="258"/>
            <ac:spMk id="4" creationId="{CC59B44C-041F-31E9-7041-6D6A3A36077A}"/>
          </ac:spMkLst>
        </pc:spChg>
        <pc:spChg chg="mod">
          <ac:chgData name="L Hobby" userId="S::head@ashurstwoodprimary.co.uk::6c08f93a-3c78-49e5-9440-2f55d0d89732" providerId="AD" clId="Web-{65A9769E-DFED-7C08-E836-CDFB1DFDDC50}" dt="2025-09-10T19:31:44.392" v="730" actId="14100"/>
          <ac:spMkLst>
            <pc:docMk/>
            <pc:sldMk cId="984836623" sldId="258"/>
            <ac:spMk id="5" creationId="{BC9C36CC-A158-4C9F-CCE0-6A3435356DD8}"/>
          </ac:spMkLst>
        </pc:spChg>
        <pc:spChg chg="mod">
          <ac:chgData name="L Hobby" userId="S::head@ashurstwoodprimary.co.uk::6c08f93a-3c78-49e5-9440-2f55d0d89732" providerId="AD" clId="Web-{65A9769E-DFED-7C08-E836-CDFB1DFDDC50}" dt="2025-09-10T19:31:41.298" v="729" actId="14100"/>
          <ac:spMkLst>
            <pc:docMk/>
            <pc:sldMk cId="984836623" sldId="258"/>
            <ac:spMk id="6" creationId="{E59BE1D1-5100-92E2-7FCA-BB36A00D0D23}"/>
          </ac:spMkLst>
        </pc:spChg>
        <pc:spChg chg="mod">
          <ac:chgData name="L Hobby" userId="S::head@ashurstwoodprimary.co.uk::6c08f93a-3c78-49e5-9440-2f55d0d89732" providerId="AD" clId="Web-{65A9769E-DFED-7C08-E836-CDFB1DFDDC50}" dt="2025-09-10T19:48:52.733" v="858" actId="14100"/>
          <ac:spMkLst>
            <pc:docMk/>
            <pc:sldMk cId="984836623" sldId="258"/>
            <ac:spMk id="7" creationId="{43E9F435-F817-256B-F526-FDF51F98498F}"/>
          </ac:spMkLst>
        </pc:spChg>
        <pc:spChg chg="mod">
          <ac:chgData name="L Hobby" userId="S::head@ashurstwoodprimary.co.uk::6c08f93a-3c78-49e5-9440-2f55d0d89732" providerId="AD" clId="Web-{65A9769E-DFED-7C08-E836-CDFB1DFDDC50}" dt="2025-09-10T19:51:38.566" v="888" actId="20577"/>
          <ac:spMkLst>
            <pc:docMk/>
            <pc:sldMk cId="984836623" sldId="258"/>
            <ac:spMk id="8" creationId="{7A92D9E5-18B2-9473-4D7C-027BFAA116DF}"/>
          </ac:spMkLst>
        </pc:spChg>
        <pc:spChg chg="mod">
          <ac:chgData name="L Hobby" userId="S::head@ashurstwoodprimary.co.uk::6c08f93a-3c78-49e5-9440-2f55d0d89732" providerId="AD" clId="Web-{65A9769E-DFED-7C08-E836-CDFB1DFDDC50}" dt="2025-09-10T19:48:34.826" v="854" actId="14100"/>
          <ac:spMkLst>
            <pc:docMk/>
            <pc:sldMk cId="984836623" sldId="258"/>
            <ac:spMk id="9" creationId="{296CB88A-A153-FFCF-EE15-DDE232844C99}"/>
          </ac:spMkLst>
        </pc:spChg>
        <pc:spChg chg="mod">
          <ac:chgData name="L Hobby" userId="S::head@ashurstwoodprimary.co.uk::6c08f93a-3c78-49e5-9440-2f55d0d89732" providerId="AD" clId="Web-{65A9769E-DFED-7C08-E836-CDFB1DFDDC50}" dt="2025-09-10T16:04:30.232" v="186" actId="1076"/>
          <ac:spMkLst>
            <pc:docMk/>
            <pc:sldMk cId="984836623" sldId="258"/>
            <ac:spMk id="10" creationId="{3EBA7A45-D963-C3A4-3BBA-4887087787C2}"/>
          </ac:spMkLst>
        </pc:spChg>
        <pc:spChg chg="mod">
          <ac:chgData name="L Hobby" userId="S::head@ashurstwoodprimary.co.uk::6c08f93a-3c78-49e5-9440-2f55d0d89732" providerId="AD" clId="Web-{65A9769E-DFED-7C08-E836-CDFB1DFDDC50}" dt="2025-09-10T19:48:42.373" v="856" actId="14100"/>
          <ac:spMkLst>
            <pc:docMk/>
            <pc:sldMk cId="984836623" sldId="258"/>
            <ac:spMk id="11" creationId="{76DFC6D8-22A4-E6F0-411E-F990CBA3DD9E}"/>
          </ac:spMkLst>
        </pc:spChg>
        <pc:spChg chg="mod">
          <ac:chgData name="L Hobby" userId="S::head@ashurstwoodprimary.co.uk::6c08f93a-3c78-49e5-9440-2f55d0d89732" providerId="AD" clId="Web-{65A9769E-DFED-7C08-E836-CDFB1DFDDC50}" dt="2025-09-10T19:49:32.140" v="867" actId="14100"/>
          <ac:spMkLst>
            <pc:docMk/>
            <pc:sldMk cId="984836623" sldId="258"/>
            <ac:spMk id="12" creationId="{20BA784A-4E2D-23E5-DE67-9F2E25D97AA4}"/>
          </ac:spMkLst>
        </pc:spChg>
      </pc:sldChg>
    </pc:docChg>
  </pc:docChgLst>
  <pc:docChgLst>
    <pc:chgData name="L Hobby" userId="S::head@ashurstwoodprimary.co.uk::6c08f93a-3c78-49e5-9440-2f55d0d89732" providerId="AD" clId="Web-{0303561D-1B6A-9E69-79A2-444CE998C8C1}"/>
    <pc:docChg chg="modSld">
      <pc:chgData name="L Hobby" userId="S::head@ashurstwoodprimary.co.uk::6c08f93a-3c78-49e5-9440-2f55d0d89732" providerId="AD" clId="Web-{0303561D-1B6A-9E69-79A2-444CE998C8C1}" dt="2025-09-15T10:45:18.167" v="25"/>
      <pc:docMkLst>
        <pc:docMk/>
      </pc:docMkLst>
      <pc:sldChg chg="delSp">
        <pc:chgData name="L Hobby" userId="S::head@ashurstwoodprimary.co.uk::6c08f93a-3c78-49e5-9440-2f55d0d89732" providerId="AD" clId="Web-{0303561D-1B6A-9E69-79A2-444CE998C8C1}" dt="2025-09-15T10:45:18.167" v="25"/>
        <pc:sldMkLst>
          <pc:docMk/>
          <pc:sldMk cId="2903438525" sldId="257"/>
        </pc:sldMkLst>
      </pc:sldChg>
      <pc:sldChg chg="addSp modSp">
        <pc:chgData name="L Hobby" userId="S::head@ashurstwoodprimary.co.uk::6c08f93a-3c78-49e5-9440-2f55d0d89732" providerId="AD" clId="Web-{0303561D-1B6A-9E69-79A2-444CE998C8C1}" dt="2025-09-15T10:45:05.167" v="21" actId="20577"/>
        <pc:sldMkLst>
          <pc:docMk/>
          <pc:sldMk cId="984836623" sldId="258"/>
        </pc:sldMkLst>
        <pc:spChg chg="mod">
          <ac:chgData name="L Hobby" userId="S::head@ashurstwoodprimary.co.uk::6c08f93a-3c78-49e5-9440-2f55d0d89732" providerId="AD" clId="Web-{0303561D-1B6A-9E69-79A2-444CE998C8C1}" dt="2025-09-15T10:45:05.167" v="21" actId="20577"/>
          <ac:spMkLst>
            <pc:docMk/>
            <pc:sldMk cId="984836623" sldId="258"/>
            <ac:spMk id="4" creationId="{CC59B44C-041F-31E9-7041-6D6A3A36077A}"/>
          </ac:spMkLst>
        </pc:spChg>
        <pc:spChg chg="mod">
          <ac:chgData name="L Hobby" userId="S::head@ashurstwoodprimary.co.uk::6c08f93a-3c78-49e5-9440-2f55d0d89732" providerId="AD" clId="Web-{0303561D-1B6A-9E69-79A2-444CE998C8C1}" dt="2025-09-15T10:44:34.323" v="11" actId="1076"/>
          <ac:spMkLst>
            <pc:docMk/>
            <pc:sldMk cId="984836623" sldId="258"/>
            <ac:spMk id="7" creationId="{43E9F435-F817-256B-F526-FDF51F98498F}"/>
          </ac:spMkLst>
        </pc:spChg>
        <pc:spChg chg="mod">
          <ac:chgData name="L Hobby" userId="S::head@ashurstwoodprimary.co.uk::6c08f93a-3c78-49e5-9440-2f55d0d89732" providerId="AD" clId="Web-{0303561D-1B6A-9E69-79A2-444CE998C8C1}" dt="2025-09-15T10:44:38.183" v="12" actId="14100"/>
          <ac:spMkLst>
            <pc:docMk/>
            <pc:sldMk cId="984836623" sldId="258"/>
            <ac:spMk id="8" creationId="{7A92D9E5-18B2-9473-4D7C-027BFAA116DF}"/>
          </ac:spMkLst>
        </pc:spChg>
        <pc:spChg chg="mod">
          <ac:chgData name="L Hobby" userId="S::head@ashurstwoodprimary.co.uk::6c08f93a-3c78-49e5-9440-2f55d0d89732" providerId="AD" clId="Web-{0303561D-1B6A-9E69-79A2-444CE998C8C1}" dt="2025-09-15T10:44:48.026" v="14" actId="14100"/>
          <ac:spMkLst>
            <pc:docMk/>
            <pc:sldMk cId="984836623" sldId="258"/>
            <ac:spMk id="12" creationId="{20BA784A-4E2D-23E5-DE67-9F2E25D97AA4}"/>
          </ac:spMkLst>
        </pc:spChg>
        <pc:picChg chg="add mod">
          <ac:chgData name="L Hobby" userId="S::head@ashurstwoodprimary.co.uk::6c08f93a-3c78-49e5-9440-2f55d0d89732" providerId="AD" clId="Web-{0303561D-1B6A-9E69-79A2-444CE998C8C1}" dt="2025-09-15T10:44:41.839" v="13" actId="1076"/>
          <ac:picMkLst>
            <pc:docMk/>
            <pc:sldMk cId="984836623" sldId="258"/>
            <ac:picMk id="16" creationId="{761A2231-286E-3315-3460-012739C08CEF}"/>
          </ac:picMkLst>
        </pc:picChg>
      </pc:sldChg>
    </pc:docChg>
  </pc:docChgLst>
  <pc:docChgLst>
    <pc:chgData name="L Hobby" userId="6c08f93a-3c78-49e5-9440-2f55d0d89732" providerId="ADAL" clId="{5F6CBDD2-236D-4E10-AA76-9A0263D9E20F}"/>
    <pc:docChg chg="custSel modSld">
      <pc:chgData name="L Hobby" userId="6c08f93a-3c78-49e5-9440-2f55d0d89732" providerId="ADAL" clId="{5F6CBDD2-236D-4E10-AA76-9A0263D9E20F}" dt="2025-09-15T10:55:46.761" v="143" actId="14100"/>
      <pc:docMkLst>
        <pc:docMk/>
      </pc:docMkLst>
      <pc:sldChg chg="addSp modSp mod">
        <pc:chgData name="L Hobby" userId="6c08f93a-3c78-49e5-9440-2f55d0d89732" providerId="ADAL" clId="{5F6CBDD2-236D-4E10-AA76-9A0263D9E20F}" dt="2025-09-15T10:55:46.761" v="143" actId="14100"/>
        <pc:sldMkLst>
          <pc:docMk/>
          <pc:sldMk cId="2903438525" sldId="257"/>
        </pc:sldMkLst>
        <pc:spChg chg="mod">
          <ac:chgData name="L Hobby" userId="6c08f93a-3c78-49e5-9440-2f55d0d89732" providerId="ADAL" clId="{5F6CBDD2-236D-4E10-AA76-9A0263D9E20F}" dt="2025-09-15T10:55:46.761" v="143" actId="14100"/>
          <ac:spMkLst>
            <pc:docMk/>
            <pc:sldMk cId="2903438525" sldId="257"/>
            <ac:spMk id="5" creationId="{26459675-07C9-93FD-58DA-512D08C8B837}"/>
          </ac:spMkLst>
        </pc:spChg>
        <pc:spChg chg="mod">
          <ac:chgData name="L Hobby" userId="6c08f93a-3c78-49e5-9440-2f55d0d89732" providerId="ADAL" clId="{5F6CBDD2-236D-4E10-AA76-9A0263D9E20F}" dt="2025-09-15T10:55:38.811" v="142" actId="14100"/>
          <ac:spMkLst>
            <pc:docMk/>
            <pc:sldMk cId="2903438525" sldId="257"/>
            <ac:spMk id="36" creationId="{FFD62503-1F53-43E2-8E74-BACA61B25041}"/>
          </ac:spMkLst>
        </pc:spChg>
        <pc:picChg chg="add mod">
          <ac:chgData name="L Hobby" userId="6c08f93a-3c78-49e5-9440-2f55d0d89732" providerId="ADAL" clId="{5F6CBDD2-236D-4E10-AA76-9A0263D9E20F}" dt="2025-09-15T10:55:30.379" v="140" actId="1076"/>
          <ac:picMkLst>
            <pc:docMk/>
            <pc:sldMk cId="2903438525" sldId="257"/>
            <ac:picMk id="15" creationId="{D4A1C805-833F-8A5E-7AA1-790508EA432A}"/>
          </ac:picMkLst>
        </pc:picChg>
        <pc:picChg chg="add mod">
          <ac:chgData name="L Hobby" userId="6c08f93a-3c78-49e5-9440-2f55d0d89732" providerId="ADAL" clId="{5F6CBDD2-236D-4E10-AA76-9A0263D9E20F}" dt="2025-09-15T10:55:32.375" v="141" actId="1076"/>
          <ac:picMkLst>
            <pc:docMk/>
            <pc:sldMk cId="2903438525" sldId="257"/>
            <ac:picMk id="17" creationId="{543CF4DE-3807-3A68-4BC7-EE7F472D3D97}"/>
          </ac:picMkLst>
        </pc:picChg>
      </pc:sldChg>
      <pc:sldChg chg="addSp delSp modSp mod">
        <pc:chgData name="L Hobby" userId="6c08f93a-3c78-49e5-9440-2f55d0d89732" providerId="ADAL" clId="{5F6CBDD2-236D-4E10-AA76-9A0263D9E20F}" dt="2025-09-15T10:52:26.313" v="72" actId="1076"/>
        <pc:sldMkLst>
          <pc:docMk/>
          <pc:sldMk cId="984836623" sldId="258"/>
        </pc:sldMkLst>
        <pc:spChg chg="mod">
          <ac:chgData name="L Hobby" userId="6c08f93a-3c78-49e5-9440-2f55d0d89732" providerId="ADAL" clId="{5F6CBDD2-236D-4E10-AA76-9A0263D9E20F}" dt="2025-09-15T10:52:18.214" v="69" actId="20577"/>
          <ac:spMkLst>
            <pc:docMk/>
            <pc:sldMk cId="984836623" sldId="258"/>
            <ac:spMk id="8" creationId="{7A92D9E5-18B2-9473-4D7C-027BFAA116DF}"/>
          </ac:spMkLst>
        </pc:spChg>
        <pc:spChg chg="mod">
          <ac:chgData name="L Hobby" userId="6c08f93a-3c78-49e5-9440-2f55d0d89732" providerId="ADAL" clId="{5F6CBDD2-236D-4E10-AA76-9A0263D9E20F}" dt="2025-09-15T10:41:51.654" v="20" actId="20577"/>
          <ac:spMkLst>
            <pc:docMk/>
            <pc:sldMk cId="984836623" sldId="258"/>
            <ac:spMk id="15" creationId="{9E899F47-77E8-306A-5B9C-5B46218B5A17}"/>
          </ac:spMkLst>
        </pc:spChg>
        <pc:picChg chg="mod">
          <ac:chgData name="L Hobby" userId="6c08f93a-3c78-49e5-9440-2f55d0d89732" providerId="ADAL" clId="{5F6CBDD2-236D-4E10-AA76-9A0263D9E20F}" dt="2025-09-15T10:41:55.977" v="21" actId="1076"/>
          <ac:picMkLst>
            <pc:docMk/>
            <pc:sldMk cId="984836623" sldId="258"/>
            <ac:picMk id="14" creationId="{477DD360-917E-4B80-7391-BD5A47F5B4BB}"/>
          </ac:picMkLst>
        </pc:picChg>
        <pc:picChg chg="add mod">
          <ac:chgData name="L Hobby" userId="6c08f93a-3c78-49e5-9440-2f55d0d89732" providerId="ADAL" clId="{5F6CBDD2-236D-4E10-AA76-9A0263D9E20F}" dt="2025-09-15T10:52:26.313" v="72" actId="1076"/>
          <ac:picMkLst>
            <pc:docMk/>
            <pc:sldMk cId="984836623" sldId="258"/>
            <ac:picMk id="19" creationId="{2055C9E3-DF04-82FA-706A-7820EA7C9C13}"/>
          </ac:picMkLst>
        </pc:picChg>
      </pc:sldChg>
      <pc:sldChg chg="addSp delSp modSp mod">
        <pc:chgData name="L Hobby" userId="6c08f93a-3c78-49e5-9440-2f55d0d89732" providerId="ADAL" clId="{5F6CBDD2-236D-4E10-AA76-9A0263D9E20F}" dt="2025-09-15T10:43:20.744" v="37" actId="1076"/>
        <pc:sldMkLst>
          <pc:docMk/>
          <pc:sldMk cId="3831276351" sldId="259"/>
        </pc:sldMkLst>
        <pc:spChg chg="add mod">
          <ac:chgData name="L Hobby" userId="6c08f93a-3c78-49e5-9440-2f55d0d89732" providerId="ADAL" clId="{5F6CBDD2-236D-4E10-AA76-9A0263D9E20F}" dt="2025-09-15T10:43:14.031" v="36" actId="14100"/>
          <ac:spMkLst>
            <pc:docMk/>
            <pc:sldMk cId="3831276351" sldId="259"/>
            <ac:spMk id="2" creationId="{B55BEFBB-F82D-869A-360D-A3D1758316CF}"/>
          </ac:spMkLst>
        </pc:spChg>
        <pc:picChg chg="add mod">
          <ac:chgData name="L Hobby" userId="6c08f93a-3c78-49e5-9440-2f55d0d89732" providerId="ADAL" clId="{5F6CBDD2-236D-4E10-AA76-9A0263D9E20F}" dt="2025-09-15T10:43:20.744" v="37" actId="1076"/>
          <ac:picMkLst>
            <pc:docMk/>
            <pc:sldMk cId="3831276351" sldId="259"/>
            <ac:picMk id="7" creationId="{7ED27C3D-70BC-CB01-DDE3-C726BEA289FD}"/>
          </ac:picMkLst>
        </pc:picChg>
        <pc:picChg chg="mod">
          <ac:chgData name="L Hobby" userId="6c08f93a-3c78-49e5-9440-2f55d0d89732" providerId="ADAL" clId="{5F6CBDD2-236D-4E10-AA76-9A0263D9E20F}" dt="2025-09-15T10:42:45.930" v="28" actId="1076"/>
          <ac:picMkLst>
            <pc:docMk/>
            <pc:sldMk cId="3831276351" sldId="259"/>
            <ac:picMk id="13" creationId="{04A10152-51C6-56DB-55AD-64686000A41C}"/>
          </ac:picMkLst>
        </pc:picChg>
      </pc:sldChg>
    </pc:docChg>
  </pc:docChgLst>
  <pc:docChgLst>
    <pc:chgData name="Ashurst Wood Primary Office" userId="S::office@ashurstwoodprimary.co.uk::d178eee5-bced-4028-b49e-8c1963869ec3" providerId="AD" clId="Web-{969F6A46-A10B-9410-3635-C45435BCC17B}"/>
    <pc:docChg chg="modSld">
      <pc:chgData name="Ashurst Wood Primary Office" userId="S::office@ashurstwoodprimary.co.uk::d178eee5-bced-4028-b49e-8c1963869ec3" providerId="AD" clId="Web-{969F6A46-A10B-9410-3635-C45435BCC17B}" dt="2025-09-11T08:46:05.238" v="25" actId="20577"/>
      <pc:docMkLst>
        <pc:docMk/>
      </pc:docMkLst>
      <pc:sldChg chg="modSp">
        <pc:chgData name="Ashurst Wood Primary Office" userId="S::office@ashurstwoodprimary.co.uk::d178eee5-bced-4028-b49e-8c1963869ec3" providerId="AD" clId="Web-{969F6A46-A10B-9410-3635-C45435BCC17B}" dt="2025-09-11T08:46:05.238" v="25" actId="20577"/>
        <pc:sldMkLst>
          <pc:docMk/>
          <pc:sldMk cId="984836623" sldId="258"/>
        </pc:sldMkLst>
        <pc:spChg chg="mod">
          <ac:chgData name="Ashurst Wood Primary Office" userId="S::office@ashurstwoodprimary.co.uk::d178eee5-bced-4028-b49e-8c1963869ec3" providerId="AD" clId="Web-{969F6A46-A10B-9410-3635-C45435BCC17B}" dt="2025-09-11T08:42:40.290" v="19" actId="20577"/>
          <ac:spMkLst>
            <pc:docMk/>
            <pc:sldMk cId="984836623" sldId="258"/>
            <ac:spMk id="8" creationId="{7A92D9E5-18B2-9473-4D7C-027BFAA116DF}"/>
          </ac:spMkLst>
        </pc:spChg>
        <pc:spChg chg="mod">
          <ac:chgData name="Ashurst Wood Primary Office" userId="S::office@ashurstwoodprimary.co.uk::d178eee5-bced-4028-b49e-8c1963869ec3" providerId="AD" clId="Web-{969F6A46-A10B-9410-3635-C45435BCC17B}" dt="2025-09-11T08:46:05.238" v="25" actId="20577"/>
          <ac:spMkLst>
            <pc:docMk/>
            <pc:sldMk cId="984836623" sldId="258"/>
            <ac:spMk id="12" creationId="{20BA784A-4E2D-23E5-DE67-9F2E25D97AA4}"/>
          </ac:spMkLst>
        </pc:spChg>
      </pc:sldChg>
    </pc:docChg>
  </pc:docChgLst>
  <pc:docChgLst>
    <pc:chgData name="Ashurst Wood Primary Office" userId="d178eee5-bced-4028-b49e-8c1963869ec3" providerId="ADAL" clId="{24560A18-957B-4C68-99A7-9CABA98369A2}"/>
    <pc:docChg chg="undo custSel modSld">
      <pc:chgData name="Ashurst Wood Primary Office" userId="d178eee5-bced-4028-b49e-8c1963869ec3" providerId="ADAL" clId="{24560A18-957B-4C68-99A7-9CABA98369A2}" dt="2025-09-19T13:06:14.431" v="2604" actId="255"/>
      <pc:docMkLst>
        <pc:docMk/>
      </pc:docMkLst>
      <pc:sldChg chg="delSp modSp mod">
        <pc:chgData name="Ashurst Wood Primary Office" userId="d178eee5-bced-4028-b49e-8c1963869ec3" providerId="ADAL" clId="{24560A18-957B-4C68-99A7-9CABA98369A2}" dt="2025-09-19T13:06:14.431" v="2604" actId="255"/>
        <pc:sldMkLst>
          <pc:docMk/>
          <pc:sldMk cId="984836623" sldId="258"/>
        </pc:sldMkLst>
        <pc:spChg chg="mod">
          <ac:chgData name="Ashurst Wood Primary Office" userId="d178eee5-bced-4028-b49e-8c1963869ec3" providerId="ADAL" clId="{24560A18-957B-4C68-99A7-9CABA98369A2}" dt="2025-09-19T13:05:56.652" v="2603" actId="20577"/>
          <ac:spMkLst>
            <pc:docMk/>
            <pc:sldMk cId="984836623" sldId="258"/>
            <ac:spMk id="6" creationId="{E59BE1D1-5100-92E2-7FCA-BB36A00D0D23}"/>
          </ac:spMkLst>
        </pc:spChg>
        <pc:spChg chg="mod">
          <ac:chgData name="Ashurst Wood Primary Office" userId="d178eee5-bced-4028-b49e-8c1963869ec3" providerId="ADAL" clId="{24560A18-957B-4C68-99A7-9CABA98369A2}" dt="2025-09-12T12:45:18.593" v="1307" actId="20577"/>
          <ac:spMkLst>
            <pc:docMk/>
            <pc:sldMk cId="984836623" sldId="258"/>
            <ac:spMk id="8" creationId="{7A92D9E5-18B2-9473-4D7C-027BFAA116DF}"/>
          </ac:spMkLst>
        </pc:spChg>
        <pc:spChg chg="mod">
          <ac:chgData name="Ashurst Wood Primary Office" userId="d178eee5-bced-4028-b49e-8c1963869ec3" providerId="ADAL" clId="{24560A18-957B-4C68-99A7-9CABA98369A2}" dt="2025-09-19T12:05:42.709" v="1438" actId="20577"/>
          <ac:spMkLst>
            <pc:docMk/>
            <pc:sldMk cId="984836623" sldId="258"/>
            <ac:spMk id="9" creationId="{296CB88A-A153-FFCF-EE15-DDE232844C99}"/>
          </ac:spMkLst>
        </pc:spChg>
        <pc:spChg chg="mod">
          <ac:chgData name="Ashurst Wood Primary Office" userId="d178eee5-bced-4028-b49e-8c1963869ec3" providerId="ADAL" clId="{24560A18-957B-4C68-99A7-9CABA98369A2}" dt="2025-09-19T12:08:19.009" v="1499" actId="20577"/>
          <ac:spMkLst>
            <pc:docMk/>
            <pc:sldMk cId="984836623" sldId="258"/>
            <ac:spMk id="11" creationId="{76DFC6D8-22A4-E6F0-411E-F990CBA3DD9E}"/>
          </ac:spMkLst>
        </pc:spChg>
        <pc:spChg chg="mod">
          <ac:chgData name="Ashurst Wood Primary Office" userId="d178eee5-bced-4028-b49e-8c1963869ec3" providerId="ADAL" clId="{24560A18-957B-4C68-99A7-9CABA98369A2}" dt="2025-09-19T13:06:14.431" v="2604" actId="255"/>
          <ac:spMkLst>
            <pc:docMk/>
            <pc:sldMk cId="984836623" sldId="258"/>
            <ac:spMk id="12" creationId="{20BA784A-4E2D-23E5-DE67-9F2E25D97AA4}"/>
          </ac:spMkLst>
        </pc:spChg>
        <pc:picChg chg="del">
          <ac:chgData name="Ashurst Wood Primary Office" userId="d178eee5-bced-4028-b49e-8c1963869ec3" providerId="ADAL" clId="{24560A18-957B-4C68-99A7-9CABA98369A2}" dt="2025-09-19T12:17:27.390" v="1609" actId="478"/>
          <ac:picMkLst>
            <pc:docMk/>
            <pc:sldMk cId="984836623" sldId="258"/>
            <ac:picMk id="13" creationId="{95B01395-0F56-0C15-46FD-710CAE83E35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95312"/>
            <a:ext cx="13817600" cy="4244622"/>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A154CBA0-25A7-45F0-98DD-46708F04E8F2}"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173661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4CBA0-25A7-45F0-98DD-46708F04E8F2}"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412701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4CBA0-25A7-45F0-98DD-46708F04E8F2}"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18029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4CBA0-25A7-45F0-98DD-46708F04E8F2}"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272392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tint val="82000"/>
                  </a:schemeClr>
                </a:solidFill>
              </a:defRPr>
            </a:lvl1pPr>
            <a:lvl2pPr marL="812810" indent="0">
              <a:buNone/>
              <a:defRPr sz="3556">
                <a:solidFill>
                  <a:schemeClr val="tx1">
                    <a:tint val="82000"/>
                  </a:schemeClr>
                </a:solidFill>
              </a:defRPr>
            </a:lvl2pPr>
            <a:lvl3pPr marL="1625620" indent="0">
              <a:buNone/>
              <a:defRPr sz="3200">
                <a:solidFill>
                  <a:schemeClr val="tx1">
                    <a:tint val="82000"/>
                  </a:schemeClr>
                </a:solidFill>
              </a:defRPr>
            </a:lvl3pPr>
            <a:lvl4pPr marL="2438430" indent="0">
              <a:buNone/>
              <a:defRPr sz="2844">
                <a:solidFill>
                  <a:schemeClr val="tx1">
                    <a:tint val="82000"/>
                  </a:schemeClr>
                </a:solidFill>
              </a:defRPr>
            </a:lvl4pPr>
            <a:lvl5pPr marL="3251241" indent="0">
              <a:buNone/>
              <a:defRPr sz="2844">
                <a:solidFill>
                  <a:schemeClr val="tx1">
                    <a:tint val="82000"/>
                  </a:schemeClr>
                </a:solidFill>
              </a:defRPr>
            </a:lvl5pPr>
            <a:lvl6pPr marL="4064051" indent="0">
              <a:buNone/>
              <a:defRPr sz="2844">
                <a:solidFill>
                  <a:schemeClr val="tx1">
                    <a:tint val="82000"/>
                  </a:schemeClr>
                </a:solidFill>
              </a:defRPr>
            </a:lvl6pPr>
            <a:lvl7pPr marL="4876861" indent="0">
              <a:buNone/>
              <a:defRPr sz="2844">
                <a:solidFill>
                  <a:schemeClr val="tx1">
                    <a:tint val="82000"/>
                  </a:schemeClr>
                </a:solidFill>
              </a:defRPr>
            </a:lvl7pPr>
            <a:lvl8pPr marL="5689671" indent="0">
              <a:buNone/>
              <a:defRPr sz="2844">
                <a:solidFill>
                  <a:schemeClr val="tx1">
                    <a:tint val="82000"/>
                  </a:schemeClr>
                </a:solidFill>
              </a:defRPr>
            </a:lvl8pPr>
            <a:lvl9pPr marL="6502481" indent="0">
              <a:buNone/>
              <a:defRPr sz="2844">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54CBA0-25A7-45F0-98DD-46708F04E8F2}"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257040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3245556"/>
            <a:ext cx="69088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3245556"/>
            <a:ext cx="69088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54CBA0-25A7-45F0-98DD-46708F04E8F2}"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96712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en-US"/>
              <a:t>Click to edit Master title style</a:t>
            </a:r>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119719" y="4453467"/>
            <a:ext cx="6877049"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29601" y="4453467"/>
            <a:ext cx="6910917"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4CBA0-25A7-45F0-98DD-46708F04E8F2}" type="datetimeFigureOut">
              <a:rPr lang="en-GB" smtClean="0"/>
              <a:t>19/09/2025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00090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54CBA0-25A7-45F0-98DD-46708F04E8F2}" type="datetimeFigureOut">
              <a:rPr lang="en-GB" smtClean="0"/>
              <a:t>19/09/2025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89011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4CBA0-25A7-45F0-98DD-46708F04E8F2}" type="datetimeFigureOut">
              <a:rPr lang="en-GB" smtClean="0"/>
              <a:t>19/09/2025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13095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154CBA0-25A7-45F0-98DD-46708F04E8F2}"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67152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a:t>Click icon to add picture</a:t>
            </a:r>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154CBA0-25A7-45F0-98DD-46708F04E8F2}"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90839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11300181"/>
            <a:ext cx="3657600" cy="649111"/>
          </a:xfrm>
          <a:prstGeom prst="rect">
            <a:avLst/>
          </a:prstGeom>
        </p:spPr>
        <p:txBody>
          <a:bodyPr vert="horz" lIns="91440" tIns="45720" rIns="91440" bIns="45720" rtlCol="0" anchor="ctr"/>
          <a:lstStyle>
            <a:lvl1pPr algn="l">
              <a:defRPr sz="2133">
                <a:solidFill>
                  <a:schemeClr val="tx1">
                    <a:tint val="82000"/>
                  </a:schemeClr>
                </a:solidFill>
              </a:defRPr>
            </a:lvl1pPr>
          </a:lstStyle>
          <a:p>
            <a:fld id="{A154CBA0-25A7-45F0-98DD-46708F04E8F2}" type="datetimeFigureOut">
              <a:rPr lang="en-GB" smtClean="0"/>
              <a:t>19/09/2025</a:t>
            </a:fld>
            <a:endParaRPr lang="en-GB"/>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82000"/>
                  </a:schemeClr>
                </a:solidFill>
              </a:defRPr>
            </a:lvl1pPr>
          </a:lstStyle>
          <a:p>
            <a:fld id="{5A644D64-05CA-40FE-9BC3-0C69DAE2B2F5}" type="slidenum">
              <a:rPr lang="en-GB" smtClean="0"/>
              <a:t>‹#›</a:t>
            </a:fld>
            <a:endParaRPr lang="en-GB"/>
          </a:p>
        </p:txBody>
      </p:sp>
    </p:spTree>
    <p:extLst>
      <p:ext uri="{BB962C8B-B14F-4D97-AF65-F5344CB8AC3E}">
        <p14:creationId xmlns:p14="http://schemas.microsoft.com/office/powerpoint/2010/main" val="1793041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yourschoollottery.co.uk"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0940E-7AF0-EDAD-8F0B-986640FD1943}"/>
            </a:ext>
          </a:extLst>
        </p:cNvPr>
        <p:cNvGrpSpPr/>
        <p:nvPr/>
      </p:nvGrpSpPr>
      <p:grpSpPr>
        <a:xfrm>
          <a:off x="0" y="0"/>
          <a:ext cx="0" cy="0"/>
          <a:chOff x="0" y="0"/>
          <a:chExt cx="0" cy="0"/>
        </a:xfrm>
      </p:grpSpPr>
      <p:pic>
        <p:nvPicPr>
          <p:cNvPr id="3" name="Picture 2" descr="A logo for a school&#10;&#10;AI-generated content may be incorrect.">
            <a:extLst>
              <a:ext uri="{FF2B5EF4-FFF2-40B4-BE49-F238E27FC236}">
                <a16:creationId xmlns:a16="http://schemas.microsoft.com/office/drawing/2014/main" id="{70E661F6-01BF-AB3D-205C-82D378078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92" y="472989"/>
            <a:ext cx="1858466" cy="18584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Rounded Corners 3">
            <a:extLst>
              <a:ext uri="{FF2B5EF4-FFF2-40B4-BE49-F238E27FC236}">
                <a16:creationId xmlns:a16="http://schemas.microsoft.com/office/drawing/2014/main" id="{CC59B44C-041F-31E9-7041-6D6A3A36077A}"/>
              </a:ext>
            </a:extLst>
          </p:cNvPr>
          <p:cNvSpPr/>
          <p:nvPr/>
        </p:nvSpPr>
        <p:spPr>
          <a:xfrm>
            <a:off x="2808331" y="472989"/>
            <a:ext cx="13039499" cy="1858466"/>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a:latin typeface="Verdana"/>
                <a:ea typeface="Verdana"/>
              </a:rPr>
              <a:t>Ashurst Wood School Newsletter Week 2 </a:t>
            </a:r>
          </a:p>
          <a:p>
            <a:pPr algn="ctr"/>
            <a:r>
              <a:rPr lang="en-GB" sz="4000">
                <a:latin typeface="Verdana"/>
                <a:ea typeface="Verdana"/>
              </a:rPr>
              <a:t>22nd September 2025 </a:t>
            </a:r>
          </a:p>
        </p:txBody>
      </p:sp>
      <p:sp>
        <p:nvSpPr>
          <p:cNvPr id="5" name="Rectangle 4">
            <a:extLst>
              <a:ext uri="{FF2B5EF4-FFF2-40B4-BE49-F238E27FC236}">
                <a16:creationId xmlns:a16="http://schemas.microsoft.com/office/drawing/2014/main" id="{BC9C36CC-A158-4C9F-CCE0-6A3435356DD8}"/>
              </a:ext>
            </a:extLst>
          </p:cNvPr>
          <p:cNvSpPr/>
          <p:nvPr/>
        </p:nvSpPr>
        <p:spPr>
          <a:xfrm>
            <a:off x="288758" y="2695075"/>
            <a:ext cx="2326247" cy="721894"/>
          </a:xfrm>
          <a:prstGeom prst="rect">
            <a:avLst/>
          </a:prstGeom>
          <a:solidFill>
            <a:schemeClr val="tx2">
              <a:lumMod val="10000"/>
              <a:lumOff val="9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latin typeface="Verdana"/>
                <a:ea typeface="Verdana"/>
              </a:rPr>
              <a:t>THIS WEEK’S DATES TO REMEMBER</a:t>
            </a:r>
          </a:p>
        </p:txBody>
      </p:sp>
      <p:sp>
        <p:nvSpPr>
          <p:cNvPr id="6" name="Rectangle 5">
            <a:extLst>
              <a:ext uri="{FF2B5EF4-FFF2-40B4-BE49-F238E27FC236}">
                <a16:creationId xmlns:a16="http://schemas.microsoft.com/office/drawing/2014/main" id="{E59BE1D1-5100-92E2-7FCA-BB36A00D0D23}"/>
              </a:ext>
            </a:extLst>
          </p:cNvPr>
          <p:cNvSpPr/>
          <p:nvPr/>
        </p:nvSpPr>
        <p:spPr>
          <a:xfrm>
            <a:off x="288758" y="3416969"/>
            <a:ext cx="2326784" cy="4448259"/>
          </a:xfrm>
          <a:prstGeom prst="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000" b="1" dirty="0">
              <a:solidFill>
                <a:srgbClr val="000000"/>
              </a:solidFill>
              <a:latin typeface="Arial"/>
              <a:ea typeface="Verdana"/>
              <a:cs typeface="Arial"/>
            </a:endParaRPr>
          </a:p>
          <a:p>
            <a:endParaRPr lang="en-US" sz="1000" b="1" dirty="0">
              <a:solidFill>
                <a:srgbClr val="000000"/>
              </a:solidFill>
              <a:latin typeface="Arial"/>
              <a:ea typeface="Verdana"/>
              <a:cs typeface="Arial"/>
            </a:endParaRPr>
          </a:p>
          <a:p>
            <a:endParaRPr lang="en-US" sz="1000" b="1" dirty="0">
              <a:solidFill>
                <a:srgbClr val="000000"/>
              </a:solidFill>
              <a:latin typeface="Arial"/>
              <a:ea typeface="Verdana"/>
              <a:cs typeface="Arial"/>
            </a:endParaRPr>
          </a:p>
          <a:p>
            <a:endParaRPr lang="en-US" sz="1000" b="1" dirty="0">
              <a:solidFill>
                <a:srgbClr val="000000"/>
              </a:solidFill>
              <a:latin typeface="Arial"/>
              <a:ea typeface="Verdana"/>
              <a:cs typeface="Arial"/>
            </a:endParaRPr>
          </a:p>
          <a:p>
            <a:endParaRPr lang="en-US" sz="1000" b="1" dirty="0">
              <a:solidFill>
                <a:srgbClr val="000000"/>
              </a:solidFill>
              <a:latin typeface="Arial"/>
              <a:ea typeface="Verdana"/>
              <a:cs typeface="Arial"/>
            </a:endParaRPr>
          </a:p>
          <a:p>
            <a:endParaRPr lang="en-US" sz="1200" b="1" dirty="0">
              <a:solidFill>
                <a:srgbClr val="000000"/>
              </a:solidFill>
              <a:latin typeface="Verdana" panose="020B0604030504040204" pitchFamily="34" charset="0"/>
              <a:ea typeface="Verdana" panose="020B0604030504040204" pitchFamily="34" charset="0"/>
              <a:cs typeface="Arial"/>
            </a:endParaRPr>
          </a:p>
          <a:p>
            <a:r>
              <a:rPr lang="en-US" sz="1200" b="1" dirty="0">
                <a:solidFill>
                  <a:srgbClr val="000000"/>
                </a:solidFill>
                <a:latin typeface="Verdana" panose="020B0604030504040204" pitchFamily="34" charset="0"/>
                <a:ea typeface="Verdana" panose="020B0604030504040204" pitchFamily="34" charset="0"/>
                <a:cs typeface="Arial"/>
              </a:rPr>
              <a:t>Monday 22</a:t>
            </a:r>
            <a:r>
              <a:rPr lang="en-US" sz="1200" b="1" baseline="30000" dirty="0">
                <a:solidFill>
                  <a:srgbClr val="000000"/>
                </a:solidFill>
                <a:latin typeface="Verdana" panose="020B0604030504040204" pitchFamily="34" charset="0"/>
                <a:ea typeface="Verdana" panose="020B0604030504040204" pitchFamily="34" charset="0"/>
                <a:cs typeface="Arial"/>
              </a:rPr>
              <a:t>nd</a:t>
            </a:r>
            <a:r>
              <a:rPr lang="en-US" sz="1200" b="1" dirty="0">
                <a:solidFill>
                  <a:srgbClr val="000000"/>
                </a:solidFill>
                <a:latin typeface="Verdana" panose="020B0604030504040204" pitchFamily="34" charset="0"/>
                <a:ea typeface="Verdana" panose="020B0604030504040204" pitchFamily="34" charset="0"/>
                <a:cs typeface="Arial"/>
              </a:rPr>
              <a:t> September</a:t>
            </a:r>
          </a:p>
          <a:p>
            <a:r>
              <a:rPr lang="en-US" sz="1200" dirty="0">
                <a:solidFill>
                  <a:srgbClr val="000000"/>
                </a:solidFill>
                <a:latin typeface="Verdana" panose="020B0604030504040204" pitchFamily="34" charset="0"/>
                <a:ea typeface="Verdana" panose="020B0604030504040204" pitchFamily="34" charset="0"/>
                <a:cs typeface="Arial"/>
              </a:rPr>
              <a:t>Netball Club (Afterschool)</a:t>
            </a:r>
          </a:p>
          <a:p>
            <a:endParaRPr lang="en-US" sz="1200" b="1" dirty="0">
              <a:solidFill>
                <a:srgbClr val="000000"/>
              </a:solidFill>
              <a:latin typeface="Verdana" panose="020B0604030504040204" pitchFamily="34" charset="0"/>
              <a:ea typeface="Verdana" panose="020B0604030504040204" pitchFamily="34" charset="0"/>
              <a:cs typeface="Arial"/>
            </a:endParaRPr>
          </a:p>
          <a:p>
            <a:r>
              <a:rPr lang="en-US" sz="1200" b="1" dirty="0">
                <a:solidFill>
                  <a:srgbClr val="000000"/>
                </a:solidFill>
                <a:latin typeface="Verdana" panose="020B0604030504040204" pitchFamily="34" charset="0"/>
                <a:ea typeface="Verdana" panose="020B0604030504040204" pitchFamily="34" charset="0"/>
                <a:cs typeface="Arial"/>
              </a:rPr>
              <a:t>Tuesday 23</a:t>
            </a:r>
            <a:r>
              <a:rPr lang="en-US" sz="1200" b="1" baseline="30000" dirty="0">
                <a:solidFill>
                  <a:srgbClr val="000000"/>
                </a:solidFill>
                <a:latin typeface="Verdana" panose="020B0604030504040204" pitchFamily="34" charset="0"/>
                <a:ea typeface="Verdana" panose="020B0604030504040204" pitchFamily="34" charset="0"/>
                <a:cs typeface="Arial"/>
              </a:rPr>
              <a:t>rd</a:t>
            </a:r>
            <a:r>
              <a:rPr lang="en-US" sz="1200" b="1" dirty="0">
                <a:solidFill>
                  <a:srgbClr val="000000"/>
                </a:solidFill>
                <a:latin typeface="Verdana" panose="020B0604030504040204" pitchFamily="34" charset="0"/>
                <a:ea typeface="Verdana" panose="020B0604030504040204" pitchFamily="34" charset="0"/>
                <a:cs typeface="Arial"/>
              </a:rPr>
              <a:t> September</a:t>
            </a:r>
          </a:p>
          <a:p>
            <a:r>
              <a:rPr lang="en-US" sz="1200" dirty="0">
                <a:solidFill>
                  <a:srgbClr val="000000"/>
                </a:solidFill>
                <a:latin typeface="Verdana" panose="020B0604030504040204" pitchFamily="34" charset="0"/>
                <a:ea typeface="Verdana" panose="020B0604030504040204" pitchFamily="34" charset="0"/>
                <a:cs typeface="Arial"/>
              </a:rPr>
              <a:t>Year 2 Forest School PM</a:t>
            </a:r>
          </a:p>
          <a:p>
            <a:r>
              <a:rPr lang="en-US" sz="1200" dirty="0">
                <a:solidFill>
                  <a:srgbClr val="000000"/>
                </a:solidFill>
                <a:latin typeface="Verdana" panose="020B0604030504040204" pitchFamily="34" charset="0"/>
                <a:ea typeface="Verdana" panose="020B0604030504040204" pitchFamily="34" charset="0"/>
                <a:cs typeface="Arial"/>
              </a:rPr>
              <a:t>Just Dance (Afterschool Club)</a:t>
            </a:r>
          </a:p>
          <a:p>
            <a:endParaRPr lang="en-US" sz="1200" dirty="0">
              <a:solidFill>
                <a:srgbClr val="000000"/>
              </a:solidFill>
              <a:latin typeface="Verdana" panose="020B0604030504040204" pitchFamily="34" charset="0"/>
              <a:ea typeface="Verdana" panose="020B0604030504040204" pitchFamily="34" charset="0"/>
              <a:cs typeface="Arial"/>
            </a:endParaRPr>
          </a:p>
          <a:p>
            <a:r>
              <a:rPr lang="en-GB" sz="1200" b="1" dirty="0">
                <a:solidFill>
                  <a:schemeClr val="tx1"/>
                </a:solidFill>
                <a:latin typeface="Verdana" panose="020B0604030504040204" pitchFamily="34" charset="0"/>
                <a:ea typeface="Verdana" panose="020B0604030504040204" pitchFamily="34" charset="0"/>
                <a:cs typeface="Arial"/>
              </a:rPr>
              <a:t>Wednesday 24</a:t>
            </a:r>
            <a:r>
              <a:rPr lang="en-GB" sz="1200" b="1" baseline="30000" dirty="0">
                <a:solidFill>
                  <a:schemeClr val="tx1"/>
                </a:solidFill>
                <a:latin typeface="Verdana" panose="020B0604030504040204" pitchFamily="34" charset="0"/>
                <a:ea typeface="Verdana" panose="020B0604030504040204" pitchFamily="34" charset="0"/>
                <a:cs typeface="Arial"/>
              </a:rPr>
              <a:t>th</a:t>
            </a:r>
            <a:r>
              <a:rPr lang="en-GB" sz="1200" b="1" dirty="0">
                <a:solidFill>
                  <a:schemeClr val="tx1"/>
                </a:solidFill>
                <a:latin typeface="Verdana" panose="020B0604030504040204" pitchFamily="34" charset="0"/>
                <a:ea typeface="Verdana" panose="020B0604030504040204" pitchFamily="34" charset="0"/>
                <a:cs typeface="Arial"/>
              </a:rPr>
              <a:t>  September</a:t>
            </a:r>
          </a:p>
          <a:p>
            <a:r>
              <a:rPr lang="en-GB" sz="1200" dirty="0">
                <a:solidFill>
                  <a:schemeClr val="tx1"/>
                </a:solidFill>
                <a:latin typeface="Verdana" panose="020B0604030504040204" pitchFamily="34" charset="0"/>
                <a:ea typeface="Verdana" panose="020B0604030504040204" pitchFamily="34" charset="0"/>
                <a:cs typeface="Arial"/>
              </a:rPr>
              <a:t>Tag Rugby Yr 3-4 AM</a:t>
            </a:r>
          </a:p>
          <a:p>
            <a:r>
              <a:rPr lang="en-GB" sz="1200" dirty="0">
                <a:solidFill>
                  <a:schemeClr val="tx1"/>
                </a:solidFill>
                <a:latin typeface="Verdana" panose="020B0604030504040204" pitchFamily="34" charset="0"/>
                <a:ea typeface="Verdana" panose="020B0604030504040204" pitchFamily="34" charset="0"/>
                <a:cs typeface="Arial"/>
              </a:rPr>
              <a:t>Tag Rugby Yr 5-6 PM</a:t>
            </a:r>
          </a:p>
          <a:p>
            <a:r>
              <a:rPr lang="en-GB" sz="1200" dirty="0">
                <a:solidFill>
                  <a:schemeClr val="tx1"/>
                </a:solidFill>
                <a:latin typeface="Verdana" panose="020B0604030504040204" pitchFamily="34" charset="0"/>
                <a:ea typeface="Verdana" panose="020B0604030504040204" pitchFamily="34" charset="0"/>
                <a:cs typeface="Arial"/>
              </a:rPr>
              <a:t>Football Club (Afterschool)</a:t>
            </a:r>
          </a:p>
          <a:p>
            <a:endParaRPr lang="en-GB" sz="1200" dirty="0">
              <a:solidFill>
                <a:schemeClr val="tx1"/>
              </a:solidFill>
              <a:latin typeface="Verdana" panose="020B0604030504040204" pitchFamily="34" charset="0"/>
              <a:ea typeface="Verdana" panose="020B0604030504040204" pitchFamily="34" charset="0"/>
              <a:cs typeface="Arial"/>
            </a:endParaRPr>
          </a:p>
          <a:p>
            <a:r>
              <a:rPr lang="en-GB" sz="1200" b="1" dirty="0">
                <a:solidFill>
                  <a:schemeClr val="tx1"/>
                </a:solidFill>
                <a:latin typeface="Verdana" panose="020B0604030504040204" pitchFamily="34" charset="0"/>
                <a:ea typeface="Verdana" panose="020B0604030504040204" pitchFamily="34" charset="0"/>
                <a:cs typeface="Arial"/>
              </a:rPr>
              <a:t>Thursday 25</a:t>
            </a:r>
            <a:r>
              <a:rPr lang="en-GB" sz="1200" b="1" baseline="30000" dirty="0">
                <a:solidFill>
                  <a:schemeClr val="tx1"/>
                </a:solidFill>
                <a:latin typeface="Verdana" panose="020B0604030504040204" pitchFamily="34" charset="0"/>
                <a:ea typeface="Verdana" panose="020B0604030504040204" pitchFamily="34" charset="0"/>
                <a:cs typeface="Arial"/>
              </a:rPr>
              <a:t>th</a:t>
            </a:r>
            <a:r>
              <a:rPr lang="en-GB" sz="1200" b="1" dirty="0">
                <a:solidFill>
                  <a:schemeClr val="tx1"/>
                </a:solidFill>
                <a:latin typeface="Verdana" panose="020B0604030504040204" pitchFamily="34" charset="0"/>
                <a:ea typeface="Verdana" panose="020B0604030504040204" pitchFamily="34" charset="0"/>
                <a:cs typeface="Arial"/>
              </a:rPr>
              <a:t> September</a:t>
            </a:r>
          </a:p>
          <a:p>
            <a:r>
              <a:rPr lang="en-GB" sz="1200" dirty="0">
                <a:solidFill>
                  <a:schemeClr val="tx1"/>
                </a:solidFill>
                <a:latin typeface="Verdana" panose="020B0604030504040204" pitchFamily="34" charset="0"/>
                <a:ea typeface="Verdana" panose="020B0604030504040204" pitchFamily="34" charset="0"/>
                <a:cs typeface="Arial"/>
              </a:rPr>
              <a:t>Year 4 Forest School PM</a:t>
            </a:r>
          </a:p>
          <a:p>
            <a:endParaRPr lang="en-GB" sz="1200" b="1" dirty="0">
              <a:solidFill>
                <a:schemeClr val="tx1"/>
              </a:solidFill>
              <a:latin typeface="Verdana" panose="020B0604030504040204" pitchFamily="34" charset="0"/>
              <a:ea typeface="Verdana" panose="020B0604030504040204" pitchFamily="34" charset="0"/>
              <a:cs typeface="Arial"/>
            </a:endParaRPr>
          </a:p>
          <a:p>
            <a:r>
              <a:rPr lang="en-GB" sz="1200" b="1" dirty="0">
                <a:solidFill>
                  <a:schemeClr val="tx1"/>
                </a:solidFill>
                <a:latin typeface="Verdana" panose="020B0604030504040204" pitchFamily="34" charset="0"/>
                <a:ea typeface="Verdana" panose="020B0604030504040204" pitchFamily="34" charset="0"/>
                <a:cs typeface="Arial"/>
              </a:rPr>
              <a:t>Friday 19</a:t>
            </a:r>
            <a:r>
              <a:rPr lang="en-GB" sz="1200" b="1" baseline="30000" dirty="0">
                <a:solidFill>
                  <a:schemeClr val="tx1"/>
                </a:solidFill>
                <a:latin typeface="Verdana" panose="020B0604030504040204" pitchFamily="34" charset="0"/>
                <a:ea typeface="Verdana" panose="020B0604030504040204" pitchFamily="34" charset="0"/>
                <a:cs typeface="Arial"/>
              </a:rPr>
              <a:t>th</a:t>
            </a:r>
            <a:r>
              <a:rPr lang="en-GB" sz="1200" b="1" dirty="0">
                <a:solidFill>
                  <a:schemeClr val="tx1"/>
                </a:solidFill>
                <a:latin typeface="Verdana" panose="020B0604030504040204" pitchFamily="34" charset="0"/>
                <a:ea typeface="Verdana" panose="020B0604030504040204" pitchFamily="34" charset="0"/>
                <a:cs typeface="Arial"/>
              </a:rPr>
              <a:t> September</a:t>
            </a:r>
          </a:p>
          <a:p>
            <a:r>
              <a:rPr lang="en-GB" sz="1200" dirty="0">
                <a:solidFill>
                  <a:schemeClr val="tx1"/>
                </a:solidFill>
                <a:latin typeface="Verdana" panose="020B0604030504040204" pitchFamily="34" charset="0"/>
                <a:ea typeface="Verdana" panose="020B0604030504040204" pitchFamily="34" charset="0"/>
                <a:cs typeface="Arial"/>
              </a:rPr>
              <a:t>Year 5 Forest School PM</a:t>
            </a:r>
          </a:p>
          <a:p>
            <a:r>
              <a:rPr lang="en-GB" sz="1200" dirty="0">
                <a:solidFill>
                  <a:schemeClr val="tx1"/>
                </a:solidFill>
                <a:latin typeface="Verdana" panose="020B0604030504040204" pitchFamily="34" charset="0"/>
                <a:ea typeface="Verdana" panose="020B0604030504040204" pitchFamily="34" charset="0"/>
                <a:cs typeface="Arial"/>
              </a:rPr>
              <a:t>Achievement Assembly – 3pm</a:t>
            </a:r>
          </a:p>
          <a:p>
            <a:r>
              <a:rPr lang="en-GB" sz="1000" baseline="0" dirty="0">
                <a:solidFill>
                  <a:srgbClr val="FF0000"/>
                </a:solidFill>
                <a:latin typeface="Verdana"/>
                <a:ea typeface="Segoe UI"/>
                <a:cs typeface="Segoe UI"/>
              </a:rPr>
              <a:t> </a:t>
            </a:r>
            <a:endParaRPr lang="en-GB" sz="1000" dirty="0">
              <a:solidFill>
                <a:schemeClr val="tx1"/>
              </a:solidFill>
              <a:latin typeface="Verdana"/>
              <a:ea typeface="Verdana"/>
              <a:cs typeface="Segoe UI"/>
            </a:endParaRPr>
          </a:p>
          <a:p>
            <a:endParaRPr lang="en-GB" sz="1000" dirty="0">
              <a:solidFill>
                <a:schemeClr val="tx1"/>
              </a:solidFill>
              <a:latin typeface="Verdana"/>
              <a:ea typeface="Verdana"/>
              <a:cs typeface="Segoe UI"/>
            </a:endParaRPr>
          </a:p>
          <a:p>
            <a:endParaRPr lang="en-GB" sz="1000" dirty="0">
              <a:solidFill>
                <a:schemeClr val="tx1"/>
              </a:solidFill>
              <a:latin typeface="Verdana"/>
              <a:ea typeface="Verdana"/>
              <a:cs typeface="Segoe UI"/>
            </a:endParaRPr>
          </a:p>
          <a:p>
            <a:endParaRPr lang="en-GB" sz="1000" dirty="0">
              <a:solidFill>
                <a:schemeClr val="tx1"/>
              </a:solidFill>
              <a:latin typeface="Verdana"/>
              <a:ea typeface="Verdana"/>
              <a:cs typeface="Segoe UI"/>
            </a:endParaRPr>
          </a:p>
          <a:p>
            <a:endParaRPr lang="en-GB" sz="1000" dirty="0">
              <a:solidFill>
                <a:schemeClr val="tx1"/>
              </a:solidFill>
              <a:latin typeface="Verdana"/>
              <a:ea typeface="Verdana"/>
              <a:cs typeface="Segoe UI"/>
            </a:endParaRPr>
          </a:p>
          <a:p>
            <a:endParaRPr lang="en-GB" sz="1000" dirty="0">
              <a:solidFill>
                <a:schemeClr val="tx1"/>
              </a:solidFill>
              <a:latin typeface="Verdana"/>
              <a:ea typeface="Verdana"/>
              <a:cs typeface="Segoe UI"/>
            </a:endParaRPr>
          </a:p>
          <a:p>
            <a:endParaRPr lang="en-GB" sz="1000" dirty="0">
              <a:solidFill>
                <a:schemeClr val="tx1"/>
              </a:solidFill>
              <a:latin typeface="Verdana"/>
              <a:ea typeface="Verdana"/>
              <a:cs typeface="Segoe UI"/>
            </a:endParaRPr>
          </a:p>
        </p:txBody>
      </p:sp>
      <p:sp>
        <p:nvSpPr>
          <p:cNvPr id="7" name="Rectangle 6">
            <a:extLst>
              <a:ext uri="{FF2B5EF4-FFF2-40B4-BE49-F238E27FC236}">
                <a16:creationId xmlns:a16="http://schemas.microsoft.com/office/drawing/2014/main" id="{43E9F435-F817-256B-F526-FDF51F98498F}"/>
              </a:ext>
            </a:extLst>
          </p:cNvPr>
          <p:cNvSpPr/>
          <p:nvPr/>
        </p:nvSpPr>
        <p:spPr>
          <a:xfrm>
            <a:off x="4332801" y="7561558"/>
            <a:ext cx="4654167" cy="553961"/>
          </a:xfrm>
          <a:prstGeom prst="rect">
            <a:avLst/>
          </a:prstGeom>
          <a:solidFill>
            <a:srgbClr val="FF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Verdana" panose="020B0604030504040204" pitchFamily="34" charset="0"/>
                <a:ea typeface="Verdana" panose="020B0604030504040204" pitchFamily="34" charset="0"/>
              </a:rPr>
              <a:t>Polite Reminders &amp; Notices </a:t>
            </a:r>
          </a:p>
        </p:txBody>
      </p:sp>
      <p:sp>
        <p:nvSpPr>
          <p:cNvPr id="8" name="Rectangle 7">
            <a:extLst>
              <a:ext uri="{FF2B5EF4-FFF2-40B4-BE49-F238E27FC236}">
                <a16:creationId xmlns:a16="http://schemas.microsoft.com/office/drawing/2014/main" id="{7A92D9E5-18B2-9473-4D7C-027BFAA116DF}"/>
              </a:ext>
            </a:extLst>
          </p:cNvPr>
          <p:cNvSpPr/>
          <p:nvPr/>
        </p:nvSpPr>
        <p:spPr>
          <a:xfrm>
            <a:off x="2808331" y="2483389"/>
            <a:ext cx="7687551" cy="4940443"/>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GB" sz="600" dirty="0">
              <a:solidFill>
                <a:schemeClr val="tx1"/>
              </a:solidFill>
              <a:latin typeface="Verdana"/>
              <a:ea typeface="+mn-lt"/>
              <a:cs typeface="+mn-lt"/>
            </a:endParaRPr>
          </a:p>
          <a:p>
            <a:r>
              <a:rPr lang="en-GB" sz="1600" dirty="0">
                <a:solidFill>
                  <a:schemeClr val="tx1"/>
                </a:solidFill>
                <a:latin typeface="Verdana"/>
                <a:ea typeface="+mn-lt"/>
                <a:cs typeface="+mn-lt"/>
              </a:rPr>
              <a:t>Dear Families</a:t>
            </a:r>
          </a:p>
          <a:p>
            <a:endParaRPr lang="en-GB" sz="1600" dirty="0">
              <a:solidFill>
                <a:schemeClr val="tx1"/>
              </a:solidFill>
              <a:latin typeface="Verdana"/>
              <a:ea typeface="+mn-lt"/>
              <a:cs typeface="+mn-lt"/>
            </a:endParaRPr>
          </a:p>
          <a:p>
            <a:r>
              <a:rPr lang="en-GB" sz="1600" b="1" dirty="0">
                <a:solidFill>
                  <a:schemeClr val="tx1"/>
                </a:solidFill>
                <a:latin typeface="Verdana" panose="020B0604030504040204" pitchFamily="34" charset="0"/>
                <a:ea typeface="Verdana" panose="020B0604030504040204" pitchFamily="34" charset="0"/>
              </a:rPr>
              <a:t>It was lovely to see so many families at our Praise Assembly on Friday!</a:t>
            </a:r>
            <a:br>
              <a:rPr lang="en-GB" sz="1600" dirty="0">
                <a:solidFill>
                  <a:schemeClr val="tx1"/>
                </a:solidFill>
                <a:latin typeface="Verdana" panose="020B0604030504040204" pitchFamily="34" charset="0"/>
                <a:ea typeface="Verdana" panose="020B0604030504040204" pitchFamily="34" charset="0"/>
              </a:rPr>
            </a:br>
            <a:r>
              <a:rPr lang="en-GB" sz="1600" dirty="0">
                <a:solidFill>
                  <a:schemeClr val="tx1"/>
                </a:solidFill>
                <a:latin typeface="Verdana" panose="020B0604030504040204" pitchFamily="34" charset="0"/>
                <a:ea typeface="Verdana" panose="020B0604030504040204" pitchFamily="34" charset="0"/>
              </a:rPr>
              <a:t>Your presence always brings such warmth and encouragement to the children, and we truly appreciate your continued support.</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A big </a:t>
            </a:r>
            <a:r>
              <a:rPr lang="en-GB" sz="1600" b="1" dirty="0">
                <a:solidFill>
                  <a:schemeClr val="tx1"/>
                </a:solidFill>
                <a:latin typeface="Verdana" panose="020B0604030504040204" pitchFamily="34" charset="0"/>
                <a:ea typeface="Verdana" panose="020B0604030504040204" pitchFamily="34" charset="0"/>
              </a:rPr>
              <a:t>thank you</a:t>
            </a:r>
            <a:r>
              <a:rPr lang="en-GB" sz="1600" dirty="0">
                <a:solidFill>
                  <a:schemeClr val="tx1"/>
                </a:solidFill>
                <a:latin typeface="Verdana" panose="020B0604030504040204" pitchFamily="34" charset="0"/>
                <a:ea typeface="Verdana" panose="020B0604030504040204" pitchFamily="34" charset="0"/>
              </a:rPr>
              <a:t> to everyone who has signed up for our school lottery — we now have </a:t>
            </a:r>
            <a:r>
              <a:rPr lang="en-GB" sz="1600" b="1" dirty="0">
                <a:solidFill>
                  <a:schemeClr val="tx1"/>
                </a:solidFill>
                <a:latin typeface="Verdana" panose="020B0604030504040204" pitchFamily="34" charset="0"/>
                <a:ea typeface="Verdana" panose="020B0604030504040204" pitchFamily="34" charset="0"/>
              </a:rPr>
              <a:t>10 wonderful supporters</a:t>
            </a:r>
            <a:r>
              <a:rPr lang="en-GB" sz="1600" dirty="0">
                <a:solidFill>
                  <a:schemeClr val="tx1"/>
                </a:solidFill>
                <a:latin typeface="Verdana" panose="020B0604030504040204" pitchFamily="34" charset="0"/>
                <a:ea typeface="Verdana" panose="020B0604030504040204" pitchFamily="34" charset="0"/>
              </a:rPr>
              <a:t>! Over the past six years, our lottery members have helped raise an incredible </a:t>
            </a:r>
            <a:r>
              <a:rPr lang="en-GB" sz="1600" b="1" dirty="0">
                <a:solidFill>
                  <a:schemeClr val="tx1"/>
                </a:solidFill>
                <a:latin typeface="Verdana" panose="020B0604030504040204" pitchFamily="34" charset="0"/>
                <a:ea typeface="Verdana" panose="020B0604030504040204" pitchFamily="34" charset="0"/>
              </a:rPr>
              <a:t>£5,000</a:t>
            </a:r>
            <a:r>
              <a:rPr lang="en-GB" sz="1600" dirty="0">
                <a:solidFill>
                  <a:schemeClr val="tx1"/>
                </a:solidFill>
                <a:latin typeface="Verdana" panose="020B0604030504040204" pitchFamily="34" charset="0"/>
                <a:ea typeface="Verdana" panose="020B0604030504040204" pitchFamily="34" charset="0"/>
              </a:rPr>
              <a:t>, all of which has gone directly back into enriching our children's experiences through events and equipment.</a:t>
            </a:r>
          </a:p>
          <a:p>
            <a:endParaRPr lang="en-GB" sz="1600" dirty="0">
              <a:solidFill>
                <a:schemeClr val="tx1"/>
              </a:solidFill>
              <a:latin typeface="Verdana" panose="020B0604030504040204" pitchFamily="34" charset="0"/>
              <a:ea typeface="Verdana" panose="020B0604030504040204" pitchFamily="34" charset="0"/>
            </a:endParaRPr>
          </a:p>
          <a:p>
            <a:r>
              <a:rPr lang="en-GB" sz="1600" b="1" dirty="0">
                <a:solidFill>
                  <a:schemeClr val="tx1"/>
                </a:solidFill>
                <a:latin typeface="Verdana" panose="020B0604030504040204" pitchFamily="34" charset="0"/>
                <a:ea typeface="Verdana" panose="020B0604030504040204" pitchFamily="34" charset="0"/>
              </a:rPr>
              <a:t>Remember</a:t>
            </a:r>
            <a:r>
              <a:rPr lang="en-GB" sz="1600" dirty="0">
                <a:solidFill>
                  <a:schemeClr val="tx1"/>
                </a:solidFill>
                <a:latin typeface="Verdana" panose="020B0604030504040204" pitchFamily="34" charset="0"/>
                <a:ea typeface="Verdana" panose="020B0604030504040204" pitchFamily="34" charset="0"/>
              </a:rPr>
              <a:t>, anyone can join — parents, </a:t>
            </a:r>
          </a:p>
          <a:p>
            <a:r>
              <a:rPr lang="en-GB" sz="1600" dirty="0">
                <a:solidFill>
                  <a:schemeClr val="tx1"/>
                </a:solidFill>
                <a:latin typeface="Verdana" panose="020B0604030504040204" pitchFamily="34" charset="0"/>
                <a:ea typeface="Verdana" panose="020B0604030504040204" pitchFamily="34" charset="0"/>
              </a:rPr>
              <a:t>grandparents, friends, and members of the </a:t>
            </a:r>
          </a:p>
          <a:p>
            <a:r>
              <a:rPr lang="en-GB" sz="1600" dirty="0">
                <a:solidFill>
                  <a:schemeClr val="tx1"/>
                </a:solidFill>
                <a:latin typeface="Verdana" panose="020B0604030504040204" pitchFamily="34" charset="0"/>
                <a:ea typeface="Verdana" panose="020B0604030504040204" pitchFamily="34" charset="0"/>
              </a:rPr>
              <a:t>wider community. Every sign-up makes a </a:t>
            </a:r>
          </a:p>
          <a:p>
            <a:r>
              <a:rPr lang="en-GB" sz="1600" dirty="0">
                <a:solidFill>
                  <a:schemeClr val="tx1"/>
                </a:solidFill>
                <a:latin typeface="Verdana" panose="020B0604030504040204" pitchFamily="34" charset="0"/>
                <a:ea typeface="Verdana" panose="020B0604030504040204" pitchFamily="34" charset="0"/>
              </a:rPr>
              <a:t>difference!</a:t>
            </a:r>
          </a:p>
          <a:p>
            <a:endParaRPr lang="en-GB" sz="1400" dirty="0">
              <a:solidFill>
                <a:schemeClr val="tx1"/>
              </a:solidFill>
              <a:latin typeface="Verdana"/>
              <a:ea typeface="+mn-lt"/>
              <a:cs typeface="+mn-lt"/>
            </a:endParaRPr>
          </a:p>
          <a:p>
            <a:endParaRPr lang="en-GB" sz="1400" dirty="0">
              <a:solidFill>
                <a:schemeClr val="tx1"/>
              </a:solidFill>
              <a:latin typeface="Aptos"/>
              <a:ea typeface="Verdana"/>
            </a:endParaRPr>
          </a:p>
          <a:p>
            <a:pPr algn="just">
              <a:lnSpc>
                <a:spcPts val="1214"/>
              </a:lnSpc>
            </a:pPr>
            <a:endParaRPr lang="en-GB" sz="1400" dirty="0">
              <a:solidFill>
                <a:schemeClr val="tx1"/>
              </a:solidFill>
              <a:latin typeface="Segoe UI"/>
              <a:ea typeface="Verdana"/>
              <a:cs typeface="Segoe UI"/>
            </a:endParaRPr>
          </a:p>
        </p:txBody>
      </p:sp>
      <p:sp>
        <p:nvSpPr>
          <p:cNvPr id="9" name="Rectangle 8">
            <a:extLst>
              <a:ext uri="{FF2B5EF4-FFF2-40B4-BE49-F238E27FC236}">
                <a16:creationId xmlns:a16="http://schemas.microsoft.com/office/drawing/2014/main" id="{296CB88A-A153-FFCF-EE15-DDE232844C99}"/>
              </a:ext>
            </a:extLst>
          </p:cNvPr>
          <p:cNvSpPr/>
          <p:nvPr/>
        </p:nvSpPr>
        <p:spPr>
          <a:xfrm>
            <a:off x="10651042" y="2483389"/>
            <a:ext cx="5316200" cy="933580"/>
          </a:xfrm>
          <a:prstGeom prst="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Verdana" panose="020B0604030504040204" pitchFamily="34" charset="0"/>
                <a:ea typeface="Verdana" panose="020B0604030504040204" pitchFamily="34" charset="0"/>
              </a:rPr>
              <a:t>Attendance this week: 97.38%</a:t>
            </a:r>
          </a:p>
          <a:p>
            <a:r>
              <a:rPr lang="en-GB" dirty="0">
                <a:solidFill>
                  <a:schemeClr val="tx1"/>
                </a:solidFill>
                <a:latin typeface="Verdana" panose="020B0604030504040204" pitchFamily="34" charset="0"/>
                <a:ea typeface="Verdana" panose="020B0604030504040204" pitchFamily="34" charset="0"/>
              </a:rPr>
              <a:t>Attendance from September 2025: 98.63% </a:t>
            </a:r>
          </a:p>
        </p:txBody>
      </p:sp>
      <p:sp>
        <p:nvSpPr>
          <p:cNvPr id="10" name="Rectangle 9">
            <a:extLst>
              <a:ext uri="{FF2B5EF4-FFF2-40B4-BE49-F238E27FC236}">
                <a16:creationId xmlns:a16="http://schemas.microsoft.com/office/drawing/2014/main" id="{3EBA7A45-D963-C3A4-3BBA-4887087787C2}"/>
              </a:ext>
            </a:extLst>
          </p:cNvPr>
          <p:cNvSpPr/>
          <p:nvPr/>
        </p:nvSpPr>
        <p:spPr>
          <a:xfrm>
            <a:off x="11865435" y="3549890"/>
            <a:ext cx="2508157" cy="37441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Verdana"/>
                <a:ea typeface="Verdana"/>
              </a:rPr>
              <a:t>Top Doodlers</a:t>
            </a:r>
          </a:p>
        </p:txBody>
      </p:sp>
      <p:sp>
        <p:nvSpPr>
          <p:cNvPr id="11" name="Rectangle 10">
            <a:extLst>
              <a:ext uri="{FF2B5EF4-FFF2-40B4-BE49-F238E27FC236}">
                <a16:creationId xmlns:a16="http://schemas.microsoft.com/office/drawing/2014/main" id="{76DFC6D8-22A4-E6F0-411E-F990CBA3DD9E}"/>
              </a:ext>
            </a:extLst>
          </p:cNvPr>
          <p:cNvSpPr/>
          <p:nvPr/>
        </p:nvSpPr>
        <p:spPr>
          <a:xfrm>
            <a:off x="10645805" y="3934757"/>
            <a:ext cx="5469906" cy="216004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solidFill>
                  <a:schemeClr val="tx1"/>
                </a:solidFill>
                <a:latin typeface="Verdana"/>
                <a:ea typeface="Verdana"/>
              </a:rPr>
              <a:t>Doodle Math’s: Falcons – Year 4 (77% of pupils in the green zone) </a:t>
            </a:r>
          </a:p>
          <a:p>
            <a:r>
              <a:rPr lang="en-GB" sz="1400" dirty="0">
                <a:solidFill>
                  <a:schemeClr val="tx1"/>
                </a:solidFill>
                <a:latin typeface="Verdana"/>
                <a:ea typeface="Verdana"/>
              </a:rPr>
              <a:t>Doodle Tables: Osprey – Year 5 (19% of pupils in the green zone) </a:t>
            </a:r>
          </a:p>
          <a:p>
            <a:r>
              <a:rPr lang="en-GB" sz="1400" dirty="0">
                <a:solidFill>
                  <a:schemeClr val="tx1"/>
                </a:solidFill>
                <a:latin typeface="Verdana"/>
                <a:ea typeface="Verdana"/>
              </a:rPr>
              <a:t>Doodle English: Falcons Year 3 and 4 (55% of pupils in the green zone) </a:t>
            </a:r>
            <a:endParaRPr lang="en-GB" sz="1400" dirty="0">
              <a:solidFill>
                <a:schemeClr val="tx1"/>
              </a:solidFill>
              <a:latin typeface="Verdana" panose="020B0604030504040204" pitchFamily="34" charset="0"/>
              <a:ea typeface="Verdana" panose="020B0604030504040204" pitchFamily="34" charset="0"/>
            </a:endParaRPr>
          </a:p>
          <a:p>
            <a:r>
              <a:rPr lang="en-GB" sz="1400" dirty="0">
                <a:solidFill>
                  <a:schemeClr val="tx1"/>
                </a:solidFill>
                <a:latin typeface="Verdana"/>
                <a:ea typeface="Verdana"/>
              </a:rPr>
              <a:t> Doodle Spell: Falcons Year 4 (31% of pupils in the green zone) </a:t>
            </a:r>
          </a:p>
        </p:txBody>
      </p:sp>
      <p:sp>
        <p:nvSpPr>
          <p:cNvPr id="12" name="Rectangle 11">
            <a:extLst>
              <a:ext uri="{FF2B5EF4-FFF2-40B4-BE49-F238E27FC236}">
                <a16:creationId xmlns:a16="http://schemas.microsoft.com/office/drawing/2014/main" id="{20BA784A-4E2D-23E5-DE67-9F2E25D97AA4}"/>
              </a:ext>
            </a:extLst>
          </p:cNvPr>
          <p:cNvSpPr/>
          <p:nvPr/>
        </p:nvSpPr>
        <p:spPr>
          <a:xfrm>
            <a:off x="2647616" y="8115519"/>
            <a:ext cx="8258920" cy="3931462"/>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u="sng" dirty="0">
                <a:solidFill>
                  <a:schemeClr val="tx1"/>
                </a:solidFill>
                <a:latin typeface="Verdana"/>
                <a:ea typeface="Verdana"/>
              </a:rPr>
              <a:t>Cars </a:t>
            </a:r>
            <a:r>
              <a:rPr lang="en-US" sz="1400" dirty="0">
                <a:solidFill>
                  <a:srgbClr val="FF0000"/>
                </a:solidFill>
                <a:latin typeface="Verdana"/>
                <a:ea typeface="Verdana"/>
              </a:rPr>
              <a:t>(Action Required)</a:t>
            </a:r>
          </a:p>
          <a:p>
            <a:endParaRPr lang="en-US" sz="1400" dirty="0">
              <a:solidFill>
                <a:schemeClr val="tx1"/>
              </a:solidFill>
              <a:latin typeface="Verdana"/>
              <a:ea typeface="Verdana"/>
            </a:endParaRPr>
          </a:p>
          <a:p>
            <a:r>
              <a:rPr lang="en-US" sz="1400" dirty="0">
                <a:solidFill>
                  <a:schemeClr val="tx1"/>
                </a:solidFill>
                <a:latin typeface="Verdana"/>
                <a:ea typeface="Verdana"/>
              </a:rPr>
              <a:t>Could we please remind all parents to park considerately when dropping off and collecting their children. Thank you for your co-operation.</a:t>
            </a:r>
          </a:p>
          <a:p>
            <a:endParaRPr lang="en-US" sz="1400" dirty="0">
              <a:solidFill>
                <a:schemeClr val="tx1"/>
              </a:solidFill>
              <a:latin typeface="Verdana"/>
              <a:ea typeface="Verdana"/>
            </a:endParaRPr>
          </a:p>
          <a:p>
            <a:r>
              <a:rPr lang="en-US" sz="1400" b="1" u="sng" dirty="0">
                <a:solidFill>
                  <a:schemeClr val="tx1"/>
                </a:solidFill>
                <a:latin typeface="Verdana"/>
                <a:ea typeface="Verdana"/>
              </a:rPr>
              <a:t>TAG Rugby Events – 24</a:t>
            </a:r>
            <a:r>
              <a:rPr lang="en-US" sz="1400" b="1" u="sng" baseline="30000" dirty="0">
                <a:solidFill>
                  <a:schemeClr val="tx1"/>
                </a:solidFill>
                <a:latin typeface="Verdana"/>
                <a:ea typeface="Verdana"/>
              </a:rPr>
              <a:t>th</a:t>
            </a:r>
            <a:r>
              <a:rPr lang="en-US" sz="1400" b="1" u="sng" dirty="0">
                <a:solidFill>
                  <a:schemeClr val="tx1"/>
                </a:solidFill>
                <a:latin typeface="Verdana"/>
                <a:ea typeface="Verdana"/>
              </a:rPr>
              <a:t> September</a:t>
            </a:r>
            <a:r>
              <a:rPr lang="en-US" sz="1400" u="sng" dirty="0">
                <a:solidFill>
                  <a:schemeClr val="tx1"/>
                </a:solidFill>
                <a:latin typeface="Verdana"/>
                <a:ea typeface="Verdana"/>
              </a:rPr>
              <a:t> </a:t>
            </a:r>
            <a:r>
              <a:rPr lang="en-US" sz="1400" dirty="0">
                <a:solidFill>
                  <a:srgbClr val="FF0000"/>
                </a:solidFill>
                <a:latin typeface="Verdana"/>
                <a:ea typeface="Verdana"/>
              </a:rPr>
              <a:t>(Action Required)</a:t>
            </a:r>
          </a:p>
          <a:p>
            <a:endParaRPr lang="en-US" sz="1400" dirty="0">
              <a:solidFill>
                <a:schemeClr val="tx1"/>
              </a:solidFill>
              <a:latin typeface="Verdana"/>
              <a:ea typeface="Verdana"/>
            </a:endParaRPr>
          </a:p>
          <a:p>
            <a:r>
              <a:rPr lang="en-US" sz="1400" dirty="0">
                <a:solidFill>
                  <a:schemeClr val="tx1"/>
                </a:solidFill>
                <a:latin typeface="Verdana"/>
                <a:ea typeface="Verdana"/>
              </a:rPr>
              <a:t>We have been invited to attend both the Year 3-4 TAG Rugby event and the Year 5-6 TAG Rugby event on Wednesday 24</a:t>
            </a:r>
            <a:r>
              <a:rPr lang="en-US" sz="1400" baseline="30000" dirty="0">
                <a:solidFill>
                  <a:schemeClr val="tx1"/>
                </a:solidFill>
                <a:latin typeface="Verdana"/>
                <a:ea typeface="Verdana"/>
              </a:rPr>
              <a:t>th</a:t>
            </a:r>
            <a:r>
              <a:rPr lang="en-US" sz="1400" dirty="0">
                <a:solidFill>
                  <a:schemeClr val="tx1"/>
                </a:solidFill>
                <a:latin typeface="Verdana"/>
                <a:ea typeface="Verdana"/>
              </a:rPr>
              <a:t> September at the East Grinstead Rugby Club. The Y3/4 event takes place between 9am and 11.30am and the Y5/6 event takes place between 11.30am and 3pm. Please could families of the invited children please refer to the letters sent out to them on the 24</a:t>
            </a:r>
            <a:r>
              <a:rPr lang="en-US" sz="1400" baseline="30000" dirty="0">
                <a:solidFill>
                  <a:schemeClr val="tx1"/>
                </a:solidFill>
                <a:latin typeface="Verdana"/>
                <a:ea typeface="Verdana"/>
              </a:rPr>
              <a:t>th</a:t>
            </a:r>
            <a:r>
              <a:rPr lang="en-US" sz="1400" dirty="0">
                <a:solidFill>
                  <a:schemeClr val="tx1"/>
                </a:solidFill>
                <a:latin typeface="Verdana"/>
                <a:ea typeface="Verdana"/>
              </a:rPr>
              <a:t> September for further details.</a:t>
            </a:r>
          </a:p>
          <a:p>
            <a:endParaRPr lang="en-US" sz="1200" dirty="0">
              <a:solidFill>
                <a:srgbClr val="FF0000"/>
              </a:solidFill>
              <a:latin typeface="Verdana"/>
              <a:ea typeface="Verdana"/>
              <a:cs typeface="Times New Roman"/>
            </a:endParaRPr>
          </a:p>
        </p:txBody>
      </p:sp>
      <p:pic>
        <p:nvPicPr>
          <p:cNvPr id="14" name="Picture 13" descr="A white background with text and words&#10;&#10;AI-generated content may be incorrect.">
            <a:extLst>
              <a:ext uri="{FF2B5EF4-FFF2-40B4-BE49-F238E27FC236}">
                <a16:creationId xmlns:a16="http://schemas.microsoft.com/office/drawing/2014/main" id="{477DD360-917E-4B80-7391-BD5A47F5B4BB}"/>
              </a:ext>
            </a:extLst>
          </p:cNvPr>
          <p:cNvPicPr>
            <a:picLocks noChangeAspect="1"/>
          </p:cNvPicPr>
          <p:nvPr/>
        </p:nvPicPr>
        <p:blipFill>
          <a:blip r:embed="rId3"/>
          <a:stretch>
            <a:fillRect/>
          </a:stretch>
        </p:blipFill>
        <p:spPr>
          <a:xfrm>
            <a:off x="650576" y="9921248"/>
            <a:ext cx="1090041" cy="1741043"/>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
        <p:nvSpPr>
          <p:cNvPr id="15" name="TextBox 14">
            <a:extLst>
              <a:ext uri="{FF2B5EF4-FFF2-40B4-BE49-F238E27FC236}">
                <a16:creationId xmlns:a16="http://schemas.microsoft.com/office/drawing/2014/main" id="{9E899F47-77E8-306A-5B9C-5B46218B5A17}"/>
              </a:ext>
            </a:extLst>
          </p:cNvPr>
          <p:cNvSpPr txBox="1"/>
          <p:nvPr/>
        </p:nvSpPr>
        <p:spPr>
          <a:xfrm>
            <a:off x="199071" y="8108408"/>
            <a:ext cx="199305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Verdana"/>
                <a:ea typeface="Verdana"/>
              </a:rPr>
              <a:t>Lion King phot books now available to order on MCAS. The cost is £10. If you would like to have a look at the book before you place an order, please ask at the school office. </a:t>
            </a:r>
          </a:p>
        </p:txBody>
      </p:sp>
      <p:pic>
        <p:nvPicPr>
          <p:cNvPr id="16" name="Picture 15" descr="A poster for a concert&#10;&#10;AI-generated content may be incorrect.">
            <a:extLst>
              <a:ext uri="{FF2B5EF4-FFF2-40B4-BE49-F238E27FC236}">
                <a16:creationId xmlns:a16="http://schemas.microsoft.com/office/drawing/2014/main" id="{761A2231-286E-3315-3460-012739C08CEF}"/>
              </a:ext>
            </a:extLst>
          </p:cNvPr>
          <p:cNvPicPr>
            <a:picLocks noChangeAspect="1"/>
          </p:cNvPicPr>
          <p:nvPr/>
        </p:nvPicPr>
        <p:blipFill>
          <a:blip r:embed="rId4"/>
          <a:stretch>
            <a:fillRect/>
          </a:stretch>
        </p:blipFill>
        <p:spPr>
          <a:xfrm>
            <a:off x="11317189" y="6207279"/>
            <a:ext cx="4133850" cy="5848350"/>
          </a:xfrm>
          <a:prstGeom prst="rect">
            <a:avLst/>
          </a:prstGeom>
        </p:spPr>
      </p:pic>
      <p:pic>
        <p:nvPicPr>
          <p:cNvPr id="19" name="Picture 18">
            <a:extLst>
              <a:ext uri="{FF2B5EF4-FFF2-40B4-BE49-F238E27FC236}">
                <a16:creationId xmlns:a16="http://schemas.microsoft.com/office/drawing/2014/main" id="{2055C9E3-DF04-82FA-706A-7820EA7C9C13}"/>
              </a:ext>
            </a:extLst>
          </p:cNvPr>
          <p:cNvPicPr>
            <a:picLocks noChangeAspect="1"/>
          </p:cNvPicPr>
          <p:nvPr/>
        </p:nvPicPr>
        <p:blipFill>
          <a:blip r:embed="rId5"/>
          <a:stretch>
            <a:fillRect/>
          </a:stretch>
        </p:blipFill>
        <p:spPr>
          <a:xfrm>
            <a:off x="8128000" y="5323721"/>
            <a:ext cx="2170748" cy="1960970"/>
          </a:xfrm>
          <a:prstGeom prst="rect">
            <a:avLst/>
          </a:prstGeom>
        </p:spPr>
      </p:pic>
    </p:spTree>
    <p:extLst>
      <p:ext uri="{BB962C8B-B14F-4D97-AF65-F5344CB8AC3E}">
        <p14:creationId xmlns:p14="http://schemas.microsoft.com/office/powerpoint/2010/main" val="98483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26000" b="-26000"/>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0292BDA-B180-56DE-8D23-E5FE37B29CF2}"/>
              </a:ext>
            </a:extLst>
          </p:cNvPr>
          <p:cNvSpPr/>
          <p:nvPr/>
        </p:nvSpPr>
        <p:spPr>
          <a:xfrm>
            <a:off x="202406" y="1706589"/>
            <a:ext cx="6084093" cy="7801176"/>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FD62503-1F53-43E2-8E74-BACA61B25041}"/>
              </a:ext>
            </a:extLst>
          </p:cNvPr>
          <p:cNvSpPr/>
          <p:nvPr/>
        </p:nvSpPr>
        <p:spPr>
          <a:xfrm>
            <a:off x="6568204" y="926308"/>
            <a:ext cx="9389605" cy="5021730"/>
          </a:xfrm>
          <a:prstGeom prst="rect">
            <a:avLst/>
          </a:prstGeom>
          <a:solidFill>
            <a:schemeClr val="bg1"/>
          </a:solid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a:solidFill>
                  <a:schemeClr val="tx1"/>
                </a:solidFill>
                <a:latin typeface="Verdana" panose="020B0604030504040204" pitchFamily="34" charset="0"/>
                <a:ea typeface="Verdana" panose="020B0604030504040204" pitchFamily="34" charset="0"/>
              </a:rPr>
              <a:t>Week 3- Anemones</a:t>
            </a:r>
            <a:r>
              <a:rPr lang="en-GB" sz="1400">
                <a:solidFill>
                  <a:schemeClr val="tx1"/>
                </a:solidFill>
                <a:latin typeface="Verdana" panose="020B0604030504040204" pitchFamily="34" charset="0"/>
                <a:ea typeface="Verdana" panose="020B0604030504040204" pitchFamily="34" charset="0"/>
              </a:rPr>
              <a:t> </a:t>
            </a:r>
          </a:p>
          <a:p>
            <a:r>
              <a:rPr lang="en-GB" sz="1400">
                <a:solidFill>
                  <a:schemeClr val="tx1"/>
                </a:solidFill>
                <a:latin typeface="Verdana" panose="020B0604030504040204" pitchFamily="34" charset="0"/>
                <a:ea typeface="Verdana" panose="020B0604030504040204" pitchFamily="34" charset="0"/>
              </a:rPr>
              <a:t>Paint or dye Cotton tips and stick into a polystyrene balls. If you don’t have polystyrene, you could make or use something else for the entre.</a:t>
            </a:r>
          </a:p>
          <a:p>
            <a:endParaRPr lang="en-GB" sz="1400">
              <a:solidFill>
                <a:schemeClr val="tx1"/>
              </a:solidFill>
              <a:latin typeface="Verdana" panose="020B0604030504040204" pitchFamily="34" charset="0"/>
              <a:ea typeface="Verdana" panose="020B0604030504040204" pitchFamily="34" charset="0"/>
            </a:endParaRPr>
          </a:p>
          <a:p>
            <a:r>
              <a:rPr lang="en-GB" sz="1400">
                <a:solidFill>
                  <a:schemeClr val="tx1"/>
                </a:solidFill>
                <a:latin typeface="Verdana" panose="020B0604030504040204" pitchFamily="34" charset="0"/>
                <a:ea typeface="Verdana" panose="020B0604030504040204" pitchFamily="34" charset="0"/>
              </a:rPr>
              <a:t>Spikey </a:t>
            </a:r>
            <a:r>
              <a:rPr lang="en-GB" sz="1400" b="1">
                <a:solidFill>
                  <a:schemeClr val="tx1"/>
                </a:solidFill>
                <a:latin typeface="Verdana" panose="020B0604030504040204" pitchFamily="34" charset="0"/>
                <a:ea typeface="Verdana" panose="020B0604030504040204" pitchFamily="34" charset="0"/>
              </a:rPr>
              <a:t>Urchins</a:t>
            </a:r>
            <a:r>
              <a:rPr lang="en-GB" sz="1400">
                <a:solidFill>
                  <a:schemeClr val="tx1"/>
                </a:solidFill>
                <a:latin typeface="Verdana" panose="020B0604030504040204" pitchFamily="34" charset="0"/>
                <a:ea typeface="Verdana" panose="020B0604030504040204" pitchFamily="34" charset="0"/>
              </a:rPr>
              <a:t> out of cocktail sticks. Use hemispheres so there is a flat base to lift and avoid spiking your fingers, this will also help us attach to the reef display </a:t>
            </a:r>
          </a:p>
          <a:p>
            <a:r>
              <a:rPr lang="en-GB" sz="1400">
                <a:solidFill>
                  <a:schemeClr val="tx1"/>
                </a:solidFill>
                <a:latin typeface="Verdana" panose="020B0604030504040204" pitchFamily="34" charset="0"/>
                <a:ea typeface="Verdana" panose="020B0604030504040204" pitchFamily="34" charset="0"/>
              </a:rPr>
              <a:t> </a:t>
            </a:r>
          </a:p>
          <a:p>
            <a:r>
              <a:rPr lang="en-GB" sz="1400">
                <a:solidFill>
                  <a:schemeClr val="tx1"/>
                </a:solidFill>
                <a:latin typeface="Verdana" panose="020B0604030504040204" pitchFamily="34" charset="0"/>
                <a:ea typeface="Verdana" panose="020B0604030504040204" pitchFamily="34" charset="0"/>
              </a:rPr>
              <a:t>Paint them whatever bright colour you like. </a:t>
            </a: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p:txBody>
      </p:sp>
      <p:pic>
        <p:nvPicPr>
          <p:cNvPr id="3" name="Picture 2" descr="A logo for a school&#10;&#10;AI-generated content may be incorrect.">
            <a:extLst>
              <a:ext uri="{FF2B5EF4-FFF2-40B4-BE49-F238E27FC236}">
                <a16:creationId xmlns:a16="http://schemas.microsoft.com/office/drawing/2014/main" id="{EF0429C3-3030-DD05-43A4-56CE723EA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12" y="451818"/>
            <a:ext cx="1601792" cy="1601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Rounded Corners 3">
            <a:extLst>
              <a:ext uri="{FF2B5EF4-FFF2-40B4-BE49-F238E27FC236}">
                <a16:creationId xmlns:a16="http://schemas.microsoft.com/office/drawing/2014/main" id="{2D13B4E2-05E8-854F-9D27-81EDCB716AF8}"/>
              </a:ext>
            </a:extLst>
          </p:cNvPr>
          <p:cNvSpPr/>
          <p:nvPr/>
        </p:nvSpPr>
        <p:spPr>
          <a:xfrm>
            <a:off x="4056205" y="232357"/>
            <a:ext cx="8400676" cy="53318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Verdana" panose="020B0604030504040204" pitchFamily="34" charset="0"/>
                <a:ea typeface="Verdana" panose="020B0604030504040204" pitchFamily="34" charset="0"/>
              </a:rPr>
              <a:t>Ashurst Wood School Newsletter Week 1           8th September 2025 </a:t>
            </a:r>
          </a:p>
        </p:txBody>
      </p:sp>
      <p:pic>
        <p:nvPicPr>
          <p:cNvPr id="8" name="Picture 7" descr="A table with white text&#10;&#10;AI-generated content may be incorrect.">
            <a:extLst>
              <a:ext uri="{FF2B5EF4-FFF2-40B4-BE49-F238E27FC236}">
                <a16:creationId xmlns:a16="http://schemas.microsoft.com/office/drawing/2014/main" id="{F660DDEA-4824-C9EE-EB0E-447EE42E6E33}"/>
              </a:ext>
            </a:extLst>
          </p:cNvPr>
          <p:cNvPicPr>
            <a:picLocks noChangeAspect="1"/>
          </p:cNvPicPr>
          <p:nvPr/>
        </p:nvPicPr>
        <p:blipFill>
          <a:blip r:embed="rId4"/>
          <a:stretch>
            <a:fillRect/>
          </a:stretch>
        </p:blipFill>
        <p:spPr>
          <a:xfrm>
            <a:off x="298190" y="4323117"/>
            <a:ext cx="5890541" cy="5008870"/>
          </a:xfrm>
          <a:prstGeom prst="rect">
            <a:avLst/>
          </a:prstGeom>
        </p:spPr>
      </p:pic>
      <p:sp>
        <p:nvSpPr>
          <p:cNvPr id="11" name="TextBox 10">
            <a:extLst>
              <a:ext uri="{FF2B5EF4-FFF2-40B4-BE49-F238E27FC236}">
                <a16:creationId xmlns:a16="http://schemas.microsoft.com/office/drawing/2014/main" id="{0AEF2E70-D0FC-992F-7999-1B61052CF8D4}"/>
              </a:ext>
            </a:extLst>
          </p:cNvPr>
          <p:cNvSpPr txBox="1"/>
          <p:nvPr/>
        </p:nvSpPr>
        <p:spPr>
          <a:xfrm>
            <a:off x="199447" y="2295406"/>
            <a:ext cx="582892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cs typeface="Segoe UI"/>
              </a:rPr>
              <a:t>In order to prepare, below is the full list of resources that will need over the next 6 months if you wanted to join in with every craft on the list, we thought advance notice would help so that you can keep an eye out for supplies, save things in advance, recycle, look out for or buy if you would like to.</a:t>
            </a:r>
            <a:endParaRPr lang="en-GB" sz="1600"/>
          </a:p>
        </p:txBody>
      </p:sp>
      <p:sp>
        <p:nvSpPr>
          <p:cNvPr id="12" name="TextBox 11">
            <a:extLst>
              <a:ext uri="{FF2B5EF4-FFF2-40B4-BE49-F238E27FC236}">
                <a16:creationId xmlns:a16="http://schemas.microsoft.com/office/drawing/2014/main" id="{02EA61FC-CA1D-C9E8-FBE9-6A475736C1F1}"/>
              </a:ext>
            </a:extLst>
          </p:cNvPr>
          <p:cNvSpPr txBox="1"/>
          <p:nvPr/>
        </p:nvSpPr>
        <p:spPr>
          <a:xfrm>
            <a:off x="2348874" y="926307"/>
            <a:ext cx="3665437" cy="1384995"/>
          </a:xfrm>
          <a:prstGeom prst="rect">
            <a:avLst/>
          </a:prstGeom>
          <a:solidFill>
            <a:schemeClr val="accent5">
              <a:lumMod val="20000"/>
              <a:lumOff val="80000"/>
            </a:schemeClr>
          </a:solidFill>
          <a:ln w="57150">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Verdana"/>
                <a:ea typeface="Verdana"/>
              </a:rPr>
              <a:t>Summer Performance Weekly Crafts</a:t>
            </a:r>
            <a:endParaRPr lang="en-GB" sz="2800">
              <a:latin typeface="Verdana"/>
              <a:ea typeface="Verdana"/>
            </a:endParaRPr>
          </a:p>
        </p:txBody>
      </p:sp>
      <p:pic>
        <p:nvPicPr>
          <p:cNvPr id="2" name="Picture 1" descr="A blue and white banner with a bag full of food&#10;&#10;AI-generated content may be incorrect.">
            <a:extLst>
              <a:ext uri="{FF2B5EF4-FFF2-40B4-BE49-F238E27FC236}">
                <a16:creationId xmlns:a16="http://schemas.microsoft.com/office/drawing/2014/main" id="{E38C9CB1-21D1-B041-CDBB-4EAAEFE8C855}"/>
              </a:ext>
            </a:extLst>
          </p:cNvPr>
          <p:cNvPicPr>
            <a:picLocks noChangeAspect="1"/>
          </p:cNvPicPr>
          <p:nvPr/>
        </p:nvPicPr>
        <p:blipFill>
          <a:blip r:embed="rId5"/>
          <a:stretch>
            <a:fillRect/>
          </a:stretch>
        </p:blipFill>
        <p:spPr>
          <a:xfrm>
            <a:off x="2348482" y="9651635"/>
            <a:ext cx="3928669" cy="2388645"/>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
        <p:nvSpPr>
          <p:cNvPr id="5" name="Rectangle 4">
            <a:extLst>
              <a:ext uri="{FF2B5EF4-FFF2-40B4-BE49-F238E27FC236}">
                <a16:creationId xmlns:a16="http://schemas.microsoft.com/office/drawing/2014/main" id="{26459675-07C9-93FD-58DA-512D08C8B837}"/>
              </a:ext>
            </a:extLst>
          </p:cNvPr>
          <p:cNvSpPr/>
          <p:nvPr/>
        </p:nvSpPr>
        <p:spPr>
          <a:xfrm>
            <a:off x="6568203" y="6096000"/>
            <a:ext cx="9324999" cy="59455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a:solidFill>
                <a:srgbClr val="424242"/>
              </a:solidFill>
              <a:latin typeface="Verdana"/>
              <a:ea typeface="Segoe Sans"/>
              <a:cs typeface="Segoe Sans"/>
            </a:endParaRPr>
          </a:p>
          <a:p>
            <a:pPr algn="ctr"/>
            <a:r>
              <a:rPr lang="en-GB" sz="2000" b="1">
                <a:solidFill>
                  <a:srgbClr val="FF0000"/>
                </a:solidFill>
                <a:latin typeface="Verdana"/>
                <a:ea typeface="Segoe Sans"/>
                <a:cs typeface="Segoe Sans"/>
              </a:rPr>
              <a:t>Join Our School Lottery – Raise Money the Fun Way &amp; Win Big! </a:t>
            </a:r>
            <a:endParaRPr lang="en-GB" sz="2000" b="1">
              <a:solidFill>
                <a:srgbClr val="424242"/>
              </a:solidFill>
              <a:latin typeface="Verdana"/>
            </a:endParaRPr>
          </a:p>
          <a:p>
            <a:endParaRPr lang="en-GB" sz="1600" b="1">
              <a:solidFill>
                <a:srgbClr val="424242"/>
              </a:solidFill>
              <a:latin typeface="Verdana"/>
              <a:ea typeface="Segoe Sans"/>
              <a:cs typeface="Segoe Sans"/>
            </a:endParaRPr>
          </a:p>
          <a:p>
            <a:r>
              <a:rPr lang="en-GB" sz="1600">
                <a:solidFill>
                  <a:srgbClr val="424242"/>
                </a:solidFill>
                <a:latin typeface="Verdana"/>
                <a:ea typeface="+mn-lt"/>
                <a:cs typeface="+mn-lt"/>
              </a:rPr>
              <a:t>We’re inviting all parents, carers, and friends of the school to join our </a:t>
            </a:r>
            <a:r>
              <a:rPr lang="en-GB" sz="1600" b="1">
                <a:solidFill>
                  <a:srgbClr val="424242"/>
                </a:solidFill>
                <a:latin typeface="Verdana"/>
                <a:ea typeface="+mn-lt"/>
                <a:cs typeface="+mn-lt"/>
              </a:rPr>
              <a:t>School Lottery</a:t>
            </a:r>
            <a:r>
              <a:rPr lang="en-GB" sz="1600">
                <a:solidFill>
                  <a:srgbClr val="424242"/>
                </a:solidFill>
                <a:latin typeface="Verdana"/>
                <a:ea typeface="+mn-lt"/>
                <a:cs typeface="+mn-lt"/>
              </a:rPr>
              <a:t> through Your School Lottery. It’s a fun and easy way to support our school while being in with a chance to win exciting prizes!</a:t>
            </a:r>
            <a:endParaRPr lang="en-GB" sz="1600">
              <a:latin typeface="Verdana"/>
              <a:ea typeface="Verdana"/>
            </a:endParaRPr>
          </a:p>
          <a:p>
            <a:endParaRPr lang="en-GB" sz="1600" b="1">
              <a:solidFill>
                <a:srgbClr val="424242"/>
              </a:solidFill>
              <a:latin typeface="Verdana"/>
              <a:ea typeface="+mn-lt"/>
              <a:cs typeface="+mn-lt"/>
            </a:endParaRPr>
          </a:p>
          <a:p>
            <a:r>
              <a:rPr lang="en-GB" sz="1600" b="1">
                <a:solidFill>
                  <a:srgbClr val="424242"/>
                </a:solidFill>
                <a:latin typeface="Verdana"/>
                <a:ea typeface="+mn-lt"/>
                <a:cs typeface="+mn-lt"/>
              </a:rPr>
              <a:t>Why sign up?</a:t>
            </a:r>
            <a:endParaRPr lang="en-GB" sz="1600">
              <a:latin typeface="Verdana"/>
              <a:ea typeface="Verdana"/>
            </a:endParaRPr>
          </a:p>
          <a:p>
            <a:endParaRPr lang="en-GB" sz="1600" b="1">
              <a:solidFill>
                <a:srgbClr val="424242"/>
              </a:solidFill>
              <a:latin typeface="Verdana"/>
              <a:ea typeface="+mn-lt"/>
              <a:cs typeface="+mn-lt"/>
            </a:endParaRPr>
          </a:p>
          <a:p>
            <a:pPr marL="285750" indent="-285750">
              <a:buFont typeface="Arial"/>
              <a:buChar char="•"/>
            </a:pPr>
            <a:r>
              <a:rPr lang="en-GB" sz="1600">
                <a:solidFill>
                  <a:srgbClr val="424242"/>
                </a:solidFill>
                <a:latin typeface="Verdana"/>
                <a:ea typeface="+mn-lt"/>
                <a:cs typeface="+mn-lt"/>
              </a:rPr>
              <a:t>💙 </a:t>
            </a:r>
            <a:r>
              <a:rPr lang="en-GB" sz="1600" b="1" i="1">
                <a:solidFill>
                  <a:srgbClr val="424242"/>
                </a:solidFill>
                <a:latin typeface="Verdana"/>
                <a:ea typeface="+mn-lt"/>
                <a:cs typeface="+mn-lt"/>
              </a:rPr>
              <a:t>70%</a:t>
            </a:r>
            <a:r>
              <a:rPr lang="en-GB" sz="1600" i="1">
                <a:solidFill>
                  <a:srgbClr val="424242"/>
                </a:solidFill>
                <a:latin typeface="Verdana"/>
                <a:ea typeface="+mn-lt"/>
                <a:cs typeface="+mn-lt"/>
              </a:rPr>
              <a:t> of every ticket</a:t>
            </a:r>
            <a:r>
              <a:rPr lang="en-GB" sz="1600">
                <a:solidFill>
                  <a:srgbClr val="424242"/>
                </a:solidFill>
                <a:latin typeface="Verdana"/>
                <a:ea typeface="+mn-lt"/>
                <a:cs typeface="+mn-lt"/>
              </a:rPr>
              <a:t> goes directly back to our school community – helping fund valuable resources and activities</a:t>
            </a:r>
            <a:endParaRPr lang="en-GB" sz="1600">
              <a:latin typeface="Verdana"/>
              <a:ea typeface="Verdana"/>
            </a:endParaRPr>
          </a:p>
          <a:p>
            <a:pPr marL="285750" indent="-285750">
              <a:buFont typeface="Arial"/>
              <a:buChar char="•"/>
            </a:pPr>
            <a:r>
              <a:rPr lang="en-GB" sz="1600">
                <a:solidFill>
                  <a:srgbClr val="424242"/>
                </a:solidFill>
                <a:latin typeface="Verdana"/>
                <a:ea typeface="+mn-lt"/>
                <a:cs typeface="+mn-lt"/>
              </a:rPr>
              <a:t>🎁 Weekly cash prizes, including a national jackpot of £25,000</a:t>
            </a:r>
            <a:endParaRPr lang="en-GB" sz="1600">
              <a:latin typeface="Verdana"/>
              <a:ea typeface="Verdana"/>
            </a:endParaRPr>
          </a:p>
          <a:p>
            <a:pPr marL="285750" indent="-285750">
              <a:buFont typeface="Arial"/>
              <a:buChar char="•"/>
            </a:pPr>
            <a:r>
              <a:rPr lang="en-GB" sz="1600">
                <a:solidFill>
                  <a:srgbClr val="424242"/>
                </a:solidFill>
                <a:latin typeface="Verdana"/>
                <a:ea typeface="+mn-lt"/>
                <a:cs typeface="+mn-lt"/>
              </a:rPr>
              <a:t>🏆 One of our parents is guaranteed to win a prize every week</a:t>
            </a:r>
            <a:endParaRPr lang="en-GB" sz="1600">
              <a:latin typeface="Verdana"/>
              <a:ea typeface="Verdana"/>
            </a:endParaRPr>
          </a:p>
          <a:p>
            <a:pPr marL="285750" indent="-285750">
              <a:buFont typeface="Arial"/>
              <a:buChar char="•"/>
            </a:pPr>
            <a:r>
              <a:rPr lang="en-GB" sz="1600">
                <a:solidFill>
                  <a:srgbClr val="424242"/>
                </a:solidFill>
                <a:latin typeface="Verdana"/>
                <a:ea typeface="+mn-lt"/>
                <a:cs typeface="+mn-lt"/>
              </a:rPr>
              <a:t>🛒 </a:t>
            </a:r>
            <a:r>
              <a:rPr lang="en-GB" sz="1600" b="1">
                <a:solidFill>
                  <a:srgbClr val="424242"/>
                </a:solidFill>
                <a:latin typeface="Verdana"/>
                <a:ea typeface="+mn-lt"/>
                <a:cs typeface="+mn-lt"/>
              </a:rPr>
              <a:t>Special this month: a chance to win a £1,000 Aldi gift card!</a:t>
            </a:r>
            <a:endParaRPr lang="en-GB" sz="1600">
              <a:latin typeface="Verdana"/>
              <a:ea typeface="Verdana"/>
            </a:endParaRPr>
          </a:p>
          <a:p>
            <a:pPr marL="285750" indent="-285750">
              <a:buFont typeface="Arial"/>
              <a:buChar char="•"/>
            </a:pPr>
            <a:r>
              <a:rPr lang="en-GB" sz="1600">
                <a:solidFill>
                  <a:srgbClr val="424242"/>
                </a:solidFill>
                <a:latin typeface="Verdana"/>
                <a:ea typeface="+mn-lt"/>
                <a:cs typeface="+mn-lt"/>
              </a:rPr>
              <a:t>👥 </a:t>
            </a:r>
            <a:r>
              <a:rPr lang="en-GB" sz="1600" b="1">
                <a:solidFill>
                  <a:srgbClr val="424242"/>
                </a:solidFill>
                <a:latin typeface="Verdana"/>
                <a:ea typeface="+mn-lt"/>
                <a:cs typeface="+mn-lt"/>
              </a:rPr>
              <a:t>Refer a Friend</a:t>
            </a:r>
            <a:r>
              <a:rPr lang="en-GB" sz="1600">
                <a:solidFill>
                  <a:srgbClr val="424242"/>
                </a:solidFill>
                <a:latin typeface="Verdana"/>
                <a:ea typeface="+mn-lt"/>
                <a:cs typeface="+mn-lt"/>
              </a:rPr>
              <a:t> – for every person who signs up using your unique referral link, you’ll BOTH get an entry into an exclusive </a:t>
            </a:r>
            <a:r>
              <a:rPr lang="en-GB" sz="1600" b="1">
                <a:solidFill>
                  <a:srgbClr val="424242"/>
                </a:solidFill>
                <a:latin typeface="Verdana"/>
                <a:ea typeface="+mn-lt"/>
                <a:cs typeface="+mn-lt"/>
              </a:rPr>
              <a:t>£200 prize draw!</a:t>
            </a:r>
            <a:endParaRPr lang="en-GB" sz="1600">
              <a:latin typeface="Verdana"/>
              <a:ea typeface="Verdana"/>
            </a:endParaRPr>
          </a:p>
          <a:p>
            <a:endParaRPr lang="en-GB" sz="1600" b="1">
              <a:solidFill>
                <a:srgbClr val="424242"/>
              </a:solidFill>
              <a:latin typeface="Verdana"/>
              <a:ea typeface="+mn-lt"/>
              <a:cs typeface="+mn-lt"/>
            </a:endParaRPr>
          </a:p>
          <a:p>
            <a:r>
              <a:rPr lang="en-GB" sz="1600" b="1">
                <a:solidFill>
                  <a:srgbClr val="424242"/>
                </a:solidFill>
                <a:latin typeface="Verdana"/>
                <a:ea typeface="+mn-lt"/>
                <a:cs typeface="+mn-lt"/>
              </a:rPr>
              <a:t>Join your school community today and raise money the fun way!</a:t>
            </a:r>
            <a:br>
              <a:rPr lang="en-GB" sz="1600" b="1">
                <a:latin typeface="Verdana"/>
                <a:ea typeface="+mn-lt"/>
                <a:cs typeface="+mn-lt"/>
              </a:rPr>
            </a:br>
            <a:r>
              <a:rPr lang="en-GB" sz="1600" b="1">
                <a:solidFill>
                  <a:srgbClr val="424242"/>
                </a:solidFill>
                <a:latin typeface="Verdana"/>
                <a:ea typeface="+mn-lt"/>
                <a:cs typeface="+mn-lt"/>
              </a:rPr>
              <a:t>Signing up is quick and easy – just visit </a:t>
            </a:r>
            <a:r>
              <a:rPr lang="en-GB" sz="1600" b="1">
                <a:solidFill>
                  <a:srgbClr val="424242"/>
                </a:solidFill>
                <a:latin typeface="Verdana"/>
                <a:ea typeface="+mn-lt"/>
                <a:cs typeface="+mn-lt"/>
                <a:hlinkClick r:id="rId6"/>
              </a:rPr>
              <a:t>www.yourschoollottery.co.uk</a:t>
            </a:r>
            <a:r>
              <a:rPr lang="en-GB" sz="1600" b="1">
                <a:solidFill>
                  <a:srgbClr val="424242"/>
                </a:solidFill>
                <a:latin typeface="Verdana"/>
                <a:ea typeface="+mn-lt"/>
                <a:cs typeface="+mn-lt"/>
              </a:rPr>
              <a:t> and search for our school.</a:t>
            </a:r>
            <a:endParaRPr lang="en-GB" sz="1600">
              <a:latin typeface="Verdana"/>
              <a:ea typeface="Verdana"/>
            </a:endParaRPr>
          </a:p>
          <a:p>
            <a:endParaRPr lang="en-GB" sz="2000">
              <a:solidFill>
                <a:srgbClr val="424242"/>
              </a:solidFill>
              <a:latin typeface="Verdana"/>
              <a:ea typeface="+mn-lt"/>
              <a:cs typeface="+mn-lt"/>
            </a:endParaRPr>
          </a:p>
          <a:p>
            <a:r>
              <a:rPr lang="en-GB" sz="2000">
                <a:solidFill>
                  <a:srgbClr val="424242"/>
                </a:solidFill>
                <a:latin typeface="Verdana"/>
                <a:ea typeface="+mn-lt"/>
                <a:cs typeface="+mn-lt"/>
              </a:rPr>
              <a:t>Thank you for your continued support – together we can make a real difference!</a:t>
            </a:r>
            <a:endParaRPr lang="en-GB" sz="2000">
              <a:latin typeface="Aptos" panose="02110004020202020204"/>
            </a:endParaRPr>
          </a:p>
          <a:p>
            <a:endParaRPr lang="en-GB" sz="700">
              <a:solidFill>
                <a:srgbClr val="424242"/>
              </a:solidFill>
              <a:latin typeface="Verdana"/>
              <a:ea typeface="Verdana"/>
            </a:endParaRPr>
          </a:p>
        </p:txBody>
      </p:sp>
      <p:pic>
        <p:nvPicPr>
          <p:cNvPr id="13" name="Picture 12" descr="A logo of a social media company&#10;&#10;AI-generated content may be incorrect.">
            <a:extLst>
              <a:ext uri="{FF2B5EF4-FFF2-40B4-BE49-F238E27FC236}">
                <a16:creationId xmlns:a16="http://schemas.microsoft.com/office/drawing/2014/main" id="{AC938B70-CB64-EA07-84CF-B67E7DCED92D}"/>
              </a:ext>
            </a:extLst>
          </p:cNvPr>
          <p:cNvPicPr>
            <a:picLocks noChangeAspect="1"/>
          </p:cNvPicPr>
          <p:nvPr/>
        </p:nvPicPr>
        <p:blipFill>
          <a:blip r:embed="rId7"/>
          <a:stretch>
            <a:fillRect/>
          </a:stretch>
        </p:blipFill>
        <p:spPr>
          <a:xfrm>
            <a:off x="399988" y="9811244"/>
            <a:ext cx="1781025" cy="2064538"/>
          </a:xfrm>
          <a:prstGeom prst="rect">
            <a:avLst/>
          </a:prstGeom>
        </p:spPr>
      </p:pic>
      <p:pic>
        <p:nvPicPr>
          <p:cNvPr id="15" name="Picture 14">
            <a:extLst>
              <a:ext uri="{FF2B5EF4-FFF2-40B4-BE49-F238E27FC236}">
                <a16:creationId xmlns:a16="http://schemas.microsoft.com/office/drawing/2014/main" id="{D4A1C805-833F-8A5E-7AA1-790508EA432A}"/>
              </a:ext>
            </a:extLst>
          </p:cNvPr>
          <p:cNvPicPr>
            <a:picLocks noChangeAspect="1"/>
          </p:cNvPicPr>
          <p:nvPr/>
        </p:nvPicPr>
        <p:blipFill>
          <a:blip r:embed="rId8"/>
          <a:stretch>
            <a:fillRect/>
          </a:stretch>
        </p:blipFill>
        <p:spPr>
          <a:xfrm>
            <a:off x="12411145" y="2169562"/>
            <a:ext cx="3263173" cy="3636735"/>
          </a:xfrm>
          <a:prstGeom prst="rect">
            <a:avLst/>
          </a:prstGeom>
        </p:spPr>
      </p:pic>
      <p:pic>
        <p:nvPicPr>
          <p:cNvPr id="17" name="Picture 16">
            <a:extLst>
              <a:ext uri="{FF2B5EF4-FFF2-40B4-BE49-F238E27FC236}">
                <a16:creationId xmlns:a16="http://schemas.microsoft.com/office/drawing/2014/main" id="{543CF4DE-3807-3A68-4BC7-EE7F472D3D97}"/>
              </a:ext>
            </a:extLst>
          </p:cNvPr>
          <p:cNvPicPr>
            <a:picLocks noChangeAspect="1"/>
          </p:cNvPicPr>
          <p:nvPr/>
        </p:nvPicPr>
        <p:blipFill>
          <a:blip r:embed="rId9"/>
          <a:stretch>
            <a:fillRect/>
          </a:stretch>
        </p:blipFill>
        <p:spPr>
          <a:xfrm>
            <a:off x="9785334" y="2839936"/>
            <a:ext cx="2477925" cy="2966361"/>
          </a:xfrm>
          <a:prstGeom prst="rect">
            <a:avLst/>
          </a:prstGeom>
        </p:spPr>
      </p:pic>
    </p:spTree>
    <p:extLst>
      <p:ext uri="{BB962C8B-B14F-4D97-AF65-F5344CB8AC3E}">
        <p14:creationId xmlns:p14="http://schemas.microsoft.com/office/powerpoint/2010/main" val="290343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5B395-DD6C-0367-F0AE-46FBF392A951}"/>
            </a:ext>
          </a:extLst>
        </p:cNvPr>
        <p:cNvGrpSpPr/>
        <p:nvPr/>
      </p:nvGrpSpPr>
      <p:grpSpPr>
        <a:xfrm>
          <a:off x="0" y="0"/>
          <a:ext cx="0" cy="0"/>
          <a:chOff x="0" y="0"/>
          <a:chExt cx="0" cy="0"/>
        </a:xfrm>
      </p:grpSpPr>
      <p:pic>
        <p:nvPicPr>
          <p:cNvPr id="3" name="Picture 2" descr="A logo for a school&#10;&#10;AI-generated content may be incorrect.">
            <a:extLst>
              <a:ext uri="{FF2B5EF4-FFF2-40B4-BE49-F238E27FC236}">
                <a16:creationId xmlns:a16="http://schemas.microsoft.com/office/drawing/2014/main" id="{3661EA30-889C-121F-BC73-835877CDB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97" y="366773"/>
            <a:ext cx="1601792" cy="1601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Rounded Corners 3">
            <a:extLst>
              <a:ext uri="{FF2B5EF4-FFF2-40B4-BE49-F238E27FC236}">
                <a16:creationId xmlns:a16="http://schemas.microsoft.com/office/drawing/2014/main" id="{2C72909D-303D-64C0-49D9-B5F7BABCA4C5}"/>
              </a:ext>
            </a:extLst>
          </p:cNvPr>
          <p:cNvSpPr/>
          <p:nvPr/>
        </p:nvSpPr>
        <p:spPr>
          <a:xfrm>
            <a:off x="2841767" y="232357"/>
            <a:ext cx="12703033" cy="53318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Verdana" panose="020B0604030504040204" pitchFamily="34" charset="0"/>
                <a:ea typeface="Verdana" panose="020B0604030504040204" pitchFamily="34" charset="0"/>
              </a:rPr>
              <a:t>Ashurst Wood School Newsletter Week 1           8th September 2025 </a:t>
            </a:r>
          </a:p>
        </p:txBody>
      </p:sp>
      <p:sp>
        <p:nvSpPr>
          <p:cNvPr id="5" name="Rectangle 4">
            <a:extLst>
              <a:ext uri="{FF2B5EF4-FFF2-40B4-BE49-F238E27FC236}">
                <a16:creationId xmlns:a16="http://schemas.microsoft.com/office/drawing/2014/main" id="{5A21AD6E-7941-3594-74B6-A51653521599}"/>
              </a:ext>
            </a:extLst>
          </p:cNvPr>
          <p:cNvSpPr/>
          <p:nvPr/>
        </p:nvSpPr>
        <p:spPr>
          <a:xfrm>
            <a:off x="5665375" y="892517"/>
            <a:ext cx="7616399" cy="533187"/>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Verdana" panose="020B0604030504040204" pitchFamily="34" charset="0"/>
                <a:ea typeface="Verdana" panose="020B0604030504040204" pitchFamily="34" charset="0"/>
              </a:rPr>
              <a:t>THIS YEAR’S KEY DATES!</a:t>
            </a:r>
          </a:p>
        </p:txBody>
      </p:sp>
      <p:sp>
        <p:nvSpPr>
          <p:cNvPr id="6" name="Rectangle 5">
            <a:extLst>
              <a:ext uri="{FF2B5EF4-FFF2-40B4-BE49-F238E27FC236}">
                <a16:creationId xmlns:a16="http://schemas.microsoft.com/office/drawing/2014/main" id="{4F773EAB-F955-80D9-9E6B-651E082DDD62}"/>
              </a:ext>
            </a:extLst>
          </p:cNvPr>
          <p:cNvSpPr/>
          <p:nvPr/>
        </p:nvSpPr>
        <p:spPr>
          <a:xfrm>
            <a:off x="2539705" y="1530938"/>
            <a:ext cx="13429894" cy="721894"/>
          </a:xfrm>
          <a:prstGeom prst="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latin typeface="Verdana"/>
                <a:ea typeface="Verdana"/>
              </a:rPr>
              <a:t>To help with organisation, below you will find key whole school dates for this term and outline dates for the remainder of the year to enable you to book time off to attend school events if you wish to do so. More details of specific events will be sent our closer to the time. If an event is in </a:t>
            </a:r>
            <a:r>
              <a:rPr lang="en-GB" sz="1200">
                <a:solidFill>
                  <a:srgbClr val="FF0000"/>
                </a:solidFill>
                <a:latin typeface="Verdana"/>
                <a:ea typeface="Verdana"/>
              </a:rPr>
              <a:t>red</a:t>
            </a:r>
            <a:r>
              <a:rPr lang="en-GB" sz="1200">
                <a:solidFill>
                  <a:schemeClr val="tx1"/>
                </a:solidFill>
                <a:latin typeface="Verdana"/>
                <a:ea typeface="Verdana"/>
              </a:rPr>
              <a:t> it requires adult participation! There are more activities planned including PTFA events, but these are the key ones which need families to dedicate time to attend.</a:t>
            </a:r>
          </a:p>
        </p:txBody>
      </p:sp>
      <p:pic>
        <p:nvPicPr>
          <p:cNvPr id="13" name="Picture 12">
            <a:extLst>
              <a:ext uri="{FF2B5EF4-FFF2-40B4-BE49-F238E27FC236}">
                <a16:creationId xmlns:a16="http://schemas.microsoft.com/office/drawing/2014/main" id="{04A10152-51C6-56DB-55AD-64686000A41C}"/>
              </a:ext>
            </a:extLst>
          </p:cNvPr>
          <p:cNvPicPr>
            <a:picLocks noChangeAspect="1"/>
          </p:cNvPicPr>
          <p:nvPr/>
        </p:nvPicPr>
        <p:blipFill>
          <a:blip r:embed="rId3"/>
          <a:stretch>
            <a:fillRect/>
          </a:stretch>
        </p:blipFill>
        <p:spPr>
          <a:xfrm>
            <a:off x="560121" y="4106557"/>
            <a:ext cx="1649030" cy="2168974"/>
          </a:xfrm>
          <a:prstGeom prst="rect">
            <a:avLst/>
          </a:prstGeom>
        </p:spPr>
      </p:pic>
      <p:sp>
        <p:nvSpPr>
          <p:cNvPr id="16" name="Rectangle 15">
            <a:extLst>
              <a:ext uri="{FF2B5EF4-FFF2-40B4-BE49-F238E27FC236}">
                <a16:creationId xmlns:a16="http://schemas.microsoft.com/office/drawing/2014/main" id="{7A589CD9-E951-951E-F56D-798B7F8D1272}"/>
              </a:ext>
            </a:extLst>
          </p:cNvPr>
          <p:cNvSpPr/>
          <p:nvPr/>
        </p:nvSpPr>
        <p:spPr>
          <a:xfrm>
            <a:off x="2537608" y="2389627"/>
            <a:ext cx="2086402" cy="4606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OCTOBER</a:t>
            </a:r>
          </a:p>
        </p:txBody>
      </p:sp>
      <p:sp>
        <p:nvSpPr>
          <p:cNvPr id="17" name="Rectangle 16">
            <a:extLst>
              <a:ext uri="{FF2B5EF4-FFF2-40B4-BE49-F238E27FC236}">
                <a16:creationId xmlns:a16="http://schemas.microsoft.com/office/drawing/2014/main" id="{7BC2CB0E-355A-1A36-7FDC-0D96C6170B56}"/>
              </a:ext>
            </a:extLst>
          </p:cNvPr>
          <p:cNvSpPr/>
          <p:nvPr/>
        </p:nvSpPr>
        <p:spPr>
          <a:xfrm>
            <a:off x="4784169" y="2406024"/>
            <a:ext cx="1947858" cy="4606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NOVEMBER</a:t>
            </a:r>
          </a:p>
        </p:txBody>
      </p:sp>
      <p:sp>
        <p:nvSpPr>
          <p:cNvPr id="18" name="Rectangle 17">
            <a:extLst>
              <a:ext uri="{FF2B5EF4-FFF2-40B4-BE49-F238E27FC236}">
                <a16:creationId xmlns:a16="http://schemas.microsoft.com/office/drawing/2014/main" id="{CF797BF0-E865-42C1-936F-CAF66644DD0C}"/>
              </a:ext>
            </a:extLst>
          </p:cNvPr>
          <p:cNvSpPr/>
          <p:nvPr/>
        </p:nvSpPr>
        <p:spPr>
          <a:xfrm>
            <a:off x="6933124" y="2389232"/>
            <a:ext cx="2243044" cy="4606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DECEMBER</a:t>
            </a:r>
          </a:p>
        </p:txBody>
      </p:sp>
      <p:sp>
        <p:nvSpPr>
          <p:cNvPr id="19" name="Rectangle 18">
            <a:extLst>
              <a:ext uri="{FF2B5EF4-FFF2-40B4-BE49-F238E27FC236}">
                <a16:creationId xmlns:a16="http://schemas.microsoft.com/office/drawing/2014/main" id="{27BC1929-4F0D-F8EC-73FD-528CF2DF08E4}"/>
              </a:ext>
            </a:extLst>
          </p:cNvPr>
          <p:cNvSpPr/>
          <p:nvPr/>
        </p:nvSpPr>
        <p:spPr>
          <a:xfrm>
            <a:off x="9362257" y="2402097"/>
            <a:ext cx="2100651" cy="460675"/>
          </a:xfrm>
          <a:prstGeom prst="rect">
            <a:avLst/>
          </a:prstGeom>
          <a:solidFill>
            <a:srgbClr val="0070C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SPRING 2026</a:t>
            </a:r>
          </a:p>
        </p:txBody>
      </p:sp>
      <p:sp>
        <p:nvSpPr>
          <p:cNvPr id="20" name="Rectangle 19">
            <a:extLst>
              <a:ext uri="{FF2B5EF4-FFF2-40B4-BE49-F238E27FC236}">
                <a16:creationId xmlns:a16="http://schemas.microsoft.com/office/drawing/2014/main" id="{A83CB75B-048D-C184-F584-827FBC42A093}"/>
              </a:ext>
            </a:extLst>
          </p:cNvPr>
          <p:cNvSpPr/>
          <p:nvPr/>
        </p:nvSpPr>
        <p:spPr>
          <a:xfrm>
            <a:off x="11601531" y="2406743"/>
            <a:ext cx="4343821" cy="460675"/>
          </a:xfrm>
          <a:prstGeom prst="rect">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SUMMER 2026</a:t>
            </a:r>
          </a:p>
        </p:txBody>
      </p:sp>
      <p:sp>
        <p:nvSpPr>
          <p:cNvPr id="21" name="Rectangle 20">
            <a:extLst>
              <a:ext uri="{FF2B5EF4-FFF2-40B4-BE49-F238E27FC236}">
                <a16:creationId xmlns:a16="http://schemas.microsoft.com/office/drawing/2014/main" id="{7B92157B-814C-4B33-4B20-91656083DE25}"/>
              </a:ext>
            </a:extLst>
          </p:cNvPr>
          <p:cNvSpPr/>
          <p:nvPr/>
        </p:nvSpPr>
        <p:spPr>
          <a:xfrm>
            <a:off x="2537609" y="2993155"/>
            <a:ext cx="2086401" cy="5451153"/>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rgbClr val="FF0000"/>
                </a:solidFill>
                <a:latin typeface="Verdana"/>
                <a:ea typeface="Verdana"/>
              </a:rPr>
              <a:t>Thursday 9th Break the rules day</a:t>
            </a:r>
            <a:endParaRPr lang="en-US">
              <a:solidFill>
                <a:srgbClr val="FFFFFF"/>
              </a:solidFill>
              <a:latin typeface="Verdana"/>
              <a:ea typeface="Verdana"/>
            </a:endParaRPr>
          </a:p>
          <a:p>
            <a:r>
              <a:rPr lang="en-GB" sz="1200">
                <a:solidFill>
                  <a:srgbClr val="FF0000"/>
                </a:solidFill>
                <a:latin typeface="Verdana"/>
                <a:ea typeface="Verdana"/>
              </a:rPr>
              <a:t>Friday 10</a:t>
            </a:r>
            <a:r>
              <a:rPr lang="en-GB" sz="1200" baseline="30000">
                <a:solidFill>
                  <a:srgbClr val="FF0000"/>
                </a:solidFill>
                <a:latin typeface="Verdana"/>
                <a:ea typeface="Verdana"/>
              </a:rPr>
              <a:t>th</a:t>
            </a:r>
            <a:r>
              <a:rPr lang="en-GB" sz="1200">
                <a:solidFill>
                  <a:srgbClr val="FF0000"/>
                </a:solidFill>
                <a:latin typeface="Verdana"/>
                <a:ea typeface="Verdana"/>
              </a:rPr>
              <a:t> INSET Day</a:t>
            </a:r>
            <a:endParaRPr lang="en-US">
              <a:latin typeface="Verdana"/>
              <a:ea typeface="Verdana"/>
            </a:endParaRPr>
          </a:p>
          <a:p>
            <a:endParaRPr lang="en-GB" sz="1200">
              <a:solidFill>
                <a:schemeClr val="tx1"/>
              </a:solidFill>
              <a:latin typeface="Verdana" panose="020B0604030504040204" pitchFamily="34" charset="0"/>
              <a:ea typeface="Verdana" panose="020B0604030504040204" pitchFamily="34" charset="0"/>
            </a:endParaRPr>
          </a:p>
          <a:p>
            <a:r>
              <a:rPr lang="en-GB" sz="1200" b="1">
                <a:solidFill>
                  <a:srgbClr val="FF0000"/>
                </a:solidFill>
                <a:latin typeface="Verdana"/>
                <a:ea typeface="Verdana"/>
              </a:rPr>
              <a:t>Friday 17</a:t>
            </a:r>
            <a:r>
              <a:rPr lang="en-GB" sz="1200" b="1" baseline="30000">
                <a:solidFill>
                  <a:srgbClr val="FF0000"/>
                </a:solidFill>
                <a:latin typeface="Verdana"/>
                <a:ea typeface="Verdana"/>
              </a:rPr>
              <a:t>th</a:t>
            </a:r>
            <a:r>
              <a:rPr lang="en-GB" sz="1200" b="1">
                <a:solidFill>
                  <a:srgbClr val="FF0000"/>
                </a:solidFill>
                <a:latin typeface="Verdana"/>
                <a:ea typeface="Verdana"/>
              </a:rPr>
              <a:t> </a:t>
            </a:r>
          </a:p>
          <a:p>
            <a:r>
              <a:rPr lang="en-GB" sz="1200" b="1">
                <a:solidFill>
                  <a:srgbClr val="FF0000"/>
                </a:solidFill>
                <a:latin typeface="Verdana"/>
                <a:ea typeface="Verdana"/>
              </a:rPr>
              <a:t>STAR BOOKS Café </a:t>
            </a:r>
            <a:r>
              <a:rPr lang="en-GB" sz="1200" i="1">
                <a:solidFill>
                  <a:schemeClr val="tx1"/>
                </a:solidFill>
                <a:latin typeface="Verdana"/>
                <a:ea typeface="Verdana"/>
              </a:rPr>
              <a:t>This event is for all families. Come and join us at the Star Books café and enjoy sharing books with your child, meeting the other parents and enjoying a cup of tea and a biscuit. </a:t>
            </a:r>
            <a:r>
              <a:rPr lang="en-GB" sz="1200" i="1">
                <a:solidFill>
                  <a:srgbClr val="FF0000"/>
                </a:solidFill>
                <a:latin typeface="Verdana"/>
                <a:ea typeface="Verdana"/>
              </a:rPr>
              <a:t>CAKE SALE after school </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Harvest Festival </a:t>
            </a:r>
            <a:r>
              <a:rPr lang="en-GB" sz="1200">
                <a:solidFill>
                  <a:schemeClr val="tx1"/>
                </a:solidFill>
                <a:latin typeface="Verdana"/>
                <a:ea typeface="Verdana"/>
              </a:rPr>
              <a:t>Tuesday 14th October 2.30pm @ St </a:t>
            </a:r>
            <a:r>
              <a:rPr lang="en-GB" sz="1200" err="1">
                <a:solidFill>
                  <a:schemeClr val="tx1"/>
                </a:solidFill>
                <a:latin typeface="Verdana"/>
                <a:ea typeface="Verdana"/>
              </a:rPr>
              <a:t>Dunstans</a:t>
            </a:r>
            <a:r>
              <a:rPr lang="en-GB" sz="1200">
                <a:solidFill>
                  <a:schemeClr val="tx1"/>
                </a:solidFill>
                <a:latin typeface="Verdana"/>
                <a:ea typeface="Verdana"/>
              </a:rPr>
              <a:t> </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20</a:t>
            </a:r>
            <a:r>
              <a:rPr lang="en-GB" sz="1200" b="1" baseline="30000">
                <a:solidFill>
                  <a:schemeClr val="tx1"/>
                </a:solidFill>
                <a:latin typeface="Verdana"/>
                <a:ea typeface="Verdana"/>
              </a:rPr>
              <a:t>th</a:t>
            </a:r>
            <a:r>
              <a:rPr lang="en-GB" sz="1200" b="1">
                <a:solidFill>
                  <a:schemeClr val="tx1"/>
                </a:solidFill>
                <a:latin typeface="Verdana"/>
                <a:ea typeface="Verdana"/>
              </a:rPr>
              <a:t> – Friday 24</a:t>
            </a:r>
            <a:r>
              <a:rPr lang="en-GB" sz="1200" b="1" baseline="30000">
                <a:solidFill>
                  <a:schemeClr val="tx1"/>
                </a:solidFill>
                <a:latin typeface="Verdana"/>
                <a:ea typeface="Verdana"/>
              </a:rPr>
              <a:t>th</a:t>
            </a:r>
            <a:r>
              <a:rPr lang="en-GB" sz="1200" b="1">
                <a:solidFill>
                  <a:schemeClr val="tx1"/>
                </a:solidFill>
                <a:latin typeface="Verdana"/>
                <a:ea typeface="Verdana"/>
              </a:rPr>
              <a:t> </a:t>
            </a:r>
          </a:p>
          <a:p>
            <a:r>
              <a:rPr lang="en-GB" sz="1200">
                <a:solidFill>
                  <a:schemeClr val="tx1"/>
                </a:solidFill>
                <a:latin typeface="Verdana"/>
                <a:ea typeface="Verdana"/>
              </a:rPr>
              <a:t>Year 6 at PGL</a:t>
            </a:r>
            <a:endParaRPr lang="en-GB">
              <a:solidFill>
                <a:schemeClr val="tx1"/>
              </a:solidFill>
              <a:latin typeface="Verdana"/>
              <a:ea typeface="Verdana"/>
            </a:endParaRP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Saturday 25</a:t>
            </a:r>
            <a:r>
              <a:rPr lang="en-GB" sz="1200" b="1" baseline="30000">
                <a:solidFill>
                  <a:schemeClr val="tx1"/>
                </a:solidFill>
                <a:latin typeface="Verdana"/>
                <a:ea typeface="Verdana"/>
              </a:rPr>
              <a:t>th</a:t>
            </a:r>
            <a:r>
              <a:rPr lang="en-GB" sz="1200" b="1">
                <a:solidFill>
                  <a:schemeClr val="tx1"/>
                </a:solidFill>
                <a:latin typeface="Verdana"/>
                <a:ea typeface="Verdana"/>
              </a:rPr>
              <a:t> </a:t>
            </a:r>
          </a:p>
          <a:p>
            <a:r>
              <a:rPr lang="en-GB" sz="1200">
                <a:solidFill>
                  <a:schemeClr val="tx1"/>
                </a:solidFill>
                <a:latin typeface="Verdana"/>
                <a:ea typeface="Verdana"/>
              </a:rPr>
              <a:t>Village Bonfire Night </a:t>
            </a:r>
            <a:endParaRPr lang="en-GB">
              <a:solidFill>
                <a:schemeClr val="tx1"/>
              </a:solidFill>
              <a:latin typeface="Verdana"/>
              <a:ea typeface="Verdana"/>
            </a:endParaRP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27</a:t>
            </a:r>
            <a:r>
              <a:rPr lang="en-GB" sz="1200" b="1" baseline="30000">
                <a:solidFill>
                  <a:schemeClr val="tx1"/>
                </a:solidFill>
                <a:latin typeface="Verdana"/>
                <a:ea typeface="Verdana"/>
              </a:rPr>
              <a:t>th</a:t>
            </a:r>
          </a:p>
          <a:p>
            <a:r>
              <a:rPr lang="en-GB" sz="1200" b="1">
                <a:solidFill>
                  <a:schemeClr val="tx1"/>
                </a:solidFill>
                <a:latin typeface="Verdana"/>
                <a:ea typeface="Verdana"/>
              </a:rPr>
              <a:t> </a:t>
            </a:r>
            <a:r>
              <a:rPr lang="en-GB" sz="1200">
                <a:solidFill>
                  <a:schemeClr val="tx1"/>
                </a:solidFill>
                <a:latin typeface="Verdana"/>
                <a:ea typeface="Verdana"/>
              </a:rPr>
              <a:t>HALF TERM</a:t>
            </a:r>
            <a:endParaRPr lang="en-GB">
              <a:solidFill>
                <a:schemeClr val="tx1"/>
              </a:solidFill>
              <a:latin typeface="Verdana"/>
              <a:ea typeface="Verdana"/>
            </a:endParaRPr>
          </a:p>
        </p:txBody>
      </p:sp>
      <p:sp>
        <p:nvSpPr>
          <p:cNvPr id="22" name="Rectangle 21">
            <a:extLst>
              <a:ext uri="{FF2B5EF4-FFF2-40B4-BE49-F238E27FC236}">
                <a16:creationId xmlns:a16="http://schemas.microsoft.com/office/drawing/2014/main" id="{B2B0623F-AC68-EB90-01A7-3DBAC1C98FE0}"/>
              </a:ext>
            </a:extLst>
          </p:cNvPr>
          <p:cNvSpPr/>
          <p:nvPr/>
        </p:nvSpPr>
        <p:spPr>
          <a:xfrm>
            <a:off x="4784170" y="2997494"/>
            <a:ext cx="1947858" cy="512585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b="1">
                <a:solidFill>
                  <a:srgbClr val="FF0000"/>
                </a:solidFill>
                <a:latin typeface="Verdana" panose="020B0604030504040204" pitchFamily="34" charset="0"/>
                <a:ea typeface="Verdana" panose="020B0604030504040204" pitchFamily="34" charset="0"/>
              </a:rPr>
              <a:t>Remembrance Day - Tuesday 11th November </a:t>
            </a:r>
            <a:r>
              <a:rPr lang="en-GB" sz="1200" i="1">
                <a:solidFill>
                  <a:schemeClr val="tx1"/>
                </a:solidFill>
                <a:latin typeface="Verdana" panose="020B0604030504040204" pitchFamily="34" charset="0"/>
                <a:ea typeface="Verdana" panose="020B0604030504040204" pitchFamily="34" charset="0"/>
              </a:rPr>
              <a:t>Please join us at St Dunstan’s Church at 10.30am for a short service followed by remembrance at the village memorial</a:t>
            </a:r>
            <a:r>
              <a:rPr lang="en-GB" sz="1200">
                <a:solidFill>
                  <a:schemeClr val="tx1"/>
                </a:solidFill>
                <a:latin typeface="Verdana" panose="020B0604030504040204" pitchFamily="34" charset="0"/>
                <a:ea typeface="Verdana" panose="020B0604030504040204" pitchFamily="34" charset="0"/>
              </a:rPr>
              <a:t>.</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panose="020B0604030504040204" pitchFamily="34" charset="0"/>
                <a:ea typeface="Verdana" panose="020B0604030504040204" pitchFamily="34" charset="0"/>
              </a:rPr>
              <a:t>Friday 21</a:t>
            </a:r>
            <a:r>
              <a:rPr lang="en-GB" sz="1200" b="1" baseline="30000">
                <a:solidFill>
                  <a:schemeClr val="tx1"/>
                </a:solidFill>
                <a:latin typeface="Verdana" panose="020B0604030504040204" pitchFamily="34" charset="0"/>
                <a:ea typeface="Verdana" panose="020B0604030504040204" pitchFamily="34" charset="0"/>
              </a:rPr>
              <a:t>st</a:t>
            </a:r>
            <a:r>
              <a:rPr lang="en-GB" sz="1200" b="1">
                <a:solidFill>
                  <a:schemeClr val="tx1"/>
                </a:solidFill>
                <a:latin typeface="Verdana" panose="020B0604030504040204" pitchFamily="34" charset="0"/>
                <a:ea typeface="Verdana" panose="020B0604030504040204" pitchFamily="34" charset="0"/>
              </a:rPr>
              <a:t> Children in Need </a:t>
            </a:r>
            <a:r>
              <a:rPr lang="en-GB" sz="1200" i="1">
                <a:solidFill>
                  <a:schemeClr val="tx1"/>
                </a:solidFill>
                <a:latin typeface="Verdana" panose="020B0604030504040204" pitchFamily="34" charset="0"/>
                <a:ea typeface="Verdana" panose="020B0604030504040204" pitchFamily="34" charset="0"/>
              </a:rPr>
              <a:t>The children on the school council will be planning fundraising events for this day.</a:t>
            </a:r>
          </a:p>
          <a:p>
            <a:endParaRPr lang="en-GB" sz="1200">
              <a:solidFill>
                <a:schemeClr val="tx1"/>
              </a:solidFill>
              <a:latin typeface="Verdana" panose="020B0604030504040204" pitchFamily="34" charset="0"/>
              <a:ea typeface="Verdana" panose="020B0604030504040204" pitchFamily="34" charset="0"/>
            </a:endParaRPr>
          </a:p>
          <a:p>
            <a:r>
              <a:rPr lang="en-GB" sz="1200">
                <a:solidFill>
                  <a:schemeClr val="tx1"/>
                </a:solidFill>
                <a:latin typeface="Verdana"/>
                <a:ea typeface="Verdana"/>
              </a:rPr>
              <a:t>Children have a pantomime </a:t>
            </a:r>
          </a:p>
          <a:p>
            <a:r>
              <a:rPr lang="en-GB" sz="1200">
                <a:solidFill>
                  <a:schemeClr val="tx1"/>
                </a:solidFill>
                <a:latin typeface="Verdana"/>
                <a:ea typeface="Verdana"/>
              </a:rPr>
              <a:t>(In school time) </a:t>
            </a:r>
            <a:endParaRPr lang="en-GB">
              <a:solidFill>
                <a:schemeClr val="tx1"/>
              </a:solidFill>
            </a:endParaRP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24</a:t>
            </a:r>
            <a:r>
              <a:rPr lang="en-GB" sz="1200" b="1" baseline="30000">
                <a:solidFill>
                  <a:schemeClr val="tx1"/>
                </a:solidFill>
                <a:latin typeface="Verdana"/>
                <a:ea typeface="Verdana"/>
              </a:rPr>
              <a:t>th</a:t>
            </a:r>
            <a:r>
              <a:rPr lang="en-GB" sz="1200" b="1">
                <a:solidFill>
                  <a:schemeClr val="tx1"/>
                </a:solidFill>
                <a:latin typeface="Verdana"/>
                <a:ea typeface="Verdana"/>
              </a:rPr>
              <a:t> – 28</a:t>
            </a:r>
            <a:r>
              <a:rPr lang="en-GB" sz="1200" b="1" baseline="30000">
                <a:solidFill>
                  <a:schemeClr val="tx1"/>
                </a:solidFill>
                <a:latin typeface="Verdana"/>
                <a:ea typeface="Verdana"/>
              </a:rPr>
              <a:t>th</a:t>
            </a:r>
            <a:r>
              <a:rPr lang="en-GB" sz="1200" b="1">
                <a:solidFill>
                  <a:schemeClr val="tx1"/>
                </a:solidFill>
                <a:latin typeface="Verdana"/>
                <a:ea typeface="Verdana"/>
              </a:rPr>
              <a:t> </a:t>
            </a:r>
            <a:r>
              <a:rPr lang="en-GB" sz="1200">
                <a:solidFill>
                  <a:schemeClr val="tx1"/>
                </a:solidFill>
                <a:latin typeface="Verdana"/>
                <a:ea typeface="Verdana"/>
              </a:rPr>
              <a:t>Parliament Week</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28</a:t>
            </a:r>
            <a:r>
              <a:rPr lang="en-GB" sz="1200" b="1" baseline="30000">
                <a:solidFill>
                  <a:schemeClr val="tx1"/>
                </a:solidFill>
                <a:latin typeface="Verdana"/>
                <a:ea typeface="Verdana"/>
              </a:rPr>
              <a:t>th</a:t>
            </a:r>
            <a:r>
              <a:rPr lang="en-GB" sz="1200" b="1">
                <a:solidFill>
                  <a:schemeClr val="tx1"/>
                </a:solidFill>
                <a:latin typeface="Verdana"/>
                <a:ea typeface="Verdana"/>
              </a:rPr>
              <a:t> Non-Uniform Day</a:t>
            </a:r>
            <a:r>
              <a:rPr lang="en-GB" sz="1200">
                <a:solidFill>
                  <a:schemeClr val="tx1"/>
                </a:solidFill>
                <a:latin typeface="Verdana"/>
                <a:ea typeface="Verdana"/>
              </a:rPr>
              <a:t> for a hamper donation </a:t>
            </a:r>
          </a:p>
        </p:txBody>
      </p:sp>
      <p:sp>
        <p:nvSpPr>
          <p:cNvPr id="23" name="Rectangle 22">
            <a:extLst>
              <a:ext uri="{FF2B5EF4-FFF2-40B4-BE49-F238E27FC236}">
                <a16:creationId xmlns:a16="http://schemas.microsoft.com/office/drawing/2014/main" id="{62666C1A-8EEA-607C-804B-CC546214EEDB}"/>
              </a:ext>
            </a:extLst>
          </p:cNvPr>
          <p:cNvSpPr/>
          <p:nvPr/>
        </p:nvSpPr>
        <p:spPr>
          <a:xfrm>
            <a:off x="6929956" y="2996559"/>
            <a:ext cx="2247897" cy="83011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b="1">
                <a:solidFill>
                  <a:srgbClr val="FF0000"/>
                </a:solidFill>
                <a:latin typeface="Verdana" panose="020B0604030504040204" pitchFamily="34" charset="0"/>
                <a:ea typeface="Verdana" panose="020B0604030504040204" pitchFamily="34" charset="0"/>
              </a:rPr>
              <a:t>Friday 5</a:t>
            </a:r>
            <a:r>
              <a:rPr lang="en-GB" sz="1200" b="1" baseline="30000">
                <a:solidFill>
                  <a:srgbClr val="FF0000"/>
                </a:solidFill>
                <a:latin typeface="Verdana" panose="020B0604030504040204" pitchFamily="34" charset="0"/>
                <a:ea typeface="Verdana" panose="020B0604030504040204" pitchFamily="34" charset="0"/>
              </a:rPr>
              <a:t>th</a:t>
            </a:r>
            <a:r>
              <a:rPr lang="en-GB" sz="1200" b="1">
                <a:solidFill>
                  <a:srgbClr val="FF0000"/>
                </a:solidFill>
                <a:latin typeface="Verdana" panose="020B0604030504040204" pitchFamily="34" charset="0"/>
                <a:ea typeface="Verdana" panose="020B0604030504040204" pitchFamily="34" charset="0"/>
              </a:rPr>
              <a:t> Decoration afternoon</a:t>
            </a:r>
          </a:p>
          <a:p>
            <a:r>
              <a:rPr lang="en-GB" sz="1200" i="1">
                <a:solidFill>
                  <a:schemeClr val="tx1"/>
                </a:solidFill>
                <a:latin typeface="Verdana" panose="020B0604030504040204" pitchFamily="34" charset="0"/>
                <a:ea typeface="Verdana" panose="020B0604030504040204" pitchFamily="34" charset="0"/>
              </a:rPr>
              <a:t>Book the afternoon to spend making Christmas decorations with your child. All family members are welcome. Then enjoy a drink and a cake in the hall at the Christmas Café while the children entertain you.</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12</a:t>
            </a:r>
            <a:r>
              <a:rPr lang="en-GB" sz="1200" b="1" baseline="30000">
                <a:solidFill>
                  <a:schemeClr val="tx1"/>
                </a:solidFill>
                <a:latin typeface="Verdana"/>
                <a:ea typeface="Verdana"/>
              </a:rPr>
              <a:t>th</a:t>
            </a:r>
            <a:r>
              <a:rPr lang="en-GB" sz="1200" b="1">
                <a:solidFill>
                  <a:schemeClr val="tx1"/>
                </a:solidFill>
                <a:latin typeface="Verdana"/>
                <a:ea typeface="Verdana"/>
              </a:rPr>
              <a:t> Christmas Jumper day</a:t>
            </a:r>
          </a:p>
          <a:p>
            <a:r>
              <a:rPr lang="en-GB" sz="1200" err="1">
                <a:solidFill>
                  <a:srgbClr val="FF0000"/>
                </a:solidFill>
                <a:latin typeface="Verdana"/>
                <a:ea typeface="Verdana"/>
              </a:rPr>
              <a:t>Elfdridges</a:t>
            </a:r>
            <a:r>
              <a:rPr lang="en-GB" sz="1200">
                <a:solidFill>
                  <a:srgbClr val="FF0000"/>
                </a:solidFill>
                <a:latin typeface="Verdana"/>
                <a:ea typeface="Verdana"/>
              </a:rPr>
              <a:t> pm</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rgbClr val="FF0000"/>
                </a:solidFill>
                <a:latin typeface="Verdana" panose="020B0604030504040204" pitchFamily="34" charset="0"/>
                <a:ea typeface="Verdana" panose="020B0604030504040204" pitchFamily="34" charset="0"/>
              </a:rPr>
              <a:t>Saturday 13</a:t>
            </a:r>
            <a:r>
              <a:rPr lang="en-GB" sz="1200" b="1" baseline="30000">
                <a:solidFill>
                  <a:srgbClr val="FF0000"/>
                </a:solidFill>
                <a:latin typeface="Verdana" panose="020B0604030504040204" pitchFamily="34" charset="0"/>
                <a:ea typeface="Verdana" panose="020B0604030504040204" pitchFamily="34" charset="0"/>
              </a:rPr>
              <a:t>th</a:t>
            </a:r>
            <a:r>
              <a:rPr lang="en-GB" sz="1200" b="1">
                <a:solidFill>
                  <a:srgbClr val="FF0000"/>
                </a:solidFill>
                <a:latin typeface="Verdana" panose="020B0604030504040204" pitchFamily="34" charset="0"/>
                <a:ea typeface="Verdana" panose="020B0604030504040204" pitchFamily="34" charset="0"/>
              </a:rPr>
              <a:t> Christmas Crafts Day</a:t>
            </a:r>
          </a:p>
          <a:p>
            <a:endParaRPr lang="en-GB" sz="1200">
              <a:solidFill>
                <a:schemeClr val="tx1"/>
              </a:solidFill>
              <a:latin typeface="Verdana" panose="020B0604030504040204" pitchFamily="34" charset="0"/>
              <a:ea typeface="Verdana" panose="020B0604030504040204" pitchFamily="34" charset="0"/>
            </a:endParaRPr>
          </a:p>
          <a:p>
            <a:r>
              <a:rPr lang="en-GB" sz="1200">
                <a:solidFill>
                  <a:srgbClr val="FF0000"/>
                </a:solidFill>
                <a:latin typeface="Verdana"/>
                <a:ea typeface="Verdana"/>
              </a:rPr>
              <a:t>Wednesday 17</a:t>
            </a:r>
            <a:r>
              <a:rPr lang="en-GB" sz="1200" baseline="30000">
                <a:solidFill>
                  <a:srgbClr val="FF0000"/>
                </a:solidFill>
                <a:latin typeface="Verdana"/>
                <a:ea typeface="Verdana"/>
              </a:rPr>
              <a:t>th</a:t>
            </a:r>
            <a:r>
              <a:rPr lang="en-GB" sz="1200">
                <a:solidFill>
                  <a:srgbClr val="FF0000"/>
                </a:solidFill>
                <a:latin typeface="Verdana"/>
                <a:ea typeface="Verdana"/>
              </a:rPr>
              <a:t> </a:t>
            </a:r>
          </a:p>
          <a:p>
            <a:r>
              <a:rPr lang="en-GB" sz="1200">
                <a:solidFill>
                  <a:srgbClr val="FF0000"/>
                </a:solidFill>
                <a:latin typeface="Verdana"/>
                <a:ea typeface="Verdana"/>
              </a:rPr>
              <a:t>KS1 Nativity OWL Class</a:t>
            </a:r>
            <a:endParaRPr lang="en-GB">
              <a:latin typeface="Verdana"/>
              <a:ea typeface="Verdana"/>
            </a:endParaRPr>
          </a:p>
          <a:p>
            <a:r>
              <a:rPr lang="en-GB" sz="1200">
                <a:solidFill>
                  <a:srgbClr val="FF0000"/>
                </a:solidFill>
                <a:latin typeface="Verdana"/>
                <a:ea typeface="Verdana"/>
              </a:rPr>
              <a:t>Thursday 18</a:t>
            </a:r>
            <a:r>
              <a:rPr lang="en-GB" sz="1200" baseline="30000">
                <a:solidFill>
                  <a:srgbClr val="FF0000"/>
                </a:solidFill>
                <a:latin typeface="Verdana"/>
                <a:ea typeface="Verdana"/>
              </a:rPr>
              <a:t>th</a:t>
            </a:r>
          </a:p>
          <a:p>
            <a:r>
              <a:rPr lang="en-GB" sz="1200">
                <a:solidFill>
                  <a:srgbClr val="FF0000"/>
                </a:solidFill>
                <a:latin typeface="Verdana"/>
                <a:ea typeface="Verdana"/>
              </a:rPr>
              <a:t>KS1 Nativity HAWK CLASS (Afternoons) </a:t>
            </a:r>
            <a:endParaRPr lang="en-GB">
              <a:latin typeface="Verdana"/>
              <a:ea typeface="Verdana"/>
            </a:endParaRPr>
          </a:p>
          <a:p>
            <a:endParaRPr lang="en-GB" sz="1200">
              <a:solidFill>
                <a:srgbClr val="FF0000"/>
              </a:solidFill>
              <a:latin typeface="Verdana" panose="020B0604030504040204" pitchFamily="34" charset="0"/>
              <a:ea typeface="Verdana" panose="020B0604030504040204" pitchFamily="34" charset="0"/>
            </a:endParaRPr>
          </a:p>
          <a:p>
            <a:r>
              <a:rPr lang="en-GB" sz="1200" i="1">
                <a:solidFill>
                  <a:schemeClr val="tx1"/>
                </a:solidFill>
                <a:latin typeface="Verdana" panose="020B0604030504040204" pitchFamily="34" charset="0"/>
                <a:ea typeface="Verdana" panose="020B0604030504040204" pitchFamily="34" charset="0"/>
              </a:rPr>
              <a:t>We designate one day for each class but there is some flexibility if needed.</a:t>
            </a:r>
          </a:p>
          <a:p>
            <a:endParaRPr lang="en-GB" sz="1200">
              <a:solidFill>
                <a:srgbClr val="FF0000"/>
              </a:solidFill>
              <a:latin typeface="Verdana" panose="020B0604030504040204" pitchFamily="34" charset="0"/>
              <a:ea typeface="Verdana" panose="020B0604030504040204" pitchFamily="34" charset="0"/>
            </a:endParaRPr>
          </a:p>
          <a:p>
            <a:r>
              <a:rPr lang="en-GB" sz="1200" b="1">
                <a:solidFill>
                  <a:srgbClr val="FF0000"/>
                </a:solidFill>
                <a:latin typeface="Verdana" panose="020B0604030504040204" pitchFamily="34" charset="0"/>
                <a:ea typeface="Verdana" panose="020B0604030504040204" pitchFamily="34" charset="0"/>
              </a:rPr>
              <a:t>KS2 Carol Service (evening) KS2 </a:t>
            </a:r>
            <a:r>
              <a:rPr lang="en-GB" sz="1200">
                <a:solidFill>
                  <a:srgbClr val="FF0000"/>
                </a:solidFill>
                <a:latin typeface="Verdana" panose="020B0604030504040204" pitchFamily="34" charset="0"/>
                <a:ea typeface="Verdana" panose="020B0604030504040204" pitchFamily="34" charset="0"/>
              </a:rPr>
              <a:t>Carol Service - Tuesday 17th December at Holy Trinity Church, Forest Row.</a:t>
            </a:r>
          </a:p>
          <a:p>
            <a:r>
              <a:rPr lang="en-GB" sz="1200" i="1">
                <a:solidFill>
                  <a:schemeClr val="tx1"/>
                </a:solidFill>
                <a:latin typeface="Verdana" panose="020B0604030504040204" pitchFamily="34" charset="0"/>
                <a:ea typeface="Verdana" panose="020B0604030504040204" pitchFamily="34" charset="0"/>
              </a:rPr>
              <a:t>Start the Christmas season with this traditional evening and enjoy a mulled wine and mince pie. The event is open to all families and the community to attend.</a:t>
            </a:r>
          </a:p>
          <a:p>
            <a:endParaRPr lang="en-GB" sz="1200">
              <a:solidFill>
                <a:schemeClr val="tx1"/>
              </a:solidFill>
              <a:latin typeface="Verdana" panose="020B0604030504040204" pitchFamily="34" charset="0"/>
              <a:ea typeface="Verdana" panose="020B0604030504040204" pitchFamily="34" charset="0"/>
            </a:endParaRPr>
          </a:p>
          <a:p>
            <a:r>
              <a:rPr lang="en-GB" sz="1200">
                <a:solidFill>
                  <a:schemeClr val="tx1"/>
                </a:solidFill>
                <a:latin typeface="Verdana" panose="020B0604030504040204" pitchFamily="34" charset="0"/>
                <a:ea typeface="Verdana" panose="020B0604030504040204" pitchFamily="34" charset="0"/>
              </a:rPr>
              <a:t>Friday 19</a:t>
            </a:r>
            <a:r>
              <a:rPr lang="en-GB" sz="1200" baseline="30000">
                <a:solidFill>
                  <a:schemeClr val="tx1"/>
                </a:solidFill>
                <a:latin typeface="Verdana" panose="020B0604030504040204" pitchFamily="34" charset="0"/>
                <a:ea typeface="Verdana" panose="020B0604030504040204" pitchFamily="34" charset="0"/>
              </a:rPr>
              <a:t>th</a:t>
            </a:r>
            <a:r>
              <a:rPr lang="en-GB" sz="1200">
                <a:solidFill>
                  <a:schemeClr val="tx1"/>
                </a:solidFill>
                <a:latin typeface="Verdana" panose="020B0604030504040204" pitchFamily="34" charset="0"/>
                <a:ea typeface="Verdana" panose="020B0604030504040204" pitchFamily="34" charset="0"/>
              </a:rPr>
              <a:t> Last day of term </a:t>
            </a:r>
          </a:p>
        </p:txBody>
      </p:sp>
      <p:sp>
        <p:nvSpPr>
          <p:cNvPr id="24" name="Rectangle 23">
            <a:extLst>
              <a:ext uri="{FF2B5EF4-FFF2-40B4-BE49-F238E27FC236}">
                <a16:creationId xmlns:a16="http://schemas.microsoft.com/office/drawing/2014/main" id="{7E3F9190-30F1-845A-2CC8-6212344D9431}"/>
              </a:ext>
            </a:extLst>
          </p:cNvPr>
          <p:cNvSpPr/>
          <p:nvPr/>
        </p:nvSpPr>
        <p:spPr>
          <a:xfrm>
            <a:off x="9360545" y="2996393"/>
            <a:ext cx="2102180" cy="8757401"/>
          </a:xfrm>
          <a:prstGeom prst="rect">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latin typeface="Verdana"/>
                <a:ea typeface="Verdana"/>
              </a:rPr>
              <a:t>Monday 5</a:t>
            </a:r>
            <a:r>
              <a:rPr lang="en-GB" sz="1200" baseline="30000">
                <a:solidFill>
                  <a:schemeClr val="tx1"/>
                </a:solidFill>
                <a:latin typeface="Verdana"/>
                <a:ea typeface="Verdana"/>
              </a:rPr>
              <a:t>th</a:t>
            </a:r>
            <a:r>
              <a:rPr lang="en-GB" sz="1200">
                <a:solidFill>
                  <a:schemeClr val="tx1"/>
                </a:solidFill>
                <a:latin typeface="Verdana"/>
                <a:ea typeface="Verdana"/>
              </a:rPr>
              <a:t> First day of term</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23</a:t>
            </a:r>
            <a:r>
              <a:rPr lang="en-GB" sz="1200" b="1" baseline="30000">
                <a:solidFill>
                  <a:schemeClr val="tx1"/>
                </a:solidFill>
                <a:latin typeface="Verdana"/>
                <a:ea typeface="Verdana"/>
              </a:rPr>
              <a:t>rd</a:t>
            </a:r>
            <a:r>
              <a:rPr lang="en-GB" sz="1200" b="1">
                <a:solidFill>
                  <a:schemeClr val="tx1"/>
                </a:solidFill>
                <a:latin typeface="Verdana"/>
                <a:ea typeface="Verdana"/>
              </a:rPr>
              <a:t> January – Non Uniform PJ Day</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9</a:t>
            </a:r>
            <a:r>
              <a:rPr lang="en-GB" sz="1200" b="1" baseline="30000">
                <a:solidFill>
                  <a:schemeClr val="tx1"/>
                </a:solidFill>
                <a:latin typeface="Verdana"/>
                <a:ea typeface="Verdana"/>
              </a:rPr>
              <a:t>th</a:t>
            </a:r>
            <a:r>
              <a:rPr lang="en-GB" sz="1200" b="1">
                <a:solidFill>
                  <a:schemeClr val="tx1"/>
                </a:solidFill>
                <a:latin typeface="Verdana"/>
                <a:ea typeface="Verdana"/>
              </a:rPr>
              <a:t> – Friday 13</a:t>
            </a:r>
            <a:r>
              <a:rPr lang="en-GB" sz="1200" b="1" baseline="30000">
                <a:solidFill>
                  <a:schemeClr val="tx1"/>
                </a:solidFill>
                <a:latin typeface="Verdana"/>
                <a:ea typeface="Verdana"/>
              </a:rPr>
              <a:t>th</a:t>
            </a:r>
            <a:r>
              <a:rPr lang="en-GB" sz="1200" b="1">
                <a:solidFill>
                  <a:schemeClr val="tx1"/>
                </a:solidFill>
                <a:latin typeface="Verdana"/>
                <a:ea typeface="Verdana"/>
              </a:rPr>
              <a:t> February </a:t>
            </a:r>
          </a:p>
          <a:p>
            <a:r>
              <a:rPr lang="en-GB" sz="1200">
                <a:solidFill>
                  <a:schemeClr val="tx1"/>
                </a:solidFill>
                <a:latin typeface="Verdana"/>
                <a:ea typeface="Verdana"/>
              </a:rPr>
              <a:t>Arts Week</a:t>
            </a:r>
            <a:endParaRPr lang="en-GB">
              <a:solidFill>
                <a:schemeClr val="tx1"/>
              </a:solidFill>
              <a:latin typeface="Verdana"/>
              <a:ea typeface="Verdana"/>
            </a:endParaRP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16</a:t>
            </a:r>
            <a:r>
              <a:rPr lang="en-GB" sz="1200" b="1" baseline="30000">
                <a:solidFill>
                  <a:schemeClr val="tx1"/>
                </a:solidFill>
                <a:latin typeface="Verdana"/>
                <a:ea typeface="Verdana"/>
              </a:rPr>
              <a:t>th</a:t>
            </a:r>
            <a:r>
              <a:rPr lang="en-GB" sz="1200" b="1">
                <a:solidFill>
                  <a:schemeClr val="tx1"/>
                </a:solidFill>
                <a:latin typeface="Verdana"/>
                <a:ea typeface="Verdana"/>
              </a:rPr>
              <a:t> – Friday 20th February </a:t>
            </a:r>
          </a:p>
          <a:p>
            <a:r>
              <a:rPr lang="en-GB" sz="1200">
                <a:solidFill>
                  <a:schemeClr val="tx1"/>
                </a:solidFill>
                <a:latin typeface="Verdana"/>
                <a:ea typeface="Verdana"/>
              </a:rPr>
              <a:t>Half term</a:t>
            </a:r>
            <a:endParaRPr lang="en-GB">
              <a:solidFill>
                <a:schemeClr val="tx1"/>
              </a:solidFill>
            </a:endParaRPr>
          </a:p>
          <a:p>
            <a:endParaRPr lang="en-GB" sz="1200">
              <a:solidFill>
                <a:schemeClr val="tx1"/>
              </a:solidFill>
              <a:latin typeface="Verdana" panose="020B0604030504040204" pitchFamily="34" charset="0"/>
              <a:ea typeface="Verdana" panose="020B0604030504040204" pitchFamily="34" charset="0"/>
            </a:endParaRPr>
          </a:p>
          <a:p>
            <a:r>
              <a:rPr lang="en-GB" sz="1200" b="1">
                <a:solidFill>
                  <a:srgbClr val="FF0000"/>
                </a:solidFill>
                <a:latin typeface="Verdana"/>
                <a:ea typeface="Verdana"/>
              </a:rPr>
              <a:t>Friday 27</a:t>
            </a:r>
            <a:r>
              <a:rPr lang="en-GB" sz="1200" b="1" baseline="30000">
                <a:solidFill>
                  <a:srgbClr val="FF0000"/>
                </a:solidFill>
                <a:latin typeface="Verdana"/>
                <a:ea typeface="Verdana"/>
              </a:rPr>
              <a:t>th</a:t>
            </a:r>
            <a:r>
              <a:rPr lang="en-GB" sz="1200" b="1">
                <a:solidFill>
                  <a:srgbClr val="FF0000"/>
                </a:solidFill>
                <a:latin typeface="Verdana"/>
                <a:ea typeface="Verdana"/>
              </a:rPr>
              <a:t> February – Art Exhibition </a:t>
            </a:r>
            <a:endParaRPr lang="en-GB" sz="1200" b="1">
              <a:solidFill>
                <a:srgbClr val="FF0000"/>
              </a:solidFill>
              <a:latin typeface="Verdana" panose="020B0604030504040204" pitchFamily="34" charset="0"/>
              <a:ea typeface="Verdana" panose="020B0604030504040204" pitchFamily="34" charset="0"/>
            </a:endParaRPr>
          </a:p>
          <a:p>
            <a:endParaRPr lang="en-GB" sz="1200" b="1">
              <a:solidFill>
                <a:srgbClr val="FF0000"/>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13</a:t>
            </a:r>
            <a:r>
              <a:rPr lang="en-GB" sz="1200" b="1" baseline="30000">
                <a:solidFill>
                  <a:schemeClr val="tx1"/>
                </a:solidFill>
                <a:latin typeface="Verdana"/>
                <a:ea typeface="Verdana"/>
              </a:rPr>
              <a:t>th</a:t>
            </a:r>
            <a:r>
              <a:rPr lang="en-GB" sz="1200" b="1">
                <a:solidFill>
                  <a:schemeClr val="tx1"/>
                </a:solidFill>
                <a:latin typeface="Verdana"/>
                <a:ea typeface="Verdana"/>
              </a:rPr>
              <a:t> February </a:t>
            </a:r>
            <a:r>
              <a:rPr lang="en-GB" sz="1200">
                <a:solidFill>
                  <a:schemeClr val="tx1"/>
                </a:solidFill>
                <a:latin typeface="Verdana"/>
                <a:ea typeface="Verdana"/>
              </a:rPr>
              <a:t>Non Uniform Day</a:t>
            </a: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Thursday 5</a:t>
            </a:r>
            <a:r>
              <a:rPr lang="en-GB" sz="1200" b="1" baseline="30000">
                <a:solidFill>
                  <a:schemeClr val="tx1"/>
                </a:solidFill>
                <a:latin typeface="Verdana"/>
                <a:ea typeface="Verdana"/>
              </a:rPr>
              <a:t>th</a:t>
            </a:r>
            <a:r>
              <a:rPr lang="en-GB" sz="1200" b="1">
                <a:solidFill>
                  <a:schemeClr val="tx1"/>
                </a:solidFill>
                <a:latin typeface="Verdana"/>
                <a:ea typeface="Verdana"/>
              </a:rPr>
              <a:t> March World Book Day </a:t>
            </a:r>
            <a:r>
              <a:rPr lang="en-GB" sz="1200">
                <a:solidFill>
                  <a:schemeClr val="tx1"/>
                </a:solidFill>
                <a:latin typeface="Verdana"/>
                <a:ea typeface="Verdana"/>
              </a:rPr>
              <a:t>(Not a dressing up year) </a:t>
            </a: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6</a:t>
            </a:r>
            <a:r>
              <a:rPr lang="en-GB" sz="1200" b="1" baseline="30000">
                <a:solidFill>
                  <a:schemeClr val="tx1"/>
                </a:solidFill>
                <a:latin typeface="Verdana"/>
                <a:ea typeface="Verdana"/>
              </a:rPr>
              <a:t>th</a:t>
            </a:r>
            <a:r>
              <a:rPr lang="en-GB" sz="1200" b="1">
                <a:solidFill>
                  <a:schemeClr val="tx1"/>
                </a:solidFill>
                <a:latin typeface="Verdana"/>
                <a:ea typeface="Verdana"/>
              </a:rPr>
              <a:t> March </a:t>
            </a:r>
          </a:p>
          <a:p>
            <a:r>
              <a:rPr lang="en-GB" sz="1200" b="1">
                <a:solidFill>
                  <a:schemeClr val="tx1"/>
                </a:solidFill>
                <a:latin typeface="Verdana"/>
                <a:ea typeface="Verdana"/>
              </a:rPr>
              <a:t>Cookie Sale</a:t>
            </a:r>
            <a:endParaRPr lang="en-GB">
              <a:solidFill>
                <a:schemeClr val="tx1"/>
              </a:solidFill>
              <a:latin typeface="Verdana"/>
              <a:ea typeface="Verdana"/>
            </a:endParaRP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rgbClr val="FF0000"/>
                </a:solidFill>
                <a:latin typeface="Verdana"/>
                <a:ea typeface="Verdana"/>
              </a:rPr>
              <a:t>Monday 23</a:t>
            </a:r>
            <a:r>
              <a:rPr lang="en-GB" sz="1200" b="1" baseline="30000">
                <a:solidFill>
                  <a:srgbClr val="FF0000"/>
                </a:solidFill>
                <a:latin typeface="Verdana"/>
                <a:ea typeface="Verdana"/>
              </a:rPr>
              <a:t>rd</a:t>
            </a:r>
            <a:r>
              <a:rPr lang="en-GB" sz="1200" b="1">
                <a:solidFill>
                  <a:srgbClr val="FF0000"/>
                </a:solidFill>
                <a:latin typeface="Verdana"/>
                <a:ea typeface="Verdana"/>
              </a:rPr>
              <a:t> march Easter Bonett Parade (Reception) </a:t>
            </a:r>
          </a:p>
          <a:p>
            <a:endParaRPr lang="en-GB" sz="1200" b="1">
              <a:solidFill>
                <a:srgbClr val="FF0000"/>
              </a:solidFill>
              <a:latin typeface="Verdana" panose="020B0604030504040204" pitchFamily="34" charset="0"/>
              <a:ea typeface="Verdana" panose="020B0604030504040204" pitchFamily="34" charset="0"/>
            </a:endParaRPr>
          </a:p>
          <a:p>
            <a:r>
              <a:rPr lang="en-GB" sz="1200">
                <a:solidFill>
                  <a:schemeClr val="tx1"/>
                </a:solidFill>
                <a:latin typeface="Verdana"/>
                <a:ea typeface="Verdana"/>
              </a:rPr>
              <a:t>Easter Cake Competition (KS2) </a:t>
            </a:r>
          </a:p>
          <a:p>
            <a:endParaRPr lang="en-GB" sz="1200">
              <a:solidFill>
                <a:schemeClr val="tx1"/>
              </a:solidFill>
              <a:latin typeface="Verdana"/>
              <a:ea typeface="Verdana"/>
            </a:endParaRPr>
          </a:p>
          <a:p>
            <a:r>
              <a:rPr lang="en-GB" sz="1200" b="1">
                <a:solidFill>
                  <a:srgbClr val="FF0000"/>
                </a:solidFill>
                <a:latin typeface="Verdana"/>
                <a:ea typeface="Verdana"/>
              </a:rPr>
              <a:t>Tuesday 24th March</a:t>
            </a:r>
            <a:r>
              <a:rPr lang="en-GB" sz="1200">
                <a:solidFill>
                  <a:srgbClr val="FF0000"/>
                </a:solidFill>
                <a:latin typeface="Verdana"/>
                <a:ea typeface="Verdana"/>
              </a:rPr>
              <a:t>. Easter Service @ ST </a:t>
            </a:r>
            <a:r>
              <a:rPr lang="en-GB" sz="1200" err="1">
                <a:solidFill>
                  <a:srgbClr val="FF0000"/>
                </a:solidFill>
                <a:latin typeface="Verdana"/>
                <a:ea typeface="Verdana"/>
              </a:rPr>
              <a:t>Dunstans</a:t>
            </a:r>
            <a:r>
              <a:rPr lang="en-GB" sz="1200">
                <a:solidFill>
                  <a:srgbClr val="FF0000"/>
                </a:solidFill>
                <a:latin typeface="Verdana"/>
                <a:ea typeface="Verdana"/>
              </a:rPr>
              <a:t>. KS1 1pm / KS2 2pm</a:t>
            </a:r>
            <a:endParaRPr lang="en-GB" sz="1200">
              <a:solidFill>
                <a:srgbClr val="FF0000"/>
              </a:solidFill>
              <a:latin typeface="Verdana" panose="020B0604030504040204" pitchFamily="34" charset="0"/>
              <a:ea typeface="Verdana" panose="020B0604030504040204" pitchFamily="34" charset="0"/>
            </a:endParaRPr>
          </a:p>
          <a:p>
            <a:endParaRPr lang="en-GB" sz="1200">
              <a:solidFill>
                <a:schemeClr val="tx1"/>
              </a:solidFill>
              <a:latin typeface="Verdana" panose="020B0604030504040204" pitchFamily="34" charset="0"/>
              <a:ea typeface="Verdana" panose="020B0604030504040204" pitchFamily="34" charset="0"/>
            </a:endParaRPr>
          </a:p>
          <a:p>
            <a:r>
              <a:rPr lang="en-GB" sz="1200" b="1">
                <a:solidFill>
                  <a:srgbClr val="FF0000"/>
                </a:solidFill>
                <a:latin typeface="Verdana"/>
                <a:ea typeface="Verdana"/>
              </a:rPr>
              <a:t>Thursday 26</a:t>
            </a:r>
            <a:r>
              <a:rPr lang="en-GB" sz="1200" b="1" baseline="30000">
                <a:solidFill>
                  <a:srgbClr val="FF0000"/>
                </a:solidFill>
                <a:latin typeface="Verdana"/>
                <a:ea typeface="Verdana"/>
              </a:rPr>
              <a:t>th</a:t>
            </a:r>
            <a:r>
              <a:rPr lang="en-GB" sz="1200" b="1">
                <a:solidFill>
                  <a:srgbClr val="FF0000"/>
                </a:solidFill>
                <a:latin typeface="Verdana"/>
                <a:ea typeface="Verdana"/>
              </a:rPr>
              <a:t> March last day of term – </a:t>
            </a:r>
          </a:p>
          <a:p>
            <a:r>
              <a:rPr lang="en-GB" sz="1200" b="1">
                <a:solidFill>
                  <a:srgbClr val="FF0000"/>
                </a:solidFill>
                <a:latin typeface="Verdana"/>
                <a:ea typeface="Verdana"/>
              </a:rPr>
              <a:t>Easter Egg hunt</a:t>
            </a:r>
            <a:endParaRPr lang="en-GB">
              <a:solidFill>
                <a:srgbClr val="FF0000"/>
              </a:solidFill>
              <a:latin typeface="Verdana"/>
              <a:ea typeface="Verdana"/>
            </a:endParaRPr>
          </a:p>
          <a:p>
            <a:endParaRPr lang="en-GB" sz="1200">
              <a:solidFill>
                <a:schemeClr val="tx1"/>
              </a:solidFill>
              <a:latin typeface="Verdana" panose="020B0604030504040204" pitchFamily="34" charset="0"/>
              <a:ea typeface="Verdana" panose="020B0604030504040204" pitchFamily="34" charset="0"/>
            </a:endParaRPr>
          </a:p>
          <a:p>
            <a:r>
              <a:rPr lang="en-GB" sz="1200">
                <a:solidFill>
                  <a:schemeClr val="tx1"/>
                </a:solidFill>
                <a:latin typeface="Verdana"/>
                <a:ea typeface="Verdana"/>
              </a:rPr>
              <a:t>Friday 27</a:t>
            </a:r>
            <a:r>
              <a:rPr lang="en-GB" sz="1200" baseline="30000">
                <a:solidFill>
                  <a:schemeClr val="tx1"/>
                </a:solidFill>
                <a:latin typeface="Verdana"/>
                <a:ea typeface="Verdana"/>
              </a:rPr>
              <a:t>th</a:t>
            </a:r>
            <a:r>
              <a:rPr lang="en-GB" sz="1200">
                <a:solidFill>
                  <a:schemeClr val="tx1"/>
                </a:solidFill>
                <a:latin typeface="Verdana"/>
                <a:ea typeface="Verdana"/>
              </a:rPr>
              <a:t> March INSET Day</a:t>
            </a:r>
          </a:p>
        </p:txBody>
      </p:sp>
      <p:sp>
        <p:nvSpPr>
          <p:cNvPr id="25" name="Rectangle 24">
            <a:extLst>
              <a:ext uri="{FF2B5EF4-FFF2-40B4-BE49-F238E27FC236}">
                <a16:creationId xmlns:a16="http://schemas.microsoft.com/office/drawing/2014/main" id="{78C3F722-75B3-D5B1-F368-E18C8DDCE7C3}"/>
              </a:ext>
            </a:extLst>
          </p:cNvPr>
          <p:cNvSpPr/>
          <p:nvPr/>
        </p:nvSpPr>
        <p:spPr>
          <a:xfrm>
            <a:off x="11602085" y="2990124"/>
            <a:ext cx="4343820" cy="9087729"/>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b="1">
              <a:solidFill>
                <a:schemeClr val="tx1"/>
              </a:solidFill>
              <a:latin typeface="Verdana"/>
              <a:ea typeface="Verdana"/>
            </a:endParaRPr>
          </a:p>
          <a:p>
            <a:r>
              <a:rPr lang="en-GB" sz="1200" b="1">
                <a:solidFill>
                  <a:schemeClr val="tx1"/>
                </a:solidFill>
                <a:latin typeface="Verdana"/>
                <a:ea typeface="Verdana"/>
              </a:rPr>
              <a:t>Monday 13</a:t>
            </a:r>
            <a:r>
              <a:rPr lang="en-GB" sz="1200" b="1" baseline="30000">
                <a:solidFill>
                  <a:schemeClr val="tx1"/>
                </a:solidFill>
                <a:latin typeface="Verdana"/>
                <a:ea typeface="Verdana"/>
              </a:rPr>
              <a:t>th</a:t>
            </a:r>
            <a:r>
              <a:rPr lang="en-GB" sz="1200" b="1">
                <a:solidFill>
                  <a:schemeClr val="tx1"/>
                </a:solidFill>
                <a:latin typeface="Verdana"/>
                <a:ea typeface="Verdana"/>
              </a:rPr>
              <a:t> April Term starts </a:t>
            </a:r>
            <a:endParaRPr lang="en-GB">
              <a:solidFill>
                <a:schemeClr val="tx1"/>
              </a:solidFill>
              <a:latin typeface="Verdana"/>
              <a:ea typeface="Verdana"/>
            </a:endParaRP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13</a:t>
            </a:r>
            <a:r>
              <a:rPr lang="en-GB" sz="1200" b="1" baseline="30000">
                <a:solidFill>
                  <a:schemeClr val="tx1"/>
                </a:solidFill>
                <a:latin typeface="Verdana"/>
                <a:ea typeface="Verdana"/>
              </a:rPr>
              <a:t>th</a:t>
            </a:r>
            <a:r>
              <a:rPr lang="en-GB" sz="1200" b="1">
                <a:solidFill>
                  <a:schemeClr val="tx1"/>
                </a:solidFill>
                <a:latin typeface="Verdana"/>
                <a:ea typeface="Verdana"/>
              </a:rPr>
              <a:t> – Friday 17</a:t>
            </a:r>
            <a:r>
              <a:rPr lang="en-GB" sz="1200" b="1" baseline="30000">
                <a:solidFill>
                  <a:schemeClr val="tx1"/>
                </a:solidFill>
                <a:latin typeface="Verdana"/>
                <a:ea typeface="Verdana"/>
              </a:rPr>
              <a:t>th </a:t>
            </a:r>
            <a:r>
              <a:rPr lang="en-GB" sz="1200" b="1">
                <a:solidFill>
                  <a:schemeClr val="tx1"/>
                </a:solidFill>
                <a:latin typeface="Verdana"/>
                <a:ea typeface="Verdana"/>
              </a:rPr>
              <a:t> April </a:t>
            </a:r>
            <a:r>
              <a:rPr lang="en-GB" sz="1200">
                <a:solidFill>
                  <a:schemeClr val="tx1"/>
                </a:solidFill>
                <a:latin typeface="Verdana"/>
                <a:ea typeface="Verdana"/>
              </a:rPr>
              <a:t>Science Week</a:t>
            </a: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24</a:t>
            </a:r>
            <a:r>
              <a:rPr lang="en-GB" sz="1200" b="1" baseline="30000">
                <a:solidFill>
                  <a:schemeClr val="tx1"/>
                </a:solidFill>
                <a:latin typeface="Verdana"/>
                <a:ea typeface="Verdana"/>
              </a:rPr>
              <a:t>th</a:t>
            </a:r>
            <a:r>
              <a:rPr lang="en-GB" sz="1200" b="1">
                <a:solidFill>
                  <a:schemeClr val="tx1"/>
                </a:solidFill>
                <a:latin typeface="Verdana"/>
                <a:ea typeface="Verdana"/>
              </a:rPr>
              <a:t> April </a:t>
            </a:r>
          </a:p>
          <a:p>
            <a:r>
              <a:rPr lang="en-GB" sz="1200">
                <a:solidFill>
                  <a:schemeClr val="tx1"/>
                </a:solidFill>
                <a:latin typeface="Verdana"/>
                <a:ea typeface="Verdana"/>
              </a:rPr>
              <a:t>Non Uniform Day</a:t>
            </a:r>
            <a:endParaRPr lang="en-GB">
              <a:solidFill>
                <a:schemeClr val="tx1"/>
              </a:solidFill>
              <a:latin typeface="Verdana"/>
              <a:ea typeface="Verdana"/>
            </a:endParaRP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8</a:t>
            </a:r>
            <a:r>
              <a:rPr lang="en-GB" sz="1200" b="1" baseline="30000">
                <a:solidFill>
                  <a:schemeClr val="tx1"/>
                </a:solidFill>
                <a:latin typeface="Verdana"/>
                <a:ea typeface="Verdana"/>
              </a:rPr>
              <a:t>th</a:t>
            </a:r>
            <a:r>
              <a:rPr lang="en-GB" sz="1200" b="1">
                <a:solidFill>
                  <a:schemeClr val="tx1"/>
                </a:solidFill>
                <a:latin typeface="Verdana"/>
                <a:ea typeface="Verdana"/>
              </a:rPr>
              <a:t> May </a:t>
            </a:r>
          </a:p>
          <a:p>
            <a:r>
              <a:rPr lang="en-GB" sz="1200">
                <a:solidFill>
                  <a:schemeClr val="tx1"/>
                </a:solidFill>
                <a:latin typeface="Verdana"/>
                <a:ea typeface="Verdana"/>
              </a:rPr>
              <a:t>Brownie Sale</a:t>
            </a:r>
            <a:endParaRPr lang="en-GB">
              <a:solidFill>
                <a:schemeClr val="tx1"/>
              </a:solidFill>
              <a:latin typeface="Verdana"/>
              <a:ea typeface="Verdana"/>
            </a:endParaRP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11</a:t>
            </a:r>
            <a:r>
              <a:rPr lang="en-GB" sz="1200" b="1" baseline="30000">
                <a:solidFill>
                  <a:schemeClr val="tx1"/>
                </a:solidFill>
                <a:latin typeface="Verdana"/>
                <a:ea typeface="Verdana"/>
              </a:rPr>
              <a:t>th</a:t>
            </a:r>
            <a:r>
              <a:rPr lang="en-GB" sz="1200" b="1">
                <a:solidFill>
                  <a:schemeClr val="tx1"/>
                </a:solidFill>
                <a:latin typeface="Verdana"/>
                <a:ea typeface="Verdana"/>
              </a:rPr>
              <a:t> - Thursday 14th May</a:t>
            </a:r>
            <a:endParaRPr lang="en-GB" sz="1200" b="1">
              <a:solidFill>
                <a:schemeClr val="tx1"/>
              </a:solidFill>
              <a:latin typeface="Verdana" panose="020B0604030504040204" pitchFamily="34" charset="0"/>
              <a:ea typeface="Verdana" panose="020B0604030504040204" pitchFamily="34" charset="0"/>
            </a:endParaRPr>
          </a:p>
          <a:p>
            <a:r>
              <a:rPr lang="en-GB" sz="1200">
                <a:solidFill>
                  <a:schemeClr val="tx1"/>
                </a:solidFill>
                <a:latin typeface="Verdana"/>
                <a:ea typeface="Verdana"/>
              </a:rPr>
              <a:t>Y6 SATs week</a:t>
            </a:r>
          </a:p>
          <a:p>
            <a:endParaRPr lang="en-GB" sz="1200">
              <a:solidFill>
                <a:schemeClr val="tx1"/>
              </a:solidFill>
              <a:latin typeface="Verdana"/>
              <a:ea typeface="Verdana"/>
            </a:endParaRPr>
          </a:p>
          <a:p>
            <a:r>
              <a:rPr lang="en-GB" sz="1200" b="1">
                <a:solidFill>
                  <a:srgbClr val="FF0000"/>
                </a:solidFill>
                <a:latin typeface="Verdana"/>
                <a:ea typeface="Verdana"/>
              </a:rPr>
              <a:t>Saturday 16</a:t>
            </a:r>
            <a:r>
              <a:rPr lang="en-GB" sz="1200" b="1" baseline="30000">
                <a:solidFill>
                  <a:srgbClr val="FF0000"/>
                </a:solidFill>
                <a:latin typeface="Verdana"/>
                <a:ea typeface="Verdana"/>
              </a:rPr>
              <a:t>th</a:t>
            </a:r>
            <a:r>
              <a:rPr lang="en-GB" sz="1200" b="1">
                <a:solidFill>
                  <a:srgbClr val="FF0000"/>
                </a:solidFill>
                <a:latin typeface="Verdana"/>
                <a:ea typeface="Verdana"/>
              </a:rPr>
              <a:t> May </a:t>
            </a:r>
          </a:p>
          <a:p>
            <a:r>
              <a:rPr lang="en-GB" sz="1200" b="1">
                <a:solidFill>
                  <a:srgbClr val="FF0000"/>
                </a:solidFill>
                <a:latin typeface="Verdana"/>
                <a:ea typeface="Verdana"/>
              </a:rPr>
              <a:t>Crazy Golf Day</a:t>
            </a:r>
            <a:endParaRPr lang="en-GB">
              <a:latin typeface="Verdana"/>
              <a:ea typeface="Verdana"/>
            </a:endParaRPr>
          </a:p>
          <a:p>
            <a:endParaRPr lang="en-GB" sz="1200" b="1">
              <a:solidFill>
                <a:srgbClr val="FF0000"/>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18</a:t>
            </a:r>
            <a:r>
              <a:rPr lang="en-GB" sz="1200" b="1" baseline="30000">
                <a:solidFill>
                  <a:schemeClr val="tx1"/>
                </a:solidFill>
                <a:latin typeface="Verdana"/>
                <a:ea typeface="Verdana"/>
              </a:rPr>
              <a:t>th</a:t>
            </a:r>
            <a:r>
              <a:rPr lang="en-GB" sz="1200" b="1">
                <a:solidFill>
                  <a:schemeClr val="tx1"/>
                </a:solidFill>
                <a:latin typeface="Verdana"/>
                <a:ea typeface="Verdana"/>
              </a:rPr>
              <a:t> – Friday 22</a:t>
            </a:r>
            <a:r>
              <a:rPr lang="en-GB" sz="1200" b="1" baseline="30000">
                <a:solidFill>
                  <a:schemeClr val="tx1"/>
                </a:solidFill>
                <a:latin typeface="Verdana"/>
                <a:ea typeface="Verdana"/>
              </a:rPr>
              <a:t>nd</a:t>
            </a:r>
            <a:r>
              <a:rPr lang="en-GB" sz="1200" b="1">
                <a:solidFill>
                  <a:schemeClr val="tx1"/>
                </a:solidFill>
                <a:latin typeface="Verdana"/>
                <a:ea typeface="Verdana"/>
              </a:rPr>
              <a:t> May – </a:t>
            </a:r>
            <a:r>
              <a:rPr lang="en-GB" sz="1200">
                <a:solidFill>
                  <a:schemeClr val="tx1"/>
                </a:solidFill>
                <a:latin typeface="Verdana"/>
                <a:ea typeface="Verdana"/>
              </a:rPr>
              <a:t>Enrichment Week</a:t>
            </a: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1</a:t>
            </a:r>
            <a:r>
              <a:rPr lang="en-GB" sz="1200" b="1" baseline="30000">
                <a:solidFill>
                  <a:schemeClr val="tx1"/>
                </a:solidFill>
                <a:latin typeface="Verdana"/>
                <a:ea typeface="Verdana"/>
              </a:rPr>
              <a:t>st</a:t>
            </a:r>
            <a:r>
              <a:rPr lang="en-GB" sz="1200" b="1">
                <a:solidFill>
                  <a:schemeClr val="tx1"/>
                </a:solidFill>
                <a:latin typeface="Verdana"/>
                <a:ea typeface="Verdana"/>
              </a:rPr>
              <a:t> – Friday 5</a:t>
            </a:r>
            <a:r>
              <a:rPr lang="en-GB" sz="1200" b="1" baseline="30000">
                <a:solidFill>
                  <a:schemeClr val="tx1"/>
                </a:solidFill>
                <a:latin typeface="Verdana"/>
                <a:ea typeface="Verdana"/>
              </a:rPr>
              <a:t>th</a:t>
            </a:r>
            <a:r>
              <a:rPr lang="en-GB" sz="1200" b="1">
                <a:solidFill>
                  <a:schemeClr val="tx1"/>
                </a:solidFill>
                <a:latin typeface="Verdana"/>
                <a:ea typeface="Verdana"/>
              </a:rPr>
              <a:t> June </a:t>
            </a:r>
          </a:p>
          <a:p>
            <a:r>
              <a:rPr lang="en-GB" sz="1200">
                <a:solidFill>
                  <a:schemeClr val="tx1"/>
                </a:solidFill>
                <a:latin typeface="Verdana"/>
                <a:ea typeface="Verdana"/>
              </a:rPr>
              <a:t>Y4 Multiplication tests </a:t>
            </a:r>
            <a:endParaRPr lang="en-GB">
              <a:solidFill>
                <a:schemeClr val="tx1"/>
              </a:solidFill>
              <a:latin typeface="Verdana"/>
              <a:ea typeface="Verdana"/>
            </a:endParaRPr>
          </a:p>
          <a:p>
            <a:endParaRPr lang="en-GB" sz="1200">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8</a:t>
            </a:r>
            <a:r>
              <a:rPr lang="en-GB" sz="1200" b="1" baseline="30000">
                <a:solidFill>
                  <a:schemeClr val="tx1"/>
                </a:solidFill>
                <a:latin typeface="Verdana"/>
                <a:ea typeface="Verdana"/>
              </a:rPr>
              <a:t>th</a:t>
            </a:r>
            <a:r>
              <a:rPr lang="en-GB" sz="1200" b="1">
                <a:solidFill>
                  <a:schemeClr val="tx1"/>
                </a:solidFill>
                <a:latin typeface="Verdana"/>
                <a:ea typeface="Verdana"/>
              </a:rPr>
              <a:t> – Friday 12</a:t>
            </a:r>
            <a:r>
              <a:rPr lang="en-GB" sz="1200" b="1" baseline="30000">
                <a:solidFill>
                  <a:schemeClr val="tx1"/>
                </a:solidFill>
                <a:latin typeface="Verdana"/>
                <a:ea typeface="Verdana"/>
              </a:rPr>
              <a:t>th </a:t>
            </a:r>
            <a:r>
              <a:rPr lang="en-GB" sz="1200" b="1">
                <a:solidFill>
                  <a:schemeClr val="tx1"/>
                </a:solidFill>
                <a:latin typeface="Verdana"/>
                <a:ea typeface="Verdana"/>
              </a:rPr>
              <a:t> June </a:t>
            </a:r>
          </a:p>
          <a:p>
            <a:r>
              <a:rPr lang="en-GB" sz="1200">
                <a:solidFill>
                  <a:schemeClr val="tx1"/>
                </a:solidFill>
                <a:latin typeface="Verdana"/>
                <a:ea typeface="Verdana"/>
              </a:rPr>
              <a:t>Y1 Phonics screening</a:t>
            </a:r>
            <a:endParaRPr lang="en-GB">
              <a:solidFill>
                <a:schemeClr val="tx1"/>
              </a:solidFill>
              <a:latin typeface="Verdana"/>
              <a:ea typeface="Verdana"/>
            </a:endParaRP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5</a:t>
            </a:r>
            <a:r>
              <a:rPr lang="en-GB" sz="1200" b="1" baseline="30000">
                <a:solidFill>
                  <a:schemeClr val="tx1"/>
                </a:solidFill>
                <a:latin typeface="Verdana"/>
                <a:ea typeface="Verdana"/>
              </a:rPr>
              <a:t>th</a:t>
            </a:r>
            <a:r>
              <a:rPr lang="en-GB" sz="1200" b="1">
                <a:solidFill>
                  <a:schemeClr val="tx1"/>
                </a:solidFill>
                <a:latin typeface="Verdana"/>
                <a:ea typeface="Verdana"/>
              </a:rPr>
              <a:t> June </a:t>
            </a:r>
          </a:p>
          <a:p>
            <a:r>
              <a:rPr lang="en-GB" sz="1200">
                <a:solidFill>
                  <a:schemeClr val="tx1"/>
                </a:solidFill>
                <a:latin typeface="Verdana"/>
                <a:ea typeface="Verdana"/>
              </a:rPr>
              <a:t>Rock paper Scissors Day</a:t>
            </a:r>
            <a:endParaRPr lang="en-GB">
              <a:solidFill>
                <a:schemeClr val="tx1"/>
              </a:solidFill>
              <a:latin typeface="Verdana"/>
              <a:ea typeface="Verdana"/>
            </a:endParaRP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Friday 12</a:t>
            </a:r>
            <a:r>
              <a:rPr lang="en-GB" sz="1200" b="1" baseline="30000">
                <a:solidFill>
                  <a:schemeClr val="tx1"/>
                </a:solidFill>
                <a:latin typeface="Verdana"/>
                <a:ea typeface="Verdana"/>
              </a:rPr>
              <a:t>th</a:t>
            </a:r>
            <a:r>
              <a:rPr lang="en-GB" sz="1200" b="1">
                <a:solidFill>
                  <a:schemeClr val="tx1"/>
                </a:solidFill>
                <a:latin typeface="Verdana"/>
                <a:ea typeface="Verdana"/>
              </a:rPr>
              <a:t> June </a:t>
            </a:r>
            <a:endParaRPr lang="en-GB" sz="1200" b="1">
              <a:solidFill>
                <a:schemeClr val="tx1"/>
              </a:solidFill>
              <a:latin typeface="Verdana" panose="020B0604030504040204" pitchFamily="34" charset="0"/>
              <a:ea typeface="Verdana" panose="020B0604030504040204" pitchFamily="34" charset="0"/>
            </a:endParaRPr>
          </a:p>
          <a:p>
            <a:r>
              <a:rPr lang="en-GB" sz="1200">
                <a:solidFill>
                  <a:schemeClr val="tx1"/>
                </a:solidFill>
                <a:latin typeface="Verdana"/>
                <a:ea typeface="Verdana"/>
              </a:rPr>
              <a:t>Non Uniform Day</a:t>
            </a:r>
            <a:endParaRPr lang="en-GB" sz="1200">
              <a:solidFill>
                <a:schemeClr val="tx1"/>
              </a:solidFill>
              <a:latin typeface="Verdana" panose="020B0604030504040204" pitchFamily="34" charset="0"/>
              <a:ea typeface="Verdana" panose="020B0604030504040204" pitchFamily="34" charset="0"/>
            </a:endParaRP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rgbClr val="FF0000"/>
                </a:solidFill>
                <a:latin typeface="Verdana" panose="020B0604030504040204" pitchFamily="34" charset="0"/>
                <a:ea typeface="Verdana" panose="020B0604030504040204" pitchFamily="34" charset="0"/>
              </a:rPr>
              <a:t>Friday 19</a:t>
            </a:r>
            <a:r>
              <a:rPr lang="en-GB" sz="1200" b="1" baseline="30000">
                <a:solidFill>
                  <a:srgbClr val="FF0000"/>
                </a:solidFill>
                <a:latin typeface="Verdana" panose="020B0604030504040204" pitchFamily="34" charset="0"/>
                <a:ea typeface="Verdana" panose="020B0604030504040204" pitchFamily="34" charset="0"/>
              </a:rPr>
              <a:t>th</a:t>
            </a:r>
            <a:r>
              <a:rPr lang="en-GB" sz="1200" b="1">
                <a:solidFill>
                  <a:srgbClr val="FF0000"/>
                </a:solidFill>
                <a:latin typeface="Verdana" panose="020B0604030504040204" pitchFamily="34" charset="0"/>
                <a:ea typeface="Verdana" panose="020B0604030504040204" pitchFamily="34" charset="0"/>
              </a:rPr>
              <a:t> June Sports Day</a:t>
            </a:r>
          </a:p>
          <a:p>
            <a:endParaRPr lang="en-GB" sz="1200" b="1">
              <a:solidFill>
                <a:srgbClr val="FF0000"/>
              </a:solidFill>
              <a:latin typeface="Verdana" panose="020B0604030504040204" pitchFamily="34" charset="0"/>
              <a:ea typeface="Verdana" panose="020B0604030504040204" pitchFamily="34" charset="0"/>
            </a:endParaRPr>
          </a:p>
          <a:p>
            <a:r>
              <a:rPr lang="en-GB" sz="1200" b="1">
                <a:solidFill>
                  <a:srgbClr val="FF0000"/>
                </a:solidFill>
                <a:latin typeface="Verdana" panose="020B0604030504040204" pitchFamily="34" charset="0"/>
                <a:ea typeface="Verdana" panose="020B0604030504040204" pitchFamily="34" charset="0"/>
              </a:rPr>
              <a:t>Friday 26</a:t>
            </a:r>
            <a:r>
              <a:rPr lang="en-GB" sz="1200" b="1" baseline="30000">
                <a:solidFill>
                  <a:srgbClr val="FF0000"/>
                </a:solidFill>
                <a:latin typeface="Verdana" panose="020B0604030504040204" pitchFamily="34" charset="0"/>
                <a:ea typeface="Verdana" panose="020B0604030504040204" pitchFamily="34" charset="0"/>
              </a:rPr>
              <a:t>th</a:t>
            </a:r>
            <a:r>
              <a:rPr lang="en-GB" sz="1200" b="1">
                <a:solidFill>
                  <a:srgbClr val="FF0000"/>
                </a:solidFill>
                <a:latin typeface="Verdana" panose="020B0604030504040204" pitchFamily="34" charset="0"/>
                <a:ea typeface="Verdana" panose="020B0604030504040204" pitchFamily="34" charset="0"/>
              </a:rPr>
              <a:t> June Reserve Sports Day</a:t>
            </a:r>
          </a:p>
          <a:p>
            <a:endParaRPr lang="en-GB" sz="1200" b="1">
              <a:solidFill>
                <a:srgbClr val="FF0000"/>
              </a:solidFill>
              <a:latin typeface="Verdana" panose="020B0604030504040204" pitchFamily="34" charset="0"/>
              <a:ea typeface="Verdana" panose="020B0604030504040204" pitchFamily="34" charset="0"/>
            </a:endParaRPr>
          </a:p>
          <a:p>
            <a:r>
              <a:rPr lang="en-GB" sz="1200" b="1">
                <a:solidFill>
                  <a:schemeClr val="tx1"/>
                </a:solidFill>
                <a:latin typeface="Verdana"/>
                <a:ea typeface="Verdana"/>
              </a:rPr>
              <a:t>Monday 8</a:t>
            </a:r>
            <a:r>
              <a:rPr lang="en-GB" sz="1200" b="1" baseline="30000">
                <a:solidFill>
                  <a:schemeClr val="tx1"/>
                </a:solidFill>
                <a:latin typeface="Verdana"/>
                <a:ea typeface="Verdana"/>
              </a:rPr>
              <a:t>th</a:t>
            </a:r>
            <a:r>
              <a:rPr lang="en-GB" sz="1200" b="1">
                <a:solidFill>
                  <a:schemeClr val="tx1"/>
                </a:solidFill>
                <a:latin typeface="Verdana"/>
                <a:ea typeface="Verdana"/>
              </a:rPr>
              <a:t> – Friday 12</a:t>
            </a:r>
            <a:r>
              <a:rPr lang="en-GB" sz="1200" b="1" baseline="30000">
                <a:solidFill>
                  <a:schemeClr val="tx1"/>
                </a:solidFill>
                <a:latin typeface="Verdana"/>
                <a:ea typeface="Verdana"/>
              </a:rPr>
              <a:t>th</a:t>
            </a:r>
            <a:r>
              <a:rPr lang="en-GB" sz="1200" b="1">
                <a:solidFill>
                  <a:schemeClr val="tx1"/>
                </a:solidFill>
                <a:latin typeface="Verdana"/>
                <a:ea typeface="Verdana"/>
              </a:rPr>
              <a:t> June</a:t>
            </a:r>
          </a:p>
          <a:p>
            <a:r>
              <a:rPr lang="en-GB" sz="1200">
                <a:solidFill>
                  <a:schemeClr val="tx1"/>
                </a:solidFill>
                <a:latin typeface="Verdana"/>
                <a:ea typeface="Verdana"/>
              </a:rPr>
              <a:t>Y6 </a:t>
            </a:r>
            <a:r>
              <a:rPr lang="en-GB" sz="1200" err="1">
                <a:solidFill>
                  <a:schemeClr val="tx1"/>
                </a:solidFill>
                <a:latin typeface="Verdana"/>
                <a:ea typeface="Verdana"/>
              </a:rPr>
              <a:t>Bikeability</a:t>
            </a:r>
            <a:r>
              <a:rPr lang="en-GB" sz="1200">
                <a:solidFill>
                  <a:schemeClr val="tx1"/>
                </a:solidFill>
                <a:latin typeface="Verdana"/>
                <a:ea typeface="Verdana"/>
              </a:rPr>
              <a:t> </a:t>
            </a:r>
            <a:endParaRPr lang="en-GB">
              <a:solidFill>
                <a:schemeClr val="tx1"/>
              </a:solidFill>
              <a:latin typeface="Verdana"/>
              <a:ea typeface="Verdana"/>
            </a:endParaRP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panose="020B0604030504040204" pitchFamily="34" charset="0"/>
                <a:ea typeface="Verdana" panose="020B0604030504040204" pitchFamily="34" charset="0"/>
              </a:rPr>
              <a:t>Thursday 25</a:t>
            </a:r>
            <a:r>
              <a:rPr lang="en-GB" sz="1200" b="1" baseline="30000">
                <a:solidFill>
                  <a:schemeClr val="tx1"/>
                </a:solidFill>
                <a:latin typeface="Verdana" panose="020B0604030504040204" pitchFamily="34" charset="0"/>
                <a:ea typeface="Verdana" panose="020B0604030504040204" pitchFamily="34" charset="0"/>
              </a:rPr>
              <a:t>th</a:t>
            </a:r>
            <a:r>
              <a:rPr lang="en-GB" sz="1200" b="1">
                <a:solidFill>
                  <a:schemeClr val="tx1"/>
                </a:solidFill>
                <a:latin typeface="Verdana" panose="020B0604030504040204" pitchFamily="34" charset="0"/>
                <a:ea typeface="Verdana" panose="020B0604030504040204" pitchFamily="34" charset="0"/>
              </a:rPr>
              <a:t> June Movie Night</a:t>
            </a: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panose="020B0604030504040204" pitchFamily="34" charset="0"/>
                <a:ea typeface="Verdana" panose="020B0604030504040204" pitchFamily="34" charset="0"/>
              </a:rPr>
              <a:t>Friday 26</a:t>
            </a:r>
            <a:r>
              <a:rPr lang="en-GB" sz="1200" b="1" baseline="30000">
                <a:solidFill>
                  <a:schemeClr val="tx1"/>
                </a:solidFill>
                <a:latin typeface="Verdana" panose="020B0604030504040204" pitchFamily="34" charset="0"/>
                <a:ea typeface="Verdana" panose="020B0604030504040204" pitchFamily="34" charset="0"/>
              </a:rPr>
              <a:t>th</a:t>
            </a:r>
            <a:r>
              <a:rPr lang="en-GB" sz="1200" b="1">
                <a:solidFill>
                  <a:schemeClr val="tx1"/>
                </a:solidFill>
                <a:latin typeface="Verdana" panose="020B0604030504040204" pitchFamily="34" charset="0"/>
                <a:ea typeface="Verdana" panose="020B0604030504040204" pitchFamily="34" charset="0"/>
              </a:rPr>
              <a:t> June Donut Sale </a:t>
            </a: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chemeClr val="tx1"/>
                </a:solidFill>
                <a:latin typeface="Verdana" panose="020B0604030504040204" pitchFamily="34" charset="0"/>
                <a:ea typeface="Verdana" panose="020B0604030504040204" pitchFamily="34" charset="0"/>
              </a:rPr>
              <a:t>Wednesday 1</a:t>
            </a:r>
            <a:r>
              <a:rPr lang="en-GB" sz="1200" b="1" baseline="30000">
                <a:solidFill>
                  <a:schemeClr val="tx1"/>
                </a:solidFill>
                <a:latin typeface="Verdana" panose="020B0604030504040204" pitchFamily="34" charset="0"/>
                <a:ea typeface="Verdana" panose="020B0604030504040204" pitchFamily="34" charset="0"/>
              </a:rPr>
              <a:t>st</a:t>
            </a:r>
            <a:r>
              <a:rPr lang="en-GB" sz="1200" b="1">
                <a:solidFill>
                  <a:schemeClr val="tx1"/>
                </a:solidFill>
                <a:latin typeface="Verdana" panose="020B0604030504040204" pitchFamily="34" charset="0"/>
                <a:ea typeface="Verdana" panose="020B0604030504040204" pitchFamily="34" charset="0"/>
              </a:rPr>
              <a:t> – Friday 3</a:t>
            </a:r>
            <a:r>
              <a:rPr lang="en-GB" sz="1200" b="1" baseline="30000">
                <a:solidFill>
                  <a:schemeClr val="tx1"/>
                </a:solidFill>
                <a:latin typeface="Verdana" panose="020B0604030504040204" pitchFamily="34" charset="0"/>
                <a:ea typeface="Verdana" panose="020B0604030504040204" pitchFamily="34" charset="0"/>
              </a:rPr>
              <a:t>rd</a:t>
            </a:r>
            <a:r>
              <a:rPr lang="en-GB" sz="1200" b="1">
                <a:solidFill>
                  <a:schemeClr val="tx1"/>
                </a:solidFill>
                <a:latin typeface="Verdana" panose="020B0604030504040204" pitchFamily="34" charset="0"/>
                <a:ea typeface="Verdana" panose="020B0604030504040204" pitchFamily="34" charset="0"/>
              </a:rPr>
              <a:t> July Sackville Y6 transition days (TBC) </a:t>
            </a:r>
          </a:p>
          <a:p>
            <a:endParaRPr lang="en-GB" sz="1200" b="1">
              <a:solidFill>
                <a:schemeClr val="tx1"/>
              </a:solidFill>
              <a:latin typeface="Verdana" panose="020B0604030504040204" pitchFamily="34" charset="0"/>
              <a:ea typeface="Verdana" panose="020B0604030504040204" pitchFamily="34" charset="0"/>
            </a:endParaRPr>
          </a:p>
          <a:p>
            <a:r>
              <a:rPr lang="en-GB" sz="1200" b="1">
                <a:solidFill>
                  <a:srgbClr val="FF0000"/>
                </a:solidFill>
                <a:latin typeface="Verdana" panose="020B0604030504040204" pitchFamily="34" charset="0"/>
                <a:ea typeface="Verdana" panose="020B0604030504040204" pitchFamily="34" charset="0"/>
              </a:rPr>
              <a:t>Monday 6</a:t>
            </a:r>
            <a:r>
              <a:rPr lang="en-GB" sz="1200" b="1" baseline="30000">
                <a:solidFill>
                  <a:srgbClr val="FF0000"/>
                </a:solidFill>
                <a:latin typeface="Verdana" panose="020B0604030504040204" pitchFamily="34" charset="0"/>
                <a:ea typeface="Verdana" panose="020B0604030504040204" pitchFamily="34" charset="0"/>
              </a:rPr>
              <a:t>th</a:t>
            </a:r>
            <a:r>
              <a:rPr lang="en-GB" sz="1200" b="1">
                <a:solidFill>
                  <a:srgbClr val="FF0000"/>
                </a:solidFill>
                <a:latin typeface="Verdana" panose="020B0604030504040204" pitchFamily="34" charset="0"/>
                <a:ea typeface="Verdana" panose="020B0604030504040204" pitchFamily="34" charset="0"/>
              </a:rPr>
              <a:t> July week SHOW Week (TBC) </a:t>
            </a:r>
          </a:p>
          <a:p>
            <a:endParaRPr lang="en-GB" sz="1200" b="1">
              <a:solidFill>
                <a:srgbClr val="FF0000"/>
              </a:solidFill>
              <a:latin typeface="Verdana" panose="020B0604030504040204" pitchFamily="34" charset="0"/>
              <a:ea typeface="Verdana" panose="020B0604030504040204" pitchFamily="34" charset="0"/>
            </a:endParaRPr>
          </a:p>
          <a:p>
            <a:r>
              <a:rPr lang="en-GB" sz="1200" b="1">
                <a:solidFill>
                  <a:schemeClr val="tx1"/>
                </a:solidFill>
                <a:latin typeface="Verdana" panose="020B0604030504040204" pitchFamily="34" charset="0"/>
                <a:ea typeface="Verdana" panose="020B0604030504040204" pitchFamily="34" charset="0"/>
              </a:rPr>
              <a:t>Monday 20</a:t>
            </a:r>
            <a:r>
              <a:rPr lang="en-GB" sz="1200" b="1" baseline="30000">
                <a:solidFill>
                  <a:schemeClr val="tx1"/>
                </a:solidFill>
                <a:latin typeface="Verdana" panose="020B0604030504040204" pitchFamily="34" charset="0"/>
                <a:ea typeface="Verdana" panose="020B0604030504040204" pitchFamily="34" charset="0"/>
              </a:rPr>
              <a:t>th</a:t>
            </a:r>
            <a:r>
              <a:rPr lang="en-GB" sz="1200" b="1">
                <a:solidFill>
                  <a:schemeClr val="tx1"/>
                </a:solidFill>
                <a:latin typeface="Verdana" panose="020B0604030504040204" pitchFamily="34" charset="0"/>
                <a:ea typeface="Verdana" panose="020B0604030504040204" pitchFamily="34" charset="0"/>
              </a:rPr>
              <a:t> July Last Day of term </a:t>
            </a:r>
          </a:p>
          <a:p>
            <a:endParaRPr lang="en-GB" sz="1400">
              <a:solidFill>
                <a:schemeClr val="tx1"/>
              </a:solidFill>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B55BEFBB-F82D-869A-360D-A3D1758316CF}"/>
              </a:ext>
            </a:extLst>
          </p:cNvPr>
          <p:cNvSpPr txBox="1"/>
          <p:nvPr/>
        </p:nvSpPr>
        <p:spPr>
          <a:xfrm>
            <a:off x="164958" y="8745861"/>
            <a:ext cx="3537216" cy="255454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Verdana"/>
                <a:ea typeface="Verdana"/>
              </a:rPr>
              <a:t>On  </a:t>
            </a:r>
            <a:r>
              <a:rPr lang="en-US" sz="1600" b="1">
                <a:latin typeface="Verdana"/>
                <a:ea typeface="Verdana"/>
              </a:rPr>
              <a:t>Wednesday 22</a:t>
            </a:r>
            <a:r>
              <a:rPr lang="en-US" sz="1100" b="1" baseline="30000">
                <a:latin typeface="Verdana"/>
                <a:ea typeface="Verdana"/>
              </a:rPr>
              <a:t>nd</a:t>
            </a:r>
            <a:r>
              <a:rPr lang="en-US" sz="1600" b="1">
                <a:latin typeface="Verdana"/>
                <a:ea typeface="Verdana"/>
              </a:rPr>
              <a:t> October</a:t>
            </a:r>
            <a:r>
              <a:rPr lang="en-US" sz="1600">
                <a:latin typeface="Verdana"/>
                <a:ea typeface="Verdana"/>
              </a:rPr>
              <a:t> at 2.15 we are hosting a Parent workshop </a:t>
            </a:r>
            <a:endParaRPr lang="en-US" sz="1600"/>
          </a:p>
          <a:p>
            <a:endParaRPr lang="en-US" sz="1600">
              <a:latin typeface="Verdana"/>
              <a:ea typeface="Verdana"/>
            </a:endParaRPr>
          </a:p>
          <a:p>
            <a:r>
              <a:rPr lang="en-US" sz="1600" b="1">
                <a:latin typeface="Verdana"/>
                <a:ea typeface="Verdana"/>
              </a:rPr>
              <a:t>"supporting my child with their worries"</a:t>
            </a:r>
            <a:endParaRPr lang="en-US" sz="1600" b="1"/>
          </a:p>
          <a:p>
            <a:endParaRPr lang="en-US" sz="1600" b="1">
              <a:latin typeface="Verdana"/>
              <a:ea typeface="Verdana"/>
            </a:endParaRPr>
          </a:p>
          <a:p>
            <a:r>
              <a:rPr lang="en-US" sz="1600">
                <a:latin typeface="Verdana"/>
                <a:ea typeface="Verdana"/>
              </a:rPr>
              <a:t>Come and join us for an informative session with practical ideas. </a:t>
            </a:r>
          </a:p>
        </p:txBody>
      </p:sp>
      <p:pic>
        <p:nvPicPr>
          <p:cNvPr id="7" name="Picture 6" descr="A close up of a card&#10;&#10;AI-generated content may be incorrect.">
            <a:extLst>
              <a:ext uri="{FF2B5EF4-FFF2-40B4-BE49-F238E27FC236}">
                <a16:creationId xmlns:a16="http://schemas.microsoft.com/office/drawing/2014/main" id="{7ED27C3D-70BC-CB01-DDE3-C726BEA289FD}"/>
              </a:ext>
            </a:extLst>
          </p:cNvPr>
          <p:cNvPicPr>
            <a:picLocks noChangeAspect="1"/>
          </p:cNvPicPr>
          <p:nvPr/>
        </p:nvPicPr>
        <p:blipFill>
          <a:blip r:embed="rId4"/>
          <a:stretch>
            <a:fillRect/>
          </a:stretch>
        </p:blipFill>
        <p:spPr>
          <a:xfrm>
            <a:off x="3073663" y="10162652"/>
            <a:ext cx="3100694" cy="1915201"/>
          </a:xfrm>
          <a:prstGeom prst="rect">
            <a:avLst/>
          </a:prstGeom>
          <a:solidFill>
            <a:srgbClr val="000000">
              <a:shade val="95000"/>
            </a:srgbClr>
          </a:solidFill>
          <a:ln w="6350" cap="sq">
            <a:solidFill>
              <a:srgbClr val="000000"/>
            </a:solidFill>
            <a:miter lim="800000"/>
          </a:ln>
          <a:effectLst/>
        </p:spPr>
      </p:pic>
    </p:spTree>
    <p:extLst>
      <p:ext uri="{BB962C8B-B14F-4D97-AF65-F5344CB8AC3E}">
        <p14:creationId xmlns:p14="http://schemas.microsoft.com/office/powerpoint/2010/main" val="38312763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D9BCDD10221D4E932DE5610346B4B4" ma:contentTypeVersion="13" ma:contentTypeDescription="Create a new document." ma:contentTypeScope="" ma:versionID="d4b1045b57e4ad1b29775b64340d60d8">
  <xsd:schema xmlns:xsd="http://www.w3.org/2001/XMLSchema" xmlns:xs="http://www.w3.org/2001/XMLSchema" xmlns:p="http://schemas.microsoft.com/office/2006/metadata/properties" xmlns:ns2="62231fc0-69e2-4b20-8e8d-b5662d91ae7b" xmlns:ns3="65fa4b45-df9a-4171-bf3b-21ae689eb9c1" targetNamespace="http://schemas.microsoft.com/office/2006/metadata/properties" ma:root="true" ma:fieldsID="c70d2b8302e3a16d16925f5e7fbdd3d3" ns2:_="" ns3:_="">
    <xsd:import namespace="62231fc0-69e2-4b20-8e8d-b5662d91ae7b"/>
    <xsd:import namespace="65fa4b45-df9a-4171-bf3b-21ae689eb9c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1fc0-69e2-4b20-8e8d-b5662d91ae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f236141c-b1e8-4c1b-ae98-f55972a06499}" ma:internalName="TaxCatchAll" ma:showField="CatchAllData" ma:web="62231fc0-69e2-4b20-8e8d-b5662d91a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a4b45-df9a-4171-bf3b-21ae689eb9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1728b05-1f40-46b2-aaca-78aab9c197a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62231fc0-69e2-4b20-8e8d-b5662d91ae7b">HZH4SRTWH6WT-803455863-68079</_dlc_DocId>
    <_dlc_DocIdUrl xmlns="62231fc0-69e2-4b20-8e8d-b5662d91ae7b">
      <Url>https://ashurstwoodpri.sharepoint.com/sites/AWPOfficeSharedDrive/_layouts/15/DocIdRedir.aspx?ID=HZH4SRTWH6WT-803455863-68079</Url>
      <Description>HZH4SRTWH6WT-803455863-68079</Description>
    </_dlc_DocIdUrl>
    <lcf76f155ced4ddcb4097134ff3c332f xmlns="65fa4b45-df9a-4171-bf3b-21ae689eb9c1">
      <Terms xmlns="http://schemas.microsoft.com/office/infopath/2007/PartnerControls"/>
    </lcf76f155ced4ddcb4097134ff3c332f>
    <TaxCatchAll xmlns="62231fc0-69e2-4b20-8e8d-b5662d91ae7b"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497897-2C4D-45FD-9111-416DB2FB921A}">
  <ds:schemaRefs>
    <ds:schemaRef ds:uri="62231fc0-69e2-4b20-8e8d-b5662d91ae7b"/>
    <ds:schemaRef ds:uri="65fa4b45-df9a-4171-bf3b-21ae689eb9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3B8E2E-78B2-406F-BC6B-677827F7A7A9}">
  <ds:schemaRefs>
    <ds:schemaRef ds:uri="http://schemas.microsoft.com/sharepoint/v3/contenttype/forms"/>
  </ds:schemaRefs>
</ds:datastoreItem>
</file>

<file path=customXml/itemProps3.xml><?xml version="1.0" encoding="utf-8"?>
<ds:datastoreItem xmlns:ds="http://schemas.openxmlformats.org/officeDocument/2006/customXml" ds:itemID="{E521B555-20E9-43C4-B4AB-2F7F4667F3AE}">
  <ds:schemaRefs>
    <ds:schemaRef ds:uri="http://purl.org/dc/terms/"/>
    <ds:schemaRef ds:uri="http://schemas.microsoft.com/office/2006/documentManagement/types"/>
    <ds:schemaRef ds:uri="http://www.w3.org/XML/1998/namespace"/>
    <ds:schemaRef ds:uri="65fa4b45-df9a-4171-bf3b-21ae689eb9c1"/>
    <ds:schemaRef ds:uri="http://purl.org/dc/elements/1.1/"/>
    <ds:schemaRef ds:uri="62231fc0-69e2-4b20-8e8d-b5662d91ae7b"/>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2CC802F3-7FC3-4BE2-A30A-1EB948599EE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1476</Words>
  <Application>Microsoft Office PowerPoint</Application>
  <PresentationFormat>Custom</PresentationFormat>
  <Paragraphs>232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Segoe UI</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Hobby</dc:creator>
  <cp:lastModifiedBy>Ashurst Wood Primary Office</cp:lastModifiedBy>
  <cp:revision>1</cp:revision>
  <dcterms:created xsi:type="dcterms:W3CDTF">2025-08-25T19:42:37Z</dcterms:created>
  <dcterms:modified xsi:type="dcterms:W3CDTF">2025-09-19T13:06:25Z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0x010100F8D9BCDD10221D4E932DE5610346B4B4</vt:lpwstr>
  </property>
  <property fmtid="{D5CDD505-2E9C-101B-9397-08002B2CF9AE}" pid="3" name="_dlc_DocIdItemGuid">
    <vt:lpwstr>ffe7367e-dd96-4c9f-8716-f684df544495</vt:lpwstr>
  </property>
  <property fmtid="{D5CDD505-2E9C-101B-9397-08002B2CF9AE}" pid="4" name="MediaServiceImageTags">
    <vt:lpwstr/>
  </property>
</Properties>
</file>