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9"/>
  </p:notesMasterIdLst>
  <p:sldIdLst>
    <p:sldId id="258" r:id="rId6"/>
    <p:sldId id="268" r:id="rId7"/>
    <p:sldId id="267" r:id="rId8"/>
  </p:sldIdLst>
  <p:sldSz cx="16256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B6666-72AD-455F-AC0A-C34904E60032}" v="9" dt="2026-01-28T12:01:17.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9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Hobby" userId="6c08f93a-3c78-49e5-9440-2f55d0d89732" providerId="ADAL" clId="{B7A2F07A-264A-4917-8432-0E815AFA979F}"/>
    <pc:docChg chg="custSel addSld delSld modSld">
      <pc:chgData name="L Hobby" userId="6c08f93a-3c78-49e5-9440-2f55d0d89732" providerId="ADAL" clId="{B7A2F07A-264A-4917-8432-0E815AFA979F}" dt="2026-01-28T19:47:45.134" v="689" actId="1076"/>
      <pc:docMkLst>
        <pc:docMk/>
      </pc:docMkLst>
      <pc:sldChg chg="addSp delSp modSp mod">
        <pc:chgData name="L Hobby" userId="6c08f93a-3c78-49e5-9440-2f55d0d89732" providerId="ADAL" clId="{B7A2F07A-264A-4917-8432-0E815AFA979F}" dt="2026-01-28T19:47:45.134" v="689" actId="1076"/>
        <pc:sldMkLst>
          <pc:docMk/>
          <pc:sldMk cId="984836623" sldId="258"/>
        </pc:sldMkLst>
        <pc:spChg chg="mod">
          <ac:chgData name="L Hobby" userId="6c08f93a-3c78-49e5-9440-2f55d0d89732" providerId="ADAL" clId="{B7A2F07A-264A-4917-8432-0E815AFA979F}" dt="2026-01-28T19:44:27.431" v="568" actId="1076"/>
          <ac:spMkLst>
            <pc:docMk/>
            <pc:sldMk cId="984836623" sldId="258"/>
            <ac:spMk id="2" creationId="{43371896-7417-CA6E-E21B-08B05199D860}"/>
          </ac:spMkLst>
        </pc:spChg>
        <pc:spChg chg="mod">
          <ac:chgData name="L Hobby" userId="6c08f93a-3c78-49e5-9440-2f55d0d89732" providerId="ADAL" clId="{B7A2F07A-264A-4917-8432-0E815AFA979F}" dt="2026-01-28T19:38:57.903" v="452" actId="14100"/>
          <ac:spMkLst>
            <pc:docMk/>
            <pc:sldMk cId="984836623" sldId="258"/>
            <ac:spMk id="8" creationId="{7A92D9E5-18B2-9473-4D7C-027BFAA116DF}"/>
          </ac:spMkLst>
        </pc:spChg>
        <pc:spChg chg="mod">
          <ac:chgData name="L Hobby" userId="6c08f93a-3c78-49e5-9440-2f55d0d89732" providerId="ADAL" clId="{B7A2F07A-264A-4917-8432-0E815AFA979F}" dt="2026-01-28T19:37:22.234" v="449" actId="1076"/>
          <ac:spMkLst>
            <pc:docMk/>
            <pc:sldMk cId="984836623" sldId="258"/>
            <ac:spMk id="9" creationId="{296CB88A-A153-FFCF-EE15-DDE232844C99}"/>
          </ac:spMkLst>
        </pc:spChg>
        <pc:spChg chg="mod">
          <ac:chgData name="L Hobby" userId="6c08f93a-3c78-49e5-9440-2f55d0d89732" providerId="ADAL" clId="{B7A2F07A-264A-4917-8432-0E815AFA979F}" dt="2026-01-28T19:44:00.826" v="565" actId="14100"/>
          <ac:spMkLst>
            <pc:docMk/>
            <pc:sldMk cId="984836623" sldId="258"/>
            <ac:spMk id="10" creationId="{8D230429-4DEE-3866-2FF7-73815EB48EDB}"/>
          </ac:spMkLst>
        </pc:spChg>
        <pc:spChg chg="add mod">
          <ac:chgData name="L Hobby" userId="6c08f93a-3c78-49e5-9440-2f55d0d89732" providerId="ADAL" clId="{B7A2F07A-264A-4917-8432-0E815AFA979F}" dt="2026-01-28T19:39:00.980" v="453" actId="14100"/>
          <ac:spMkLst>
            <pc:docMk/>
            <pc:sldMk cId="984836623" sldId="258"/>
            <ac:spMk id="12" creationId="{9BB8DCF8-0797-521B-3D39-F308A4D0673B}"/>
          </ac:spMkLst>
        </pc:spChg>
        <pc:spChg chg="add mod">
          <ac:chgData name="L Hobby" userId="6c08f93a-3c78-49e5-9440-2f55d0d89732" providerId="ADAL" clId="{B7A2F07A-264A-4917-8432-0E815AFA979F}" dt="2026-01-28T19:45:16.703" v="581" actId="20577"/>
          <ac:spMkLst>
            <pc:docMk/>
            <pc:sldMk cId="984836623" sldId="258"/>
            <ac:spMk id="15" creationId="{6045FE03-F84B-F3C4-F1A5-3C42EA817556}"/>
          </ac:spMkLst>
        </pc:spChg>
        <pc:spChg chg="add mod">
          <ac:chgData name="L Hobby" userId="6c08f93a-3c78-49e5-9440-2f55d0d89732" providerId="ADAL" clId="{B7A2F07A-264A-4917-8432-0E815AFA979F}" dt="2026-01-28T19:44:33.462" v="570" actId="1076"/>
          <ac:spMkLst>
            <pc:docMk/>
            <pc:sldMk cId="984836623" sldId="258"/>
            <ac:spMk id="23" creationId="{619086FA-ECA6-D366-C242-00B6604395AA}"/>
          </ac:spMkLst>
        </pc:spChg>
        <pc:spChg chg="add mod">
          <ac:chgData name="L Hobby" userId="6c08f93a-3c78-49e5-9440-2f55d0d89732" providerId="ADAL" clId="{B7A2F07A-264A-4917-8432-0E815AFA979F}" dt="2026-01-28T19:47:45.134" v="689" actId="1076"/>
          <ac:spMkLst>
            <pc:docMk/>
            <pc:sldMk cId="984836623" sldId="258"/>
            <ac:spMk id="24" creationId="{51C0FF63-78F7-813E-1121-321D1B17EBE8}"/>
          </ac:spMkLst>
        </pc:spChg>
        <pc:spChg chg="add mod">
          <ac:chgData name="L Hobby" userId="6c08f93a-3c78-49e5-9440-2f55d0d89732" providerId="ADAL" clId="{B7A2F07A-264A-4917-8432-0E815AFA979F}" dt="2026-01-28T19:45:59.234" v="611" actId="14100"/>
          <ac:spMkLst>
            <pc:docMk/>
            <pc:sldMk cId="984836623" sldId="258"/>
            <ac:spMk id="25" creationId="{F58CE003-2B44-AE0F-90D2-74010786F292}"/>
          </ac:spMkLst>
        </pc:spChg>
        <pc:spChg chg="add mod">
          <ac:chgData name="L Hobby" userId="6c08f93a-3c78-49e5-9440-2f55d0d89732" providerId="ADAL" clId="{B7A2F07A-264A-4917-8432-0E815AFA979F}" dt="2026-01-28T19:46:15.737" v="621" actId="1076"/>
          <ac:spMkLst>
            <pc:docMk/>
            <pc:sldMk cId="984836623" sldId="258"/>
            <ac:spMk id="26" creationId="{33158672-478B-0BAF-18B8-E70507F0B3C0}"/>
          </ac:spMkLst>
        </pc:spChg>
        <pc:spChg chg="add mod">
          <ac:chgData name="L Hobby" userId="6c08f93a-3c78-49e5-9440-2f55d0d89732" providerId="ADAL" clId="{B7A2F07A-264A-4917-8432-0E815AFA979F}" dt="2026-01-28T19:46:58.098" v="665" actId="1076"/>
          <ac:spMkLst>
            <pc:docMk/>
            <pc:sldMk cId="984836623" sldId="258"/>
            <ac:spMk id="28" creationId="{0482DAE2-BE40-281F-21D0-F9D5861D33FD}"/>
          </ac:spMkLst>
        </pc:spChg>
        <pc:spChg chg="add mod">
          <ac:chgData name="L Hobby" userId="6c08f93a-3c78-49e5-9440-2f55d0d89732" providerId="ADAL" clId="{B7A2F07A-264A-4917-8432-0E815AFA979F}" dt="2026-01-28T19:47:24.566" v="688" actId="1076"/>
          <ac:spMkLst>
            <pc:docMk/>
            <pc:sldMk cId="984836623" sldId="258"/>
            <ac:spMk id="29" creationId="{BE2A595B-62FB-9614-990D-62B39B7153CA}"/>
          </ac:spMkLst>
        </pc:spChg>
        <pc:picChg chg="add mod">
          <ac:chgData name="L Hobby" userId="6c08f93a-3c78-49e5-9440-2f55d0d89732" providerId="ADAL" clId="{B7A2F07A-264A-4917-8432-0E815AFA979F}" dt="2026-01-28T19:44:29.884" v="569" actId="1076"/>
          <ac:picMkLst>
            <pc:docMk/>
            <pc:sldMk cId="984836623" sldId="258"/>
            <ac:picMk id="16" creationId="{659720F2-E596-00BD-5331-5E9714CDB8CA}"/>
          </ac:picMkLst>
        </pc:picChg>
        <pc:picChg chg="add mod">
          <ac:chgData name="L Hobby" userId="6c08f93a-3c78-49e5-9440-2f55d0d89732" providerId="ADAL" clId="{B7A2F07A-264A-4917-8432-0E815AFA979F}" dt="2026-01-28T19:44:40.981" v="572" actId="1076"/>
          <ac:picMkLst>
            <pc:docMk/>
            <pc:sldMk cId="984836623" sldId="258"/>
            <ac:picMk id="17" creationId="{65B3EACE-D114-A509-B77B-45FC051CAD7A}"/>
          </ac:picMkLst>
        </pc:picChg>
        <pc:picChg chg="add mod">
          <ac:chgData name="L Hobby" userId="6c08f93a-3c78-49e5-9440-2f55d0d89732" providerId="ADAL" clId="{B7A2F07A-264A-4917-8432-0E815AFA979F}" dt="2026-01-28T19:44:47.629" v="574" actId="1076"/>
          <ac:picMkLst>
            <pc:docMk/>
            <pc:sldMk cId="984836623" sldId="258"/>
            <ac:picMk id="18" creationId="{F3F73518-CF97-D542-98B2-93579A118808}"/>
          </ac:picMkLst>
        </pc:picChg>
        <pc:picChg chg="add mod">
          <ac:chgData name="L Hobby" userId="6c08f93a-3c78-49e5-9440-2f55d0d89732" providerId="ADAL" clId="{B7A2F07A-264A-4917-8432-0E815AFA979F}" dt="2026-01-28T19:44:51.276" v="575" actId="1076"/>
          <ac:picMkLst>
            <pc:docMk/>
            <pc:sldMk cId="984836623" sldId="258"/>
            <ac:picMk id="19" creationId="{C93DA01B-2653-128C-6A0A-818D28FC5383}"/>
          </ac:picMkLst>
        </pc:picChg>
        <pc:picChg chg="add mod">
          <ac:chgData name="L Hobby" userId="6c08f93a-3c78-49e5-9440-2f55d0d89732" providerId="ADAL" clId="{B7A2F07A-264A-4917-8432-0E815AFA979F}" dt="2026-01-28T19:44:53.882" v="576" actId="1076"/>
          <ac:picMkLst>
            <pc:docMk/>
            <pc:sldMk cId="984836623" sldId="258"/>
            <ac:picMk id="20" creationId="{15770A70-C39E-A710-196B-640B8B17FD02}"/>
          </ac:picMkLst>
        </pc:picChg>
        <pc:picChg chg="add mod">
          <ac:chgData name="L Hobby" userId="6c08f93a-3c78-49e5-9440-2f55d0d89732" providerId="ADAL" clId="{B7A2F07A-264A-4917-8432-0E815AFA979F}" dt="2026-01-28T19:45:00.531" v="578" actId="14100"/>
          <ac:picMkLst>
            <pc:docMk/>
            <pc:sldMk cId="984836623" sldId="258"/>
            <ac:picMk id="21" creationId="{7D87AD51-6FAB-4F1D-455E-76BC9C26184A}"/>
          </ac:picMkLst>
        </pc:picChg>
      </pc:sldChg>
      <pc:sldChg chg="addSp modSp mod">
        <pc:chgData name="L Hobby" userId="6c08f93a-3c78-49e5-9440-2f55d0d89732" providerId="ADAL" clId="{B7A2F07A-264A-4917-8432-0E815AFA979F}" dt="2026-01-28T18:01:11.799" v="59" actId="1076"/>
        <pc:sldMkLst>
          <pc:docMk/>
          <pc:sldMk cId="3440402844" sldId="267"/>
        </pc:sldMkLst>
        <pc:spChg chg="mod">
          <ac:chgData name="L Hobby" userId="6c08f93a-3c78-49e5-9440-2f55d0d89732" providerId="ADAL" clId="{B7A2F07A-264A-4917-8432-0E815AFA979F}" dt="2026-01-28T18:00:37.111" v="51" actId="1076"/>
          <ac:spMkLst>
            <pc:docMk/>
            <pc:sldMk cId="3440402844" sldId="267"/>
            <ac:spMk id="8" creationId="{38C61242-2F43-D20B-BEA1-2617B2CC85B6}"/>
          </ac:spMkLst>
        </pc:spChg>
        <pc:spChg chg="mod">
          <ac:chgData name="L Hobby" userId="6c08f93a-3c78-49e5-9440-2f55d0d89732" providerId="ADAL" clId="{B7A2F07A-264A-4917-8432-0E815AFA979F}" dt="2026-01-28T17:58:08.144" v="23" actId="14100"/>
          <ac:spMkLst>
            <pc:docMk/>
            <pc:sldMk cId="3440402844" sldId="267"/>
            <ac:spMk id="9" creationId="{EF403DD1-9A3E-99A4-683C-C140657A682F}"/>
          </ac:spMkLst>
        </pc:spChg>
        <pc:spChg chg="mod">
          <ac:chgData name="L Hobby" userId="6c08f93a-3c78-49e5-9440-2f55d0d89732" providerId="ADAL" clId="{B7A2F07A-264A-4917-8432-0E815AFA979F}" dt="2026-01-28T18:01:01.836" v="57" actId="14100"/>
          <ac:spMkLst>
            <pc:docMk/>
            <pc:sldMk cId="3440402844" sldId="267"/>
            <ac:spMk id="11" creationId="{189846F2-82A1-FE26-0042-79E52F3B6534}"/>
          </ac:spMkLst>
        </pc:spChg>
        <pc:spChg chg="mod">
          <ac:chgData name="L Hobby" userId="6c08f93a-3c78-49e5-9440-2f55d0d89732" providerId="ADAL" clId="{B7A2F07A-264A-4917-8432-0E815AFA979F}" dt="2026-01-28T17:57:38.382" v="14" actId="14100"/>
          <ac:spMkLst>
            <pc:docMk/>
            <pc:sldMk cId="3440402844" sldId="267"/>
            <ac:spMk id="13" creationId="{E537F880-4DCE-FE22-30C8-770ADA4C9019}"/>
          </ac:spMkLst>
        </pc:spChg>
        <pc:spChg chg="mod">
          <ac:chgData name="L Hobby" userId="6c08f93a-3c78-49e5-9440-2f55d0d89732" providerId="ADAL" clId="{B7A2F07A-264A-4917-8432-0E815AFA979F}" dt="2026-01-28T18:00:11.830" v="46" actId="20577"/>
          <ac:spMkLst>
            <pc:docMk/>
            <pc:sldMk cId="3440402844" sldId="267"/>
            <ac:spMk id="14" creationId="{F63C6ABF-319A-4A12-2F2E-2AB880F8507F}"/>
          </ac:spMkLst>
        </pc:spChg>
        <pc:spChg chg="mod">
          <ac:chgData name="L Hobby" userId="6c08f93a-3c78-49e5-9440-2f55d0d89732" providerId="ADAL" clId="{B7A2F07A-264A-4917-8432-0E815AFA979F}" dt="2026-01-28T17:59:52.643" v="43" actId="1076"/>
          <ac:spMkLst>
            <pc:docMk/>
            <pc:sldMk cId="3440402844" sldId="267"/>
            <ac:spMk id="15" creationId="{D4B404E5-4DAD-B188-770A-1C17301B44C1}"/>
          </ac:spMkLst>
        </pc:spChg>
        <pc:spChg chg="mod">
          <ac:chgData name="L Hobby" userId="6c08f93a-3c78-49e5-9440-2f55d0d89732" providerId="ADAL" clId="{B7A2F07A-264A-4917-8432-0E815AFA979F}" dt="2026-01-28T17:59:47.815" v="42" actId="14100"/>
          <ac:spMkLst>
            <pc:docMk/>
            <pc:sldMk cId="3440402844" sldId="267"/>
            <ac:spMk id="16" creationId="{9E65BBB2-846F-801C-6245-8813AE97D5F1}"/>
          </ac:spMkLst>
        </pc:spChg>
        <pc:spChg chg="mod">
          <ac:chgData name="L Hobby" userId="6c08f93a-3c78-49e5-9440-2f55d0d89732" providerId="ADAL" clId="{B7A2F07A-264A-4917-8432-0E815AFA979F}" dt="2026-01-28T17:56:54.770" v="2" actId="14100"/>
          <ac:spMkLst>
            <pc:docMk/>
            <pc:sldMk cId="3440402844" sldId="267"/>
            <ac:spMk id="17" creationId="{8FBA57D4-D72B-B4C2-C011-203B6ADBD6C8}"/>
          </ac:spMkLst>
        </pc:spChg>
        <pc:spChg chg="mod">
          <ac:chgData name="L Hobby" userId="6c08f93a-3c78-49e5-9440-2f55d0d89732" providerId="ADAL" clId="{B7A2F07A-264A-4917-8432-0E815AFA979F}" dt="2026-01-28T17:59:03.232" v="35" actId="255"/>
          <ac:spMkLst>
            <pc:docMk/>
            <pc:sldMk cId="3440402844" sldId="267"/>
            <ac:spMk id="24" creationId="{8A6C0B32-8007-114E-3FA0-F7B70FBB8D71}"/>
          </ac:spMkLst>
        </pc:spChg>
        <pc:spChg chg="mod">
          <ac:chgData name="L Hobby" userId="6c08f93a-3c78-49e5-9440-2f55d0d89732" providerId="ADAL" clId="{B7A2F07A-264A-4917-8432-0E815AFA979F}" dt="2026-01-28T18:00:28.018" v="50" actId="6549"/>
          <ac:spMkLst>
            <pc:docMk/>
            <pc:sldMk cId="3440402844" sldId="267"/>
            <ac:spMk id="25" creationId="{F8E04575-8A50-E469-7C8F-C6685232D707}"/>
          </ac:spMkLst>
        </pc:spChg>
        <pc:picChg chg="add mod">
          <ac:chgData name="L Hobby" userId="6c08f93a-3c78-49e5-9440-2f55d0d89732" providerId="ADAL" clId="{B7A2F07A-264A-4917-8432-0E815AFA979F}" dt="2026-01-28T18:01:11.799" v="59" actId="1076"/>
          <ac:picMkLst>
            <pc:docMk/>
            <pc:sldMk cId="3440402844" sldId="267"/>
            <ac:picMk id="2" creationId="{77B69952-B94E-D666-4C4B-9F42F83A1DFD}"/>
          </ac:picMkLst>
        </pc:picChg>
      </pc:sldChg>
      <pc:sldChg chg="addSp modSp mod">
        <pc:chgData name="L Hobby" userId="6c08f93a-3c78-49e5-9440-2f55d0d89732" providerId="ADAL" clId="{B7A2F07A-264A-4917-8432-0E815AFA979F}" dt="2026-01-28T18:06:03.369" v="156" actId="14100"/>
        <pc:sldMkLst>
          <pc:docMk/>
          <pc:sldMk cId="4066629931" sldId="268"/>
        </pc:sldMkLst>
        <pc:spChg chg="mod">
          <ac:chgData name="L Hobby" userId="6c08f93a-3c78-49e5-9440-2f55d0d89732" providerId="ADAL" clId="{B7A2F07A-264A-4917-8432-0E815AFA979F}" dt="2026-01-28T18:05:40.581" v="150" actId="14100"/>
          <ac:spMkLst>
            <pc:docMk/>
            <pc:sldMk cId="4066629931" sldId="268"/>
            <ac:spMk id="3" creationId="{BE7DA142-341D-470A-AAEB-406917B7715E}"/>
          </ac:spMkLst>
        </pc:spChg>
        <pc:spChg chg="mod">
          <ac:chgData name="L Hobby" userId="6c08f93a-3c78-49e5-9440-2f55d0d89732" providerId="ADAL" clId="{B7A2F07A-264A-4917-8432-0E815AFA979F}" dt="2026-01-28T18:06:03.369" v="156" actId="14100"/>
          <ac:spMkLst>
            <pc:docMk/>
            <pc:sldMk cId="4066629931" sldId="268"/>
            <ac:spMk id="7" creationId="{3D2A7568-915E-AB81-2F8D-8F73D623EB1B}"/>
          </ac:spMkLst>
        </pc:spChg>
        <pc:picChg chg="mod">
          <ac:chgData name="L Hobby" userId="6c08f93a-3c78-49e5-9440-2f55d0d89732" providerId="ADAL" clId="{B7A2F07A-264A-4917-8432-0E815AFA979F}" dt="2026-01-28T18:05:54.616" v="154" actId="1440"/>
          <ac:picMkLst>
            <pc:docMk/>
            <pc:sldMk cId="4066629931" sldId="268"/>
            <ac:picMk id="5" creationId="{81C20335-3D2D-AA5A-C215-8755FDE852DA}"/>
          </ac:picMkLst>
        </pc:picChg>
        <pc:picChg chg="add mod">
          <ac:chgData name="L Hobby" userId="6c08f93a-3c78-49e5-9440-2f55d0d89732" providerId="ADAL" clId="{B7A2F07A-264A-4917-8432-0E815AFA979F}" dt="2026-01-28T18:05:57.871" v="155" actId="1440"/>
          <ac:picMkLst>
            <pc:docMk/>
            <pc:sldMk cId="4066629931" sldId="268"/>
            <ac:picMk id="6" creationId="{A95317E4-353B-1EC2-54C9-14361C2EADA6}"/>
          </ac:picMkLst>
        </pc:picChg>
      </pc:sldChg>
    </pc:docChg>
  </pc:docChgLst>
  <pc:docChgLst>
    <pc:chgData name="Ashurst Wood Primary Office" userId="d178eee5-bced-4028-b49e-8c1963869ec3" providerId="ADAL" clId="{24560A18-957B-4C68-99A7-9CABA98369A2}"/>
    <pc:docChg chg="undo custSel modSld">
      <pc:chgData name="Ashurst Wood Primary Office" userId="d178eee5-bced-4028-b49e-8c1963869ec3" providerId="ADAL" clId="{24560A18-957B-4C68-99A7-9CABA98369A2}" dt="2026-01-30T11:49:18.033" v="911" actId="20577"/>
      <pc:docMkLst>
        <pc:docMk/>
      </pc:docMkLst>
      <pc:sldChg chg="modSp mod">
        <pc:chgData name="Ashurst Wood Primary Office" userId="d178eee5-bced-4028-b49e-8c1963869ec3" providerId="ADAL" clId="{24560A18-957B-4C68-99A7-9CABA98369A2}" dt="2026-01-30T11:49:18.033" v="911" actId="20577"/>
        <pc:sldMkLst>
          <pc:docMk/>
          <pc:sldMk cId="984836623" sldId="258"/>
        </pc:sldMkLst>
        <pc:spChg chg="mod">
          <ac:chgData name="Ashurst Wood Primary Office" userId="d178eee5-bced-4028-b49e-8c1963869ec3" providerId="ADAL" clId="{24560A18-957B-4C68-99A7-9CABA98369A2}" dt="2026-01-29T11:02:49.131" v="843" actId="20577"/>
          <ac:spMkLst>
            <pc:docMk/>
            <pc:sldMk cId="984836623" sldId="258"/>
            <ac:spMk id="6" creationId="{E59BE1D1-5100-92E2-7FCA-BB36A00D0D23}"/>
          </ac:spMkLst>
        </pc:spChg>
        <pc:spChg chg="mod">
          <ac:chgData name="Ashurst Wood Primary Office" userId="d178eee5-bced-4028-b49e-8c1963869ec3" providerId="ADAL" clId="{24560A18-957B-4C68-99A7-9CABA98369A2}" dt="2026-01-29T10:59:54.078" v="707" actId="20577"/>
          <ac:spMkLst>
            <pc:docMk/>
            <pc:sldMk cId="984836623" sldId="258"/>
            <ac:spMk id="8" creationId="{7A92D9E5-18B2-9473-4D7C-027BFAA116DF}"/>
          </ac:spMkLst>
        </pc:spChg>
        <pc:spChg chg="mod">
          <ac:chgData name="Ashurst Wood Primary Office" userId="d178eee5-bced-4028-b49e-8c1963869ec3" providerId="ADAL" clId="{24560A18-957B-4C68-99A7-9CABA98369A2}" dt="2026-01-29T15:29:46.822" v="885" actId="20577"/>
          <ac:spMkLst>
            <pc:docMk/>
            <pc:sldMk cId="984836623" sldId="258"/>
            <ac:spMk id="9" creationId="{296CB88A-A153-FFCF-EE15-DDE232844C99}"/>
          </ac:spMkLst>
        </pc:spChg>
        <pc:spChg chg="mod">
          <ac:chgData name="Ashurst Wood Primary Office" userId="d178eee5-bced-4028-b49e-8c1963869ec3" providerId="ADAL" clId="{24560A18-957B-4C68-99A7-9CABA98369A2}" dt="2026-01-30T11:49:18.033" v="911" actId="20577"/>
          <ac:spMkLst>
            <pc:docMk/>
            <pc:sldMk cId="984836623" sldId="258"/>
            <ac:spMk id="10" creationId="{8D230429-4DEE-3866-2FF7-73815EB48EDB}"/>
          </ac:spMkLst>
        </pc:spChg>
      </pc:sldChg>
      <pc:sldChg chg="addSp delSp modSp mod">
        <pc:chgData name="Ashurst Wood Primary Office" userId="d178eee5-bced-4028-b49e-8c1963869ec3" providerId="ADAL" clId="{24560A18-957B-4C68-99A7-9CABA98369A2}" dt="2026-01-29T11:03:30.330" v="845" actId="2"/>
        <pc:sldMkLst>
          <pc:docMk/>
          <pc:sldMk cId="3440402844" sldId="267"/>
        </pc:sldMkLst>
        <pc:spChg chg="mod">
          <ac:chgData name="Ashurst Wood Primary Office" userId="d178eee5-bced-4028-b49e-8c1963869ec3" providerId="ADAL" clId="{24560A18-957B-4C68-99A7-9CABA98369A2}" dt="2026-01-28T09:55:14.092" v="32" actId="20577"/>
          <ac:spMkLst>
            <pc:docMk/>
            <pc:sldMk cId="3440402844" sldId="267"/>
            <ac:spMk id="4" creationId="{99D84689-D7A1-65AA-EA53-FBE27C4793C4}"/>
          </ac:spMkLst>
        </pc:spChg>
        <pc:spChg chg="mod">
          <ac:chgData name="Ashurst Wood Primary Office" userId="d178eee5-bced-4028-b49e-8c1963869ec3" providerId="ADAL" clId="{24560A18-957B-4C68-99A7-9CABA98369A2}" dt="2026-01-28T10:05:13.183" v="44" actId="1076"/>
          <ac:spMkLst>
            <pc:docMk/>
            <pc:sldMk cId="3440402844" sldId="267"/>
            <ac:spMk id="8" creationId="{38C61242-2F43-D20B-BEA1-2617B2CC85B6}"/>
          </ac:spMkLst>
        </pc:spChg>
        <pc:spChg chg="mod">
          <ac:chgData name="Ashurst Wood Primary Office" userId="d178eee5-bced-4028-b49e-8c1963869ec3" providerId="ADAL" clId="{24560A18-957B-4C68-99A7-9CABA98369A2}" dt="2026-01-28T10:05:58.555" v="49" actId="14100"/>
          <ac:spMkLst>
            <pc:docMk/>
            <pc:sldMk cId="3440402844" sldId="267"/>
            <ac:spMk id="9" creationId="{EF403DD1-9A3E-99A4-683C-C140657A682F}"/>
          </ac:spMkLst>
        </pc:spChg>
        <pc:spChg chg="mod">
          <ac:chgData name="Ashurst Wood Primary Office" userId="d178eee5-bced-4028-b49e-8c1963869ec3" providerId="ADAL" clId="{24560A18-957B-4C68-99A7-9CABA98369A2}" dt="2026-01-28T12:05:46.795" v="683" actId="14100"/>
          <ac:spMkLst>
            <pc:docMk/>
            <pc:sldMk cId="3440402844" sldId="267"/>
            <ac:spMk id="11" creationId="{189846F2-82A1-FE26-0042-79E52F3B6534}"/>
          </ac:spMkLst>
        </pc:spChg>
        <pc:spChg chg="add mod">
          <ac:chgData name="Ashurst Wood Primary Office" userId="d178eee5-bced-4028-b49e-8c1963869ec3" providerId="ADAL" clId="{24560A18-957B-4C68-99A7-9CABA98369A2}" dt="2026-01-28T10:09:29.129" v="73" actId="207"/>
          <ac:spMkLst>
            <pc:docMk/>
            <pc:sldMk cId="3440402844" sldId="267"/>
            <ac:spMk id="13" creationId="{E537F880-4DCE-FE22-30C8-770ADA4C9019}"/>
          </ac:spMkLst>
        </pc:spChg>
        <pc:spChg chg="add mod">
          <ac:chgData name="Ashurst Wood Primary Office" userId="d178eee5-bced-4028-b49e-8c1963869ec3" providerId="ADAL" clId="{24560A18-957B-4C68-99A7-9CABA98369A2}" dt="2026-01-28T12:01:28.057" v="626" actId="6549"/>
          <ac:spMkLst>
            <pc:docMk/>
            <pc:sldMk cId="3440402844" sldId="267"/>
            <ac:spMk id="14" creationId="{F63C6ABF-319A-4A12-2F2E-2AB880F8507F}"/>
          </ac:spMkLst>
        </pc:spChg>
        <pc:spChg chg="add mod">
          <ac:chgData name="Ashurst Wood Primary Office" userId="d178eee5-bced-4028-b49e-8c1963869ec3" providerId="ADAL" clId="{24560A18-957B-4C68-99A7-9CABA98369A2}" dt="2026-01-28T10:22:34.283" v="290" actId="1076"/>
          <ac:spMkLst>
            <pc:docMk/>
            <pc:sldMk cId="3440402844" sldId="267"/>
            <ac:spMk id="15" creationId="{D4B404E5-4DAD-B188-770A-1C17301B44C1}"/>
          </ac:spMkLst>
        </pc:spChg>
        <pc:spChg chg="add mod">
          <ac:chgData name="Ashurst Wood Primary Office" userId="d178eee5-bced-4028-b49e-8c1963869ec3" providerId="ADAL" clId="{24560A18-957B-4C68-99A7-9CABA98369A2}" dt="2026-01-28T12:02:43.135" v="627" actId="6549"/>
          <ac:spMkLst>
            <pc:docMk/>
            <pc:sldMk cId="3440402844" sldId="267"/>
            <ac:spMk id="16" creationId="{9E65BBB2-846F-801C-6245-8813AE97D5F1}"/>
          </ac:spMkLst>
        </pc:spChg>
        <pc:spChg chg="add mod">
          <ac:chgData name="Ashurst Wood Primary Office" userId="d178eee5-bced-4028-b49e-8c1963869ec3" providerId="ADAL" clId="{24560A18-957B-4C68-99A7-9CABA98369A2}" dt="2026-01-28T10:30:16.036" v="376" actId="14100"/>
          <ac:spMkLst>
            <pc:docMk/>
            <pc:sldMk cId="3440402844" sldId="267"/>
            <ac:spMk id="17" creationId="{8FBA57D4-D72B-B4C2-C011-203B6ADBD6C8}"/>
          </ac:spMkLst>
        </pc:spChg>
        <pc:spChg chg="mod">
          <ac:chgData name="Ashurst Wood Primary Office" userId="d178eee5-bced-4028-b49e-8c1963869ec3" providerId="ADAL" clId="{24560A18-957B-4C68-99A7-9CABA98369A2}" dt="2026-01-29T11:03:28.991" v="844" actId="2"/>
          <ac:spMkLst>
            <pc:docMk/>
            <pc:sldMk cId="3440402844" sldId="267"/>
            <ac:spMk id="24" creationId="{8A6C0B32-8007-114E-3FA0-F7B70FBB8D71}"/>
          </ac:spMkLst>
        </pc:spChg>
        <pc:spChg chg="add del mod">
          <ac:chgData name="Ashurst Wood Primary Office" userId="d178eee5-bced-4028-b49e-8c1963869ec3" providerId="ADAL" clId="{24560A18-957B-4C68-99A7-9CABA98369A2}" dt="2026-01-29T11:03:30.330" v="845" actId="2"/>
          <ac:spMkLst>
            <pc:docMk/>
            <pc:sldMk cId="3440402844" sldId="267"/>
            <ac:spMk id="25" creationId="{F8E04575-8A50-E469-7C8F-C6685232D707}"/>
          </ac:spMkLst>
        </pc:spChg>
      </pc:sldChg>
      <pc:sldChg chg="addSp delSp modSp mod">
        <pc:chgData name="Ashurst Wood Primary Office" userId="d178eee5-bced-4028-b49e-8c1963869ec3" providerId="ADAL" clId="{24560A18-957B-4C68-99A7-9CABA98369A2}" dt="2026-01-29T11:07:31.829" v="846" actId="6549"/>
        <pc:sldMkLst>
          <pc:docMk/>
          <pc:sldMk cId="4066629931" sldId="268"/>
        </pc:sldMkLst>
        <pc:spChg chg="mod">
          <ac:chgData name="Ashurst Wood Primary Office" userId="d178eee5-bced-4028-b49e-8c1963869ec3" providerId="ADAL" clId="{24560A18-957B-4C68-99A7-9CABA98369A2}" dt="2026-01-29T11:07:31.829" v="846" actId="6549"/>
          <ac:spMkLst>
            <pc:docMk/>
            <pc:sldMk cId="4066629931" sldId="268"/>
            <ac:spMk id="3" creationId="{BE7DA142-341D-470A-AAEB-406917B7715E}"/>
          </ac:spMkLst>
        </pc:spChg>
        <pc:spChg chg="add mod">
          <ac:chgData name="Ashurst Wood Primary Office" userId="d178eee5-bced-4028-b49e-8c1963869ec3" providerId="ADAL" clId="{24560A18-957B-4C68-99A7-9CABA98369A2}" dt="2026-01-28T10:32:39.728" v="384" actId="208"/>
          <ac:spMkLst>
            <pc:docMk/>
            <pc:sldMk cId="4066629931" sldId="268"/>
            <ac:spMk id="7" creationId="{3D2A7568-915E-AB81-2F8D-8F73D623EB1B}"/>
          </ac:spMkLst>
        </pc:spChg>
        <pc:picChg chg="add mod">
          <ac:chgData name="Ashurst Wood Primary Office" userId="d178eee5-bced-4028-b49e-8c1963869ec3" providerId="ADAL" clId="{24560A18-957B-4C68-99A7-9CABA98369A2}" dt="2026-01-28T10:17:27.635" v="137" actId="14100"/>
          <ac:picMkLst>
            <pc:docMk/>
            <pc:sldMk cId="4066629931" sldId="268"/>
            <ac:picMk id="5" creationId="{81C20335-3D2D-AA5A-C215-8755FDE852DA}"/>
          </ac:picMkLst>
        </pc:picChg>
      </pc:sldChg>
    </pc:docChg>
  </pc:docChgLst>
  <pc:docChgLst>
    <pc:chgData name="L Hobby" userId="S::head@ashurstwoodprimary.co.uk::6c08f93a-3c78-49e5-9440-2f55d0d89732" providerId="AD" clId="Web-{D5058A21-F2DD-A903-9C86-60DC6FC34934}"/>
    <pc:docChg chg="modSld">
      <pc:chgData name="L Hobby" userId="S::head@ashurstwoodprimary.co.uk::6c08f93a-3c78-49e5-9440-2f55d0d89732" providerId="AD" clId="Web-{D5058A21-F2DD-A903-9C86-60DC6FC34934}" dt="2026-01-28T21:02:53.731" v="3" actId="20577"/>
      <pc:docMkLst>
        <pc:docMk/>
      </pc:docMkLst>
      <pc:sldChg chg="modSp">
        <pc:chgData name="L Hobby" userId="S::head@ashurstwoodprimary.co.uk::6c08f93a-3c78-49e5-9440-2f55d0d89732" providerId="AD" clId="Web-{D5058A21-F2DD-A903-9C86-60DC6FC34934}" dt="2026-01-28T21:02:53.731" v="3" actId="20577"/>
        <pc:sldMkLst>
          <pc:docMk/>
          <pc:sldMk cId="4066629931" sldId="268"/>
        </pc:sldMkLst>
        <pc:spChg chg="mod">
          <ac:chgData name="L Hobby" userId="S::head@ashurstwoodprimary.co.uk::6c08f93a-3c78-49e5-9440-2f55d0d89732" providerId="AD" clId="Web-{D5058A21-F2DD-A903-9C86-60DC6FC34934}" dt="2026-01-28T21:02:53.731" v="3" actId="20577"/>
          <ac:spMkLst>
            <pc:docMk/>
            <pc:sldMk cId="4066629931" sldId="268"/>
            <ac:spMk id="7" creationId="{3D2A7568-915E-AB81-2F8D-8F73D623EB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AB3DE-98AC-4760-BB70-C2E3ABC94EAE}" type="datetimeFigureOut">
              <a:rPr lang="en-GB" smtClean="0"/>
              <a:t>30/01/2026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821F7-92F4-4685-A766-CE4BC5E05E9B}" type="slidenum">
              <a:rPr lang="en-GB" smtClean="0"/>
              <a:t>‹#›</a:t>
            </a:fld>
            <a:endParaRPr lang="en-GB"/>
          </a:p>
        </p:txBody>
      </p:sp>
    </p:spTree>
    <p:extLst>
      <p:ext uri="{BB962C8B-B14F-4D97-AF65-F5344CB8AC3E}">
        <p14:creationId xmlns:p14="http://schemas.microsoft.com/office/powerpoint/2010/main" val="199871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3821F7-92F4-4685-A766-CE4BC5E05E9B}" type="slidenum">
              <a:rPr lang="en-GB" smtClean="0"/>
              <a:t>2</a:t>
            </a:fld>
            <a:endParaRPr lang="en-GB"/>
          </a:p>
        </p:txBody>
      </p:sp>
    </p:spTree>
    <p:extLst>
      <p:ext uri="{BB962C8B-B14F-4D97-AF65-F5344CB8AC3E}">
        <p14:creationId xmlns:p14="http://schemas.microsoft.com/office/powerpoint/2010/main" val="265449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3821F7-92F4-4685-A766-CE4BC5E05E9B}" type="slidenum">
              <a:rPr lang="en-GB" smtClean="0"/>
              <a:t>3</a:t>
            </a:fld>
            <a:endParaRPr lang="en-GB"/>
          </a:p>
        </p:txBody>
      </p:sp>
    </p:spTree>
    <p:extLst>
      <p:ext uri="{BB962C8B-B14F-4D97-AF65-F5344CB8AC3E}">
        <p14:creationId xmlns:p14="http://schemas.microsoft.com/office/powerpoint/2010/main" val="294689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A154CBA0-25A7-45F0-98DD-46708F04E8F2}"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173661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CBA0-25A7-45F0-98DD-46708F04E8F2}"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412701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CBA0-25A7-45F0-98DD-46708F04E8F2}"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18029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CBA0-25A7-45F0-98DD-46708F04E8F2}"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272392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tint val="82000"/>
                  </a:schemeClr>
                </a:solidFill>
              </a:defRPr>
            </a:lvl1pPr>
            <a:lvl2pPr marL="812810" indent="0">
              <a:buNone/>
              <a:defRPr sz="3556">
                <a:solidFill>
                  <a:schemeClr val="tx1">
                    <a:tint val="82000"/>
                  </a:schemeClr>
                </a:solidFill>
              </a:defRPr>
            </a:lvl2pPr>
            <a:lvl3pPr marL="1625620" indent="0">
              <a:buNone/>
              <a:defRPr sz="3200">
                <a:solidFill>
                  <a:schemeClr val="tx1">
                    <a:tint val="82000"/>
                  </a:schemeClr>
                </a:solidFill>
              </a:defRPr>
            </a:lvl3pPr>
            <a:lvl4pPr marL="2438430" indent="0">
              <a:buNone/>
              <a:defRPr sz="2844">
                <a:solidFill>
                  <a:schemeClr val="tx1">
                    <a:tint val="82000"/>
                  </a:schemeClr>
                </a:solidFill>
              </a:defRPr>
            </a:lvl4pPr>
            <a:lvl5pPr marL="3251241" indent="0">
              <a:buNone/>
              <a:defRPr sz="2844">
                <a:solidFill>
                  <a:schemeClr val="tx1">
                    <a:tint val="82000"/>
                  </a:schemeClr>
                </a:solidFill>
              </a:defRPr>
            </a:lvl5pPr>
            <a:lvl6pPr marL="4064051" indent="0">
              <a:buNone/>
              <a:defRPr sz="2844">
                <a:solidFill>
                  <a:schemeClr val="tx1">
                    <a:tint val="82000"/>
                  </a:schemeClr>
                </a:solidFill>
              </a:defRPr>
            </a:lvl6pPr>
            <a:lvl7pPr marL="4876861" indent="0">
              <a:buNone/>
              <a:defRPr sz="2844">
                <a:solidFill>
                  <a:schemeClr val="tx1">
                    <a:tint val="82000"/>
                  </a:schemeClr>
                </a:solidFill>
              </a:defRPr>
            </a:lvl7pPr>
            <a:lvl8pPr marL="5689671" indent="0">
              <a:buNone/>
              <a:defRPr sz="2844">
                <a:solidFill>
                  <a:schemeClr val="tx1">
                    <a:tint val="82000"/>
                  </a:schemeClr>
                </a:solidFill>
              </a:defRPr>
            </a:lvl8pPr>
            <a:lvl9pPr marL="6502481" indent="0">
              <a:buNone/>
              <a:defRPr sz="2844">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4CBA0-25A7-45F0-98DD-46708F04E8F2}"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257040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54CBA0-25A7-45F0-98DD-46708F04E8F2}"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96712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en-US"/>
              <a:t>Click to edit Master title style</a:t>
            </a:r>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119719" y="4453467"/>
            <a:ext cx="6877049"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29601" y="4453467"/>
            <a:ext cx="6910917"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4CBA0-25A7-45F0-98DD-46708F04E8F2}" type="datetimeFigureOut">
              <a:rPr lang="en-GB" smtClean="0"/>
              <a:t>30/01/2026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00090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54CBA0-25A7-45F0-98DD-46708F04E8F2}" type="datetimeFigureOut">
              <a:rPr lang="en-GB" smtClean="0"/>
              <a:t>30/01/2026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89011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4CBA0-25A7-45F0-98DD-46708F04E8F2}" type="datetimeFigureOut">
              <a:rPr lang="en-GB" smtClean="0"/>
              <a:t>30/01/2026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13095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154CBA0-25A7-45F0-98DD-46708F04E8F2}"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67152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a:t>Click icon to add picture</a:t>
            </a:r>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154CBA0-25A7-45F0-98DD-46708F04E8F2}"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44D64-05CA-40FE-9BC3-0C69DAE2B2F5}" type="slidenum">
              <a:rPr lang="en-GB" smtClean="0"/>
              <a:t>‹#›</a:t>
            </a:fld>
            <a:endParaRPr lang="en-GB"/>
          </a:p>
        </p:txBody>
      </p:sp>
    </p:spTree>
    <p:extLst>
      <p:ext uri="{BB962C8B-B14F-4D97-AF65-F5344CB8AC3E}">
        <p14:creationId xmlns:p14="http://schemas.microsoft.com/office/powerpoint/2010/main" val="390839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82000"/>
                  </a:schemeClr>
                </a:solidFill>
              </a:defRPr>
            </a:lvl1pPr>
          </a:lstStyle>
          <a:p>
            <a:fld id="{A154CBA0-25A7-45F0-98DD-46708F04E8F2}" type="datetimeFigureOut">
              <a:rPr lang="en-GB" smtClean="0"/>
              <a:t>30/01/2026</a:t>
            </a:fld>
            <a:endParaRPr lang="en-GB"/>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82000"/>
                  </a:schemeClr>
                </a:solidFill>
              </a:defRPr>
            </a:lvl1pPr>
          </a:lstStyle>
          <a:p>
            <a:fld id="{5A644D64-05CA-40FE-9BC3-0C69DAE2B2F5}" type="slidenum">
              <a:rPr lang="en-GB" smtClean="0"/>
              <a:t>‹#›</a:t>
            </a:fld>
            <a:endParaRPr lang="en-GB"/>
          </a:p>
        </p:txBody>
      </p:sp>
    </p:spTree>
    <p:extLst>
      <p:ext uri="{BB962C8B-B14F-4D97-AF65-F5344CB8AC3E}">
        <p14:creationId xmlns:p14="http://schemas.microsoft.com/office/powerpoint/2010/main" val="1793041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cid:77ADDB2F-1BBF-4D7E-A609-4CB5854224AA"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cid:F898F397-9CBC-4CE6-8F5A-C1F1D7000FA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rvoice.westsussex.gov.uk/embeds/projects/29982/survey-tools/5438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yourschoollottery.co.uk/"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0940E-7AF0-EDAD-8F0B-986640FD1943}"/>
            </a:ext>
          </a:extLst>
        </p:cNvPr>
        <p:cNvGrpSpPr/>
        <p:nvPr/>
      </p:nvGrpSpPr>
      <p:grpSpPr>
        <a:xfrm>
          <a:off x="0" y="0"/>
          <a:ext cx="0" cy="0"/>
          <a:chOff x="0" y="0"/>
          <a:chExt cx="0" cy="0"/>
        </a:xfrm>
      </p:grpSpPr>
      <p:pic>
        <p:nvPicPr>
          <p:cNvPr id="3" name="Picture 2" descr="A logo for a school&#10;&#10;AI-generated content may be incorrect.">
            <a:extLst>
              <a:ext uri="{FF2B5EF4-FFF2-40B4-BE49-F238E27FC236}">
                <a16:creationId xmlns:a16="http://schemas.microsoft.com/office/drawing/2014/main" id="{70E661F6-01BF-AB3D-205C-82D378078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49" y="401352"/>
            <a:ext cx="1597417" cy="1597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CC59B44C-041F-31E9-7041-6D6A3A36077A}"/>
              </a:ext>
            </a:extLst>
          </p:cNvPr>
          <p:cNvSpPr/>
          <p:nvPr/>
        </p:nvSpPr>
        <p:spPr>
          <a:xfrm>
            <a:off x="3302000" y="156024"/>
            <a:ext cx="12658996" cy="1723676"/>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a:latin typeface="Verdana"/>
                <a:ea typeface="Verdana"/>
              </a:rPr>
              <a:t>Ashurst Wood School Newsletter </a:t>
            </a:r>
          </a:p>
          <a:p>
            <a:pPr algn="ctr"/>
            <a:r>
              <a:rPr lang="en-GB" sz="4000">
                <a:latin typeface="Verdana"/>
                <a:ea typeface="Verdana"/>
              </a:rPr>
              <a:t>2nd February 2026 (Week 19)</a:t>
            </a:r>
          </a:p>
        </p:txBody>
      </p:sp>
      <p:sp>
        <p:nvSpPr>
          <p:cNvPr id="5" name="Rectangle 4">
            <a:extLst>
              <a:ext uri="{FF2B5EF4-FFF2-40B4-BE49-F238E27FC236}">
                <a16:creationId xmlns:a16="http://schemas.microsoft.com/office/drawing/2014/main" id="{BC9C36CC-A158-4C9F-CCE0-6A3435356DD8}"/>
              </a:ext>
            </a:extLst>
          </p:cNvPr>
          <p:cNvSpPr/>
          <p:nvPr/>
        </p:nvSpPr>
        <p:spPr>
          <a:xfrm>
            <a:off x="218244" y="2344843"/>
            <a:ext cx="2777580" cy="752375"/>
          </a:xfrm>
          <a:prstGeom prst="rect">
            <a:avLst/>
          </a:prstGeom>
          <a:solidFill>
            <a:schemeClr val="tx2">
              <a:lumMod val="10000"/>
              <a:lumOff val="9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latin typeface="Verdana"/>
                <a:ea typeface="Verdana"/>
              </a:rPr>
              <a:t>THIS WEEK’S DATES TO REMEMBER</a:t>
            </a:r>
          </a:p>
        </p:txBody>
      </p:sp>
      <p:sp>
        <p:nvSpPr>
          <p:cNvPr id="6" name="Rectangle 5">
            <a:extLst>
              <a:ext uri="{FF2B5EF4-FFF2-40B4-BE49-F238E27FC236}">
                <a16:creationId xmlns:a16="http://schemas.microsoft.com/office/drawing/2014/main" id="{E59BE1D1-5100-92E2-7FCA-BB36A00D0D23}"/>
              </a:ext>
            </a:extLst>
          </p:cNvPr>
          <p:cNvSpPr/>
          <p:nvPr/>
        </p:nvSpPr>
        <p:spPr>
          <a:xfrm>
            <a:off x="249095" y="3236314"/>
            <a:ext cx="2777580" cy="6281546"/>
          </a:xfrm>
          <a:prstGeom prst="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000000"/>
              </a:solidFill>
              <a:latin typeface="Verdana" panose="020B0604030504040204" pitchFamily="34" charset="0"/>
              <a:ea typeface="Verdana" panose="020B0604030504040204" pitchFamily="34" charset="0"/>
              <a:cs typeface="Arial"/>
            </a:endParaRPr>
          </a:p>
          <a:p>
            <a:endParaRPr lang="en-US" sz="1600" b="1">
              <a:solidFill>
                <a:srgbClr val="000000"/>
              </a:solidFill>
              <a:latin typeface="Verdana" panose="020B0604030504040204" pitchFamily="34" charset="0"/>
              <a:ea typeface="Verdana" panose="020B0604030504040204" pitchFamily="34" charset="0"/>
              <a:cs typeface="Arial"/>
            </a:endParaRPr>
          </a:p>
          <a:p>
            <a:endParaRPr lang="en-US" sz="1600" b="1">
              <a:solidFill>
                <a:srgbClr val="000000"/>
              </a:solidFill>
              <a:latin typeface="Verdana" panose="020B0604030504040204" pitchFamily="34" charset="0"/>
              <a:ea typeface="Verdana" panose="020B0604030504040204" pitchFamily="34" charset="0"/>
              <a:cs typeface="Arial"/>
            </a:endParaRPr>
          </a:p>
          <a:p>
            <a:endParaRPr lang="en-US" sz="1600" b="1">
              <a:solidFill>
                <a:srgbClr val="000000"/>
              </a:solidFill>
              <a:latin typeface="Verdana" panose="020B0604030504040204" pitchFamily="34" charset="0"/>
              <a:ea typeface="Verdana" panose="020B0604030504040204" pitchFamily="34" charset="0"/>
              <a:cs typeface="Arial"/>
            </a:endParaRPr>
          </a:p>
          <a:p>
            <a:endParaRPr lang="en-US" sz="1600" b="1">
              <a:solidFill>
                <a:srgbClr val="000000"/>
              </a:solidFill>
              <a:latin typeface="Verdana" panose="020B0604030504040204" pitchFamily="34" charset="0"/>
              <a:ea typeface="Verdana" panose="020B0604030504040204" pitchFamily="34" charset="0"/>
              <a:cs typeface="Arial"/>
            </a:endParaRPr>
          </a:p>
          <a:p>
            <a:endParaRPr lang="en-US" sz="1600" b="1">
              <a:solidFill>
                <a:srgbClr val="000000"/>
              </a:solidFill>
              <a:latin typeface="Verdana" panose="020B0604030504040204" pitchFamily="34" charset="0"/>
              <a:ea typeface="Verdana" panose="020B0604030504040204" pitchFamily="34" charset="0"/>
              <a:cs typeface="Arial"/>
            </a:endParaRPr>
          </a:p>
          <a:p>
            <a:endParaRPr lang="en-US" sz="16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US" sz="1400" b="1">
              <a:solidFill>
                <a:srgbClr val="000000"/>
              </a:solidFill>
              <a:latin typeface="Verdana" panose="020B0604030504040204" pitchFamily="34" charset="0"/>
              <a:ea typeface="Verdana" panose="020B0604030504040204" pitchFamily="34" charset="0"/>
              <a:cs typeface="Arial"/>
            </a:endParaRPr>
          </a:p>
          <a:p>
            <a:endParaRPr lang="en-GB" sz="1600" b="1">
              <a:solidFill>
                <a:schemeClr val="tx1"/>
              </a:solidFill>
              <a:latin typeface="Verdana" panose="020B0604030504040204" pitchFamily="34" charset="0"/>
              <a:ea typeface="Verdana" panose="020B0604030504040204" pitchFamily="34" charset="0"/>
              <a:cs typeface="Arial"/>
            </a:endParaRPr>
          </a:p>
          <a:p>
            <a:endParaRPr lang="en-GB" sz="1600" b="1">
              <a:solidFill>
                <a:schemeClr val="tx1"/>
              </a:solidFill>
              <a:latin typeface="Verdana" panose="020B0604030504040204" pitchFamily="34" charset="0"/>
              <a:ea typeface="Verdana" panose="020B0604030504040204" pitchFamily="34" charset="0"/>
              <a:cs typeface="Arial"/>
            </a:endParaRPr>
          </a:p>
          <a:p>
            <a:endParaRPr lang="en-GB" sz="1600" b="1">
              <a:solidFill>
                <a:schemeClr val="tx1"/>
              </a:solidFill>
              <a:latin typeface="Verdana" panose="020B0604030504040204" pitchFamily="34" charset="0"/>
              <a:ea typeface="Verdana" panose="020B0604030504040204" pitchFamily="34" charset="0"/>
              <a:cs typeface="Arial"/>
            </a:endParaRPr>
          </a:p>
          <a:p>
            <a:r>
              <a:rPr lang="en-GB" sz="1600" b="1">
                <a:solidFill>
                  <a:schemeClr val="tx1"/>
                </a:solidFill>
                <a:latin typeface="Verdana" panose="020B0604030504040204" pitchFamily="34" charset="0"/>
                <a:ea typeface="Verdana" panose="020B0604030504040204" pitchFamily="34" charset="0"/>
                <a:cs typeface="Arial"/>
              </a:rPr>
              <a:t>Tuesday 3</a:t>
            </a:r>
            <a:r>
              <a:rPr lang="en-GB" sz="1600" b="1" baseline="30000">
                <a:solidFill>
                  <a:schemeClr val="tx1"/>
                </a:solidFill>
                <a:latin typeface="Verdana" panose="020B0604030504040204" pitchFamily="34" charset="0"/>
                <a:ea typeface="Verdana" panose="020B0604030504040204" pitchFamily="34" charset="0"/>
                <a:cs typeface="Arial"/>
              </a:rPr>
              <a:t>rd</a:t>
            </a:r>
            <a:r>
              <a:rPr lang="en-GB" sz="1600" b="1">
                <a:solidFill>
                  <a:schemeClr val="tx1"/>
                </a:solidFill>
                <a:latin typeface="Verdana" panose="020B0604030504040204" pitchFamily="34" charset="0"/>
                <a:ea typeface="Verdana" panose="020B0604030504040204" pitchFamily="34" charset="0"/>
                <a:cs typeface="Arial"/>
              </a:rPr>
              <a:t> </a:t>
            </a:r>
          </a:p>
          <a:p>
            <a:endParaRPr lang="en-GB" sz="1600" b="1">
              <a:solidFill>
                <a:schemeClr val="tx1"/>
              </a:solidFill>
              <a:latin typeface="Verdana" panose="020B0604030504040204" pitchFamily="34" charset="0"/>
              <a:ea typeface="Verdana" panose="020B0604030504040204" pitchFamily="34" charset="0"/>
              <a:cs typeface="Arial"/>
            </a:endParaRPr>
          </a:p>
          <a:p>
            <a:r>
              <a:rPr lang="en-GB" sz="1600">
                <a:solidFill>
                  <a:schemeClr val="tx1"/>
                </a:solidFill>
                <a:latin typeface="Verdana" panose="020B0604030504040204" pitchFamily="34" charset="0"/>
                <a:ea typeface="Verdana" panose="020B0604030504040204" pitchFamily="34" charset="0"/>
                <a:cs typeface="Arial"/>
              </a:rPr>
              <a:t>Y2 Forest Schools (PM)</a:t>
            </a:r>
          </a:p>
          <a:p>
            <a:endParaRPr lang="en-GB" sz="1600">
              <a:solidFill>
                <a:schemeClr val="tx1"/>
              </a:solidFill>
              <a:latin typeface="Verdana" panose="020B0604030504040204" pitchFamily="34" charset="0"/>
              <a:ea typeface="Verdana" panose="020B0604030504040204" pitchFamily="34" charset="0"/>
              <a:cs typeface="Arial"/>
            </a:endParaRPr>
          </a:p>
          <a:p>
            <a:r>
              <a:rPr lang="en-GB" sz="1600" b="1">
                <a:solidFill>
                  <a:schemeClr val="tx1"/>
                </a:solidFill>
                <a:latin typeface="Verdana" panose="020B0604030504040204" pitchFamily="34" charset="0"/>
                <a:ea typeface="Verdana" panose="020B0604030504040204" pitchFamily="34" charset="0"/>
                <a:cs typeface="Arial"/>
              </a:rPr>
              <a:t>Wednesday 4th</a:t>
            </a:r>
          </a:p>
          <a:p>
            <a:endParaRPr lang="en-GB" sz="1600" b="1">
              <a:solidFill>
                <a:schemeClr val="tx1"/>
              </a:solidFill>
              <a:latin typeface="Verdana" panose="020B0604030504040204" pitchFamily="34" charset="0"/>
              <a:ea typeface="Verdana" panose="020B0604030504040204" pitchFamily="34" charset="0"/>
              <a:cs typeface="Arial"/>
            </a:endParaRPr>
          </a:p>
          <a:p>
            <a:r>
              <a:rPr lang="en-GB" sz="1600">
                <a:solidFill>
                  <a:schemeClr val="tx1"/>
                </a:solidFill>
                <a:latin typeface="Verdana" panose="020B0604030504040204" pitchFamily="34" charset="0"/>
                <a:ea typeface="Verdana" panose="020B0604030504040204" pitchFamily="34" charset="0"/>
                <a:cs typeface="Arial"/>
              </a:rPr>
              <a:t>Reception Forest Schools (PM)</a:t>
            </a:r>
          </a:p>
          <a:p>
            <a:r>
              <a:rPr lang="en-GB" sz="1600">
                <a:solidFill>
                  <a:schemeClr val="tx1"/>
                </a:solidFill>
                <a:latin typeface="Verdana" panose="020B0604030504040204" pitchFamily="34" charset="0"/>
                <a:ea typeface="Verdana" panose="020B0604030504040204" pitchFamily="34" charset="0"/>
                <a:cs typeface="Arial"/>
              </a:rPr>
              <a:t>Girls Football Matches @ EG Sports Club (3pm to 4.45pm)</a:t>
            </a:r>
          </a:p>
          <a:p>
            <a:endParaRPr lang="en-GB" sz="1600">
              <a:solidFill>
                <a:schemeClr val="tx1"/>
              </a:solidFill>
              <a:latin typeface="Verdana" panose="020B0604030504040204" pitchFamily="34" charset="0"/>
              <a:ea typeface="Verdana" panose="020B0604030504040204" pitchFamily="34" charset="0"/>
              <a:cs typeface="Arial"/>
            </a:endParaRPr>
          </a:p>
          <a:p>
            <a:r>
              <a:rPr lang="en-GB" sz="1600" b="1">
                <a:solidFill>
                  <a:schemeClr val="tx1"/>
                </a:solidFill>
                <a:latin typeface="Verdana" panose="020B0604030504040204" pitchFamily="34" charset="0"/>
                <a:ea typeface="Verdana" panose="020B0604030504040204" pitchFamily="34" charset="0"/>
                <a:cs typeface="Arial"/>
              </a:rPr>
              <a:t>Thursday 5th</a:t>
            </a:r>
          </a:p>
          <a:p>
            <a:endParaRPr lang="en-GB" sz="1600" b="1">
              <a:solidFill>
                <a:schemeClr val="tx1"/>
              </a:solidFill>
              <a:latin typeface="Verdana" panose="020B0604030504040204" pitchFamily="34" charset="0"/>
              <a:ea typeface="Verdana" panose="020B0604030504040204" pitchFamily="34" charset="0"/>
              <a:cs typeface="Arial"/>
            </a:endParaRPr>
          </a:p>
          <a:p>
            <a:r>
              <a:rPr lang="en-GB" sz="1600">
                <a:solidFill>
                  <a:schemeClr val="tx1"/>
                </a:solidFill>
                <a:latin typeface="Verdana" panose="020B0604030504040204" pitchFamily="34" charset="0"/>
                <a:ea typeface="Verdana" panose="020B0604030504040204" pitchFamily="34" charset="0"/>
                <a:cs typeface="Arial"/>
              </a:rPr>
              <a:t>Y4 Forest Schools (PM)</a:t>
            </a:r>
          </a:p>
          <a:p>
            <a:endParaRPr lang="en-GB" sz="1600" b="1">
              <a:solidFill>
                <a:schemeClr val="tx1"/>
              </a:solidFill>
              <a:latin typeface="Verdana" panose="020B0604030504040204" pitchFamily="34" charset="0"/>
              <a:ea typeface="Verdana" panose="020B0604030504040204" pitchFamily="34" charset="0"/>
              <a:cs typeface="Arial"/>
            </a:endParaRPr>
          </a:p>
          <a:p>
            <a:r>
              <a:rPr lang="en-GB" sz="1600" b="1">
                <a:solidFill>
                  <a:schemeClr val="tx1"/>
                </a:solidFill>
                <a:latin typeface="Verdana" panose="020B0604030504040204" pitchFamily="34" charset="0"/>
                <a:ea typeface="Verdana" panose="020B0604030504040204" pitchFamily="34" charset="0"/>
                <a:cs typeface="Arial"/>
              </a:rPr>
              <a:t>Friday 6th</a:t>
            </a:r>
          </a:p>
          <a:p>
            <a:endParaRPr lang="en-GB" sz="1600" b="1" baseline="30000">
              <a:solidFill>
                <a:schemeClr val="tx1"/>
              </a:solidFill>
              <a:latin typeface="Verdana" panose="020B0604030504040204" pitchFamily="34" charset="0"/>
              <a:ea typeface="Verdana" panose="020B0604030504040204" pitchFamily="34" charset="0"/>
              <a:cs typeface="Arial"/>
            </a:endParaRPr>
          </a:p>
          <a:p>
            <a:r>
              <a:rPr lang="en-GB" sz="1600">
                <a:solidFill>
                  <a:schemeClr val="tx1"/>
                </a:solidFill>
                <a:latin typeface="Verdana" panose="020B0604030504040204" pitchFamily="34" charset="0"/>
                <a:ea typeface="Verdana" panose="020B0604030504040204" pitchFamily="34" charset="0"/>
                <a:cs typeface="Arial"/>
              </a:rPr>
              <a:t>Y5 Forest Schools (PM)</a:t>
            </a:r>
          </a:p>
          <a:p>
            <a:r>
              <a:rPr lang="en-GB" sz="1600">
                <a:solidFill>
                  <a:schemeClr val="tx1"/>
                </a:solidFill>
                <a:latin typeface="Verdana" panose="020B0604030504040204" pitchFamily="34" charset="0"/>
                <a:ea typeface="Verdana" panose="020B0604030504040204" pitchFamily="34" charset="0"/>
                <a:cs typeface="Arial"/>
              </a:rPr>
              <a:t>Achievement Assembly (3pm)</a:t>
            </a: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4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a:p>
            <a:endParaRPr lang="en-GB" sz="1600">
              <a:solidFill>
                <a:schemeClr val="tx1"/>
              </a:solidFill>
              <a:latin typeface="Verdana" panose="020B0604030504040204" pitchFamily="34" charset="0"/>
              <a:ea typeface="Verdana" panose="020B0604030504040204" pitchFamily="34" charset="0"/>
              <a:cs typeface="Arial"/>
            </a:endParaRPr>
          </a:p>
        </p:txBody>
      </p:sp>
      <p:sp>
        <p:nvSpPr>
          <p:cNvPr id="8" name="Rectangle 7">
            <a:extLst>
              <a:ext uri="{FF2B5EF4-FFF2-40B4-BE49-F238E27FC236}">
                <a16:creationId xmlns:a16="http://schemas.microsoft.com/office/drawing/2014/main" id="{7A92D9E5-18B2-9473-4D7C-027BFAA116DF}"/>
              </a:ext>
            </a:extLst>
          </p:cNvPr>
          <p:cNvSpPr/>
          <p:nvPr/>
        </p:nvSpPr>
        <p:spPr>
          <a:xfrm>
            <a:off x="3302000" y="3236314"/>
            <a:ext cx="12599982" cy="298938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GB" sz="1200" dirty="0">
              <a:solidFill>
                <a:schemeClr val="tx1"/>
              </a:solidFill>
              <a:latin typeface="Verdana" panose="020B0604030504040204" pitchFamily="34" charset="0"/>
              <a:ea typeface="Verdana" panose="020B0604030504040204" pitchFamily="34" charset="0"/>
            </a:endParaRPr>
          </a:p>
          <a:p>
            <a:r>
              <a:rPr lang="en-GB" sz="2000" dirty="0">
                <a:solidFill>
                  <a:schemeClr val="tx1"/>
                </a:solidFill>
                <a:latin typeface="Verdana" panose="020B0604030504040204" pitchFamily="34" charset="0"/>
                <a:ea typeface="Verdana" panose="020B0604030504040204" pitchFamily="34" charset="0"/>
              </a:rPr>
              <a:t>Dear Families,</a:t>
            </a:r>
          </a:p>
          <a:p>
            <a:r>
              <a:rPr lang="en-GB" sz="2000" dirty="0">
                <a:solidFill>
                  <a:schemeClr val="tx1"/>
                </a:solidFill>
                <a:latin typeface="Verdana" panose="020B0604030504040204" pitchFamily="34" charset="0"/>
                <a:ea typeface="Verdana" panose="020B0604030504040204" pitchFamily="34" charset="0"/>
              </a:rPr>
              <a:t>Friday 6</a:t>
            </a:r>
            <a:r>
              <a:rPr lang="en-GB" sz="2000" baseline="30000" dirty="0">
                <a:solidFill>
                  <a:schemeClr val="tx1"/>
                </a:solidFill>
                <a:latin typeface="Verdana" panose="020B0604030504040204" pitchFamily="34" charset="0"/>
                <a:ea typeface="Verdana" panose="020B0604030504040204" pitchFamily="34" charset="0"/>
              </a:rPr>
              <a:t>th</a:t>
            </a:r>
            <a:r>
              <a:rPr lang="en-GB" sz="2000" dirty="0">
                <a:solidFill>
                  <a:schemeClr val="tx1"/>
                </a:solidFill>
                <a:latin typeface="Verdana" panose="020B0604030504040204" pitchFamily="34" charset="0"/>
                <a:ea typeface="Verdana" panose="020B0604030504040204" pitchFamily="34" charset="0"/>
              </a:rPr>
              <a:t> February will be our final Celebration Assembly before half term, as on Friday 13th February we will be proudly exhibiting the artwork created by the children during Art Week. This year’s Art Week will begin with an exciting visit from an art historian, who will lead four special art history workshops to inspire the children. Throughout the week, pupils will explore colour, sculpture, and several themes introduced during the Monday session. All completed artwork will be displayed on Friday, and we look forward to welcoming families to view the exhibition from 2:30pm onwards. After school, there will be a cake sale to send everyone off into half term on a sweet note.</a:t>
            </a:r>
          </a:p>
          <a:p>
            <a:endParaRPr lang="en-GB" sz="2000" dirty="0">
              <a:solidFill>
                <a:schemeClr val="tx1"/>
              </a:solidFill>
              <a:latin typeface="Verdana" panose="020B0604030504040204" pitchFamily="34" charset="0"/>
              <a:ea typeface="Verdana" panose="020B0604030504040204" pitchFamily="34" charset="0"/>
            </a:endParaRPr>
          </a:p>
          <a:p>
            <a:endParaRPr lang="en-GB" sz="2000" dirty="0">
              <a:solidFill>
                <a:schemeClr val="tx1"/>
              </a:solidFill>
            </a:endParaRPr>
          </a:p>
          <a:p>
            <a:pPr lvl="3"/>
            <a:endParaRPr lang="en-GB" sz="2000" b="1" dirty="0">
              <a:solidFill>
                <a:schemeClr val="tx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296CB88A-A153-FFCF-EE15-DDE232844C99}"/>
              </a:ext>
            </a:extLst>
          </p:cNvPr>
          <p:cNvSpPr/>
          <p:nvPr/>
        </p:nvSpPr>
        <p:spPr>
          <a:xfrm>
            <a:off x="3377323" y="2810299"/>
            <a:ext cx="12524659" cy="295246"/>
          </a:xfrm>
          <a:prstGeom prst="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Verdana" panose="020B0604030504040204" pitchFamily="34" charset="0"/>
                <a:ea typeface="Verdana" panose="020B0604030504040204" pitchFamily="34" charset="0"/>
              </a:rPr>
              <a:t>Attendance this week: 95.61%                                 Attendance from September 2025: 96.98%</a:t>
            </a:r>
          </a:p>
        </p:txBody>
      </p:sp>
      <p:sp>
        <p:nvSpPr>
          <p:cNvPr id="14" name="Rectangle 5">
            <a:extLst>
              <a:ext uri="{FF2B5EF4-FFF2-40B4-BE49-F238E27FC236}">
                <a16:creationId xmlns:a16="http://schemas.microsoft.com/office/drawing/2014/main" id="{FA7E8330-3178-1688-5EEB-31741452FDC9}"/>
              </a:ext>
            </a:extLst>
          </p:cNvPr>
          <p:cNvSpPr>
            <a:spLocks noChangeArrowheads="1"/>
          </p:cNvSpPr>
          <p:nvPr/>
        </p:nvSpPr>
        <p:spPr bwMode="auto">
          <a:xfrm>
            <a:off x="-7405" y="508476"/>
            <a:ext cx="1625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3371896-7417-CA6E-E21B-08B05199D860}"/>
              </a:ext>
            </a:extLst>
          </p:cNvPr>
          <p:cNvSpPr/>
          <p:nvPr/>
        </p:nvSpPr>
        <p:spPr>
          <a:xfrm>
            <a:off x="3160730" y="10857504"/>
            <a:ext cx="2735626" cy="11069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Top Doodlers </a:t>
            </a:r>
          </a:p>
        </p:txBody>
      </p:sp>
      <p:sp>
        <p:nvSpPr>
          <p:cNvPr id="10" name="Rectangle 9">
            <a:extLst>
              <a:ext uri="{FF2B5EF4-FFF2-40B4-BE49-F238E27FC236}">
                <a16:creationId xmlns:a16="http://schemas.microsoft.com/office/drawing/2014/main" id="{8D230429-4DEE-3866-2FF7-73815EB48EDB}"/>
              </a:ext>
            </a:extLst>
          </p:cNvPr>
          <p:cNvSpPr/>
          <p:nvPr/>
        </p:nvSpPr>
        <p:spPr>
          <a:xfrm>
            <a:off x="6207901" y="10857504"/>
            <a:ext cx="9618756" cy="11069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FFFF00"/>
                </a:solidFill>
                <a:latin typeface="Verdana" panose="020B0604030504040204" pitchFamily="34" charset="0"/>
                <a:ea typeface="Verdana" panose="020B0604030504040204" pitchFamily="34" charset="0"/>
              </a:rPr>
              <a:t>Doodle Maths Year 4 69%        </a:t>
            </a:r>
            <a:r>
              <a:rPr lang="en-GB" sz="2400" dirty="0">
                <a:solidFill>
                  <a:schemeClr val="accent5">
                    <a:lumMod val="60000"/>
                    <a:lumOff val="40000"/>
                  </a:schemeClr>
                </a:solidFill>
                <a:latin typeface="Verdana" panose="020B0604030504040204" pitchFamily="34" charset="0"/>
                <a:ea typeface="Verdana" panose="020B0604030504040204" pitchFamily="34" charset="0"/>
              </a:rPr>
              <a:t>Doodle English Year 4 54%</a:t>
            </a:r>
          </a:p>
          <a:p>
            <a:r>
              <a:rPr lang="en-GB" sz="2400" dirty="0">
                <a:solidFill>
                  <a:schemeClr val="accent4">
                    <a:lumMod val="40000"/>
                    <a:lumOff val="60000"/>
                  </a:schemeClr>
                </a:solidFill>
                <a:latin typeface="Verdana" panose="020B0604030504040204" pitchFamily="34" charset="0"/>
                <a:ea typeface="Verdana" panose="020B0604030504040204" pitchFamily="34" charset="0"/>
              </a:rPr>
              <a:t>Doodle Tables Year 6 13%        </a:t>
            </a:r>
            <a:r>
              <a:rPr lang="en-GB" sz="2400" dirty="0">
                <a:solidFill>
                  <a:srgbClr val="FFC000"/>
                </a:solidFill>
                <a:latin typeface="Verdana" panose="020B0604030504040204" pitchFamily="34" charset="0"/>
                <a:ea typeface="Verdana" panose="020B0604030504040204" pitchFamily="34" charset="0"/>
              </a:rPr>
              <a:t>Doodle Spell Year 4 15%</a:t>
            </a:r>
          </a:p>
        </p:txBody>
      </p:sp>
      <p:pic>
        <p:nvPicPr>
          <p:cNvPr id="13" name="Picture 12" descr="A logo of a social media company&#10;&#10;AI-generated content may be incorrect.">
            <a:extLst>
              <a:ext uri="{FF2B5EF4-FFF2-40B4-BE49-F238E27FC236}">
                <a16:creationId xmlns:a16="http://schemas.microsoft.com/office/drawing/2014/main" id="{6706A158-2978-D38A-CF63-32055541EA18}"/>
              </a:ext>
            </a:extLst>
          </p:cNvPr>
          <p:cNvPicPr>
            <a:picLocks noChangeAspect="1"/>
          </p:cNvPicPr>
          <p:nvPr/>
        </p:nvPicPr>
        <p:blipFill>
          <a:blip r:embed="rId3"/>
          <a:stretch>
            <a:fillRect/>
          </a:stretch>
        </p:blipFill>
        <p:spPr>
          <a:xfrm>
            <a:off x="576328" y="9627779"/>
            <a:ext cx="2061411" cy="2280559"/>
          </a:xfrm>
          <a:prstGeom prst="rect">
            <a:avLst/>
          </a:prstGeom>
        </p:spPr>
      </p:pic>
      <p:sp>
        <p:nvSpPr>
          <p:cNvPr id="12" name="Rectangle 11">
            <a:extLst>
              <a:ext uri="{FF2B5EF4-FFF2-40B4-BE49-F238E27FC236}">
                <a16:creationId xmlns:a16="http://schemas.microsoft.com/office/drawing/2014/main" id="{9BB8DCF8-0797-521B-3D39-F308A4D0673B}"/>
              </a:ext>
            </a:extLst>
          </p:cNvPr>
          <p:cNvSpPr/>
          <p:nvPr/>
        </p:nvSpPr>
        <p:spPr>
          <a:xfrm>
            <a:off x="3377323" y="1998769"/>
            <a:ext cx="12524659" cy="6183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Verdana" panose="020B0604030504040204" pitchFamily="34" charset="0"/>
                <a:ea typeface="Verdana" panose="020B0604030504040204" pitchFamily="34" charset="0"/>
              </a:rPr>
              <a:t>Our vision is for everyone to have a love of life, a love of learning and a love of people.</a:t>
            </a:r>
          </a:p>
          <a:p>
            <a:pPr algn="ctr"/>
            <a:r>
              <a:rPr lang="en-GB" sz="1600">
                <a:solidFill>
                  <a:srgbClr val="FF0000"/>
                </a:solidFill>
                <a:latin typeface="Verdana" panose="020B0604030504040204" pitchFamily="34" charset="0"/>
                <a:ea typeface="Verdana" panose="020B0604030504040204" pitchFamily="34" charset="0"/>
              </a:rPr>
              <a:t>Be curious   </a:t>
            </a:r>
            <a:r>
              <a:rPr lang="en-GB" sz="1600">
                <a:solidFill>
                  <a:srgbClr val="00B050"/>
                </a:solidFill>
                <a:latin typeface="Verdana" panose="020B0604030504040204" pitchFamily="34" charset="0"/>
                <a:ea typeface="Verdana" panose="020B0604030504040204" pitchFamily="34" charset="0"/>
              </a:rPr>
              <a:t> Be Resilient     </a:t>
            </a:r>
            <a:r>
              <a:rPr lang="en-GB" sz="1600">
                <a:solidFill>
                  <a:schemeClr val="accent5">
                    <a:lumMod val="75000"/>
                  </a:schemeClr>
                </a:solidFill>
                <a:latin typeface="Verdana" panose="020B0604030504040204" pitchFamily="34" charset="0"/>
                <a:ea typeface="Verdana" panose="020B0604030504040204" pitchFamily="34" charset="0"/>
              </a:rPr>
              <a:t>Be Compassionate     </a:t>
            </a:r>
            <a:r>
              <a:rPr lang="en-GB" sz="1600">
                <a:solidFill>
                  <a:srgbClr val="0070C0"/>
                </a:solidFill>
                <a:latin typeface="Verdana" panose="020B0604030504040204" pitchFamily="34" charset="0"/>
                <a:ea typeface="Verdana" panose="020B0604030504040204" pitchFamily="34" charset="0"/>
              </a:rPr>
              <a:t>Be Respectful     </a:t>
            </a:r>
            <a:r>
              <a:rPr lang="en-GB" sz="1600">
                <a:solidFill>
                  <a:srgbClr val="FFC000"/>
                </a:solidFill>
                <a:latin typeface="Verdana" panose="020B0604030504040204" pitchFamily="34" charset="0"/>
                <a:ea typeface="Verdana" panose="020B0604030504040204" pitchFamily="34" charset="0"/>
              </a:rPr>
              <a:t>Be Ready     </a:t>
            </a:r>
            <a:r>
              <a:rPr lang="en-GB" sz="1600">
                <a:solidFill>
                  <a:schemeClr val="accent5">
                    <a:lumMod val="60000"/>
                    <a:lumOff val="40000"/>
                  </a:schemeClr>
                </a:solidFill>
                <a:latin typeface="Verdana" panose="020B0604030504040204" pitchFamily="34" charset="0"/>
                <a:ea typeface="Verdana" panose="020B0604030504040204" pitchFamily="34" charset="0"/>
              </a:rPr>
              <a:t>Be Safe</a:t>
            </a:r>
          </a:p>
        </p:txBody>
      </p:sp>
      <p:sp>
        <p:nvSpPr>
          <p:cNvPr id="15" name="Rectangle 14">
            <a:extLst>
              <a:ext uri="{FF2B5EF4-FFF2-40B4-BE49-F238E27FC236}">
                <a16:creationId xmlns:a16="http://schemas.microsoft.com/office/drawing/2014/main" id="{6045FE03-F84B-F3C4-F1A5-3C42EA817556}"/>
              </a:ext>
            </a:extLst>
          </p:cNvPr>
          <p:cNvSpPr/>
          <p:nvPr/>
        </p:nvSpPr>
        <p:spPr>
          <a:xfrm>
            <a:off x="3302000" y="6356469"/>
            <a:ext cx="12524659" cy="42887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latin typeface="Verdana" panose="020B0604030504040204" pitchFamily="34" charset="0"/>
                <a:ea typeface="Verdana" panose="020B0604030504040204" pitchFamily="34" charset="0"/>
              </a:rPr>
              <a:t>WEEKLY CRAFTS </a:t>
            </a:r>
          </a:p>
          <a:p>
            <a:r>
              <a:rPr lang="en-GB" b="1">
                <a:solidFill>
                  <a:schemeClr val="tx1"/>
                </a:solidFill>
                <a:latin typeface="Verdana" panose="020B0604030504040204" pitchFamily="34" charset="0"/>
                <a:ea typeface="Verdana" panose="020B0604030504040204" pitchFamily="34" charset="0"/>
              </a:rPr>
              <a:t>WEEK 19 onwards. Free Style</a:t>
            </a:r>
            <a:r>
              <a:rPr lang="en-GB">
                <a:solidFill>
                  <a:schemeClr val="tx1"/>
                </a:solidFill>
                <a:latin typeface="Verdana" panose="020B0604030504040204" pitchFamily="34" charset="0"/>
                <a:ea typeface="Verdana" panose="020B0604030504040204" pitchFamily="34" charset="0"/>
              </a:rPr>
              <a:t>- Total Creative Freedom , please help us by making anything to enhance our coral reef scenery, single items or bigger displays will all be used. </a:t>
            </a: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a:p>
            <a:endParaRPr lang="en-GB">
              <a:solidFill>
                <a:schemeClr val="tx1"/>
              </a:solidFill>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a16="http://schemas.microsoft.com/office/drawing/2014/main" id="{659720F2-E596-00BD-5331-5E9714CDB8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119" y="8423058"/>
            <a:ext cx="2157095" cy="2140585"/>
          </a:xfrm>
          <a:prstGeom prst="rect">
            <a:avLst/>
          </a:prstGeom>
          <a:noFill/>
          <a:ln>
            <a:noFill/>
          </a:ln>
        </p:spPr>
      </p:pic>
      <p:pic>
        <p:nvPicPr>
          <p:cNvPr id="17" name="Picture 16">
            <a:extLst>
              <a:ext uri="{FF2B5EF4-FFF2-40B4-BE49-F238E27FC236}">
                <a16:creationId xmlns:a16="http://schemas.microsoft.com/office/drawing/2014/main" id="{65B3EACE-D114-A509-B77B-45FC051CAD7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9598" y="8149801"/>
            <a:ext cx="1638417" cy="2426335"/>
          </a:xfrm>
          <a:prstGeom prst="rect">
            <a:avLst/>
          </a:prstGeom>
          <a:noFill/>
          <a:ln>
            <a:noFill/>
          </a:ln>
        </p:spPr>
      </p:pic>
      <p:pic>
        <p:nvPicPr>
          <p:cNvPr id="18" name="Picture 17">
            <a:extLst>
              <a:ext uri="{FF2B5EF4-FFF2-40B4-BE49-F238E27FC236}">
                <a16:creationId xmlns:a16="http://schemas.microsoft.com/office/drawing/2014/main" id="{F3F73518-CF97-D542-98B2-93579A118808}"/>
              </a:ext>
            </a:extLst>
          </p:cNvPr>
          <p:cNvPicPr>
            <a:picLocks noChangeAspect="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709164" y="8119956"/>
            <a:ext cx="1136015" cy="2456180"/>
          </a:xfrm>
          <a:prstGeom prst="rect">
            <a:avLst/>
          </a:prstGeom>
          <a:noFill/>
          <a:ln>
            <a:noFill/>
          </a:ln>
        </p:spPr>
      </p:pic>
      <p:pic>
        <p:nvPicPr>
          <p:cNvPr id="19" name="Picture 18">
            <a:extLst>
              <a:ext uri="{FF2B5EF4-FFF2-40B4-BE49-F238E27FC236}">
                <a16:creationId xmlns:a16="http://schemas.microsoft.com/office/drawing/2014/main" id="{C93DA01B-2653-128C-6A0A-818D28FC5383}"/>
              </a:ext>
            </a:extLst>
          </p:cNvPr>
          <p:cNvPicPr>
            <a:picLocks noChangeAspect="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9052242" y="8134878"/>
            <a:ext cx="1689735" cy="2426335"/>
          </a:xfrm>
          <a:prstGeom prst="rect">
            <a:avLst/>
          </a:prstGeom>
          <a:noFill/>
          <a:ln>
            <a:noFill/>
          </a:ln>
        </p:spPr>
      </p:pic>
      <p:pic>
        <p:nvPicPr>
          <p:cNvPr id="20" name="Picture 19">
            <a:extLst>
              <a:ext uri="{FF2B5EF4-FFF2-40B4-BE49-F238E27FC236}">
                <a16:creationId xmlns:a16="http://schemas.microsoft.com/office/drawing/2014/main" id="{15770A70-C39E-A710-196B-640B8B17FD0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49040" y="8270133"/>
            <a:ext cx="2280285" cy="2223135"/>
          </a:xfrm>
          <a:prstGeom prst="rect">
            <a:avLst/>
          </a:prstGeom>
          <a:noFill/>
          <a:ln>
            <a:noFill/>
          </a:ln>
        </p:spPr>
      </p:pic>
      <p:pic>
        <p:nvPicPr>
          <p:cNvPr id="21" name="Picture 20">
            <a:extLst>
              <a:ext uri="{FF2B5EF4-FFF2-40B4-BE49-F238E27FC236}">
                <a16:creationId xmlns:a16="http://schemas.microsoft.com/office/drawing/2014/main" id="{7D87AD51-6FAB-4F1D-455E-76BC9C26184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518082" y="8693624"/>
            <a:ext cx="2165470" cy="1788317"/>
          </a:xfrm>
          <a:prstGeom prst="rect">
            <a:avLst/>
          </a:prstGeom>
          <a:noFill/>
          <a:ln>
            <a:noFill/>
          </a:ln>
        </p:spPr>
      </p:pic>
      <p:sp>
        <p:nvSpPr>
          <p:cNvPr id="23" name="TextBox 22">
            <a:extLst>
              <a:ext uri="{FF2B5EF4-FFF2-40B4-BE49-F238E27FC236}">
                <a16:creationId xmlns:a16="http://schemas.microsoft.com/office/drawing/2014/main" id="{619086FA-ECA6-D366-C242-00B6604395AA}"/>
              </a:ext>
            </a:extLst>
          </p:cNvPr>
          <p:cNvSpPr txBox="1"/>
          <p:nvPr/>
        </p:nvSpPr>
        <p:spPr>
          <a:xfrm>
            <a:off x="3500103" y="7924708"/>
            <a:ext cx="1997242" cy="369332"/>
          </a:xfrm>
          <a:prstGeom prst="rect">
            <a:avLst/>
          </a:prstGeom>
          <a:noFill/>
        </p:spPr>
        <p:txBody>
          <a:bodyPr wrap="square" rtlCol="0">
            <a:spAutoFit/>
          </a:bodyPr>
          <a:lstStyle/>
          <a:p>
            <a:r>
              <a:rPr lang="en-GB"/>
              <a:t>Expandable foam</a:t>
            </a:r>
          </a:p>
        </p:txBody>
      </p:sp>
      <p:sp>
        <p:nvSpPr>
          <p:cNvPr id="24" name="TextBox 23">
            <a:extLst>
              <a:ext uri="{FF2B5EF4-FFF2-40B4-BE49-F238E27FC236}">
                <a16:creationId xmlns:a16="http://schemas.microsoft.com/office/drawing/2014/main" id="{51C0FF63-78F7-813E-1121-321D1B17EBE8}"/>
              </a:ext>
            </a:extLst>
          </p:cNvPr>
          <p:cNvSpPr txBox="1"/>
          <p:nvPr/>
        </p:nvSpPr>
        <p:spPr>
          <a:xfrm>
            <a:off x="5752522" y="7646252"/>
            <a:ext cx="1752567" cy="369332"/>
          </a:xfrm>
          <a:prstGeom prst="rect">
            <a:avLst/>
          </a:prstGeom>
          <a:noFill/>
        </p:spPr>
        <p:txBody>
          <a:bodyPr wrap="square" rtlCol="0">
            <a:spAutoFit/>
          </a:bodyPr>
          <a:lstStyle/>
          <a:p>
            <a:r>
              <a:rPr lang="en-GB"/>
              <a:t>Upcycled twigs</a:t>
            </a:r>
          </a:p>
        </p:txBody>
      </p:sp>
      <p:sp>
        <p:nvSpPr>
          <p:cNvPr id="25" name="TextBox 24">
            <a:extLst>
              <a:ext uri="{FF2B5EF4-FFF2-40B4-BE49-F238E27FC236}">
                <a16:creationId xmlns:a16="http://schemas.microsoft.com/office/drawing/2014/main" id="{F58CE003-2B44-AE0F-90D2-74010786F292}"/>
              </a:ext>
            </a:extLst>
          </p:cNvPr>
          <p:cNvSpPr txBox="1"/>
          <p:nvPr/>
        </p:nvSpPr>
        <p:spPr>
          <a:xfrm>
            <a:off x="7604749" y="7644499"/>
            <a:ext cx="1240430" cy="369332"/>
          </a:xfrm>
          <a:prstGeom prst="rect">
            <a:avLst/>
          </a:prstGeom>
          <a:noFill/>
        </p:spPr>
        <p:txBody>
          <a:bodyPr wrap="square" rtlCol="0">
            <a:spAutoFit/>
          </a:bodyPr>
          <a:lstStyle/>
          <a:p>
            <a:r>
              <a:rPr lang="en-GB"/>
              <a:t>Salt dough</a:t>
            </a:r>
          </a:p>
        </p:txBody>
      </p:sp>
      <p:sp>
        <p:nvSpPr>
          <p:cNvPr id="26" name="TextBox 25">
            <a:extLst>
              <a:ext uri="{FF2B5EF4-FFF2-40B4-BE49-F238E27FC236}">
                <a16:creationId xmlns:a16="http://schemas.microsoft.com/office/drawing/2014/main" id="{33158672-478B-0BAF-18B8-E70507F0B3C0}"/>
              </a:ext>
            </a:extLst>
          </p:cNvPr>
          <p:cNvSpPr txBox="1"/>
          <p:nvPr/>
        </p:nvSpPr>
        <p:spPr>
          <a:xfrm>
            <a:off x="9421572" y="7659421"/>
            <a:ext cx="1240430" cy="369332"/>
          </a:xfrm>
          <a:prstGeom prst="rect">
            <a:avLst/>
          </a:prstGeom>
          <a:noFill/>
        </p:spPr>
        <p:txBody>
          <a:bodyPr wrap="square" rtlCol="0">
            <a:spAutoFit/>
          </a:bodyPr>
          <a:lstStyle/>
          <a:p>
            <a:r>
              <a:rPr lang="en-GB"/>
              <a:t>Straws</a:t>
            </a:r>
          </a:p>
        </p:txBody>
      </p:sp>
      <p:sp>
        <p:nvSpPr>
          <p:cNvPr id="28" name="TextBox 27">
            <a:extLst>
              <a:ext uri="{FF2B5EF4-FFF2-40B4-BE49-F238E27FC236}">
                <a16:creationId xmlns:a16="http://schemas.microsoft.com/office/drawing/2014/main" id="{0482DAE2-BE40-281F-21D0-F9D5861D33FD}"/>
              </a:ext>
            </a:extLst>
          </p:cNvPr>
          <p:cNvSpPr txBox="1"/>
          <p:nvPr/>
        </p:nvSpPr>
        <p:spPr>
          <a:xfrm>
            <a:off x="11247088" y="7346803"/>
            <a:ext cx="1997242" cy="923330"/>
          </a:xfrm>
          <a:prstGeom prst="rect">
            <a:avLst/>
          </a:prstGeom>
          <a:noFill/>
        </p:spPr>
        <p:txBody>
          <a:bodyPr wrap="square" rtlCol="0">
            <a:spAutoFit/>
          </a:bodyPr>
          <a:lstStyle/>
          <a:p>
            <a:r>
              <a:rPr lang="en-GB"/>
              <a:t>Toilet roll paper Mache formed over wires</a:t>
            </a:r>
          </a:p>
        </p:txBody>
      </p:sp>
      <p:sp>
        <p:nvSpPr>
          <p:cNvPr id="29" name="TextBox 28">
            <a:extLst>
              <a:ext uri="{FF2B5EF4-FFF2-40B4-BE49-F238E27FC236}">
                <a16:creationId xmlns:a16="http://schemas.microsoft.com/office/drawing/2014/main" id="{BE2A595B-62FB-9614-990D-62B39B7153CA}"/>
              </a:ext>
            </a:extLst>
          </p:cNvPr>
          <p:cNvSpPr txBox="1"/>
          <p:nvPr/>
        </p:nvSpPr>
        <p:spPr>
          <a:xfrm>
            <a:off x="13518082" y="8193523"/>
            <a:ext cx="2181250" cy="369332"/>
          </a:xfrm>
          <a:prstGeom prst="rect">
            <a:avLst/>
          </a:prstGeom>
          <a:noFill/>
        </p:spPr>
        <p:txBody>
          <a:bodyPr wrap="square" rtlCol="0">
            <a:spAutoFit/>
          </a:bodyPr>
          <a:lstStyle/>
          <a:p>
            <a:r>
              <a:rPr lang="en-GB"/>
              <a:t>Stacked paper cups</a:t>
            </a:r>
          </a:p>
        </p:txBody>
      </p:sp>
    </p:spTree>
    <p:extLst>
      <p:ext uri="{BB962C8B-B14F-4D97-AF65-F5344CB8AC3E}">
        <p14:creationId xmlns:p14="http://schemas.microsoft.com/office/powerpoint/2010/main" val="98483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1EEF8-C000-1286-80E1-65090904F83A}"/>
              </a:ext>
            </a:extLst>
          </p:cNvPr>
          <p:cNvSpPr/>
          <p:nvPr/>
        </p:nvSpPr>
        <p:spPr>
          <a:xfrm>
            <a:off x="1165859" y="153680"/>
            <a:ext cx="6395185" cy="67605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latin typeface="Verdana" panose="020B0604030504040204" pitchFamily="34" charset="0"/>
                <a:ea typeface="Verdana" panose="020B0604030504040204" pitchFamily="34" charset="0"/>
              </a:rPr>
              <a:t>Polite Reminders and Notices</a:t>
            </a:r>
          </a:p>
        </p:txBody>
      </p:sp>
      <p:sp>
        <p:nvSpPr>
          <p:cNvPr id="3" name="Rectangle 2">
            <a:extLst>
              <a:ext uri="{FF2B5EF4-FFF2-40B4-BE49-F238E27FC236}">
                <a16:creationId xmlns:a16="http://schemas.microsoft.com/office/drawing/2014/main" id="{BE7DA142-341D-470A-AAEB-406917B7715E}"/>
              </a:ext>
            </a:extLst>
          </p:cNvPr>
          <p:cNvSpPr/>
          <p:nvPr/>
        </p:nvSpPr>
        <p:spPr>
          <a:xfrm>
            <a:off x="541558" y="946484"/>
            <a:ext cx="8460552" cy="10861888"/>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500">
              <a:solidFill>
                <a:schemeClr val="tx1"/>
              </a:solidFill>
              <a:latin typeface="Verdana" panose="020B0604030504040204" pitchFamily="34" charset="0"/>
              <a:ea typeface="Verdana" panose="020B0604030504040204" pitchFamily="34" charset="0"/>
              <a:cs typeface="Times New Roman"/>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endParaRPr lang="en-GB" sz="1600" b="1" u="sng">
              <a:solidFill>
                <a:schemeClr val="tx1"/>
              </a:solidFill>
              <a:latin typeface="Verdana" panose="020B0604030504040204" pitchFamily="34" charset="0"/>
              <a:ea typeface="Verdana" panose="020B0604030504040204" pitchFamily="34" charset="0"/>
            </a:endParaRPr>
          </a:p>
          <a:p>
            <a:r>
              <a:rPr lang="en-GB" sz="1600" b="1" u="sng">
                <a:solidFill>
                  <a:schemeClr val="tx1"/>
                </a:solidFill>
                <a:latin typeface="Verdana" panose="020B0604030504040204" pitchFamily="34" charset="0"/>
                <a:ea typeface="Verdana" panose="020B0604030504040204" pitchFamily="34" charset="0"/>
              </a:rPr>
              <a:t>Y4/Y5 PGL Residential Visit – October 2026</a:t>
            </a:r>
          </a:p>
          <a:p>
            <a:r>
              <a:rPr lang="en-GB" sz="1600">
                <a:solidFill>
                  <a:schemeClr val="tx1"/>
                </a:solidFill>
                <a:latin typeface="Verdana" panose="020B0604030504040204" pitchFamily="34" charset="0"/>
                <a:ea typeface="Verdana" panose="020B0604030504040204" pitchFamily="34" charset="0"/>
              </a:rPr>
              <a:t>Just a polite reminder that the next instalment of £53.00 for the PGL Residential visit was due to 31</a:t>
            </a:r>
            <a:r>
              <a:rPr lang="en-GB" sz="1600" baseline="30000">
                <a:solidFill>
                  <a:schemeClr val="tx1"/>
                </a:solidFill>
                <a:latin typeface="Verdana" panose="020B0604030504040204" pitchFamily="34" charset="0"/>
                <a:ea typeface="Verdana" panose="020B0604030504040204" pitchFamily="34" charset="0"/>
              </a:rPr>
              <a:t>st</a:t>
            </a:r>
            <a:r>
              <a:rPr lang="en-GB" sz="1600">
                <a:solidFill>
                  <a:schemeClr val="tx1"/>
                </a:solidFill>
                <a:latin typeface="Verdana" panose="020B0604030504040204" pitchFamily="34" charset="0"/>
                <a:ea typeface="Verdana" panose="020B0604030504040204" pitchFamily="34" charset="0"/>
              </a:rPr>
              <a:t> January 2026.</a:t>
            </a:r>
            <a:r>
              <a:rPr lang="en-GB" sz="1600" b="1" u="sng">
                <a:solidFill>
                  <a:schemeClr val="tx1"/>
                </a:solidFill>
                <a:latin typeface="Verdana" panose="020B0604030504040204" pitchFamily="34" charset="0"/>
                <a:ea typeface="Verdana" panose="020B0604030504040204" pitchFamily="34" charset="0"/>
              </a:rPr>
              <a:t> </a:t>
            </a:r>
          </a:p>
          <a:p>
            <a:endParaRPr lang="en-GB" sz="1600" b="1" u="sng">
              <a:solidFill>
                <a:schemeClr val="tx1"/>
              </a:solidFill>
              <a:latin typeface="Verdana" panose="020B0604030504040204" pitchFamily="34" charset="0"/>
              <a:ea typeface="Verdana" panose="020B0604030504040204" pitchFamily="34" charset="0"/>
            </a:endParaRPr>
          </a:p>
          <a:p>
            <a:r>
              <a:rPr lang="en-GB" sz="1600" b="1" u="sng">
                <a:solidFill>
                  <a:schemeClr val="tx1"/>
                </a:solidFill>
                <a:latin typeface="Verdana" panose="020B0604030504040204" pitchFamily="34" charset="0"/>
                <a:ea typeface="Verdana" panose="020B0604030504040204" pitchFamily="34" charset="0"/>
              </a:rPr>
              <a:t>Girls Football Matches – Wednesday 4</a:t>
            </a:r>
            <a:r>
              <a:rPr lang="en-GB" sz="1600" b="1" u="sng" baseline="30000">
                <a:solidFill>
                  <a:schemeClr val="tx1"/>
                </a:solidFill>
                <a:latin typeface="Verdana" panose="020B0604030504040204" pitchFamily="34" charset="0"/>
                <a:ea typeface="Verdana" panose="020B0604030504040204" pitchFamily="34" charset="0"/>
              </a:rPr>
              <a:t>th</a:t>
            </a:r>
            <a:r>
              <a:rPr lang="en-GB" sz="1600" b="1" u="sng">
                <a:solidFill>
                  <a:schemeClr val="tx1"/>
                </a:solidFill>
                <a:latin typeface="Verdana" panose="020B0604030504040204" pitchFamily="34" charset="0"/>
                <a:ea typeface="Verdana" panose="020B0604030504040204" pitchFamily="34" charset="0"/>
              </a:rPr>
              <a:t> February</a:t>
            </a:r>
          </a:p>
          <a:p>
            <a:r>
              <a:rPr lang="en-GB" sz="1600">
                <a:solidFill>
                  <a:schemeClr val="tx1"/>
                </a:solidFill>
                <a:latin typeface="Verdana" panose="020B0604030504040204" pitchFamily="34" charset="0"/>
                <a:ea typeface="Verdana" panose="020B0604030504040204" pitchFamily="34" charset="0"/>
              </a:rPr>
              <a:t>The next matches for the girls’ football league are taking place on </a:t>
            </a:r>
            <a:r>
              <a:rPr lang="en-GB" sz="1600" b="1">
                <a:solidFill>
                  <a:schemeClr val="tx1"/>
                </a:solidFill>
                <a:latin typeface="Verdana" panose="020B0604030504040204" pitchFamily="34" charset="0"/>
                <a:ea typeface="Verdana" panose="020B0604030504040204" pitchFamily="34" charset="0"/>
              </a:rPr>
              <a:t>Wednesday 4</a:t>
            </a:r>
            <a:r>
              <a:rPr lang="en-GB" sz="1600" b="1" baseline="30000">
                <a:solidFill>
                  <a:schemeClr val="tx1"/>
                </a:solidFill>
                <a:latin typeface="Verdana" panose="020B0604030504040204" pitchFamily="34" charset="0"/>
                <a:ea typeface="Verdana" panose="020B0604030504040204" pitchFamily="34" charset="0"/>
              </a:rPr>
              <a:t>th</a:t>
            </a:r>
            <a:r>
              <a:rPr lang="en-GB" sz="1600" b="1">
                <a:solidFill>
                  <a:schemeClr val="tx1"/>
                </a:solidFill>
                <a:latin typeface="Verdana" panose="020B0604030504040204" pitchFamily="34" charset="0"/>
                <a:ea typeface="Verdana" panose="020B0604030504040204" pitchFamily="34" charset="0"/>
              </a:rPr>
              <a:t> February</a:t>
            </a:r>
            <a:r>
              <a:rPr lang="en-GB" sz="1600">
                <a:solidFill>
                  <a:schemeClr val="tx1"/>
                </a:solidFill>
                <a:latin typeface="Verdana" panose="020B0604030504040204" pitchFamily="34" charset="0"/>
                <a:ea typeface="Verdana" panose="020B0604030504040204" pitchFamily="34" charset="0"/>
              </a:rPr>
              <a:t>.  Please would you arrange to collect your child at </a:t>
            </a:r>
            <a:r>
              <a:rPr lang="en-GB" sz="1600" b="1">
                <a:solidFill>
                  <a:schemeClr val="tx1"/>
                </a:solidFill>
                <a:latin typeface="Verdana" panose="020B0604030504040204" pitchFamily="34" charset="0"/>
                <a:ea typeface="Verdana" panose="020B0604030504040204" pitchFamily="34" charset="0"/>
              </a:rPr>
              <a:t>2.30pm</a:t>
            </a:r>
            <a:r>
              <a:rPr lang="en-GB" sz="1600">
                <a:solidFill>
                  <a:schemeClr val="tx1"/>
                </a:solidFill>
                <a:latin typeface="Verdana" panose="020B0604030504040204" pitchFamily="34" charset="0"/>
                <a:ea typeface="Verdana" panose="020B0604030504040204" pitchFamily="34" charset="0"/>
              </a:rPr>
              <a:t> and transport her to the East Grinstead Sports Club where Mr Gowers will meet the team.  The event should be finished at </a:t>
            </a:r>
            <a:r>
              <a:rPr lang="en-GB" sz="1600" b="1">
                <a:solidFill>
                  <a:schemeClr val="tx1"/>
                </a:solidFill>
                <a:latin typeface="Verdana" panose="020B0604030504040204" pitchFamily="34" charset="0"/>
                <a:ea typeface="Verdana" panose="020B0604030504040204" pitchFamily="34" charset="0"/>
              </a:rPr>
              <a:t>4.45pm</a:t>
            </a:r>
            <a:r>
              <a:rPr lang="en-GB" sz="1600">
                <a:solidFill>
                  <a:schemeClr val="tx1"/>
                </a:solidFill>
                <a:latin typeface="Verdana" panose="020B0604030504040204" pitchFamily="34" charset="0"/>
                <a:ea typeface="Verdana" panose="020B0604030504040204" pitchFamily="34" charset="0"/>
              </a:rPr>
              <a:t> when the children should be collected.  Please refer to the letter dated 22</a:t>
            </a:r>
            <a:r>
              <a:rPr lang="en-GB" sz="1600" baseline="30000">
                <a:solidFill>
                  <a:schemeClr val="tx1"/>
                </a:solidFill>
                <a:latin typeface="Verdana" panose="020B0604030504040204" pitchFamily="34" charset="0"/>
                <a:ea typeface="Verdana" panose="020B0604030504040204" pitchFamily="34" charset="0"/>
              </a:rPr>
              <a:t>nd</a:t>
            </a:r>
            <a:r>
              <a:rPr lang="en-GB" sz="1600">
                <a:solidFill>
                  <a:schemeClr val="tx1"/>
                </a:solidFill>
                <a:latin typeface="Verdana" panose="020B0604030504040204" pitchFamily="34" charset="0"/>
                <a:ea typeface="Verdana" panose="020B0604030504040204" pitchFamily="34" charset="0"/>
              </a:rPr>
              <a:t> January for further details.  </a:t>
            </a:r>
            <a:r>
              <a:rPr lang="en-GB" sz="1600" b="1">
                <a:solidFill>
                  <a:schemeClr val="tx1"/>
                </a:solidFill>
                <a:latin typeface="Verdana" panose="020B0604030504040204" pitchFamily="34" charset="0"/>
                <a:ea typeface="Verdana" panose="020B0604030504040204" pitchFamily="34" charset="0"/>
              </a:rPr>
              <a:t>Please can all consent forms be returned to the school office no later than Monday 2</a:t>
            </a:r>
            <a:r>
              <a:rPr lang="en-GB" sz="1600" b="1" baseline="30000">
                <a:solidFill>
                  <a:schemeClr val="tx1"/>
                </a:solidFill>
                <a:latin typeface="Verdana" panose="020B0604030504040204" pitchFamily="34" charset="0"/>
                <a:ea typeface="Verdana" panose="020B0604030504040204" pitchFamily="34" charset="0"/>
              </a:rPr>
              <a:t>nd</a:t>
            </a:r>
            <a:r>
              <a:rPr lang="en-GB" sz="1600" b="1">
                <a:solidFill>
                  <a:schemeClr val="tx1"/>
                </a:solidFill>
                <a:latin typeface="Verdana" panose="020B0604030504040204" pitchFamily="34" charset="0"/>
                <a:ea typeface="Verdana" panose="020B0604030504040204" pitchFamily="34" charset="0"/>
              </a:rPr>
              <a:t> February to enable your child to participate </a:t>
            </a:r>
            <a:r>
              <a:rPr lang="en-GB" sz="1600">
                <a:solidFill>
                  <a:schemeClr val="tx1"/>
                </a:solidFill>
                <a:latin typeface="Verdana" panose="020B0604030504040204" pitchFamily="34" charset="0"/>
                <a:ea typeface="Verdana" panose="020B0604030504040204" pitchFamily="34" charset="0"/>
              </a:rPr>
              <a:t>– thank you.</a:t>
            </a:r>
          </a:p>
          <a:p>
            <a:endParaRPr lang="en-GB" sz="1600" b="1" u="sng">
              <a:solidFill>
                <a:schemeClr val="tx1"/>
              </a:solidFill>
              <a:latin typeface="Verdana" panose="020B0604030504040204" pitchFamily="34" charset="0"/>
              <a:ea typeface="Verdana" panose="020B0604030504040204" pitchFamily="34" charset="0"/>
            </a:endParaRPr>
          </a:p>
          <a:p>
            <a:r>
              <a:rPr lang="en-GB" sz="1600" b="1" u="sng">
                <a:solidFill>
                  <a:schemeClr val="tx1"/>
                </a:solidFill>
                <a:latin typeface="Verdana" panose="020B0604030504040204" pitchFamily="34" charset="0"/>
                <a:ea typeface="Verdana" panose="020B0604030504040204" pitchFamily="34" charset="0"/>
              </a:rPr>
              <a:t>Polite Request – Children’s Magazines for After-School Club</a:t>
            </a:r>
          </a:p>
          <a:p>
            <a:r>
              <a:rPr lang="en-GB" sz="1600">
                <a:solidFill>
                  <a:schemeClr val="tx1"/>
                </a:solidFill>
                <a:latin typeface="Verdana" panose="020B0604030504040204" pitchFamily="34" charset="0"/>
                <a:ea typeface="Verdana" panose="020B0604030504040204" pitchFamily="34" charset="0"/>
              </a:rPr>
              <a:t>If you have any unwanted children’s magazines at home, after-school club would be delighted to receive them.  Please bring them along to the office. Thank you.</a:t>
            </a:r>
          </a:p>
          <a:p>
            <a:endParaRPr lang="en-GB" sz="1600">
              <a:solidFill>
                <a:schemeClr val="tx1"/>
              </a:solidFill>
              <a:latin typeface="Verdana" panose="020B0604030504040204" pitchFamily="34" charset="0"/>
              <a:ea typeface="Verdana" panose="020B0604030504040204" pitchFamily="34" charset="0"/>
            </a:endParaRPr>
          </a:p>
          <a:p>
            <a:r>
              <a:rPr lang="en-GB" sz="1600" b="1" u="sng">
                <a:solidFill>
                  <a:schemeClr val="tx1"/>
                </a:solidFill>
                <a:latin typeface="Verdana" panose="020B0604030504040204" pitchFamily="34" charset="0"/>
                <a:ea typeface="Verdana" panose="020B0604030504040204" pitchFamily="34" charset="0"/>
              </a:rPr>
              <a:t>Chartwells ‘Back to School’ Menu – 23</a:t>
            </a:r>
            <a:r>
              <a:rPr lang="en-GB" sz="1600" b="1" u="sng" baseline="30000">
                <a:solidFill>
                  <a:schemeClr val="tx1"/>
                </a:solidFill>
                <a:latin typeface="Verdana" panose="020B0604030504040204" pitchFamily="34" charset="0"/>
                <a:ea typeface="Verdana" panose="020B0604030504040204" pitchFamily="34" charset="0"/>
              </a:rPr>
              <a:t>rd</a:t>
            </a:r>
            <a:r>
              <a:rPr lang="en-GB" sz="1600" b="1" u="sng">
                <a:solidFill>
                  <a:schemeClr val="tx1"/>
                </a:solidFill>
                <a:latin typeface="Verdana" panose="020B0604030504040204" pitchFamily="34" charset="0"/>
                <a:ea typeface="Verdana" panose="020B0604030504040204" pitchFamily="34" charset="0"/>
              </a:rPr>
              <a:t> February </a:t>
            </a:r>
          </a:p>
          <a:p>
            <a:r>
              <a:rPr lang="en-GB" sz="1600">
                <a:solidFill>
                  <a:schemeClr val="tx1"/>
                </a:solidFill>
                <a:latin typeface="Verdana" panose="020B0604030504040204" pitchFamily="34" charset="0"/>
                <a:ea typeface="Verdana" panose="020B0604030504040204" pitchFamily="34" charset="0"/>
              </a:rPr>
              <a:t>As we are on a ‘back to school’ menu after half term, Chartwells have asked us to advise parents that they will have to log in to ParentPay and reorder a meal for the first day back even if you have already placed an order for this date. </a:t>
            </a:r>
          </a:p>
          <a:p>
            <a:endParaRPr lang="en-GB" sz="1600">
              <a:solidFill>
                <a:schemeClr val="tx1"/>
              </a:solidFill>
              <a:latin typeface="Verdana" panose="020B0604030504040204" pitchFamily="34" charset="0"/>
              <a:ea typeface="Verdana" panose="020B0604030504040204" pitchFamily="34" charset="0"/>
            </a:endParaRPr>
          </a:p>
          <a:p>
            <a:r>
              <a:rPr lang="en-GB" sz="1600" b="1" u="sng">
                <a:solidFill>
                  <a:schemeClr val="tx1"/>
                </a:solidFill>
                <a:latin typeface="Verdana" panose="020B0604030504040204" pitchFamily="34" charset="0"/>
                <a:ea typeface="Verdana" panose="020B0604030504040204" pitchFamily="34" charset="0"/>
              </a:rPr>
              <a:t>West Sussex County Council Wraparound Care Survey</a:t>
            </a:r>
          </a:p>
          <a:p>
            <a:r>
              <a:rPr lang="en-GB" sz="1600">
                <a:solidFill>
                  <a:schemeClr val="tx1"/>
                </a:solidFill>
                <a:latin typeface="Verdana" panose="020B0604030504040204" pitchFamily="34" charset="0"/>
                <a:ea typeface="Verdana" panose="020B0604030504040204" pitchFamily="34" charset="0"/>
              </a:rPr>
              <a:t>West Sussex County Council’s Early Years and Childcare team has launched a new survey to understand families’ experiences of wraparound childcare. Wraparound childcare provides families with care for school aged children before and after the school day.</a:t>
            </a:r>
          </a:p>
          <a:p>
            <a:endParaRPr lang="en-GB" sz="1600">
              <a:solidFill>
                <a:schemeClr val="tx1"/>
              </a:solidFill>
              <a:latin typeface="Verdana" panose="020B0604030504040204" pitchFamily="34" charset="0"/>
              <a:ea typeface="Verdana" panose="020B0604030504040204" pitchFamily="34" charset="0"/>
            </a:endParaRPr>
          </a:p>
          <a:p>
            <a:r>
              <a:rPr lang="en-GB" sz="1600">
                <a:solidFill>
                  <a:schemeClr val="tx1"/>
                </a:solidFill>
                <a:latin typeface="Verdana" panose="020B0604030504040204" pitchFamily="34" charset="0"/>
                <a:ea typeface="Verdana" panose="020B0604030504040204" pitchFamily="34" charset="0"/>
              </a:rPr>
              <a:t>The survey is open to all families with primary school-aged children, whether they currently use wraparound childcare in West Sussex or not. It asks about what is working well, what could be improved, and how childcare outside of the school day can better meet the needs of local families.</a:t>
            </a:r>
          </a:p>
          <a:p>
            <a:endParaRPr lang="en-GB" sz="1600">
              <a:solidFill>
                <a:schemeClr val="tx1"/>
              </a:solidFill>
              <a:latin typeface="Verdana" panose="020B0604030504040204" pitchFamily="34" charset="0"/>
              <a:ea typeface="Verdana" panose="020B0604030504040204" pitchFamily="34" charset="0"/>
            </a:endParaRPr>
          </a:p>
          <a:p>
            <a:r>
              <a:rPr lang="en-GB" sz="1600">
                <a:solidFill>
                  <a:schemeClr val="tx1"/>
                </a:solidFill>
                <a:latin typeface="Verdana" panose="020B0604030504040204" pitchFamily="34" charset="0"/>
                <a:ea typeface="Verdana" panose="020B0604030504040204" pitchFamily="34" charset="0"/>
              </a:rPr>
              <a:t>The survey is anonymous, and your feedback will contribute to countywide planning and development.  The deadline to complete the survey is 23:59 on </a:t>
            </a:r>
            <a:r>
              <a:rPr lang="en-GB" sz="1600" b="1">
                <a:solidFill>
                  <a:schemeClr val="tx1"/>
                </a:solidFill>
                <a:latin typeface="Verdana" panose="020B0604030504040204" pitchFamily="34" charset="0"/>
                <a:ea typeface="Verdana" panose="020B0604030504040204" pitchFamily="34" charset="0"/>
              </a:rPr>
              <a:t>Sunday 22 February</a:t>
            </a:r>
            <a:r>
              <a:rPr lang="en-GB" sz="1600">
                <a:solidFill>
                  <a:schemeClr val="tx1"/>
                </a:solidFill>
                <a:latin typeface="Verdana" panose="020B0604030504040204" pitchFamily="34" charset="0"/>
                <a:ea typeface="Verdana" panose="020B0604030504040204" pitchFamily="34" charset="0"/>
              </a:rPr>
              <a:t>.  The link to the survey is:  </a:t>
            </a:r>
            <a:r>
              <a:rPr lang="en-GB" sz="1600">
                <a:solidFill>
                  <a:schemeClr val="tx1"/>
                </a:solidFill>
                <a:latin typeface="Verdana" panose="020B0604030504040204" pitchFamily="34" charset="0"/>
                <a:ea typeface="Verdana" panose="020B0604030504040204" pitchFamily="34" charset="0"/>
                <a:hlinkClick r:id="rId3"/>
              </a:rPr>
              <a:t>https://yourvoice.westsussex.gov.uk/embeds/projects/29982/survey-tools/54383</a:t>
            </a:r>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b="1" u="sng">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cs typeface="Times New Roman"/>
            </a:endParaRPr>
          </a:p>
          <a:p>
            <a:endParaRPr lang="en-GB" sz="14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500">
              <a:solidFill>
                <a:schemeClr val="tx1"/>
              </a:solidFill>
              <a:latin typeface="Verdana" panose="020B0604030504040204" pitchFamily="34" charset="0"/>
              <a:ea typeface="Verdana" panose="020B0604030504040204" pitchFamily="34" charset="0"/>
            </a:endParaRPr>
          </a:p>
          <a:p>
            <a:endParaRPr lang="en-GB" sz="1600">
              <a:solidFill>
                <a:schemeClr val="tx1"/>
              </a:solidFill>
              <a:latin typeface="Verdana" panose="020B0604030504040204" pitchFamily="34" charset="0"/>
              <a:ea typeface="Verdana" panose="020B0604030504040204" pitchFamily="34" charset="0"/>
            </a:endParaRPr>
          </a:p>
          <a:p>
            <a:endParaRPr lang="en-GB" sz="1400" b="1" u="sng">
              <a:solidFill>
                <a:schemeClr val="tx1"/>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81C20335-3D2D-AA5A-C215-8755FDE852DA}"/>
              </a:ext>
            </a:extLst>
          </p:cNvPr>
          <p:cNvPicPr>
            <a:picLocks noChangeAspect="1"/>
          </p:cNvPicPr>
          <p:nvPr/>
        </p:nvPicPr>
        <p:blipFill>
          <a:blip r:embed="rId4"/>
          <a:stretch>
            <a:fillRect/>
          </a:stretch>
        </p:blipFill>
        <p:spPr>
          <a:xfrm>
            <a:off x="9306082" y="266877"/>
            <a:ext cx="5466208" cy="6615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3D2A7568-915E-AB81-2F8D-8F73D623EB1B}"/>
              </a:ext>
            </a:extLst>
          </p:cNvPr>
          <p:cNvSpPr txBox="1"/>
          <p:nvPr/>
        </p:nvSpPr>
        <p:spPr>
          <a:xfrm>
            <a:off x="8466083" y="8139471"/>
            <a:ext cx="7618872" cy="3785652"/>
          </a:xfrm>
          <a:prstGeom prst="rect">
            <a:avLst/>
          </a:prstGeom>
          <a:noFill/>
          <a:ln>
            <a:solidFill>
              <a:schemeClr val="bg1"/>
            </a:solidFill>
          </a:ln>
        </p:spPr>
        <p:txBody>
          <a:bodyPr wrap="square" lIns="91440" tIns="45720" rIns="91440" bIns="45720" anchor="t">
            <a:spAutoFit/>
          </a:bodyPr>
          <a:lstStyle/>
          <a:p>
            <a:pPr marL="900430"/>
            <a:r>
              <a:rPr lang="en-GB"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Join Our School Lottery!</a:t>
            </a:r>
            <a:r>
              <a:rPr lang="en-GB" sz="1200" b="1" kern="100">
                <a:latin typeface="Aptos" panose="020B0004020202020204" pitchFamily="34" charset="0"/>
                <a:ea typeface="Aptos" panose="020B0004020202020204" pitchFamily="34" charset="0"/>
                <a:cs typeface="Times New Roman" panose="02020603050405020304" pitchFamily="18" charset="0"/>
              </a:rPr>
              <a:t> </a:t>
            </a:r>
          </a:p>
          <a:p>
            <a:pPr marL="900430"/>
            <a:r>
              <a:rPr lang="en-GB"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month, the school lottery has a bonus draw for £1,000 Aldi gift token alongside the usual chance to win cash. Remember, the more tickets we sell,  the bigger the cash prize! </a:t>
            </a:r>
          </a:p>
          <a:p>
            <a:pPr marL="900430"/>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900430">
              <a:buNone/>
            </a:pPr>
            <a:r>
              <a:rPr lang="en-GB" sz="1800" b="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Please share with relatives and friends. </a:t>
            </a:r>
          </a:p>
          <a:p>
            <a:pPr marL="900430">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900430">
              <a:buNone/>
            </a:pPr>
            <a:r>
              <a:rPr lang="en-GB" sz="1800" kern="1200">
                <a:solidFill>
                  <a:srgbClr val="000000"/>
                </a:solidFill>
                <a:effectLst/>
                <a:latin typeface="Aptos"/>
                <a:ea typeface="Aptos" panose="020B0004020202020204" pitchFamily="34" charset="0"/>
                <a:cs typeface="Times New Roman"/>
              </a:rPr>
              <a:t>We’re aiming for </a:t>
            </a:r>
            <a:r>
              <a:rPr lang="en-GB" sz="1800" b="1" kern="1200">
                <a:solidFill>
                  <a:srgbClr val="FF0000"/>
                </a:solidFill>
                <a:effectLst/>
                <a:latin typeface="Aptos"/>
                <a:ea typeface="Aptos" panose="020B0004020202020204" pitchFamily="34" charset="0"/>
                <a:cs typeface="Times New Roman"/>
              </a:rPr>
              <a:t>60 tickets </a:t>
            </a:r>
            <a:r>
              <a:rPr lang="en-GB" sz="1800" kern="1200">
                <a:solidFill>
                  <a:srgbClr val="000000"/>
                </a:solidFill>
                <a:effectLst/>
                <a:latin typeface="Aptos"/>
                <a:ea typeface="Aptos" panose="020B0004020202020204" pitchFamily="34" charset="0"/>
                <a:cs typeface="Times New Roman"/>
              </a:rPr>
              <a:t>and currently have </a:t>
            </a:r>
            <a:r>
              <a:rPr lang="en-GB" sz="1800" b="1" kern="1200">
                <a:solidFill>
                  <a:srgbClr val="FF0000"/>
                </a:solidFill>
                <a:effectLst/>
                <a:latin typeface="Aptos"/>
                <a:ea typeface="Aptos" panose="020B0004020202020204" pitchFamily="34" charset="0"/>
                <a:cs typeface="Times New Roman"/>
              </a:rPr>
              <a:t>31</a:t>
            </a:r>
            <a:r>
              <a:rPr lang="en-GB" sz="1800" b="1" kern="1200">
                <a:solidFill>
                  <a:srgbClr val="000000"/>
                </a:solidFill>
                <a:effectLst/>
                <a:latin typeface="Aptos"/>
                <a:ea typeface="Aptos" panose="020B0004020202020204" pitchFamily="34" charset="0"/>
                <a:cs typeface="Times New Roman"/>
              </a:rPr>
              <a:t>. </a:t>
            </a:r>
            <a:r>
              <a:rPr lang="en-GB" sz="1800" kern="1200">
                <a:solidFill>
                  <a:srgbClr val="000000"/>
                </a:solidFill>
                <a:effectLst/>
                <a:latin typeface="Aptos"/>
                <a:ea typeface="Aptos" panose="020B0004020202020204" pitchFamily="34" charset="0"/>
                <a:cs typeface="Times New Roman"/>
              </a:rPr>
              <a:t>Sor far this January we have raised £</a:t>
            </a:r>
            <a:r>
              <a:rPr lang="en-GB">
                <a:solidFill>
                  <a:srgbClr val="000000"/>
                </a:solidFill>
                <a:latin typeface="Aptos"/>
                <a:ea typeface="Aptos" panose="020B0004020202020204" pitchFamily="34" charset="0"/>
                <a:cs typeface="Times New Roman"/>
              </a:rPr>
              <a:t>38</a:t>
            </a:r>
            <a:r>
              <a:rPr lang="en-GB" sz="1800" kern="1200">
                <a:solidFill>
                  <a:srgbClr val="000000"/>
                </a:solidFill>
                <a:effectLst/>
                <a:latin typeface="Aptos"/>
                <a:ea typeface="Aptos" panose="020B0004020202020204" pitchFamily="34" charset="0"/>
                <a:cs typeface="Times New Roman"/>
              </a:rPr>
              <a:t> and with 31 tickets we are on track to raise £577.60. </a:t>
            </a:r>
            <a:r>
              <a:rPr lang="en-GB" sz="1800" b="1" kern="1200">
                <a:solidFill>
                  <a:srgbClr val="000000"/>
                </a:solidFill>
                <a:effectLst/>
                <a:latin typeface="Aptos"/>
                <a:ea typeface="Aptos" panose="020B0004020202020204" pitchFamily="34" charset="0"/>
                <a:cs typeface="Times New Roman"/>
              </a:rPr>
              <a:t>Every ticket makes a Difference.</a:t>
            </a:r>
            <a:endParaRPr lang="en-GB" sz="1200" kern="100">
              <a:effectLst/>
              <a:latin typeface="Aptos"/>
              <a:ea typeface="Aptos" panose="020B0004020202020204" pitchFamily="34" charset="0"/>
              <a:cs typeface="Times New Roman"/>
            </a:endParaRPr>
          </a:p>
          <a:p>
            <a:pPr marL="900430">
              <a:buNone/>
            </a:pPr>
            <a:r>
              <a:rPr lang="en-GB" sz="1800"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Thank you for your continued support!</a:t>
            </a:r>
            <a:endParaRPr lang="en-GB">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marL="900430">
              <a:buNone/>
            </a:pPr>
            <a:endParaRPr lang="en-GB" u="sng"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hlinkClick r:id="rId5"/>
            </a:endParaRPr>
          </a:p>
          <a:p>
            <a:pPr marL="900430">
              <a:buNone/>
            </a:pPr>
            <a:r>
              <a:rPr lang="en-GB" u="sng" kern="120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5"/>
              </a:rPr>
              <a:t>Your School Lottery - Online Fundraising for Schools and PTAs - Your School Lottery</a:t>
            </a:r>
            <a:endParaRPr lang="en-GB"/>
          </a:p>
        </p:txBody>
      </p:sp>
      <p:pic>
        <p:nvPicPr>
          <p:cNvPr id="6" name="Picture 5">
            <a:extLst>
              <a:ext uri="{FF2B5EF4-FFF2-40B4-BE49-F238E27FC236}">
                <a16:creationId xmlns:a16="http://schemas.microsoft.com/office/drawing/2014/main" id="{A95317E4-353B-1EC2-54C9-14361C2EADA6}"/>
              </a:ext>
            </a:extLst>
          </p:cNvPr>
          <p:cNvPicPr>
            <a:picLocks noChangeAspect="1"/>
          </p:cNvPicPr>
          <p:nvPr/>
        </p:nvPicPr>
        <p:blipFill>
          <a:blip r:embed="rId6"/>
          <a:stretch>
            <a:fillRect/>
          </a:stretch>
        </p:blipFill>
        <p:spPr>
          <a:xfrm>
            <a:off x="13675130" y="5974289"/>
            <a:ext cx="2409825"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662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2B3AD-A484-2DD5-36CC-E507E3A21D75}"/>
            </a:ext>
          </a:extLst>
        </p:cNvPr>
        <p:cNvGrpSpPr/>
        <p:nvPr/>
      </p:nvGrpSpPr>
      <p:grpSpPr>
        <a:xfrm>
          <a:off x="0" y="0"/>
          <a:ext cx="0" cy="0"/>
          <a:chOff x="0" y="0"/>
          <a:chExt cx="0" cy="0"/>
        </a:xfrm>
      </p:grpSpPr>
      <p:pic>
        <p:nvPicPr>
          <p:cNvPr id="3" name="Picture 2" descr="A logo for a school&#10;&#10;AI-generated content may be incorrect.">
            <a:extLst>
              <a:ext uri="{FF2B5EF4-FFF2-40B4-BE49-F238E27FC236}">
                <a16:creationId xmlns:a16="http://schemas.microsoft.com/office/drawing/2014/main" id="{15C60F8C-3002-5FC3-0069-E39618391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97" y="366773"/>
            <a:ext cx="1601792" cy="1601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99D84689-D7A1-65AA-EA53-FBE27C4793C4}"/>
              </a:ext>
            </a:extLst>
          </p:cNvPr>
          <p:cNvSpPr/>
          <p:nvPr/>
        </p:nvSpPr>
        <p:spPr>
          <a:xfrm>
            <a:off x="2841767" y="232357"/>
            <a:ext cx="12703033" cy="53318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Verdana" panose="020B0604030504040204" pitchFamily="34" charset="0"/>
                <a:ea typeface="Verdana" panose="020B0604030504040204" pitchFamily="34" charset="0"/>
              </a:rPr>
              <a:t>Ashurst Wood School Newsletter (Week 19)  	2</a:t>
            </a:r>
            <a:r>
              <a:rPr lang="en-GB" baseline="30000">
                <a:latin typeface="Verdana" panose="020B0604030504040204" pitchFamily="34" charset="0"/>
                <a:ea typeface="Verdana" panose="020B0604030504040204" pitchFamily="34" charset="0"/>
              </a:rPr>
              <a:t>nd</a:t>
            </a:r>
            <a:r>
              <a:rPr lang="en-GB">
                <a:latin typeface="Verdana" panose="020B0604030504040204" pitchFamily="34" charset="0"/>
                <a:ea typeface="Verdana" panose="020B0604030504040204" pitchFamily="34" charset="0"/>
              </a:rPr>
              <a:t> February 2026</a:t>
            </a:r>
          </a:p>
        </p:txBody>
      </p:sp>
      <p:sp>
        <p:nvSpPr>
          <p:cNvPr id="5" name="Rectangle 4">
            <a:extLst>
              <a:ext uri="{FF2B5EF4-FFF2-40B4-BE49-F238E27FC236}">
                <a16:creationId xmlns:a16="http://schemas.microsoft.com/office/drawing/2014/main" id="{9DF31567-42CA-5642-FC81-2C1A5C06A833}"/>
              </a:ext>
            </a:extLst>
          </p:cNvPr>
          <p:cNvSpPr/>
          <p:nvPr/>
        </p:nvSpPr>
        <p:spPr>
          <a:xfrm>
            <a:off x="5665375" y="892517"/>
            <a:ext cx="7616399" cy="533187"/>
          </a:xfrm>
          <a:prstGeom prst="rect">
            <a:avLst/>
          </a:prstGeom>
          <a:solidFill>
            <a:srgbClr val="FFC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Verdana" panose="020B0604030504040204" pitchFamily="34" charset="0"/>
                <a:ea typeface="Verdana" panose="020B0604030504040204" pitchFamily="34" charset="0"/>
              </a:rPr>
              <a:t>THIS YEAR’S KEY DATES!</a:t>
            </a:r>
          </a:p>
        </p:txBody>
      </p:sp>
      <p:sp>
        <p:nvSpPr>
          <p:cNvPr id="6" name="Rectangle 5">
            <a:extLst>
              <a:ext uri="{FF2B5EF4-FFF2-40B4-BE49-F238E27FC236}">
                <a16:creationId xmlns:a16="http://schemas.microsoft.com/office/drawing/2014/main" id="{137ED922-E275-A804-93DF-0D9C5C30004A}"/>
              </a:ext>
            </a:extLst>
          </p:cNvPr>
          <p:cNvSpPr/>
          <p:nvPr/>
        </p:nvSpPr>
        <p:spPr>
          <a:xfrm>
            <a:off x="4013199" y="1530938"/>
            <a:ext cx="11956399" cy="721894"/>
          </a:xfrm>
          <a:prstGeom prst="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Verdana"/>
                <a:ea typeface="Verdana"/>
              </a:rPr>
              <a:t>To help with organisation, below you will find key whole school dates for this term and outline dates for the remainder of the year to enable you to book time off to attend school events if you wish to do so. More details of specific events will be sent our closer to the time. If an event is in </a:t>
            </a:r>
            <a:r>
              <a:rPr lang="en-GB" sz="1200">
                <a:solidFill>
                  <a:srgbClr val="FF0000"/>
                </a:solidFill>
                <a:latin typeface="Verdana"/>
                <a:ea typeface="Verdana"/>
              </a:rPr>
              <a:t>red</a:t>
            </a:r>
            <a:r>
              <a:rPr lang="en-GB" sz="1200">
                <a:solidFill>
                  <a:schemeClr val="tx1"/>
                </a:solidFill>
                <a:latin typeface="Verdana"/>
                <a:ea typeface="Verdana"/>
              </a:rPr>
              <a:t> it requires adult participation! There are more activities planned including PTFA events, but these are the key ones which need families to dedicate time to attend.</a:t>
            </a:r>
          </a:p>
        </p:txBody>
      </p:sp>
      <p:sp>
        <p:nvSpPr>
          <p:cNvPr id="24" name="Rectangle 23">
            <a:extLst>
              <a:ext uri="{FF2B5EF4-FFF2-40B4-BE49-F238E27FC236}">
                <a16:creationId xmlns:a16="http://schemas.microsoft.com/office/drawing/2014/main" id="{8A6C0B32-8007-114E-3FA0-F7B70FBB8D71}"/>
              </a:ext>
            </a:extLst>
          </p:cNvPr>
          <p:cNvSpPr/>
          <p:nvPr/>
        </p:nvSpPr>
        <p:spPr>
          <a:xfrm>
            <a:off x="3563007" y="3110767"/>
            <a:ext cx="3646916" cy="8054250"/>
          </a:xfrm>
          <a:prstGeom prst="rect">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a:solidFill>
                <a:schemeClr val="tx1"/>
              </a:solidFill>
              <a:latin typeface="Verdana"/>
              <a:ea typeface="Verdana"/>
            </a:endParaRPr>
          </a:p>
          <a:p>
            <a:endParaRPr lang="en-GB" sz="1050" b="1">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panose="020B0604030504040204" pitchFamily="34" charset="0"/>
                <a:ea typeface="Verdana" panose="020B0604030504040204" pitchFamily="34" charset="0"/>
              </a:rPr>
              <a:t>Thursday 5</a:t>
            </a:r>
            <a:r>
              <a:rPr lang="en-GB" sz="1600" b="1" baseline="30000">
                <a:solidFill>
                  <a:schemeClr val="tx1"/>
                </a:solidFill>
                <a:latin typeface="Verdana" panose="020B0604030504040204" pitchFamily="34" charset="0"/>
                <a:ea typeface="Verdana" panose="020B0604030504040204" pitchFamily="34" charset="0"/>
              </a:rPr>
              <a:t>th</a:t>
            </a:r>
            <a:r>
              <a:rPr lang="en-GB" sz="1600" b="1">
                <a:solidFill>
                  <a:schemeClr val="tx1"/>
                </a:solidFill>
                <a:latin typeface="Verdana" panose="020B0604030504040204" pitchFamily="34" charset="0"/>
                <a:ea typeface="Verdana" panose="020B0604030504040204" pitchFamily="34" charset="0"/>
              </a:rPr>
              <a:t> March World Book Day </a:t>
            </a:r>
            <a:r>
              <a:rPr lang="en-GB" sz="1600">
                <a:solidFill>
                  <a:schemeClr val="tx1"/>
                </a:solidFill>
                <a:latin typeface="Verdana" panose="020B0604030504040204" pitchFamily="34" charset="0"/>
                <a:ea typeface="Verdana" panose="020B0604030504040204" pitchFamily="34" charset="0"/>
              </a:rPr>
              <a:t>(Not a dressing up year) </a:t>
            </a:r>
          </a:p>
          <a:p>
            <a:endParaRPr lang="en-GB" sz="1600">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panose="020B0604030504040204" pitchFamily="34" charset="0"/>
                <a:ea typeface="Verdana" panose="020B0604030504040204" pitchFamily="34" charset="0"/>
              </a:rPr>
              <a:t>Friday 6</a:t>
            </a:r>
            <a:r>
              <a:rPr lang="en-GB" sz="1600" b="1" baseline="30000">
                <a:solidFill>
                  <a:schemeClr val="tx1"/>
                </a:solidFill>
                <a:latin typeface="Verdana" panose="020B0604030504040204" pitchFamily="34" charset="0"/>
                <a:ea typeface="Verdana" panose="020B0604030504040204" pitchFamily="34" charset="0"/>
              </a:rPr>
              <a:t>th</a:t>
            </a:r>
            <a:r>
              <a:rPr lang="en-GB" sz="1600" b="1">
                <a:solidFill>
                  <a:schemeClr val="tx1"/>
                </a:solidFill>
                <a:latin typeface="Verdana" panose="020B0604030504040204" pitchFamily="34" charset="0"/>
                <a:ea typeface="Verdana" panose="020B0604030504040204" pitchFamily="34" charset="0"/>
              </a:rPr>
              <a:t> March </a:t>
            </a:r>
          </a:p>
          <a:p>
            <a:r>
              <a:rPr lang="en-GB" sz="1600">
                <a:solidFill>
                  <a:schemeClr val="tx1"/>
                </a:solidFill>
                <a:latin typeface="Verdana" panose="020B0604030504040204" pitchFamily="34" charset="0"/>
                <a:ea typeface="Verdana" panose="020B0604030504040204" pitchFamily="34" charset="0"/>
              </a:rPr>
              <a:t>Cookie Sale</a:t>
            </a:r>
          </a:p>
          <a:p>
            <a:endParaRPr lang="en-GB" sz="1600">
              <a:solidFill>
                <a:schemeClr val="tx1"/>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Wednesday 11</a:t>
            </a:r>
            <a:r>
              <a:rPr lang="en-GB" sz="1600" b="1" baseline="30000">
                <a:solidFill>
                  <a:srgbClr val="FF0000"/>
                </a:solidFill>
                <a:latin typeface="Verdana" panose="020B0604030504040204" pitchFamily="34" charset="0"/>
                <a:ea typeface="Verdana" panose="020B0604030504040204" pitchFamily="34" charset="0"/>
              </a:rPr>
              <a:t>th</a:t>
            </a:r>
            <a:r>
              <a:rPr lang="en-GB" sz="1600" b="1">
                <a:solidFill>
                  <a:srgbClr val="FF0000"/>
                </a:solidFill>
                <a:latin typeface="Verdana" panose="020B0604030504040204" pitchFamily="34" charset="0"/>
                <a:ea typeface="Verdana" panose="020B0604030504040204" pitchFamily="34" charset="0"/>
              </a:rPr>
              <a:t> March </a:t>
            </a:r>
            <a:r>
              <a:rPr lang="en-GB" sz="1600">
                <a:solidFill>
                  <a:schemeClr val="tx1"/>
                </a:solidFill>
                <a:latin typeface="Verdana" panose="020B0604030504040204" pitchFamily="34" charset="0"/>
                <a:ea typeface="Verdana" panose="020B0604030504040204" pitchFamily="34" charset="0"/>
              </a:rPr>
              <a:t>– </a:t>
            </a:r>
            <a:r>
              <a:rPr lang="en-GB" sz="1600">
                <a:solidFill>
                  <a:srgbClr val="FF0000"/>
                </a:solidFill>
                <a:latin typeface="Verdana" panose="020B0604030504040204" pitchFamily="34" charset="0"/>
                <a:ea typeface="Verdana" panose="020B0604030504040204" pitchFamily="34" charset="0"/>
              </a:rPr>
              <a:t>Parent Workshop ‘Healthy Friendships &amp; Relationships’ (2.30pm)</a:t>
            </a: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Week commencing 16</a:t>
            </a:r>
            <a:r>
              <a:rPr lang="en-GB" sz="1600" b="1" baseline="30000">
                <a:solidFill>
                  <a:srgbClr val="FF0000"/>
                </a:solidFill>
                <a:latin typeface="Verdana" panose="020B0604030504040204" pitchFamily="34" charset="0"/>
                <a:ea typeface="Verdana" panose="020B0604030504040204" pitchFamily="34" charset="0"/>
              </a:rPr>
              <a:t>th</a:t>
            </a:r>
            <a:r>
              <a:rPr lang="en-GB" sz="1600" b="1">
                <a:solidFill>
                  <a:srgbClr val="FF0000"/>
                </a:solidFill>
                <a:latin typeface="Verdana" panose="020B0604030504040204" pitchFamily="34" charset="0"/>
                <a:ea typeface="Verdana" panose="020B0604030504040204" pitchFamily="34" charset="0"/>
              </a:rPr>
              <a:t> March -  Parent Consultations </a:t>
            </a:r>
          </a:p>
          <a:p>
            <a:endParaRPr lang="en-GB" sz="1600">
              <a:solidFill>
                <a:schemeClr val="tx1"/>
              </a:solidFill>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rPr>
              <a:t>Wednesday 18</a:t>
            </a:r>
            <a:r>
              <a:rPr kumimoji="0" lang="en-GB" sz="1600" b="1" i="0" u="none" strike="noStrike" kern="1200" cap="none" spc="0" normalizeH="0" baseline="30000" noProof="0">
                <a:ln>
                  <a:noFill/>
                </a:ln>
                <a:solidFill>
                  <a:srgbClr val="FF0000"/>
                </a:solidFill>
                <a:effectLst/>
                <a:uLnTx/>
                <a:uFillTx/>
                <a:latin typeface="Verdana" panose="020B0604030504040204" pitchFamily="34" charset="0"/>
                <a:ea typeface="Verdana" panose="020B0604030504040204" pitchFamily="34" charset="0"/>
              </a:rPr>
              <a:t>th</a:t>
            </a:r>
            <a:r>
              <a:rPr kumimoji="0" lang="en-GB" sz="16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rPr>
              <a:t> March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rPr>
              <a:t>2pm Rock Steady Concert </a:t>
            </a: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Monday 23</a:t>
            </a:r>
            <a:r>
              <a:rPr lang="en-GB" sz="1600" b="1" baseline="30000">
                <a:solidFill>
                  <a:srgbClr val="FF0000"/>
                </a:solidFill>
                <a:latin typeface="Verdana" panose="020B0604030504040204" pitchFamily="34" charset="0"/>
                <a:ea typeface="Verdana" panose="020B0604030504040204" pitchFamily="34" charset="0"/>
              </a:rPr>
              <a:t>rd</a:t>
            </a:r>
            <a:r>
              <a:rPr lang="en-GB" sz="1600" b="1">
                <a:solidFill>
                  <a:srgbClr val="FF0000"/>
                </a:solidFill>
                <a:latin typeface="Verdana" panose="020B0604030504040204" pitchFamily="34" charset="0"/>
                <a:ea typeface="Verdana" panose="020B0604030504040204" pitchFamily="34" charset="0"/>
              </a:rPr>
              <a:t> March -  </a:t>
            </a:r>
            <a:r>
              <a:rPr lang="en-GB" sz="1600">
                <a:solidFill>
                  <a:srgbClr val="FF0000"/>
                </a:solidFill>
                <a:latin typeface="Verdana" panose="020B0604030504040204" pitchFamily="34" charset="0"/>
                <a:ea typeface="Verdana" panose="020B0604030504040204" pitchFamily="34" charset="0"/>
              </a:rPr>
              <a:t>Easter Bonnet Parade (Reception) </a:t>
            </a:r>
          </a:p>
          <a:p>
            <a:endParaRPr lang="en-GB" sz="1600" b="1">
              <a:solidFill>
                <a:srgbClr val="FF0000"/>
              </a:solidFill>
              <a:latin typeface="Verdana" panose="020B0604030504040204" pitchFamily="34" charset="0"/>
              <a:ea typeface="Verdana" panose="020B0604030504040204" pitchFamily="34" charset="0"/>
            </a:endParaRPr>
          </a:p>
          <a:p>
            <a:r>
              <a:rPr lang="en-GB" sz="1600">
                <a:solidFill>
                  <a:schemeClr val="tx1"/>
                </a:solidFill>
                <a:latin typeface="Verdana" panose="020B0604030504040204" pitchFamily="34" charset="0"/>
                <a:ea typeface="Verdana" panose="020B0604030504040204" pitchFamily="34" charset="0"/>
              </a:rPr>
              <a:t>Easter Cake Competition (KS2) </a:t>
            </a:r>
          </a:p>
          <a:p>
            <a:endParaRPr lang="en-GB" sz="1600">
              <a:solidFill>
                <a:schemeClr val="tx1"/>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Tuesday 24th March - </a:t>
            </a:r>
            <a:r>
              <a:rPr lang="en-GB" sz="1600">
                <a:solidFill>
                  <a:srgbClr val="FF0000"/>
                </a:solidFill>
                <a:latin typeface="Verdana" panose="020B0604030504040204" pitchFamily="34" charset="0"/>
                <a:ea typeface="Verdana" panose="020B0604030504040204" pitchFamily="34" charset="0"/>
              </a:rPr>
              <a:t>Easter Service @ St Dunstans. KS1 1pm / KS2 2pm</a:t>
            </a:r>
          </a:p>
          <a:p>
            <a:endParaRPr lang="en-GB" sz="1600" b="1">
              <a:solidFill>
                <a:srgbClr val="FF0000"/>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Thursday 26</a:t>
            </a:r>
            <a:r>
              <a:rPr lang="en-GB" sz="1600" b="1" baseline="30000">
                <a:solidFill>
                  <a:srgbClr val="FF0000"/>
                </a:solidFill>
                <a:latin typeface="Verdana" panose="020B0604030504040204" pitchFamily="34" charset="0"/>
                <a:ea typeface="Verdana" panose="020B0604030504040204" pitchFamily="34" charset="0"/>
              </a:rPr>
              <a:t>th</a:t>
            </a:r>
            <a:r>
              <a:rPr lang="en-GB" sz="1600" b="1">
                <a:solidFill>
                  <a:srgbClr val="FF0000"/>
                </a:solidFill>
                <a:latin typeface="Verdana" panose="020B0604030504040204" pitchFamily="34" charset="0"/>
                <a:ea typeface="Verdana" panose="020B0604030504040204" pitchFamily="34" charset="0"/>
              </a:rPr>
              <a:t> March</a:t>
            </a:r>
          </a:p>
          <a:p>
            <a:r>
              <a:rPr lang="en-GB" sz="1600">
                <a:solidFill>
                  <a:srgbClr val="FF0000"/>
                </a:solidFill>
                <a:latin typeface="Verdana" panose="020B0604030504040204" pitchFamily="34" charset="0"/>
                <a:ea typeface="Verdana" panose="020B0604030504040204" pitchFamily="34" charset="0"/>
              </a:rPr>
              <a:t>Last day of term (1.30pm finish) - Easter Egg Hunt</a:t>
            </a:r>
          </a:p>
          <a:p>
            <a:endParaRPr lang="en-GB" sz="1600">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panose="020B0604030504040204" pitchFamily="34" charset="0"/>
                <a:ea typeface="Verdana" panose="020B0604030504040204" pitchFamily="34" charset="0"/>
              </a:rPr>
              <a:t>Friday 27</a:t>
            </a:r>
            <a:r>
              <a:rPr lang="en-GB" sz="1600" b="1" baseline="30000">
                <a:solidFill>
                  <a:schemeClr val="tx1"/>
                </a:solidFill>
                <a:latin typeface="Verdana" panose="020B0604030504040204" pitchFamily="34" charset="0"/>
                <a:ea typeface="Verdana" panose="020B0604030504040204" pitchFamily="34" charset="0"/>
              </a:rPr>
              <a:t>th</a:t>
            </a:r>
            <a:r>
              <a:rPr lang="en-GB" sz="1600" b="1">
                <a:solidFill>
                  <a:schemeClr val="tx1"/>
                </a:solidFill>
                <a:latin typeface="Verdana" panose="020B0604030504040204" pitchFamily="34" charset="0"/>
                <a:ea typeface="Verdana" panose="020B0604030504040204" pitchFamily="34" charset="0"/>
              </a:rPr>
              <a:t> March </a:t>
            </a:r>
            <a:r>
              <a:rPr lang="en-GB" sz="1600">
                <a:solidFill>
                  <a:schemeClr val="tx1"/>
                </a:solidFill>
                <a:latin typeface="Verdana" panose="020B0604030504040204" pitchFamily="34" charset="0"/>
                <a:ea typeface="Verdana" panose="020B0604030504040204" pitchFamily="34" charset="0"/>
              </a:rPr>
              <a:t>– Inset Day</a:t>
            </a:r>
          </a:p>
          <a:p>
            <a:endParaRPr lang="en-GB" sz="1050">
              <a:solidFill>
                <a:schemeClr val="tx1"/>
              </a:solidFill>
              <a:latin typeface="Verdana" panose="020B0604030504040204" pitchFamily="34" charset="0"/>
              <a:ea typeface="Verdana" panose="020B0604030504040204" pitchFamily="34" charset="0"/>
            </a:endParaRPr>
          </a:p>
          <a:p>
            <a:endParaRPr lang="en-GB" sz="1050">
              <a:solidFill>
                <a:schemeClr val="tx1"/>
              </a:solidFill>
              <a:latin typeface="Verdana" panose="020B0604030504040204" pitchFamily="34" charset="0"/>
              <a:ea typeface="Verdana" panose="020B0604030504040204" pitchFamily="34" charset="0"/>
            </a:endParaRPr>
          </a:p>
          <a:p>
            <a:endParaRPr lang="en-GB" sz="1200" b="1">
              <a:solidFill>
                <a:schemeClr val="tx1"/>
              </a:solidFill>
              <a:latin typeface="Verdana"/>
              <a:ea typeface="Verdana"/>
            </a:endParaRPr>
          </a:p>
        </p:txBody>
      </p:sp>
      <p:sp>
        <p:nvSpPr>
          <p:cNvPr id="25" name="Rectangle 24">
            <a:extLst>
              <a:ext uri="{FF2B5EF4-FFF2-40B4-BE49-F238E27FC236}">
                <a16:creationId xmlns:a16="http://schemas.microsoft.com/office/drawing/2014/main" id="{F8E04575-8A50-E469-7C8F-C6685232D707}"/>
              </a:ext>
            </a:extLst>
          </p:cNvPr>
          <p:cNvSpPr/>
          <p:nvPr/>
        </p:nvSpPr>
        <p:spPr>
          <a:xfrm>
            <a:off x="12060621" y="3100255"/>
            <a:ext cx="3908978" cy="8887489"/>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b="1">
              <a:solidFill>
                <a:schemeClr val="tx1"/>
              </a:solidFill>
              <a:latin typeface="Verdana"/>
              <a:ea typeface="Verdana"/>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endParaRPr lang="en-GB" sz="1100" b="1">
              <a:solidFill>
                <a:schemeClr val="tx1"/>
              </a:solidFill>
              <a:latin typeface="Verdana"/>
              <a:ea typeface="Verdana"/>
            </a:endParaRPr>
          </a:p>
          <a:p>
            <a:r>
              <a:rPr lang="en-GB" sz="1600" b="1">
                <a:solidFill>
                  <a:schemeClr val="tx1"/>
                </a:solidFill>
                <a:latin typeface="Verdana"/>
                <a:ea typeface="Verdana"/>
              </a:rPr>
              <a:t>Monday 1</a:t>
            </a:r>
            <a:r>
              <a:rPr lang="en-GB" sz="1600" b="1" baseline="30000">
                <a:solidFill>
                  <a:schemeClr val="tx1"/>
                </a:solidFill>
                <a:latin typeface="Verdana"/>
                <a:ea typeface="Verdana"/>
              </a:rPr>
              <a:t>st</a:t>
            </a:r>
            <a:r>
              <a:rPr lang="en-GB" sz="1600" b="1">
                <a:solidFill>
                  <a:schemeClr val="tx1"/>
                </a:solidFill>
                <a:latin typeface="Verdana"/>
                <a:ea typeface="Verdana"/>
              </a:rPr>
              <a:t> – Friday 5</a:t>
            </a:r>
            <a:r>
              <a:rPr lang="en-GB" sz="1600" b="1" baseline="30000">
                <a:solidFill>
                  <a:schemeClr val="tx1"/>
                </a:solidFill>
                <a:latin typeface="Verdana"/>
                <a:ea typeface="Verdana"/>
              </a:rPr>
              <a:t>th</a:t>
            </a:r>
            <a:r>
              <a:rPr lang="en-GB" sz="1600" b="1">
                <a:solidFill>
                  <a:schemeClr val="tx1"/>
                </a:solidFill>
                <a:latin typeface="Verdana"/>
                <a:ea typeface="Verdana"/>
              </a:rPr>
              <a:t> June </a:t>
            </a:r>
          </a:p>
          <a:p>
            <a:r>
              <a:rPr lang="en-GB" sz="1600">
                <a:solidFill>
                  <a:schemeClr val="tx1"/>
                </a:solidFill>
                <a:latin typeface="Verdana"/>
                <a:ea typeface="Verdana"/>
              </a:rPr>
              <a:t>Y4 Multiplication tests </a:t>
            </a:r>
          </a:p>
          <a:p>
            <a:endParaRPr lang="en-GB" sz="1600">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a:ea typeface="Verdana"/>
              </a:rPr>
              <a:t>Monday 8</a:t>
            </a:r>
            <a:r>
              <a:rPr lang="en-GB" sz="1600" b="1" baseline="30000">
                <a:solidFill>
                  <a:schemeClr val="tx1"/>
                </a:solidFill>
                <a:latin typeface="Verdana"/>
                <a:ea typeface="Verdana"/>
              </a:rPr>
              <a:t>th</a:t>
            </a:r>
            <a:r>
              <a:rPr lang="en-GB" sz="1600" b="1">
                <a:solidFill>
                  <a:schemeClr val="tx1"/>
                </a:solidFill>
                <a:latin typeface="Verdana"/>
                <a:ea typeface="Verdana"/>
              </a:rPr>
              <a:t> – Friday 12</a:t>
            </a:r>
            <a:r>
              <a:rPr lang="en-GB" sz="1600" b="1" baseline="30000">
                <a:solidFill>
                  <a:schemeClr val="tx1"/>
                </a:solidFill>
                <a:latin typeface="Verdana"/>
                <a:ea typeface="Verdana"/>
              </a:rPr>
              <a:t>th </a:t>
            </a:r>
            <a:r>
              <a:rPr lang="en-GB" sz="1600" b="1">
                <a:solidFill>
                  <a:schemeClr val="tx1"/>
                </a:solidFill>
                <a:latin typeface="Verdana"/>
                <a:ea typeface="Verdana"/>
              </a:rPr>
              <a:t> June </a:t>
            </a:r>
          </a:p>
          <a:p>
            <a:r>
              <a:rPr lang="en-GB" sz="1600">
                <a:solidFill>
                  <a:schemeClr val="tx1"/>
                </a:solidFill>
                <a:latin typeface="Verdana"/>
                <a:ea typeface="Verdana"/>
              </a:rPr>
              <a:t>Y1 Phonics screening</a:t>
            </a: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a:ea typeface="Verdana"/>
              </a:rPr>
              <a:t>Friday 5</a:t>
            </a:r>
            <a:r>
              <a:rPr lang="en-GB" sz="1600" b="1" baseline="30000">
                <a:solidFill>
                  <a:schemeClr val="tx1"/>
                </a:solidFill>
                <a:latin typeface="Verdana"/>
                <a:ea typeface="Verdana"/>
              </a:rPr>
              <a:t>th</a:t>
            </a:r>
            <a:r>
              <a:rPr lang="en-GB" sz="1600" b="1">
                <a:solidFill>
                  <a:schemeClr val="tx1"/>
                </a:solidFill>
                <a:latin typeface="Verdana"/>
                <a:ea typeface="Verdana"/>
              </a:rPr>
              <a:t> June </a:t>
            </a:r>
          </a:p>
          <a:p>
            <a:r>
              <a:rPr lang="en-GB" sz="1600">
                <a:solidFill>
                  <a:schemeClr val="tx1"/>
                </a:solidFill>
                <a:latin typeface="Verdana"/>
                <a:ea typeface="Verdana"/>
              </a:rPr>
              <a:t>Rock paper Scissors Day</a:t>
            </a:r>
          </a:p>
          <a:p>
            <a:endParaRPr lang="en-GB" sz="1600">
              <a:solidFill>
                <a:schemeClr val="tx1"/>
              </a:solidFill>
              <a:latin typeface="Verdana"/>
              <a:ea typeface="Verdana"/>
            </a:endParaRPr>
          </a:p>
          <a:p>
            <a:r>
              <a:rPr lang="en-GB" sz="1600" b="1">
                <a:solidFill>
                  <a:schemeClr val="tx1"/>
                </a:solidFill>
                <a:latin typeface="Verdana"/>
                <a:ea typeface="Verdana"/>
              </a:rPr>
              <a:t>Monday 8</a:t>
            </a:r>
            <a:r>
              <a:rPr lang="en-GB" sz="1600" b="1" baseline="30000">
                <a:solidFill>
                  <a:schemeClr val="tx1"/>
                </a:solidFill>
                <a:latin typeface="Verdana"/>
                <a:ea typeface="Verdana"/>
              </a:rPr>
              <a:t>th</a:t>
            </a:r>
            <a:r>
              <a:rPr lang="en-GB" sz="1600" b="1">
                <a:solidFill>
                  <a:schemeClr val="tx1"/>
                </a:solidFill>
                <a:latin typeface="Verdana"/>
                <a:ea typeface="Verdana"/>
              </a:rPr>
              <a:t> – Friday 12</a:t>
            </a:r>
            <a:r>
              <a:rPr lang="en-GB" sz="1600" b="1" baseline="30000">
                <a:solidFill>
                  <a:schemeClr val="tx1"/>
                </a:solidFill>
                <a:latin typeface="Verdana"/>
                <a:ea typeface="Verdana"/>
              </a:rPr>
              <a:t>th</a:t>
            </a:r>
            <a:r>
              <a:rPr lang="en-GB" sz="1600" b="1">
                <a:solidFill>
                  <a:schemeClr val="tx1"/>
                </a:solidFill>
                <a:latin typeface="Verdana"/>
                <a:ea typeface="Verdana"/>
              </a:rPr>
              <a:t> June</a:t>
            </a:r>
          </a:p>
          <a:p>
            <a:r>
              <a:rPr lang="en-GB" sz="1600">
                <a:solidFill>
                  <a:schemeClr val="tx1"/>
                </a:solidFill>
                <a:latin typeface="Verdana"/>
                <a:ea typeface="Verdana"/>
              </a:rPr>
              <a:t>Y6 Bikeability </a:t>
            </a:r>
          </a:p>
          <a:p>
            <a:endParaRPr lang="en-GB" sz="1600">
              <a:solidFill>
                <a:schemeClr val="tx1"/>
              </a:solidFill>
              <a:latin typeface="Verdana"/>
              <a:ea typeface="Verdana"/>
            </a:endParaRPr>
          </a:p>
          <a:p>
            <a:r>
              <a:rPr lang="en-GB" sz="1600" b="1">
                <a:solidFill>
                  <a:schemeClr val="tx1"/>
                </a:solidFill>
                <a:latin typeface="Verdana"/>
                <a:ea typeface="Verdana"/>
              </a:rPr>
              <a:t>Friday 12</a:t>
            </a:r>
            <a:r>
              <a:rPr lang="en-GB" sz="1600" b="1" baseline="30000">
                <a:solidFill>
                  <a:schemeClr val="tx1"/>
                </a:solidFill>
                <a:latin typeface="Verdana"/>
                <a:ea typeface="Verdana"/>
              </a:rPr>
              <a:t>th</a:t>
            </a:r>
            <a:r>
              <a:rPr lang="en-GB" sz="1600" b="1">
                <a:solidFill>
                  <a:schemeClr val="tx1"/>
                </a:solidFill>
                <a:latin typeface="Verdana"/>
                <a:ea typeface="Verdana"/>
              </a:rPr>
              <a:t> June </a:t>
            </a:r>
            <a:endParaRPr lang="en-GB" sz="1600" b="1">
              <a:solidFill>
                <a:schemeClr val="tx1"/>
              </a:solidFill>
              <a:latin typeface="Verdana" panose="020B0604030504040204" pitchFamily="34" charset="0"/>
              <a:ea typeface="Verdana" panose="020B0604030504040204" pitchFamily="34" charset="0"/>
            </a:endParaRPr>
          </a:p>
          <a:p>
            <a:r>
              <a:rPr lang="en-GB" sz="1600">
                <a:solidFill>
                  <a:schemeClr val="tx1"/>
                </a:solidFill>
                <a:latin typeface="Verdana"/>
                <a:ea typeface="Verdana"/>
              </a:rPr>
              <a:t>Non Uniform Day</a:t>
            </a:r>
            <a:endParaRPr lang="en-GB" sz="1600">
              <a:solidFill>
                <a:schemeClr val="tx1"/>
              </a:solidFill>
              <a:latin typeface="Verdana" panose="020B0604030504040204" pitchFamily="34" charset="0"/>
              <a:ea typeface="Verdana" panose="020B0604030504040204" pitchFamily="34" charset="0"/>
            </a:endParaRP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Friday 19</a:t>
            </a:r>
            <a:r>
              <a:rPr lang="en-GB" sz="1600" b="1" baseline="30000">
                <a:solidFill>
                  <a:srgbClr val="FF0000"/>
                </a:solidFill>
                <a:latin typeface="Verdana" panose="020B0604030504040204" pitchFamily="34" charset="0"/>
                <a:ea typeface="Verdana" panose="020B0604030504040204" pitchFamily="34" charset="0"/>
              </a:rPr>
              <a:t>th</a:t>
            </a:r>
            <a:r>
              <a:rPr lang="en-GB" sz="1600" b="1">
                <a:solidFill>
                  <a:srgbClr val="FF0000"/>
                </a:solidFill>
                <a:latin typeface="Verdana" panose="020B0604030504040204" pitchFamily="34" charset="0"/>
                <a:ea typeface="Verdana" panose="020B0604030504040204" pitchFamily="34" charset="0"/>
              </a:rPr>
              <a:t> June Sports Day   </a:t>
            </a:r>
          </a:p>
          <a:p>
            <a:r>
              <a:rPr lang="en-GB" sz="1600" b="1">
                <a:solidFill>
                  <a:srgbClr val="FF0000"/>
                </a:solidFill>
                <a:latin typeface="Verdana" panose="020B0604030504040204" pitchFamily="34" charset="0"/>
                <a:ea typeface="Verdana" panose="020B0604030504040204" pitchFamily="34" charset="0"/>
              </a:rPr>
              <a:t>Friday 26</a:t>
            </a:r>
            <a:r>
              <a:rPr lang="en-GB" sz="1600" b="1" baseline="30000">
                <a:solidFill>
                  <a:srgbClr val="FF0000"/>
                </a:solidFill>
                <a:latin typeface="Verdana" panose="020B0604030504040204" pitchFamily="34" charset="0"/>
                <a:ea typeface="Verdana" panose="020B0604030504040204" pitchFamily="34" charset="0"/>
              </a:rPr>
              <a:t>th</a:t>
            </a:r>
            <a:r>
              <a:rPr lang="en-GB" sz="1600" b="1">
                <a:solidFill>
                  <a:srgbClr val="FF0000"/>
                </a:solidFill>
                <a:latin typeface="Verdana" panose="020B0604030504040204" pitchFamily="34" charset="0"/>
                <a:ea typeface="Verdana" panose="020B0604030504040204" pitchFamily="34" charset="0"/>
              </a:rPr>
              <a:t> June Reserve Sports Day</a:t>
            </a:r>
          </a:p>
          <a:p>
            <a:endParaRPr lang="en-GB" sz="1600" b="1">
              <a:solidFill>
                <a:srgbClr val="FF0000"/>
              </a:solidFill>
              <a:latin typeface="Verdana" panose="020B0604030504040204" pitchFamily="34" charset="0"/>
              <a:ea typeface="Verdana" panose="020B0604030504040204" pitchFamily="34" charset="0"/>
            </a:endParaRP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panose="020B0604030504040204" pitchFamily="34" charset="0"/>
                <a:ea typeface="Verdana" panose="020B0604030504040204" pitchFamily="34" charset="0"/>
              </a:rPr>
              <a:t>Thursday 25</a:t>
            </a:r>
            <a:r>
              <a:rPr lang="en-GB" sz="1600" b="1" baseline="30000">
                <a:solidFill>
                  <a:schemeClr val="tx1"/>
                </a:solidFill>
                <a:latin typeface="Verdana" panose="020B0604030504040204" pitchFamily="34" charset="0"/>
                <a:ea typeface="Verdana" panose="020B0604030504040204" pitchFamily="34" charset="0"/>
              </a:rPr>
              <a:t>th</a:t>
            </a:r>
            <a:r>
              <a:rPr lang="en-GB" sz="1600" b="1">
                <a:solidFill>
                  <a:schemeClr val="tx1"/>
                </a:solidFill>
                <a:latin typeface="Verdana" panose="020B0604030504040204" pitchFamily="34" charset="0"/>
                <a:ea typeface="Verdana" panose="020B0604030504040204" pitchFamily="34" charset="0"/>
              </a:rPr>
              <a:t> June Movie Night</a:t>
            </a: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panose="020B0604030504040204" pitchFamily="34" charset="0"/>
                <a:ea typeface="Verdana" panose="020B0604030504040204" pitchFamily="34" charset="0"/>
              </a:rPr>
              <a:t>Friday 26</a:t>
            </a:r>
            <a:r>
              <a:rPr lang="en-GB" sz="1600" b="1" baseline="30000">
                <a:solidFill>
                  <a:schemeClr val="tx1"/>
                </a:solidFill>
                <a:latin typeface="Verdana" panose="020B0604030504040204" pitchFamily="34" charset="0"/>
                <a:ea typeface="Verdana" panose="020B0604030504040204" pitchFamily="34" charset="0"/>
              </a:rPr>
              <a:t>th</a:t>
            </a:r>
            <a:r>
              <a:rPr lang="en-GB" sz="1600" b="1">
                <a:solidFill>
                  <a:schemeClr val="tx1"/>
                </a:solidFill>
                <a:latin typeface="Verdana" panose="020B0604030504040204" pitchFamily="34" charset="0"/>
                <a:ea typeface="Verdana" panose="020B0604030504040204" pitchFamily="34" charset="0"/>
              </a:rPr>
              <a:t> June Donut Sale </a:t>
            </a: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panose="020B0604030504040204" pitchFamily="34" charset="0"/>
                <a:ea typeface="Verdana" panose="020B0604030504040204" pitchFamily="34" charset="0"/>
              </a:rPr>
              <a:t>Wednesday 1</a:t>
            </a:r>
            <a:r>
              <a:rPr lang="en-GB" sz="1600" b="1" baseline="30000">
                <a:solidFill>
                  <a:schemeClr val="tx1"/>
                </a:solidFill>
                <a:latin typeface="Verdana" panose="020B0604030504040204" pitchFamily="34" charset="0"/>
                <a:ea typeface="Verdana" panose="020B0604030504040204" pitchFamily="34" charset="0"/>
              </a:rPr>
              <a:t>st</a:t>
            </a:r>
            <a:r>
              <a:rPr lang="en-GB" sz="1600" b="1">
                <a:solidFill>
                  <a:schemeClr val="tx1"/>
                </a:solidFill>
                <a:latin typeface="Verdana" panose="020B0604030504040204" pitchFamily="34" charset="0"/>
                <a:ea typeface="Verdana" panose="020B0604030504040204" pitchFamily="34" charset="0"/>
              </a:rPr>
              <a:t> – Friday 3</a:t>
            </a:r>
            <a:r>
              <a:rPr lang="en-GB" sz="1600" b="1" baseline="30000">
                <a:solidFill>
                  <a:schemeClr val="tx1"/>
                </a:solidFill>
                <a:latin typeface="Verdana" panose="020B0604030504040204" pitchFamily="34" charset="0"/>
                <a:ea typeface="Verdana" panose="020B0604030504040204" pitchFamily="34" charset="0"/>
              </a:rPr>
              <a:t>rd</a:t>
            </a:r>
            <a:r>
              <a:rPr lang="en-GB" sz="1600" b="1">
                <a:solidFill>
                  <a:schemeClr val="tx1"/>
                </a:solidFill>
                <a:latin typeface="Verdana" panose="020B0604030504040204" pitchFamily="34" charset="0"/>
                <a:ea typeface="Verdana" panose="020B0604030504040204" pitchFamily="34" charset="0"/>
              </a:rPr>
              <a:t> July Sackville Y6 transition days (TBC) </a:t>
            </a: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Monday 6</a:t>
            </a:r>
            <a:r>
              <a:rPr lang="en-GB" sz="1600" b="1" baseline="30000">
                <a:solidFill>
                  <a:srgbClr val="FF0000"/>
                </a:solidFill>
                <a:latin typeface="Verdana" panose="020B0604030504040204" pitchFamily="34" charset="0"/>
                <a:ea typeface="Verdana" panose="020B0604030504040204" pitchFamily="34" charset="0"/>
              </a:rPr>
              <a:t>th</a:t>
            </a:r>
            <a:r>
              <a:rPr lang="en-GB" sz="1600" b="1">
                <a:solidFill>
                  <a:srgbClr val="FF0000"/>
                </a:solidFill>
                <a:latin typeface="Verdana" panose="020B0604030504040204" pitchFamily="34" charset="0"/>
                <a:ea typeface="Verdana" panose="020B0604030504040204" pitchFamily="34" charset="0"/>
              </a:rPr>
              <a:t> July week SHOW Week</a:t>
            </a:r>
          </a:p>
          <a:p>
            <a:endParaRPr lang="en-GB" sz="1600" b="1">
              <a:solidFill>
                <a:srgbClr val="FF0000"/>
              </a:solidFill>
              <a:latin typeface="Verdana" panose="020B0604030504040204" pitchFamily="34" charset="0"/>
              <a:ea typeface="Verdana" panose="020B0604030504040204" pitchFamily="34" charset="0"/>
            </a:endParaRPr>
          </a:p>
          <a:p>
            <a:r>
              <a:rPr lang="en-GB" sz="1600" b="1">
                <a:solidFill>
                  <a:srgbClr val="FF0000"/>
                </a:solidFill>
                <a:latin typeface="Verdana" panose="020B0604030504040204" pitchFamily="34" charset="0"/>
                <a:ea typeface="Verdana" panose="020B0604030504040204" pitchFamily="34" charset="0"/>
              </a:rPr>
              <a:t>Wednesday 15</a:t>
            </a:r>
            <a:r>
              <a:rPr lang="en-GB" sz="1600" b="1" baseline="30000">
                <a:solidFill>
                  <a:srgbClr val="FF0000"/>
                </a:solidFill>
                <a:latin typeface="Verdana" panose="020B0604030504040204" pitchFamily="34" charset="0"/>
                <a:ea typeface="Verdana" panose="020B0604030504040204" pitchFamily="34" charset="0"/>
              </a:rPr>
              <a:t>th</a:t>
            </a:r>
            <a:r>
              <a:rPr lang="en-GB" sz="1600" b="1">
                <a:solidFill>
                  <a:srgbClr val="FF0000"/>
                </a:solidFill>
                <a:latin typeface="Verdana" panose="020B0604030504040204" pitchFamily="34" charset="0"/>
                <a:ea typeface="Verdana" panose="020B0604030504040204" pitchFamily="34" charset="0"/>
              </a:rPr>
              <a:t> July  </a:t>
            </a:r>
          </a:p>
          <a:p>
            <a:r>
              <a:rPr lang="en-GB" sz="1600">
                <a:solidFill>
                  <a:srgbClr val="FF0000"/>
                </a:solidFill>
                <a:latin typeface="Verdana" panose="020B0604030504040204" pitchFamily="34" charset="0"/>
                <a:ea typeface="Verdana" panose="020B0604030504040204" pitchFamily="34" charset="0"/>
              </a:rPr>
              <a:t>2pm Rock Steady Concert </a:t>
            </a:r>
          </a:p>
          <a:p>
            <a:endParaRPr lang="en-GB" sz="1600" b="1">
              <a:solidFill>
                <a:srgbClr val="FF0000"/>
              </a:solidFill>
              <a:latin typeface="Verdana" panose="020B0604030504040204" pitchFamily="34" charset="0"/>
              <a:ea typeface="Verdana" panose="020B0604030504040204" pitchFamily="34" charset="0"/>
            </a:endParaRPr>
          </a:p>
          <a:p>
            <a:r>
              <a:rPr lang="en-GB" sz="1600" b="1">
                <a:solidFill>
                  <a:schemeClr val="tx1"/>
                </a:solidFill>
                <a:latin typeface="Verdana" panose="020B0604030504040204" pitchFamily="34" charset="0"/>
                <a:ea typeface="Verdana" panose="020B0604030504040204" pitchFamily="34" charset="0"/>
              </a:rPr>
              <a:t>Monday 20</a:t>
            </a:r>
            <a:r>
              <a:rPr lang="en-GB" sz="1600" b="1" baseline="30000">
                <a:solidFill>
                  <a:schemeClr val="tx1"/>
                </a:solidFill>
                <a:latin typeface="Verdana" panose="020B0604030504040204" pitchFamily="34" charset="0"/>
                <a:ea typeface="Verdana" panose="020B0604030504040204" pitchFamily="34" charset="0"/>
              </a:rPr>
              <a:t>th</a:t>
            </a:r>
            <a:r>
              <a:rPr lang="en-GB" sz="1600" b="1">
                <a:solidFill>
                  <a:schemeClr val="tx1"/>
                </a:solidFill>
                <a:latin typeface="Verdana" panose="020B0604030504040204" pitchFamily="34" charset="0"/>
                <a:ea typeface="Verdana" panose="020B0604030504040204" pitchFamily="34" charset="0"/>
              </a:rPr>
              <a:t> July Last Day of term </a:t>
            </a:r>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100" b="1">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38C61242-2F43-D20B-BEA1-2617B2CC85B6}"/>
              </a:ext>
            </a:extLst>
          </p:cNvPr>
          <p:cNvSpPr/>
          <p:nvPr/>
        </p:nvSpPr>
        <p:spPr>
          <a:xfrm>
            <a:off x="808852" y="2463292"/>
            <a:ext cx="2492566" cy="533187"/>
          </a:xfrm>
          <a:prstGeom prst="rect">
            <a:avLst/>
          </a:prstGeom>
          <a:solidFill>
            <a:schemeClr val="accent5"/>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February 2026</a:t>
            </a:r>
          </a:p>
        </p:txBody>
      </p:sp>
      <p:sp>
        <p:nvSpPr>
          <p:cNvPr id="9" name="Rectangle 8">
            <a:extLst>
              <a:ext uri="{FF2B5EF4-FFF2-40B4-BE49-F238E27FC236}">
                <a16:creationId xmlns:a16="http://schemas.microsoft.com/office/drawing/2014/main" id="{EF403DD1-9A3E-99A4-683C-C140657A682F}"/>
              </a:ext>
            </a:extLst>
          </p:cNvPr>
          <p:cNvSpPr/>
          <p:nvPr/>
        </p:nvSpPr>
        <p:spPr>
          <a:xfrm>
            <a:off x="3570754" y="2463292"/>
            <a:ext cx="3646916" cy="514603"/>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March 2026</a:t>
            </a:r>
          </a:p>
        </p:txBody>
      </p:sp>
      <p:sp>
        <p:nvSpPr>
          <p:cNvPr id="11" name="Rectangle 10">
            <a:extLst>
              <a:ext uri="{FF2B5EF4-FFF2-40B4-BE49-F238E27FC236}">
                <a16:creationId xmlns:a16="http://schemas.microsoft.com/office/drawing/2014/main" id="{189846F2-82A1-FE26-0042-79E52F3B6534}"/>
              </a:ext>
            </a:extLst>
          </p:cNvPr>
          <p:cNvSpPr/>
          <p:nvPr/>
        </p:nvSpPr>
        <p:spPr>
          <a:xfrm>
            <a:off x="808852" y="3110767"/>
            <a:ext cx="2492566" cy="5859812"/>
          </a:xfrm>
          <a:prstGeom prst="rect">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600" b="1">
              <a:solidFill>
                <a:schemeClr val="tx1"/>
              </a:solidFill>
              <a:latin typeface="Verdana"/>
              <a:ea typeface="Verdana"/>
            </a:endParaRPr>
          </a:p>
          <a:p>
            <a:endParaRPr lang="en-GB" sz="1600" b="1">
              <a:solidFill>
                <a:schemeClr val="tx1"/>
              </a:solidFill>
              <a:latin typeface="Verdana"/>
              <a:ea typeface="Verdana"/>
            </a:endParaRPr>
          </a:p>
          <a:p>
            <a:endParaRPr lang="en-GB" sz="1600" b="1">
              <a:solidFill>
                <a:schemeClr val="tx1"/>
              </a:solidFill>
              <a:latin typeface="Verdana"/>
              <a:ea typeface="Verdana"/>
            </a:endParaRPr>
          </a:p>
          <a:p>
            <a:endParaRPr lang="en-GB" sz="1600" b="1">
              <a:solidFill>
                <a:schemeClr val="tx1"/>
              </a:solidFill>
              <a:latin typeface="Verdana"/>
              <a:ea typeface="Verdana"/>
            </a:endParaRPr>
          </a:p>
          <a:p>
            <a:endParaRPr lang="en-GB" sz="1600" b="1">
              <a:solidFill>
                <a:schemeClr val="tx1"/>
              </a:solidFill>
              <a:latin typeface="Verdana"/>
              <a:ea typeface="Verdana"/>
            </a:endParaRPr>
          </a:p>
          <a:p>
            <a:r>
              <a:rPr lang="en-GB" sz="1600" b="1">
                <a:solidFill>
                  <a:schemeClr val="tx1"/>
                </a:solidFill>
                <a:latin typeface="Verdana"/>
                <a:ea typeface="Verdana"/>
              </a:rPr>
              <a:t>Monday 9</a:t>
            </a:r>
            <a:r>
              <a:rPr lang="en-GB" sz="1600" b="1" baseline="30000">
                <a:solidFill>
                  <a:schemeClr val="tx1"/>
                </a:solidFill>
                <a:latin typeface="Verdana"/>
                <a:ea typeface="Verdana"/>
              </a:rPr>
              <a:t>th</a:t>
            </a:r>
            <a:r>
              <a:rPr lang="en-GB" sz="1600" b="1">
                <a:solidFill>
                  <a:schemeClr val="tx1"/>
                </a:solidFill>
                <a:latin typeface="Verdana"/>
                <a:ea typeface="Verdana"/>
              </a:rPr>
              <a:t> – Friday 13</a:t>
            </a:r>
            <a:r>
              <a:rPr lang="en-GB" sz="1600" b="1" baseline="30000">
                <a:solidFill>
                  <a:schemeClr val="tx1"/>
                </a:solidFill>
                <a:latin typeface="Verdana"/>
                <a:ea typeface="Verdana"/>
              </a:rPr>
              <a:t>th</a:t>
            </a:r>
            <a:r>
              <a:rPr lang="en-GB" sz="1600" b="1">
                <a:solidFill>
                  <a:schemeClr val="tx1"/>
                </a:solidFill>
                <a:latin typeface="Verdana"/>
                <a:ea typeface="Verdana"/>
              </a:rPr>
              <a:t> February </a:t>
            </a:r>
          </a:p>
          <a:p>
            <a:r>
              <a:rPr lang="en-GB" sz="1600">
                <a:solidFill>
                  <a:schemeClr val="tx1"/>
                </a:solidFill>
                <a:latin typeface="Verdana"/>
                <a:ea typeface="Verdana"/>
              </a:rPr>
              <a:t>Arts Week</a:t>
            </a:r>
          </a:p>
          <a:p>
            <a:endParaRPr lang="en-GB" sz="1600">
              <a:solidFill>
                <a:schemeClr val="tx1"/>
              </a:solidFill>
              <a:latin typeface="Verdana"/>
              <a:ea typeface="Verdana"/>
            </a:endParaRPr>
          </a:p>
          <a:p>
            <a:r>
              <a:rPr lang="en-GB" sz="1600" b="1">
                <a:solidFill>
                  <a:schemeClr val="tx1"/>
                </a:solidFill>
                <a:latin typeface="Verdana"/>
                <a:ea typeface="Verdana"/>
              </a:rPr>
              <a:t>Monday 9</a:t>
            </a:r>
            <a:r>
              <a:rPr lang="en-GB" sz="1600" b="1" baseline="30000">
                <a:solidFill>
                  <a:schemeClr val="tx1"/>
                </a:solidFill>
                <a:latin typeface="Verdana"/>
                <a:ea typeface="Verdana"/>
              </a:rPr>
              <a:t>th</a:t>
            </a:r>
            <a:r>
              <a:rPr lang="en-GB" sz="1600" b="1">
                <a:solidFill>
                  <a:schemeClr val="tx1"/>
                </a:solidFill>
                <a:latin typeface="Verdana"/>
                <a:ea typeface="Verdana"/>
              </a:rPr>
              <a:t> February</a:t>
            </a:r>
          </a:p>
          <a:p>
            <a:r>
              <a:rPr lang="en-GB" sz="1600">
                <a:solidFill>
                  <a:schemeClr val="tx1"/>
                </a:solidFill>
                <a:latin typeface="Verdana"/>
                <a:ea typeface="Verdana"/>
              </a:rPr>
              <a:t>Y2 Little Big Sing (AM)</a:t>
            </a:r>
          </a:p>
          <a:p>
            <a:endParaRPr lang="en-GB" sz="1600">
              <a:solidFill>
                <a:schemeClr val="tx1"/>
              </a:solidFill>
              <a:latin typeface="Verdana"/>
              <a:ea typeface="Verdana"/>
            </a:endParaRPr>
          </a:p>
          <a:p>
            <a:r>
              <a:rPr lang="en-GB" sz="1600" b="1">
                <a:solidFill>
                  <a:schemeClr val="tx1"/>
                </a:solidFill>
                <a:latin typeface="Verdana"/>
                <a:ea typeface="Verdana"/>
              </a:rPr>
              <a:t>Friday 13</a:t>
            </a:r>
            <a:r>
              <a:rPr lang="en-GB" sz="1600" b="1" baseline="30000">
                <a:solidFill>
                  <a:schemeClr val="tx1"/>
                </a:solidFill>
                <a:latin typeface="Verdana"/>
                <a:ea typeface="Verdana"/>
              </a:rPr>
              <a:t>th</a:t>
            </a:r>
            <a:r>
              <a:rPr lang="en-GB" sz="1600" b="1">
                <a:solidFill>
                  <a:schemeClr val="tx1"/>
                </a:solidFill>
                <a:latin typeface="Verdana"/>
                <a:ea typeface="Verdana"/>
              </a:rPr>
              <a:t> February </a:t>
            </a:r>
          </a:p>
          <a:p>
            <a:r>
              <a:rPr lang="en-GB" sz="1600">
                <a:solidFill>
                  <a:schemeClr val="tx1"/>
                </a:solidFill>
                <a:latin typeface="Verdana"/>
                <a:ea typeface="Verdana"/>
              </a:rPr>
              <a:t>Non Uniform Day</a:t>
            </a:r>
          </a:p>
          <a:p>
            <a:r>
              <a:rPr lang="en-GB" sz="1600">
                <a:solidFill>
                  <a:srgbClr val="FF0000"/>
                </a:solidFill>
                <a:latin typeface="Verdana"/>
                <a:ea typeface="Verdana"/>
              </a:rPr>
              <a:t>Parents Forum</a:t>
            </a:r>
          </a:p>
          <a:p>
            <a:r>
              <a:rPr lang="en-GB" sz="1600">
                <a:solidFill>
                  <a:srgbClr val="FF0000"/>
                </a:solidFill>
                <a:latin typeface="Verdana"/>
                <a:ea typeface="Verdana"/>
              </a:rPr>
              <a:t>Valentines Cake Sale</a:t>
            </a:r>
          </a:p>
          <a:p>
            <a:endParaRPr lang="en-GB" sz="1600">
              <a:solidFill>
                <a:schemeClr val="tx1"/>
              </a:solidFill>
              <a:latin typeface="Verdana"/>
              <a:ea typeface="Verdana"/>
            </a:endParaRPr>
          </a:p>
          <a:p>
            <a:r>
              <a:rPr lang="en-GB" sz="1600" b="1">
                <a:solidFill>
                  <a:schemeClr val="tx1"/>
                </a:solidFill>
                <a:latin typeface="Verdana"/>
                <a:ea typeface="Verdana"/>
              </a:rPr>
              <a:t>Monday 16</a:t>
            </a:r>
            <a:r>
              <a:rPr lang="en-GB" sz="1600" b="1" baseline="30000">
                <a:solidFill>
                  <a:schemeClr val="tx1"/>
                </a:solidFill>
                <a:latin typeface="Verdana"/>
                <a:ea typeface="Verdana"/>
              </a:rPr>
              <a:t>th</a:t>
            </a:r>
            <a:r>
              <a:rPr lang="en-GB" sz="1600" b="1">
                <a:solidFill>
                  <a:schemeClr val="tx1"/>
                </a:solidFill>
                <a:latin typeface="Verdana"/>
                <a:ea typeface="Verdana"/>
              </a:rPr>
              <a:t> – Friday 20th February </a:t>
            </a:r>
          </a:p>
          <a:p>
            <a:r>
              <a:rPr lang="en-GB" sz="1600">
                <a:solidFill>
                  <a:schemeClr val="tx1"/>
                </a:solidFill>
                <a:latin typeface="Verdana"/>
                <a:ea typeface="Verdana"/>
              </a:rPr>
              <a:t>Half Term</a:t>
            </a:r>
            <a:endParaRPr lang="en-GB" sz="1600">
              <a:solidFill>
                <a:schemeClr val="tx1"/>
              </a:solidFill>
            </a:endParaRPr>
          </a:p>
          <a:p>
            <a:endParaRPr lang="en-GB" sz="1600">
              <a:solidFill>
                <a:schemeClr val="tx1"/>
              </a:solidFill>
              <a:latin typeface="Verdana" panose="020B0604030504040204" pitchFamily="34" charset="0"/>
              <a:ea typeface="Verdana" panose="020B0604030504040204" pitchFamily="34" charset="0"/>
            </a:endParaRPr>
          </a:p>
          <a:p>
            <a:r>
              <a:rPr lang="en-GB" sz="1600" b="1">
                <a:solidFill>
                  <a:srgbClr val="FF0000"/>
                </a:solidFill>
                <a:latin typeface="Verdana"/>
                <a:ea typeface="Verdana"/>
              </a:rPr>
              <a:t>Friday 27</a:t>
            </a:r>
            <a:r>
              <a:rPr lang="en-GB" sz="1600" b="1" baseline="30000">
                <a:solidFill>
                  <a:srgbClr val="FF0000"/>
                </a:solidFill>
                <a:latin typeface="Verdana"/>
                <a:ea typeface="Verdana"/>
              </a:rPr>
              <a:t>th</a:t>
            </a:r>
            <a:r>
              <a:rPr lang="en-GB" sz="1600" b="1">
                <a:solidFill>
                  <a:srgbClr val="FF0000"/>
                </a:solidFill>
                <a:latin typeface="Verdana"/>
                <a:ea typeface="Verdana"/>
              </a:rPr>
              <a:t> February – </a:t>
            </a:r>
            <a:r>
              <a:rPr lang="en-GB" sz="1600">
                <a:solidFill>
                  <a:srgbClr val="FF0000"/>
                </a:solidFill>
                <a:latin typeface="Verdana"/>
                <a:ea typeface="Verdana"/>
              </a:rPr>
              <a:t>Art Exhibition </a:t>
            </a:r>
            <a:endParaRPr lang="en-GB" sz="1600">
              <a:solidFill>
                <a:srgbClr val="FF0000"/>
              </a:solidFill>
              <a:latin typeface="Verdana" panose="020B0604030504040204" pitchFamily="34" charset="0"/>
              <a:ea typeface="Verdana" panose="020B0604030504040204" pitchFamily="34" charset="0"/>
            </a:endParaRPr>
          </a:p>
          <a:p>
            <a:endParaRPr lang="en-GB" sz="1600" b="1">
              <a:solidFill>
                <a:srgbClr val="FF0000"/>
              </a:solidFill>
              <a:latin typeface="Verdana" panose="020B0604030504040204" pitchFamily="34" charset="0"/>
              <a:ea typeface="Verdana" panose="020B0604030504040204" pitchFamily="34" charset="0"/>
            </a:endParaRPr>
          </a:p>
          <a:p>
            <a:endParaRPr lang="en-GB" sz="1600" b="1">
              <a:solidFill>
                <a:srgbClr val="FF0000"/>
              </a:solidFill>
              <a:latin typeface="Verdana" panose="020B0604030504040204" pitchFamily="34" charset="0"/>
              <a:ea typeface="Verdana" panose="020B0604030504040204" pitchFamily="34" charset="0"/>
            </a:endParaRPr>
          </a:p>
          <a:p>
            <a:endParaRPr lang="en-GB" sz="1600" b="1">
              <a:solidFill>
                <a:srgbClr val="FF0000"/>
              </a:solidFill>
              <a:latin typeface="Verdana" panose="020B0604030504040204" pitchFamily="34" charset="0"/>
              <a:ea typeface="Verdana" panose="020B0604030504040204" pitchFamily="34" charset="0"/>
            </a:endParaRPr>
          </a:p>
          <a:p>
            <a:endParaRPr lang="en-GB" sz="1050" b="1">
              <a:solidFill>
                <a:schemeClr val="tx1"/>
              </a:solidFill>
              <a:latin typeface="Verdana" panose="020B0604030504040204" pitchFamily="34" charset="0"/>
              <a:ea typeface="Verdana" panose="020B0604030504040204" pitchFamily="34" charset="0"/>
            </a:endParaRPr>
          </a:p>
          <a:p>
            <a:endParaRPr lang="en-GB" sz="1200" b="1">
              <a:solidFill>
                <a:schemeClr val="tx1"/>
              </a:solidFill>
              <a:latin typeface="Verdana"/>
              <a:ea typeface="Verdana"/>
            </a:endParaRPr>
          </a:p>
        </p:txBody>
      </p:sp>
      <p:sp>
        <p:nvSpPr>
          <p:cNvPr id="13" name="Rectangle 12">
            <a:extLst>
              <a:ext uri="{FF2B5EF4-FFF2-40B4-BE49-F238E27FC236}">
                <a16:creationId xmlns:a16="http://schemas.microsoft.com/office/drawing/2014/main" id="{E537F880-4DCE-FE22-30C8-770ADA4C9019}"/>
              </a:ext>
            </a:extLst>
          </p:cNvPr>
          <p:cNvSpPr/>
          <p:nvPr/>
        </p:nvSpPr>
        <p:spPr>
          <a:xfrm>
            <a:off x="7567448" y="2463292"/>
            <a:ext cx="4143394" cy="514603"/>
          </a:xfrm>
          <a:prstGeom prst="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April 2026</a:t>
            </a:r>
          </a:p>
        </p:txBody>
      </p:sp>
      <p:sp>
        <p:nvSpPr>
          <p:cNvPr id="14" name="Rectangle 13">
            <a:extLst>
              <a:ext uri="{FF2B5EF4-FFF2-40B4-BE49-F238E27FC236}">
                <a16:creationId xmlns:a16="http://schemas.microsoft.com/office/drawing/2014/main" id="{F63C6ABF-319A-4A12-2F2E-2AB880F8507F}"/>
              </a:ext>
            </a:extLst>
          </p:cNvPr>
          <p:cNvSpPr/>
          <p:nvPr/>
        </p:nvSpPr>
        <p:spPr>
          <a:xfrm>
            <a:off x="7567449" y="3105259"/>
            <a:ext cx="4143392" cy="3810447"/>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b="1">
              <a:solidFill>
                <a:schemeClr val="tx1"/>
              </a:solidFill>
              <a:latin typeface="Verdana"/>
              <a:ea typeface="Verdana"/>
            </a:endParaRPr>
          </a:p>
          <a:p>
            <a:endParaRPr lang="en-GB" sz="1600" b="1">
              <a:solidFill>
                <a:schemeClr val="tx1"/>
              </a:solidFill>
              <a:latin typeface="Verdana"/>
              <a:ea typeface="Verdana"/>
            </a:endParaRPr>
          </a:p>
          <a:p>
            <a:r>
              <a:rPr lang="en-GB" sz="1600" b="1">
                <a:solidFill>
                  <a:schemeClr val="tx1"/>
                </a:solidFill>
                <a:latin typeface="Verdana"/>
                <a:ea typeface="Verdana"/>
              </a:rPr>
              <a:t>Monday 13</a:t>
            </a:r>
            <a:r>
              <a:rPr lang="en-GB" sz="1600" b="1" baseline="30000">
                <a:solidFill>
                  <a:schemeClr val="tx1"/>
                </a:solidFill>
                <a:latin typeface="Verdana"/>
                <a:ea typeface="Verdana"/>
              </a:rPr>
              <a:t>th</a:t>
            </a:r>
            <a:r>
              <a:rPr lang="en-GB" sz="1600" b="1">
                <a:solidFill>
                  <a:schemeClr val="tx1"/>
                </a:solidFill>
                <a:latin typeface="Verdana"/>
                <a:ea typeface="Verdana"/>
              </a:rPr>
              <a:t> April </a:t>
            </a:r>
            <a:r>
              <a:rPr lang="en-GB" sz="1600">
                <a:solidFill>
                  <a:schemeClr val="tx1"/>
                </a:solidFill>
                <a:latin typeface="Verdana"/>
                <a:ea typeface="Verdana"/>
              </a:rPr>
              <a:t>Term starts </a:t>
            </a:r>
          </a:p>
          <a:p>
            <a:endParaRPr lang="en-GB" sz="1600" b="1">
              <a:solidFill>
                <a:schemeClr val="tx1"/>
              </a:solidFill>
              <a:latin typeface="Verdana"/>
              <a:ea typeface="Verdana"/>
            </a:endParaRPr>
          </a:p>
          <a:p>
            <a:r>
              <a:rPr lang="en-GB" sz="1600" b="1">
                <a:solidFill>
                  <a:schemeClr val="tx1"/>
                </a:solidFill>
                <a:latin typeface="Verdana"/>
                <a:ea typeface="Verdana"/>
              </a:rPr>
              <a:t>Monday 13</a:t>
            </a:r>
            <a:r>
              <a:rPr lang="en-GB" sz="1600" b="1" baseline="30000">
                <a:solidFill>
                  <a:schemeClr val="tx1"/>
                </a:solidFill>
                <a:latin typeface="Verdana"/>
                <a:ea typeface="Verdana"/>
              </a:rPr>
              <a:t>th</a:t>
            </a:r>
            <a:r>
              <a:rPr lang="en-GB" sz="1600" b="1">
                <a:solidFill>
                  <a:schemeClr val="tx1"/>
                </a:solidFill>
                <a:latin typeface="Verdana"/>
                <a:ea typeface="Verdana"/>
              </a:rPr>
              <a:t> – Friday 17</a:t>
            </a:r>
            <a:r>
              <a:rPr lang="en-GB" sz="1600" b="1" baseline="30000">
                <a:solidFill>
                  <a:schemeClr val="tx1"/>
                </a:solidFill>
                <a:latin typeface="Verdana"/>
                <a:ea typeface="Verdana"/>
              </a:rPr>
              <a:t>th </a:t>
            </a:r>
            <a:r>
              <a:rPr lang="en-GB" sz="1600" b="1">
                <a:solidFill>
                  <a:schemeClr val="tx1"/>
                </a:solidFill>
                <a:latin typeface="Verdana"/>
                <a:ea typeface="Verdana"/>
              </a:rPr>
              <a:t> April - </a:t>
            </a:r>
            <a:r>
              <a:rPr lang="en-GB" sz="1600">
                <a:solidFill>
                  <a:schemeClr val="tx1"/>
                </a:solidFill>
                <a:latin typeface="Verdana"/>
                <a:ea typeface="Verdana"/>
              </a:rPr>
              <a:t>Science Week</a:t>
            </a:r>
          </a:p>
          <a:p>
            <a:endParaRPr lang="en-GB" sz="1600">
              <a:solidFill>
                <a:schemeClr val="tx1"/>
              </a:solidFill>
              <a:latin typeface="Verdana"/>
              <a:ea typeface="Verdana"/>
            </a:endParaRPr>
          </a:p>
          <a:p>
            <a:r>
              <a:rPr lang="en-GB" sz="1600" b="1">
                <a:solidFill>
                  <a:schemeClr val="tx1"/>
                </a:solidFill>
                <a:latin typeface="Verdana"/>
                <a:ea typeface="Verdana"/>
              </a:rPr>
              <a:t>Friday 17</a:t>
            </a:r>
            <a:r>
              <a:rPr lang="en-GB" sz="1600" b="1" baseline="30000">
                <a:solidFill>
                  <a:schemeClr val="tx1"/>
                </a:solidFill>
                <a:latin typeface="Verdana"/>
                <a:ea typeface="Verdana"/>
              </a:rPr>
              <a:t>th</a:t>
            </a:r>
            <a:r>
              <a:rPr lang="en-GB" sz="1600" b="1">
                <a:solidFill>
                  <a:schemeClr val="tx1"/>
                </a:solidFill>
                <a:latin typeface="Verdana"/>
                <a:ea typeface="Verdana"/>
              </a:rPr>
              <a:t> April</a:t>
            </a:r>
          </a:p>
          <a:p>
            <a:r>
              <a:rPr lang="en-GB" sz="1600">
                <a:solidFill>
                  <a:schemeClr val="tx1"/>
                </a:solidFill>
                <a:latin typeface="Verdana"/>
                <a:ea typeface="Verdana"/>
              </a:rPr>
              <a:t>Kapla Club for whole school (funded by PTFA)</a:t>
            </a:r>
          </a:p>
          <a:p>
            <a:endParaRPr lang="en-GB" sz="1600">
              <a:solidFill>
                <a:schemeClr val="tx1"/>
              </a:solidFill>
              <a:latin typeface="Verdana"/>
              <a:ea typeface="Verdana"/>
            </a:endParaRPr>
          </a:p>
          <a:p>
            <a:r>
              <a:rPr lang="en-GB" sz="1600" b="1">
                <a:solidFill>
                  <a:schemeClr val="tx1"/>
                </a:solidFill>
                <a:latin typeface="Verdana"/>
                <a:ea typeface="Verdana"/>
              </a:rPr>
              <a:t>Friday 24</a:t>
            </a:r>
            <a:r>
              <a:rPr lang="en-GB" sz="1600" b="1" baseline="30000">
                <a:solidFill>
                  <a:schemeClr val="tx1"/>
                </a:solidFill>
                <a:latin typeface="Verdana"/>
                <a:ea typeface="Verdana"/>
              </a:rPr>
              <a:t>th</a:t>
            </a:r>
            <a:r>
              <a:rPr lang="en-GB" sz="1600" b="1">
                <a:solidFill>
                  <a:schemeClr val="tx1"/>
                </a:solidFill>
                <a:latin typeface="Verdana"/>
                <a:ea typeface="Verdana"/>
              </a:rPr>
              <a:t> April </a:t>
            </a:r>
          </a:p>
          <a:p>
            <a:r>
              <a:rPr lang="en-GB" sz="1600">
                <a:solidFill>
                  <a:schemeClr val="tx1"/>
                </a:solidFill>
                <a:latin typeface="Verdana"/>
                <a:ea typeface="Verdana"/>
              </a:rPr>
              <a:t>Non Uniform Day</a:t>
            </a:r>
          </a:p>
          <a:p>
            <a:endParaRPr lang="en-GB" sz="1600">
              <a:solidFill>
                <a:schemeClr val="tx1"/>
              </a:solidFill>
              <a:latin typeface="Verdana"/>
              <a:ea typeface="Verdana"/>
            </a:endParaRPr>
          </a:p>
          <a:p>
            <a:r>
              <a:rPr lang="en-GB" sz="1600" b="1">
                <a:solidFill>
                  <a:srgbClr val="FF0000"/>
                </a:solidFill>
                <a:latin typeface="Verdana"/>
                <a:ea typeface="Verdana"/>
              </a:rPr>
              <a:t>Wednesday 29</a:t>
            </a:r>
            <a:r>
              <a:rPr lang="en-GB" sz="1600" b="1" baseline="30000">
                <a:solidFill>
                  <a:srgbClr val="FF0000"/>
                </a:solidFill>
                <a:latin typeface="Verdana"/>
                <a:ea typeface="Verdana"/>
              </a:rPr>
              <a:t>th</a:t>
            </a:r>
            <a:r>
              <a:rPr lang="en-GB" sz="1600" b="1">
                <a:solidFill>
                  <a:srgbClr val="FF0000"/>
                </a:solidFill>
                <a:latin typeface="Verdana"/>
                <a:ea typeface="Verdana"/>
              </a:rPr>
              <a:t> April </a:t>
            </a:r>
            <a:r>
              <a:rPr lang="en-GB" sz="1600">
                <a:solidFill>
                  <a:srgbClr val="FF0000"/>
                </a:solidFill>
                <a:latin typeface="Verdana"/>
                <a:ea typeface="Verdana"/>
              </a:rPr>
              <a:t>– Parent Workshop ‘Supporting my Child to Emotionally Regulate’</a:t>
            </a:r>
          </a:p>
          <a:p>
            <a:endParaRPr lang="en-GB" sz="1400" b="1">
              <a:solidFill>
                <a:srgbClr val="FF0000"/>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p:txBody>
      </p:sp>
      <p:sp>
        <p:nvSpPr>
          <p:cNvPr id="15" name="Rectangle 14">
            <a:extLst>
              <a:ext uri="{FF2B5EF4-FFF2-40B4-BE49-F238E27FC236}">
                <a16:creationId xmlns:a16="http://schemas.microsoft.com/office/drawing/2014/main" id="{D4B404E5-4DAD-B188-770A-1C17301B44C1}"/>
              </a:ext>
            </a:extLst>
          </p:cNvPr>
          <p:cNvSpPr/>
          <p:nvPr/>
        </p:nvSpPr>
        <p:spPr>
          <a:xfrm rot="10800000" flipV="1">
            <a:off x="7559703" y="7029396"/>
            <a:ext cx="4143394" cy="514603"/>
          </a:xfrm>
          <a:prstGeom prst="rect">
            <a:avLst/>
          </a:prstGeom>
          <a:solidFill>
            <a:srgbClr val="92D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May 2026</a:t>
            </a:r>
          </a:p>
        </p:txBody>
      </p:sp>
      <p:sp>
        <p:nvSpPr>
          <p:cNvPr id="16" name="Rectangle 15">
            <a:extLst>
              <a:ext uri="{FF2B5EF4-FFF2-40B4-BE49-F238E27FC236}">
                <a16:creationId xmlns:a16="http://schemas.microsoft.com/office/drawing/2014/main" id="{9E65BBB2-846F-801C-6245-8813AE97D5F1}"/>
              </a:ext>
            </a:extLst>
          </p:cNvPr>
          <p:cNvSpPr/>
          <p:nvPr/>
        </p:nvSpPr>
        <p:spPr>
          <a:xfrm>
            <a:off x="7567448" y="7640769"/>
            <a:ext cx="4139521" cy="431887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b="1">
              <a:solidFill>
                <a:schemeClr val="tx1"/>
              </a:solidFill>
              <a:latin typeface="Verdana"/>
              <a:ea typeface="Verdana"/>
            </a:endParaRPr>
          </a:p>
          <a:p>
            <a:endParaRPr lang="en-GB" sz="1100" b="1">
              <a:solidFill>
                <a:srgbClr val="FF0000"/>
              </a:solidFill>
              <a:latin typeface="Verdana" panose="020B0604030504040204" pitchFamily="34" charset="0"/>
              <a:ea typeface="Verdana" panose="020B0604030504040204" pitchFamily="34" charset="0"/>
            </a:endParaRPr>
          </a:p>
          <a:p>
            <a:endParaRPr lang="en-GB" sz="1600" b="1">
              <a:solidFill>
                <a:schemeClr val="tx1"/>
              </a:solidFill>
              <a:latin typeface="Verdana"/>
              <a:ea typeface="Verdana"/>
            </a:endParaRPr>
          </a:p>
          <a:p>
            <a:endParaRPr lang="en-GB" sz="1600" b="1">
              <a:solidFill>
                <a:schemeClr val="tx1"/>
              </a:solidFill>
              <a:latin typeface="Verdana"/>
              <a:ea typeface="Verdana"/>
            </a:endParaRPr>
          </a:p>
          <a:p>
            <a:endParaRPr lang="en-GB" sz="1600" b="1">
              <a:solidFill>
                <a:schemeClr val="tx1"/>
              </a:solidFill>
              <a:latin typeface="Verdana"/>
              <a:ea typeface="Verdana"/>
            </a:endParaRPr>
          </a:p>
          <a:p>
            <a:endParaRPr lang="en-GB" sz="1600" b="1">
              <a:solidFill>
                <a:schemeClr val="tx1"/>
              </a:solidFill>
              <a:latin typeface="Verdana"/>
              <a:ea typeface="Verdana"/>
            </a:endParaRPr>
          </a:p>
          <a:p>
            <a:r>
              <a:rPr lang="en-GB" sz="1600" b="1">
                <a:solidFill>
                  <a:schemeClr val="tx1"/>
                </a:solidFill>
                <a:latin typeface="Verdana"/>
                <a:ea typeface="Verdana"/>
              </a:rPr>
              <a:t>Monday 4</a:t>
            </a:r>
            <a:r>
              <a:rPr lang="en-GB" sz="1600" b="1" baseline="30000">
                <a:solidFill>
                  <a:schemeClr val="tx1"/>
                </a:solidFill>
                <a:latin typeface="Verdana"/>
                <a:ea typeface="Verdana"/>
              </a:rPr>
              <a:t>th</a:t>
            </a:r>
            <a:r>
              <a:rPr lang="en-GB" sz="1600" b="1">
                <a:solidFill>
                  <a:schemeClr val="tx1"/>
                </a:solidFill>
                <a:latin typeface="Verdana"/>
                <a:ea typeface="Verdana"/>
              </a:rPr>
              <a:t> May</a:t>
            </a:r>
          </a:p>
          <a:p>
            <a:r>
              <a:rPr lang="en-GB" sz="1600">
                <a:solidFill>
                  <a:schemeClr val="tx1"/>
                </a:solidFill>
                <a:latin typeface="Verdana"/>
                <a:ea typeface="Verdana"/>
              </a:rPr>
              <a:t>May Day Bank Holiday</a:t>
            </a:r>
          </a:p>
          <a:p>
            <a:endParaRPr lang="en-GB" sz="1600" b="1">
              <a:solidFill>
                <a:schemeClr val="tx1"/>
              </a:solidFill>
              <a:latin typeface="Verdana"/>
              <a:ea typeface="Verdana"/>
            </a:endParaRPr>
          </a:p>
          <a:p>
            <a:r>
              <a:rPr lang="en-GB" sz="1600" b="1">
                <a:solidFill>
                  <a:schemeClr val="tx1"/>
                </a:solidFill>
                <a:latin typeface="Verdana"/>
                <a:ea typeface="Verdana"/>
              </a:rPr>
              <a:t>Friday 8</a:t>
            </a:r>
            <a:r>
              <a:rPr lang="en-GB" sz="1600" b="1" baseline="30000">
                <a:solidFill>
                  <a:schemeClr val="tx1"/>
                </a:solidFill>
                <a:latin typeface="Verdana"/>
                <a:ea typeface="Verdana"/>
              </a:rPr>
              <a:t>th</a:t>
            </a:r>
            <a:r>
              <a:rPr lang="en-GB" sz="1600" b="1">
                <a:solidFill>
                  <a:schemeClr val="tx1"/>
                </a:solidFill>
                <a:latin typeface="Verdana"/>
                <a:ea typeface="Verdana"/>
              </a:rPr>
              <a:t> May </a:t>
            </a:r>
          </a:p>
          <a:p>
            <a:r>
              <a:rPr lang="en-GB" sz="1600">
                <a:solidFill>
                  <a:schemeClr val="tx1"/>
                </a:solidFill>
                <a:latin typeface="Verdana"/>
                <a:ea typeface="Verdana"/>
              </a:rPr>
              <a:t>Brownie Sale</a:t>
            </a:r>
          </a:p>
          <a:p>
            <a:endParaRPr lang="en-GB" sz="1600" b="1">
              <a:solidFill>
                <a:schemeClr val="tx1"/>
              </a:solidFill>
              <a:latin typeface="Verdana" panose="020B0604030504040204" pitchFamily="34" charset="0"/>
              <a:ea typeface="Verdana" panose="020B0604030504040204" pitchFamily="34" charset="0"/>
            </a:endParaRPr>
          </a:p>
          <a:p>
            <a:r>
              <a:rPr lang="en-GB" sz="1600" b="1">
                <a:solidFill>
                  <a:schemeClr val="tx1"/>
                </a:solidFill>
                <a:latin typeface="Verdana"/>
                <a:ea typeface="Verdana"/>
              </a:rPr>
              <a:t>Monday 11</a:t>
            </a:r>
            <a:r>
              <a:rPr lang="en-GB" sz="1600" b="1" baseline="30000">
                <a:solidFill>
                  <a:schemeClr val="tx1"/>
                </a:solidFill>
                <a:latin typeface="Verdana"/>
                <a:ea typeface="Verdana"/>
              </a:rPr>
              <a:t>th</a:t>
            </a:r>
            <a:r>
              <a:rPr lang="en-GB" sz="1600" b="1">
                <a:solidFill>
                  <a:schemeClr val="tx1"/>
                </a:solidFill>
                <a:latin typeface="Verdana"/>
                <a:ea typeface="Verdana"/>
              </a:rPr>
              <a:t> - Thursday 14th May</a:t>
            </a:r>
            <a:endParaRPr lang="en-GB" sz="1600" b="1">
              <a:solidFill>
                <a:schemeClr val="tx1"/>
              </a:solidFill>
              <a:latin typeface="Verdana" panose="020B0604030504040204" pitchFamily="34" charset="0"/>
              <a:ea typeface="Verdana" panose="020B0604030504040204" pitchFamily="34" charset="0"/>
            </a:endParaRPr>
          </a:p>
          <a:p>
            <a:r>
              <a:rPr lang="en-GB" sz="1600">
                <a:solidFill>
                  <a:schemeClr val="tx1"/>
                </a:solidFill>
                <a:latin typeface="Verdana"/>
                <a:ea typeface="Verdana"/>
              </a:rPr>
              <a:t>Y6 SATs week</a:t>
            </a:r>
          </a:p>
          <a:p>
            <a:endParaRPr lang="en-GB" sz="1600">
              <a:solidFill>
                <a:schemeClr val="tx1"/>
              </a:solidFill>
              <a:latin typeface="Verdana"/>
              <a:ea typeface="Verdana"/>
            </a:endParaRPr>
          </a:p>
          <a:p>
            <a:r>
              <a:rPr lang="en-GB" sz="1600" b="1">
                <a:solidFill>
                  <a:srgbClr val="FF0000"/>
                </a:solidFill>
                <a:latin typeface="Verdana"/>
                <a:ea typeface="Verdana"/>
              </a:rPr>
              <a:t>Saturday 16</a:t>
            </a:r>
            <a:r>
              <a:rPr lang="en-GB" sz="1600" b="1" baseline="30000">
                <a:solidFill>
                  <a:srgbClr val="FF0000"/>
                </a:solidFill>
                <a:latin typeface="Verdana"/>
                <a:ea typeface="Verdana"/>
              </a:rPr>
              <a:t>th</a:t>
            </a:r>
            <a:r>
              <a:rPr lang="en-GB" sz="1600" b="1">
                <a:solidFill>
                  <a:srgbClr val="FF0000"/>
                </a:solidFill>
                <a:latin typeface="Verdana"/>
                <a:ea typeface="Verdana"/>
              </a:rPr>
              <a:t> May </a:t>
            </a:r>
          </a:p>
          <a:p>
            <a:r>
              <a:rPr lang="en-GB" sz="1600" b="1">
                <a:solidFill>
                  <a:srgbClr val="FF0000"/>
                </a:solidFill>
                <a:latin typeface="Verdana"/>
                <a:ea typeface="Verdana"/>
              </a:rPr>
              <a:t>Crazy Golf Day</a:t>
            </a:r>
            <a:endParaRPr lang="en-GB" sz="1600">
              <a:latin typeface="Verdana"/>
              <a:ea typeface="Verdana"/>
            </a:endParaRPr>
          </a:p>
          <a:p>
            <a:endParaRPr lang="en-GB" sz="1600" b="1">
              <a:solidFill>
                <a:srgbClr val="FF0000"/>
              </a:solidFill>
              <a:latin typeface="Verdana" panose="020B0604030504040204" pitchFamily="34" charset="0"/>
              <a:ea typeface="Verdana" panose="020B0604030504040204" pitchFamily="34" charset="0"/>
            </a:endParaRPr>
          </a:p>
          <a:p>
            <a:r>
              <a:rPr lang="en-GB" sz="1600" b="1">
                <a:solidFill>
                  <a:schemeClr val="tx1"/>
                </a:solidFill>
                <a:latin typeface="Verdana"/>
                <a:ea typeface="Verdana"/>
              </a:rPr>
              <a:t>Monday 18</a:t>
            </a:r>
            <a:r>
              <a:rPr lang="en-GB" sz="1600" b="1" baseline="30000">
                <a:solidFill>
                  <a:schemeClr val="tx1"/>
                </a:solidFill>
                <a:latin typeface="Verdana"/>
                <a:ea typeface="Verdana"/>
              </a:rPr>
              <a:t>th</a:t>
            </a:r>
            <a:r>
              <a:rPr lang="en-GB" sz="1600" b="1">
                <a:solidFill>
                  <a:schemeClr val="tx1"/>
                </a:solidFill>
                <a:latin typeface="Verdana"/>
                <a:ea typeface="Verdana"/>
              </a:rPr>
              <a:t> – Friday 22</a:t>
            </a:r>
            <a:r>
              <a:rPr lang="en-GB" sz="1600" b="1" baseline="30000">
                <a:solidFill>
                  <a:schemeClr val="tx1"/>
                </a:solidFill>
                <a:latin typeface="Verdana"/>
                <a:ea typeface="Verdana"/>
              </a:rPr>
              <a:t>nd</a:t>
            </a:r>
            <a:r>
              <a:rPr lang="en-GB" sz="1600" b="1">
                <a:solidFill>
                  <a:schemeClr val="tx1"/>
                </a:solidFill>
                <a:latin typeface="Verdana"/>
                <a:ea typeface="Verdana"/>
              </a:rPr>
              <a:t> May – </a:t>
            </a:r>
            <a:r>
              <a:rPr lang="en-GB" sz="1600">
                <a:solidFill>
                  <a:schemeClr val="tx1"/>
                </a:solidFill>
                <a:latin typeface="Verdana"/>
                <a:ea typeface="Verdana"/>
              </a:rPr>
              <a:t>Enrichment Week</a:t>
            </a:r>
          </a:p>
          <a:p>
            <a:endParaRPr lang="en-GB" sz="1600">
              <a:solidFill>
                <a:schemeClr val="tx1"/>
              </a:solidFill>
              <a:latin typeface="Verdana"/>
              <a:ea typeface="Verdana"/>
            </a:endParaRPr>
          </a:p>
          <a:p>
            <a:r>
              <a:rPr lang="en-GB" sz="1600" b="1">
                <a:solidFill>
                  <a:schemeClr val="tx1"/>
                </a:solidFill>
                <a:latin typeface="Verdana"/>
                <a:ea typeface="Verdana"/>
              </a:rPr>
              <a:t>Monday 25</a:t>
            </a:r>
            <a:r>
              <a:rPr lang="en-GB" sz="1600" b="1" baseline="30000">
                <a:solidFill>
                  <a:schemeClr val="tx1"/>
                </a:solidFill>
                <a:latin typeface="Verdana"/>
                <a:ea typeface="Verdana"/>
              </a:rPr>
              <a:t>th</a:t>
            </a:r>
            <a:r>
              <a:rPr lang="en-GB" sz="1600" b="1">
                <a:solidFill>
                  <a:schemeClr val="tx1"/>
                </a:solidFill>
                <a:latin typeface="Verdana"/>
                <a:ea typeface="Verdana"/>
              </a:rPr>
              <a:t> to Friday 29</a:t>
            </a:r>
            <a:r>
              <a:rPr lang="en-GB" sz="1600" b="1" baseline="30000">
                <a:solidFill>
                  <a:schemeClr val="tx1"/>
                </a:solidFill>
                <a:latin typeface="Verdana"/>
                <a:ea typeface="Verdana"/>
              </a:rPr>
              <a:t>th</a:t>
            </a:r>
            <a:r>
              <a:rPr lang="en-GB" sz="1600" b="1">
                <a:solidFill>
                  <a:schemeClr val="tx1"/>
                </a:solidFill>
                <a:latin typeface="Verdana"/>
                <a:ea typeface="Verdana"/>
              </a:rPr>
              <a:t> May </a:t>
            </a:r>
            <a:r>
              <a:rPr lang="en-GB" sz="1600">
                <a:solidFill>
                  <a:schemeClr val="tx1"/>
                </a:solidFill>
                <a:latin typeface="Verdana"/>
                <a:ea typeface="Verdana"/>
              </a:rPr>
              <a:t>- Half Term</a:t>
            </a:r>
          </a:p>
          <a:p>
            <a:endParaRPr lang="en-GB" sz="1600">
              <a:solidFill>
                <a:schemeClr val="tx1"/>
              </a:solidFill>
              <a:latin typeface="Verdana"/>
              <a:ea typeface="Verdana"/>
            </a:endParaRPr>
          </a:p>
          <a:p>
            <a:endParaRPr lang="en-GB" sz="1600">
              <a:solidFill>
                <a:schemeClr val="tx1"/>
              </a:solidFill>
              <a:latin typeface="Verdana"/>
              <a:ea typeface="Verdana"/>
            </a:endParaRPr>
          </a:p>
          <a:p>
            <a:endParaRPr lang="en-GB" sz="1600">
              <a:solidFill>
                <a:schemeClr val="tx1"/>
              </a:solidFill>
              <a:latin typeface="Verdana"/>
              <a:ea typeface="Verdana"/>
            </a:endParaRPr>
          </a:p>
          <a:p>
            <a:endParaRPr lang="en-GB" sz="1600">
              <a:solidFill>
                <a:schemeClr val="tx1"/>
              </a:solidFill>
              <a:latin typeface="Verdana"/>
              <a:ea typeface="Verdana"/>
            </a:endParaRPr>
          </a:p>
          <a:p>
            <a:endParaRPr lang="en-GB" sz="1600" b="1">
              <a:solidFill>
                <a:schemeClr val="tx1"/>
              </a:solidFill>
              <a:latin typeface="Verdana" panose="020B0604030504040204" pitchFamily="34" charset="0"/>
              <a:ea typeface="Verdana" panose="020B0604030504040204" pitchFamily="34" charset="0"/>
            </a:endParaRPr>
          </a:p>
          <a:p>
            <a:endParaRPr lang="en-GB" sz="1400">
              <a:solidFill>
                <a:schemeClr val="tx1"/>
              </a:solidFill>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8FBA57D4-D72B-B4C2-C011-203B6ADBD6C8}"/>
              </a:ext>
            </a:extLst>
          </p:cNvPr>
          <p:cNvSpPr/>
          <p:nvPr/>
        </p:nvSpPr>
        <p:spPr>
          <a:xfrm rot="10800000" flipV="1">
            <a:off x="12060620" y="2491272"/>
            <a:ext cx="3908977" cy="514603"/>
          </a:xfrm>
          <a:prstGeom prst="rect">
            <a:avLst/>
          </a:prstGeom>
          <a:solidFill>
            <a:srgbClr val="92D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latin typeface="Verdana" panose="020B0604030504040204" pitchFamily="34" charset="0"/>
                <a:ea typeface="Verdana" panose="020B0604030504040204" pitchFamily="34" charset="0"/>
              </a:rPr>
              <a:t>June/July 2026</a:t>
            </a:r>
          </a:p>
        </p:txBody>
      </p:sp>
      <p:pic>
        <p:nvPicPr>
          <p:cNvPr id="2" name="Picture 1" descr="A logo of a social media company&#10;&#10;AI-generated content may be incorrect.">
            <a:extLst>
              <a:ext uri="{FF2B5EF4-FFF2-40B4-BE49-F238E27FC236}">
                <a16:creationId xmlns:a16="http://schemas.microsoft.com/office/drawing/2014/main" id="{77B69952-B94E-D666-4C4B-9F42F83A1DFD}"/>
              </a:ext>
            </a:extLst>
          </p:cNvPr>
          <p:cNvPicPr>
            <a:picLocks noChangeAspect="1"/>
          </p:cNvPicPr>
          <p:nvPr/>
        </p:nvPicPr>
        <p:blipFill>
          <a:blip r:embed="rId4"/>
          <a:stretch>
            <a:fillRect/>
          </a:stretch>
        </p:blipFill>
        <p:spPr>
          <a:xfrm>
            <a:off x="1024429" y="9344000"/>
            <a:ext cx="2061411" cy="2280559"/>
          </a:xfrm>
          <a:prstGeom prst="rect">
            <a:avLst/>
          </a:prstGeom>
        </p:spPr>
      </p:pic>
    </p:spTree>
    <p:extLst>
      <p:ext uri="{BB962C8B-B14F-4D97-AF65-F5344CB8AC3E}">
        <p14:creationId xmlns:p14="http://schemas.microsoft.com/office/powerpoint/2010/main" val="3440402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62231fc0-69e2-4b20-8e8d-b5662d91ae7b">HZH4SRTWH6WT-803455863-68601</_dlc_DocId>
    <_dlc_DocIdUrl xmlns="62231fc0-69e2-4b20-8e8d-b5662d91ae7b">
      <Url>https://ashurstwoodpri.sharepoint.com/sites/AWPOfficeSharedDrive/_layouts/15/DocIdRedir.aspx?ID=HZH4SRTWH6WT-803455863-68601</Url>
      <Description>HZH4SRTWH6WT-803455863-68601</Description>
    </_dlc_DocIdUrl>
    <lcf76f155ced4ddcb4097134ff3c332f xmlns="65fa4b45-df9a-4171-bf3b-21ae689eb9c1">
      <Terms xmlns="http://schemas.microsoft.com/office/infopath/2007/PartnerControls"/>
    </lcf76f155ced4ddcb4097134ff3c332f>
    <TaxCatchAll xmlns="62231fc0-69e2-4b20-8e8d-b5662d91ae7b"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8D9BCDD10221D4E932DE5610346B4B4" ma:contentTypeVersion="13" ma:contentTypeDescription="Create a new document." ma:contentTypeScope="" ma:versionID="b1d6498beca5535dd742cf9cbb502dee">
  <xsd:schema xmlns:xsd="http://www.w3.org/2001/XMLSchema" xmlns:xs="http://www.w3.org/2001/XMLSchema" xmlns:p="http://schemas.microsoft.com/office/2006/metadata/properties" xmlns:ns2="62231fc0-69e2-4b20-8e8d-b5662d91ae7b" xmlns:ns3="65fa4b45-df9a-4171-bf3b-21ae689eb9c1" targetNamespace="http://schemas.microsoft.com/office/2006/metadata/properties" ma:root="true" ma:fieldsID="6f88d3fdf2d8c7e58be4a7f624b59cca" ns2:_="" ns3:_="">
    <xsd:import namespace="62231fc0-69e2-4b20-8e8d-b5662d91ae7b"/>
    <xsd:import namespace="65fa4b45-df9a-4171-bf3b-21ae689eb9c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1fc0-69e2-4b20-8e8d-b5662d91ae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f236141c-b1e8-4c1b-ae98-f55972a06499}" ma:internalName="TaxCatchAll" ma:showField="CatchAllData" ma:web="62231fc0-69e2-4b20-8e8d-b5662d91a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a4b45-df9a-4171-bf3b-21ae689eb9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1728b05-1f40-46b2-aaca-78aab9c197a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C802F3-7FC3-4BE2-A30A-1EB948599EE5}">
  <ds:schemaRefs>
    <ds:schemaRef ds:uri="http://schemas.microsoft.com/sharepoint/events"/>
  </ds:schemaRefs>
</ds:datastoreItem>
</file>

<file path=customXml/itemProps2.xml><?xml version="1.0" encoding="utf-8"?>
<ds:datastoreItem xmlns:ds="http://schemas.openxmlformats.org/officeDocument/2006/customXml" ds:itemID="{0E3B8E2E-78B2-406F-BC6B-677827F7A7A9}">
  <ds:schemaRefs>
    <ds:schemaRef ds:uri="http://schemas.microsoft.com/sharepoint/v3/contenttype/forms"/>
  </ds:schemaRefs>
</ds:datastoreItem>
</file>

<file path=customXml/itemProps3.xml><?xml version="1.0" encoding="utf-8"?>
<ds:datastoreItem xmlns:ds="http://schemas.openxmlformats.org/officeDocument/2006/customXml" ds:itemID="{E521B555-20E9-43C4-B4AB-2F7F4667F3AE}">
  <ds:schemaRefs>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documentManagement/types"/>
    <ds:schemaRef ds:uri="65fa4b45-df9a-4171-bf3b-21ae689eb9c1"/>
    <ds:schemaRef ds:uri="62231fc0-69e2-4b20-8e8d-b5662d91ae7b"/>
  </ds:schemaRefs>
</ds:datastoreItem>
</file>

<file path=customXml/itemProps4.xml><?xml version="1.0" encoding="utf-8"?>
<ds:datastoreItem xmlns:ds="http://schemas.openxmlformats.org/officeDocument/2006/customXml" ds:itemID="{674CB073-D4F2-45E1-8F80-385E5EB39579}">
  <ds:schemaRefs>
    <ds:schemaRef ds:uri="62231fc0-69e2-4b20-8e8d-b5662d91ae7b"/>
    <ds:schemaRef ds:uri="65fa4b45-df9a-4171-bf3b-21ae689eb9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b346ff6-df1e-47c9-9098-0aa7b91b3873}" enabled="0" method="" siteId="{3b346ff6-df1e-47c9-9098-0aa7b91b3873}"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1275</Words>
  <Application>Microsoft Office PowerPoint</Application>
  <PresentationFormat>Custom</PresentationFormat>
  <Paragraphs>412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Hobby</dc:creator>
  <cp:lastModifiedBy>Ashurst Wood Primary Office</cp:lastModifiedBy>
  <cp:revision>1</cp:revision>
  <dcterms:created xsi:type="dcterms:W3CDTF">2025-08-25T19:42:37Z</dcterms:created>
  <dcterms:modified xsi:type="dcterms:W3CDTF">2026-01-30T13:44:03Z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0x010100F8D9BCDD10221D4E932DE5610346B4B4</vt:lpwstr>
  </property>
  <property fmtid="{D5CDD505-2E9C-101B-9397-08002B2CF9AE}" pid="3" name="MediaServiceImageTags">
    <vt:lpwstr/>
  </property>
  <property fmtid="{D5CDD505-2E9C-101B-9397-08002B2CF9AE}" pid="4" name="_dlc_DocIdItemGuid">
    <vt:lpwstr>eac4f8fe-b473-402c-b095-e11138bc9dff</vt:lpwstr>
  </property>
</Properties>
</file>