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5"/>
  </p:sldMasterIdLst>
  <p:notesMasterIdLst>
    <p:notesMasterId r:id="rId10"/>
  </p:notesMasterIdLst>
  <p:sldIdLst>
    <p:sldId id="258" r:id="rId6"/>
    <p:sldId id="268" r:id="rId7"/>
    <p:sldId id="269" r:id="rId8"/>
    <p:sldId id="267" r:id="rId9"/>
  </p:sldIdLst>
  <p:sldSz cx="16256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6106" autoAdjust="0"/>
  </p:normalViewPr>
  <p:slideViewPr>
    <p:cSldViewPr snapToGrid="0">
      <p:cViewPr varScale="1">
        <p:scale>
          <a:sx n="63" d="100"/>
          <a:sy n="63" d="100"/>
        </p:scale>
        <p:origin x="15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hurst Wood Primary Office" userId="d178eee5-bced-4028-b49e-8c1963869ec3" providerId="ADAL" clId="{24560A18-957B-4C68-99A7-9CABA98369A2}"/>
    <pc:docChg chg="undo custSel modSld">
      <pc:chgData name="Ashurst Wood Primary Office" userId="d178eee5-bced-4028-b49e-8c1963869ec3" providerId="ADAL" clId="{24560A18-957B-4C68-99A7-9CABA98369A2}" dt="2026-02-06T13:47:00.872" v="4457" actId="20577"/>
      <pc:docMkLst>
        <pc:docMk/>
      </pc:docMkLst>
      <pc:sldChg chg="modSp mod">
        <pc:chgData name="Ashurst Wood Primary Office" userId="d178eee5-bced-4028-b49e-8c1963869ec3" providerId="ADAL" clId="{24560A18-957B-4C68-99A7-9CABA98369A2}" dt="2026-02-06T12:07:55.844" v="3993" actId="20577"/>
        <pc:sldMkLst>
          <pc:docMk/>
          <pc:sldMk cId="984836623" sldId="258"/>
        </pc:sldMkLst>
        <pc:spChg chg="mod">
          <ac:chgData name="Ashurst Wood Primary Office" userId="d178eee5-bced-4028-b49e-8c1963869ec3" providerId="ADAL" clId="{24560A18-957B-4C68-99A7-9CABA98369A2}" dt="2026-02-03T14:57:57.070" v="39" actId="1076"/>
          <ac:spMkLst>
            <pc:docMk/>
            <pc:sldMk cId="984836623" sldId="258"/>
            <ac:spMk id="5" creationId="{BC9C36CC-A158-4C9F-CCE0-6A3435356DD8}"/>
          </ac:spMkLst>
        </pc:spChg>
        <pc:spChg chg="mod">
          <ac:chgData name="Ashurst Wood Primary Office" userId="d178eee5-bced-4028-b49e-8c1963869ec3" providerId="ADAL" clId="{24560A18-957B-4C68-99A7-9CABA98369A2}" dt="2026-02-05T14:06:36.439" v="3961" actId="313"/>
          <ac:spMkLst>
            <pc:docMk/>
            <pc:sldMk cId="984836623" sldId="258"/>
            <ac:spMk id="6" creationId="{E59BE1D1-5100-92E2-7FCA-BB36A00D0D23}"/>
          </ac:spMkLst>
        </pc:spChg>
        <pc:spChg chg="mod">
          <ac:chgData name="Ashurst Wood Primary Office" userId="d178eee5-bced-4028-b49e-8c1963869ec3" providerId="ADAL" clId="{24560A18-957B-4C68-99A7-9CABA98369A2}" dt="2026-02-05T13:44:02.261" v="2913" actId="20577"/>
          <ac:spMkLst>
            <pc:docMk/>
            <pc:sldMk cId="984836623" sldId="258"/>
            <ac:spMk id="8" creationId="{7A92D9E5-18B2-9473-4D7C-027BFAA116DF}"/>
          </ac:spMkLst>
        </pc:spChg>
        <pc:spChg chg="mod">
          <ac:chgData name="Ashurst Wood Primary Office" userId="d178eee5-bced-4028-b49e-8c1963869ec3" providerId="ADAL" clId="{24560A18-957B-4C68-99A7-9CABA98369A2}" dt="2026-02-05T14:05:58.600" v="3960" actId="6549"/>
          <ac:spMkLst>
            <pc:docMk/>
            <pc:sldMk cId="984836623" sldId="258"/>
            <ac:spMk id="9" creationId="{296CB88A-A153-FFCF-EE15-DDE232844C99}"/>
          </ac:spMkLst>
        </pc:spChg>
        <pc:spChg chg="mod">
          <ac:chgData name="Ashurst Wood Primary Office" userId="d178eee5-bced-4028-b49e-8c1963869ec3" providerId="ADAL" clId="{24560A18-957B-4C68-99A7-9CABA98369A2}" dt="2026-02-06T12:07:55.844" v="3993" actId="20577"/>
          <ac:spMkLst>
            <pc:docMk/>
            <pc:sldMk cId="984836623" sldId="258"/>
            <ac:spMk id="10" creationId="{8D230429-4DEE-3866-2FF7-73815EB48EDB}"/>
          </ac:spMkLst>
        </pc:spChg>
      </pc:sldChg>
      <pc:sldChg chg="modSp mod">
        <pc:chgData name="Ashurst Wood Primary Office" userId="d178eee5-bced-4028-b49e-8c1963869ec3" providerId="ADAL" clId="{24560A18-957B-4C68-99A7-9CABA98369A2}" dt="2026-02-06T13:45:55.127" v="4450" actId="6549"/>
        <pc:sldMkLst>
          <pc:docMk/>
          <pc:sldMk cId="3440402844" sldId="267"/>
        </pc:sldMkLst>
        <pc:spChg chg="mod">
          <ac:chgData name="Ashurst Wood Primary Office" userId="d178eee5-bced-4028-b49e-8c1963869ec3" providerId="ADAL" clId="{24560A18-957B-4C68-99A7-9CABA98369A2}" dt="2026-02-05T14:00:02.349" v="3885" actId="20577"/>
          <ac:spMkLst>
            <pc:docMk/>
            <pc:sldMk cId="3440402844" sldId="267"/>
            <ac:spMk id="4" creationId="{99D84689-D7A1-65AA-EA53-FBE27C4793C4}"/>
          </ac:spMkLst>
        </pc:spChg>
        <pc:spChg chg="mod">
          <ac:chgData name="Ashurst Wood Primary Office" userId="d178eee5-bced-4028-b49e-8c1963869ec3" providerId="ADAL" clId="{24560A18-957B-4C68-99A7-9CABA98369A2}" dt="2026-02-06T13:45:55.127" v="4450" actId="6549"/>
          <ac:spMkLst>
            <pc:docMk/>
            <pc:sldMk cId="3440402844" sldId="267"/>
            <ac:spMk id="11" creationId="{189846F2-82A1-FE26-0042-79E52F3B6534}"/>
          </ac:spMkLst>
        </pc:spChg>
        <pc:spChg chg="mod">
          <ac:chgData name="Ashurst Wood Primary Office" userId="d178eee5-bced-4028-b49e-8c1963869ec3" providerId="ADAL" clId="{24560A18-957B-4C68-99A7-9CABA98369A2}" dt="2026-02-05T14:06:47.694" v="3964" actId="2"/>
          <ac:spMkLst>
            <pc:docMk/>
            <pc:sldMk cId="3440402844" sldId="267"/>
            <ac:spMk id="24" creationId="{8A6C0B32-8007-114E-3FA0-F7B70FBB8D71}"/>
          </ac:spMkLst>
        </pc:spChg>
        <pc:spChg chg="mod">
          <ac:chgData name="Ashurst Wood Primary Office" userId="d178eee5-bced-4028-b49e-8c1963869ec3" providerId="ADAL" clId="{24560A18-957B-4C68-99A7-9CABA98369A2}" dt="2026-02-05T14:06:49.066" v="3965" actId="2"/>
          <ac:spMkLst>
            <pc:docMk/>
            <pc:sldMk cId="3440402844" sldId="267"/>
            <ac:spMk id="25" creationId="{F8E04575-8A50-E469-7C8F-C6685232D707}"/>
          </ac:spMkLst>
        </pc:spChg>
        <pc:picChg chg="mod">
          <ac:chgData name="Ashurst Wood Primary Office" userId="d178eee5-bced-4028-b49e-8c1963869ec3" providerId="ADAL" clId="{24560A18-957B-4C68-99A7-9CABA98369A2}" dt="2026-02-06T12:17:47.954" v="4220" actId="14100"/>
          <ac:picMkLst>
            <pc:docMk/>
            <pc:sldMk cId="3440402844" sldId="267"/>
            <ac:picMk id="2" creationId="{77B69952-B94E-D666-4C4B-9F42F83A1DFD}"/>
          </ac:picMkLst>
        </pc:picChg>
      </pc:sldChg>
      <pc:sldChg chg="addSp delSp modSp mod">
        <pc:chgData name="Ashurst Wood Primary Office" userId="d178eee5-bced-4028-b49e-8c1963869ec3" providerId="ADAL" clId="{24560A18-957B-4C68-99A7-9CABA98369A2}" dt="2026-02-06T13:47:00.872" v="4457" actId="20577"/>
        <pc:sldMkLst>
          <pc:docMk/>
          <pc:sldMk cId="4066629931" sldId="268"/>
        </pc:sldMkLst>
        <pc:spChg chg="mod">
          <ac:chgData name="Ashurst Wood Primary Office" userId="d178eee5-bced-4028-b49e-8c1963869ec3" providerId="ADAL" clId="{24560A18-957B-4C68-99A7-9CABA98369A2}" dt="2026-02-04T12:05:56.996" v="2836" actId="1076"/>
          <ac:spMkLst>
            <pc:docMk/>
            <pc:sldMk cId="4066629931" sldId="268"/>
            <ac:spMk id="2" creationId="{9351EEF8-C000-1286-80E1-65090904F83A}"/>
          </ac:spMkLst>
        </pc:spChg>
        <pc:spChg chg="add del mod">
          <ac:chgData name="Ashurst Wood Primary Office" userId="d178eee5-bced-4028-b49e-8c1963869ec3" providerId="ADAL" clId="{24560A18-957B-4C68-99A7-9CABA98369A2}" dt="2026-02-06T12:41:58.318" v="4447" actId="6549"/>
          <ac:spMkLst>
            <pc:docMk/>
            <pc:sldMk cId="4066629931" sldId="268"/>
            <ac:spMk id="3" creationId="{BE7DA142-341D-470A-AAEB-406917B7715E}"/>
          </ac:spMkLst>
        </pc:spChg>
        <pc:spChg chg="mod">
          <ac:chgData name="Ashurst Wood Primary Office" userId="d178eee5-bced-4028-b49e-8c1963869ec3" providerId="ADAL" clId="{24560A18-957B-4C68-99A7-9CABA98369A2}" dt="2026-02-05T13:47:12.586" v="2977" actId="14100"/>
          <ac:spMkLst>
            <pc:docMk/>
            <pc:sldMk cId="4066629931" sldId="268"/>
            <ac:spMk id="4" creationId="{9037EB06-1568-9AF2-1059-85928AB70FFF}"/>
          </ac:spMkLst>
        </pc:spChg>
        <pc:spChg chg="add mod">
          <ac:chgData name="Ashurst Wood Primary Office" userId="d178eee5-bced-4028-b49e-8c1963869ec3" providerId="ADAL" clId="{24560A18-957B-4C68-99A7-9CABA98369A2}" dt="2026-02-05T13:56:35.799" v="3867" actId="1076"/>
          <ac:spMkLst>
            <pc:docMk/>
            <pc:sldMk cId="4066629931" sldId="268"/>
            <ac:spMk id="5" creationId="{11045505-16E7-A8A9-6104-2D33B5353E93}"/>
          </ac:spMkLst>
        </pc:spChg>
        <pc:spChg chg="add mod">
          <ac:chgData name="Ashurst Wood Primary Office" userId="d178eee5-bced-4028-b49e-8c1963869ec3" providerId="ADAL" clId="{24560A18-957B-4C68-99A7-9CABA98369A2}" dt="2026-02-05T13:55:28.753" v="3855" actId="14100"/>
          <ac:spMkLst>
            <pc:docMk/>
            <pc:sldMk cId="4066629931" sldId="268"/>
            <ac:spMk id="6" creationId="{A9787E0C-3944-9AAC-2C01-17D48700F30C}"/>
          </ac:spMkLst>
        </pc:spChg>
        <pc:spChg chg="mod">
          <ac:chgData name="Ashurst Wood Primary Office" userId="d178eee5-bced-4028-b49e-8c1963869ec3" providerId="ADAL" clId="{24560A18-957B-4C68-99A7-9CABA98369A2}" dt="2026-02-06T13:47:00.872" v="4457" actId="20577"/>
          <ac:spMkLst>
            <pc:docMk/>
            <pc:sldMk cId="4066629931" sldId="268"/>
            <ac:spMk id="7" creationId="{4F8A42DD-CC47-9B78-156B-6DF1BB8377EF}"/>
          </ac:spMkLst>
        </pc:spChg>
        <pc:spChg chg="add mod">
          <ac:chgData name="Ashurst Wood Primary Office" userId="d178eee5-bced-4028-b49e-8c1963869ec3" providerId="ADAL" clId="{24560A18-957B-4C68-99A7-9CABA98369A2}" dt="2026-02-05T13:56:28.394" v="3866" actId="1076"/>
          <ac:spMkLst>
            <pc:docMk/>
            <pc:sldMk cId="4066629931" sldId="268"/>
            <ac:spMk id="8" creationId="{1CB319DD-0CB5-B58B-DCFF-CA3905E74B5B}"/>
          </ac:spMkLst>
        </pc:spChg>
      </pc:sldChg>
      <pc:sldChg chg="addSp delSp modSp mod">
        <pc:chgData name="Ashurst Wood Primary Office" userId="d178eee5-bced-4028-b49e-8c1963869ec3" providerId="ADAL" clId="{24560A18-957B-4C68-99A7-9CABA98369A2}" dt="2026-02-05T14:06:44.214" v="3963" actId="2"/>
        <pc:sldMkLst>
          <pc:docMk/>
          <pc:sldMk cId="1915633221" sldId="269"/>
        </pc:sldMkLst>
        <pc:spChg chg="add mod">
          <ac:chgData name="Ashurst Wood Primary Office" userId="d178eee5-bced-4028-b49e-8c1963869ec3" providerId="ADAL" clId="{24560A18-957B-4C68-99A7-9CABA98369A2}" dt="2026-02-05T13:59:01.646" v="3875" actId="20577"/>
          <ac:spMkLst>
            <pc:docMk/>
            <pc:sldMk cId="1915633221" sldId="269"/>
            <ac:spMk id="5" creationId="{9F432516-F481-EAD0-01EF-2AB0299A4BA1}"/>
          </ac:spMkLst>
        </pc:spChg>
        <pc:spChg chg="mod">
          <ac:chgData name="Ashurst Wood Primary Office" userId="d178eee5-bced-4028-b49e-8c1963869ec3" providerId="ADAL" clId="{24560A18-957B-4C68-99A7-9CABA98369A2}" dt="2026-02-05T14:06:44.214" v="3963" actId="2"/>
          <ac:spMkLst>
            <pc:docMk/>
            <pc:sldMk cId="1915633221" sldId="269"/>
            <ac:spMk id="10" creationId="{E3142593-48B1-EB77-C1C9-884EB318DA69}"/>
          </ac:spMkLst>
        </pc:spChg>
        <pc:spChg chg="add mod">
          <ac:chgData name="Ashurst Wood Primary Office" userId="d178eee5-bced-4028-b49e-8c1963869ec3" providerId="ADAL" clId="{24560A18-957B-4C68-99A7-9CABA98369A2}" dt="2026-02-04T12:08:19.696" v="2881" actId="14100"/>
          <ac:spMkLst>
            <pc:docMk/>
            <pc:sldMk cId="1915633221" sldId="269"/>
            <ac:spMk id="11" creationId="{CEF88C7F-28DE-5EC5-1256-13A804044CAE}"/>
          </ac:spMkLst>
        </pc:spChg>
        <pc:picChg chg="add mod">
          <ac:chgData name="Ashurst Wood Primary Office" userId="d178eee5-bced-4028-b49e-8c1963869ec3" providerId="ADAL" clId="{24560A18-957B-4C68-99A7-9CABA98369A2}" dt="2026-02-04T12:08:01.656" v="2876" actId="1076"/>
          <ac:picMkLst>
            <pc:docMk/>
            <pc:sldMk cId="1915633221" sldId="269"/>
            <ac:picMk id="14" creationId="{487B78AC-6D37-F49D-D97E-311F9FCDAAA0}"/>
          </ac:picMkLst>
        </pc:picChg>
        <pc:picChg chg="add mod">
          <ac:chgData name="Ashurst Wood Primary Office" userId="d178eee5-bced-4028-b49e-8c1963869ec3" providerId="ADAL" clId="{24560A18-957B-4C68-99A7-9CABA98369A2}" dt="2026-02-04T12:08:12.980" v="2880" actId="14100"/>
          <ac:picMkLst>
            <pc:docMk/>
            <pc:sldMk cId="1915633221" sldId="269"/>
            <ac:picMk id="20" creationId="{CC5CDDDC-0703-B76F-AFC7-7FF905C30E2C}"/>
          </ac:picMkLst>
        </pc:picChg>
      </pc:sldChg>
    </pc:docChg>
  </pc:docChgLst>
  <pc:docChgLst>
    <pc:chgData name="L Hobby" userId="6c08f93a-3c78-49e5-9440-2f55d0d89732" providerId="ADAL" clId="{5F6CBDD2-236D-4E10-AA76-9A0263D9E20F}"/>
    <pc:docChg chg="undo custSel modSld sldOrd">
      <pc:chgData name="L Hobby" userId="6c08f93a-3c78-49e5-9440-2f55d0d89732" providerId="ADAL" clId="{5F6CBDD2-236D-4E10-AA76-9A0263D9E20F}" dt="2026-02-05T10:40:17.437" v="445" actId="20577"/>
      <pc:docMkLst>
        <pc:docMk/>
      </pc:docMkLst>
      <pc:sldChg chg="addSp delSp modSp mod">
        <pc:chgData name="L Hobby" userId="6c08f93a-3c78-49e5-9440-2f55d0d89732" providerId="ADAL" clId="{5F6CBDD2-236D-4E10-AA76-9A0263D9E20F}" dt="2026-02-05T10:20:13.127" v="107" actId="1076"/>
        <pc:sldMkLst>
          <pc:docMk/>
          <pc:sldMk cId="984836623" sldId="258"/>
        </pc:sldMkLst>
        <pc:spChg chg="mod">
          <ac:chgData name="L Hobby" userId="6c08f93a-3c78-49e5-9440-2f55d0d89732" providerId="ADAL" clId="{5F6CBDD2-236D-4E10-AA76-9A0263D9E20F}" dt="2026-02-05T10:12:45.181" v="87" actId="1076"/>
          <ac:spMkLst>
            <pc:docMk/>
            <pc:sldMk cId="984836623" sldId="258"/>
            <ac:spMk id="2" creationId="{43371896-7417-CA6E-E21B-08B05199D860}"/>
          </ac:spMkLst>
        </pc:spChg>
        <pc:spChg chg="mod">
          <ac:chgData name="L Hobby" userId="6c08f93a-3c78-49e5-9440-2f55d0d89732" providerId="ADAL" clId="{5F6CBDD2-236D-4E10-AA76-9A0263D9E20F}" dt="2026-02-05T10:19:57.173" v="102" actId="14100"/>
          <ac:spMkLst>
            <pc:docMk/>
            <pc:sldMk cId="984836623" sldId="258"/>
            <ac:spMk id="4" creationId="{CC59B44C-041F-31E9-7041-6D6A3A36077A}"/>
          </ac:spMkLst>
        </pc:spChg>
        <pc:spChg chg="mod">
          <ac:chgData name="L Hobby" userId="6c08f93a-3c78-49e5-9440-2f55d0d89732" providerId="ADAL" clId="{5F6CBDD2-236D-4E10-AA76-9A0263D9E20F}" dt="2026-02-05T10:13:00.574" v="91" actId="404"/>
          <ac:spMkLst>
            <pc:docMk/>
            <pc:sldMk cId="984836623" sldId="258"/>
            <ac:spMk id="6" creationId="{E59BE1D1-5100-92E2-7FCA-BB36A00D0D23}"/>
          </ac:spMkLst>
        </pc:spChg>
        <pc:spChg chg="mod">
          <ac:chgData name="L Hobby" userId="6c08f93a-3c78-49e5-9440-2f55d0d89732" providerId="ADAL" clId="{5F6CBDD2-236D-4E10-AA76-9A0263D9E20F}" dt="2026-02-05T10:20:09.866" v="106" actId="14100"/>
          <ac:spMkLst>
            <pc:docMk/>
            <pc:sldMk cId="984836623" sldId="258"/>
            <ac:spMk id="8" creationId="{7A92D9E5-18B2-9473-4D7C-027BFAA116DF}"/>
          </ac:spMkLst>
        </pc:spChg>
        <pc:spChg chg="mod">
          <ac:chgData name="L Hobby" userId="6c08f93a-3c78-49e5-9440-2f55d0d89732" providerId="ADAL" clId="{5F6CBDD2-236D-4E10-AA76-9A0263D9E20F}" dt="2026-02-05T10:20:03.197" v="104" actId="1076"/>
          <ac:spMkLst>
            <pc:docMk/>
            <pc:sldMk cId="984836623" sldId="258"/>
            <ac:spMk id="9" creationId="{296CB88A-A153-FFCF-EE15-DDE232844C99}"/>
          </ac:spMkLst>
        </pc:spChg>
        <pc:spChg chg="mod">
          <ac:chgData name="L Hobby" userId="6c08f93a-3c78-49e5-9440-2f55d0d89732" providerId="ADAL" clId="{5F6CBDD2-236D-4E10-AA76-9A0263D9E20F}" dt="2026-02-05T10:12:40.011" v="86" actId="20577"/>
          <ac:spMkLst>
            <pc:docMk/>
            <pc:sldMk cId="984836623" sldId="258"/>
            <ac:spMk id="10" creationId="{8D230429-4DEE-3866-2FF7-73815EB48EDB}"/>
          </ac:spMkLst>
        </pc:spChg>
        <pc:spChg chg="mod">
          <ac:chgData name="L Hobby" userId="6c08f93a-3c78-49e5-9440-2f55d0d89732" providerId="ADAL" clId="{5F6CBDD2-236D-4E10-AA76-9A0263D9E20F}" dt="2026-02-05T10:20:00.219" v="103" actId="1076"/>
          <ac:spMkLst>
            <pc:docMk/>
            <pc:sldMk cId="984836623" sldId="258"/>
            <ac:spMk id="12" creationId="{9BB8DCF8-0797-521B-3D39-F308A4D0673B}"/>
          </ac:spMkLst>
        </pc:spChg>
        <pc:spChg chg="del">
          <ac:chgData name="L Hobby" userId="6c08f93a-3c78-49e5-9440-2f55d0d89732" providerId="ADAL" clId="{5F6CBDD2-236D-4E10-AA76-9A0263D9E20F}" dt="2026-02-05T09:57:43.983" v="0" actId="21"/>
          <ac:spMkLst>
            <pc:docMk/>
            <pc:sldMk cId="984836623" sldId="258"/>
            <ac:spMk id="15" creationId="{6045FE03-F84B-F3C4-F1A5-3C42EA817556}"/>
          </ac:spMkLst>
        </pc:spChg>
        <pc:spChg chg="del">
          <ac:chgData name="L Hobby" userId="6c08f93a-3c78-49e5-9440-2f55d0d89732" providerId="ADAL" clId="{5F6CBDD2-236D-4E10-AA76-9A0263D9E20F}" dt="2026-02-05T09:57:50.123" v="3" actId="478"/>
          <ac:spMkLst>
            <pc:docMk/>
            <pc:sldMk cId="984836623" sldId="258"/>
            <ac:spMk id="23" creationId="{619086FA-ECA6-D366-C242-00B6604395AA}"/>
          </ac:spMkLst>
        </pc:spChg>
        <pc:spChg chg="del">
          <ac:chgData name="L Hobby" userId="6c08f93a-3c78-49e5-9440-2f55d0d89732" providerId="ADAL" clId="{5F6CBDD2-236D-4E10-AA76-9A0263D9E20F}" dt="2026-02-05T09:57:51.466" v="4" actId="478"/>
          <ac:spMkLst>
            <pc:docMk/>
            <pc:sldMk cId="984836623" sldId="258"/>
            <ac:spMk id="24" creationId="{51C0FF63-78F7-813E-1121-321D1B17EBE8}"/>
          </ac:spMkLst>
        </pc:spChg>
        <pc:spChg chg="del">
          <ac:chgData name="L Hobby" userId="6c08f93a-3c78-49e5-9440-2f55d0d89732" providerId="ADAL" clId="{5F6CBDD2-236D-4E10-AA76-9A0263D9E20F}" dt="2026-02-05T09:57:54.947" v="5" actId="478"/>
          <ac:spMkLst>
            <pc:docMk/>
            <pc:sldMk cId="984836623" sldId="258"/>
            <ac:spMk id="25" creationId="{F58CE003-2B44-AE0F-90D2-74010786F292}"/>
          </ac:spMkLst>
        </pc:spChg>
        <pc:spChg chg="del">
          <ac:chgData name="L Hobby" userId="6c08f93a-3c78-49e5-9440-2f55d0d89732" providerId="ADAL" clId="{5F6CBDD2-236D-4E10-AA76-9A0263D9E20F}" dt="2026-02-05T09:57:57.323" v="6" actId="478"/>
          <ac:spMkLst>
            <pc:docMk/>
            <pc:sldMk cId="984836623" sldId="258"/>
            <ac:spMk id="26" creationId="{33158672-478B-0BAF-18B8-E70507F0B3C0}"/>
          </ac:spMkLst>
        </pc:spChg>
        <pc:spChg chg="del">
          <ac:chgData name="L Hobby" userId="6c08f93a-3c78-49e5-9440-2f55d0d89732" providerId="ADAL" clId="{5F6CBDD2-236D-4E10-AA76-9A0263D9E20F}" dt="2026-02-05T09:58:01.619" v="9" actId="478"/>
          <ac:spMkLst>
            <pc:docMk/>
            <pc:sldMk cId="984836623" sldId="258"/>
            <ac:spMk id="28" creationId="{0482DAE2-BE40-281F-21D0-F9D5861D33FD}"/>
          </ac:spMkLst>
        </pc:spChg>
        <pc:spChg chg="del mod">
          <ac:chgData name="L Hobby" userId="6c08f93a-3c78-49e5-9440-2f55d0d89732" providerId="ADAL" clId="{5F6CBDD2-236D-4E10-AA76-9A0263D9E20F}" dt="2026-02-05T09:58:05.738" v="12" actId="478"/>
          <ac:spMkLst>
            <pc:docMk/>
            <pc:sldMk cId="984836623" sldId="258"/>
            <ac:spMk id="29" creationId="{BE2A595B-62FB-9614-990D-62B39B7153CA}"/>
          </ac:spMkLst>
        </pc:spChg>
        <pc:picChg chg="del">
          <ac:chgData name="L Hobby" userId="6c08f93a-3c78-49e5-9440-2f55d0d89732" providerId="ADAL" clId="{5F6CBDD2-236D-4E10-AA76-9A0263D9E20F}" dt="2026-02-05T09:57:47.739" v="2" actId="478"/>
          <ac:picMkLst>
            <pc:docMk/>
            <pc:sldMk cId="984836623" sldId="258"/>
            <ac:picMk id="16" creationId="{659720F2-E596-00BD-5331-5E9714CDB8CA}"/>
          </ac:picMkLst>
        </pc:picChg>
        <pc:picChg chg="del">
          <ac:chgData name="L Hobby" userId="6c08f93a-3c78-49e5-9440-2f55d0d89732" providerId="ADAL" clId="{5F6CBDD2-236D-4E10-AA76-9A0263D9E20F}" dt="2026-02-05T09:57:47.073" v="1" actId="478"/>
          <ac:picMkLst>
            <pc:docMk/>
            <pc:sldMk cId="984836623" sldId="258"/>
            <ac:picMk id="17" creationId="{65B3EACE-D114-A509-B77B-45FC051CAD7A}"/>
          </ac:picMkLst>
        </pc:picChg>
        <pc:picChg chg="del">
          <ac:chgData name="L Hobby" userId="6c08f93a-3c78-49e5-9440-2f55d0d89732" providerId="ADAL" clId="{5F6CBDD2-236D-4E10-AA76-9A0263D9E20F}" dt="2026-02-05T09:58:00.090" v="8" actId="478"/>
          <ac:picMkLst>
            <pc:docMk/>
            <pc:sldMk cId="984836623" sldId="258"/>
            <ac:picMk id="18" creationId="{F3F73518-CF97-D542-98B2-93579A118808}"/>
          </ac:picMkLst>
        </pc:picChg>
        <pc:picChg chg="del">
          <ac:chgData name="L Hobby" userId="6c08f93a-3c78-49e5-9440-2f55d0d89732" providerId="ADAL" clId="{5F6CBDD2-236D-4E10-AA76-9A0263D9E20F}" dt="2026-02-05T09:57:59.347" v="7" actId="478"/>
          <ac:picMkLst>
            <pc:docMk/>
            <pc:sldMk cId="984836623" sldId="258"/>
            <ac:picMk id="19" creationId="{C93DA01B-2653-128C-6A0A-818D28FC5383}"/>
          </ac:picMkLst>
        </pc:picChg>
        <pc:picChg chg="del">
          <ac:chgData name="L Hobby" userId="6c08f93a-3c78-49e5-9440-2f55d0d89732" providerId="ADAL" clId="{5F6CBDD2-236D-4E10-AA76-9A0263D9E20F}" dt="2026-02-05T09:58:03.027" v="10" actId="478"/>
          <ac:picMkLst>
            <pc:docMk/>
            <pc:sldMk cId="984836623" sldId="258"/>
            <ac:picMk id="20" creationId="{15770A70-C39E-A710-196B-640B8B17FD02}"/>
          </ac:picMkLst>
        </pc:picChg>
        <pc:picChg chg="del">
          <ac:chgData name="L Hobby" userId="6c08f93a-3c78-49e5-9440-2f55d0d89732" providerId="ADAL" clId="{5F6CBDD2-236D-4E10-AA76-9A0263D9E20F}" dt="2026-02-05T09:58:06.507" v="13" actId="478"/>
          <ac:picMkLst>
            <pc:docMk/>
            <pc:sldMk cId="984836623" sldId="258"/>
            <ac:picMk id="21" creationId="{7D87AD51-6FAB-4F1D-455E-76BC9C26184A}"/>
          </ac:picMkLst>
        </pc:picChg>
        <pc:picChg chg="add mod">
          <ac:chgData name="L Hobby" userId="6c08f93a-3c78-49e5-9440-2f55d0d89732" providerId="ADAL" clId="{5F6CBDD2-236D-4E10-AA76-9A0263D9E20F}" dt="2026-02-05T10:20:13.127" v="107" actId="1076"/>
          <ac:picMkLst>
            <pc:docMk/>
            <pc:sldMk cId="984836623" sldId="258"/>
            <ac:picMk id="1026" creationId="{6A3BB7F3-99AA-30C8-88BC-9333F0BC4945}"/>
          </ac:picMkLst>
        </pc:picChg>
      </pc:sldChg>
      <pc:sldChg chg="addSp modSp mod ord">
        <pc:chgData name="L Hobby" userId="6c08f93a-3c78-49e5-9440-2f55d0d89732" providerId="ADAL" clId="{5F6CBDD2-236D-4E10-AA76-9A0263D9E20F}" dt="2026-02-05T10:21:38.207" v="132" actId="1582"/>
        <pc:sldMkLst>
          <pc:docMk/>
          <pc:sldMk cId="4066629931" sldId="268"/>
        </pc:sldMkLst>
        <pc:spChg chg="add mod">
          <ac:chgData name="L Hobby" userId="6c08f93a-3c78-49e5-9440-2f55d0d89732" providerId="ADAL" clId="{5F6CBDD2-236D-4E10-AA76-9A0263D9E20F}" dt="2026-02-05T10:21:30.049" v="130" actId="1076"/>
          <ac:spMkLst>
            <pc:docMk/>
            <pc:sldMk cId="4066629931" sldId="268"/>
            <ac:spMk id="4" creationId="{9037EB06-1568-9AF2-1059-85928AB70FFF}"/>
          </ac:spMkLst>
        </pc:spChg>
        <pc:spChg chg="add mod">
          <ac:chgData name="L Hobby" userId="6c08f93a-3c78-49e5-9440-2f55d0d89732" providerId="ADAL" clId="{5F6CBDD2-236D-4E10-AA76-9A0263D9E20F}" dt="2026-02-05T10:21:38.207" v="132" actId="1582"/>
          <ac:spMkLst>
            <pc:docMk/>
            <pc:sldMk cId="4066629931" sldId="268"/>
            <ac:spMk id="7" creationId="{4F8A42DD-CC47-9B78-156B-6DF1BB8377EF}"/>
          </ac:spMkLst>
        </pc:spChg>
      </pc:sldChg>
      <pc:sldChg chg="addSp delSp modSp mod">
        <pc:chgData name="L Hobby" userId="6c08f93a-3c78-49e5-9440-2f55d0d89732" providerId="ADAL" clId="{5F6CBDD2-236D-4E10-AA76-9A0263D9E20F}" dt="2026-02-05T10:40:17.437" v="445" actId="20577"/>
        <pc:sldMkLst>
          <pc:docMk/>
          <pc:sldMk cId="1915633221" sldId="269"/>
        </pc:sldMkLst>
        <pc:spChg chg="del">
          <ac:chgData name="L Hobby" userId="6c08f93a-3c78-49e5-9440-2f55d0d89732" providerId="ADAL" clId="{5F6CBDD2-236D-4E10-AA76-9A0263D9E20F}" dt="2026-02-05T10:20:38.466" v="110" actId="21"/>
          <ac:spMkLst>
            <pc:docMk/>
            <pc:sldMk cId="1915633221" sldId="269"/>
            <ac:spMk id="3" creationId="{9037EB06-1568-9AF2-1059-85928AB70FFF}"/>
          </ac:spMkLst>
        </pc:spChg>
        <pc:spChg chg="add mod">
          <ac:chgData name="L Hobby" userId="6c08f93a-3c78-49e5-9440-2f55d0d89732" providerId="ADAL" clId="{5F6CBDD2-236D-4E10-AA76-9A0263D9E20F}" dt="2026-02-05T10:27:28.993" v="171" actId="1076"/>
          <ac:spMkLst>
            <pc:docMk/>
            <pc:sldMk cId="1915633221" sldId="269"/>
            <ac:spMk id="4" creationId="{218E20B8-A3F1-568C-6458-D9A56B9D6FCE}"/>
          </ac:spMkLst>
        </pc:spChg>
        <pc:spChg chg="mod">
          <ac:chgData name="L Hobby" userId="6c08f93a-3c78-49e5-9440-2f55d0d89732" providerId="ADAL" clId="{5F6CBDD2-236D-4E10-AA76-9A0263D9E20F}" dt="2026-02-05T10:39:21.662" v="438" actId="14100"/>
          <ac:spMkLst>
            <pc:docMk/>
            <pc:sldMk cId="1915633221" sldId="269"/>
            <ac:spMk id="5" creationId="{9F432516-F481-EAD0-01EF-2AB0299A4BA1}"/>
          </ac:spMkLst>
        </pc:spChg>
        <pc:spChg chg="add mod">
          <ac:chgData name="L Hobby" userId="6c08f93a-3c78-49e5-9440-2f55d0d89732" providerId="ADAL" clId="{5F6CBDD2-236D-4E10-AA76-9A0263D9E20F}" dt="2026-02-05T10:27:36.870" v="173" actId="208"/>
          <ac:spMkLst>
            <pc:docMk/>
            <pc:sldMk cId="1915633221" sldId="269"/>
            <ac:spMk id="6" creationId="{4E8790B1-E79C-00A0-3FA3-2419BA3E3293}"/>
          </ac:spMkLst>
        </pc:spChg>
        <pc:spChg chg="del">
          <ac:chgData name="L Hobby" userId="6c08f93a-3c78-49e5-9440-2f55d0d89732" providerId="ADAL" clId="{5F6CBDD2-236D-4E10-AA76-9A0263D9E20F}" dt="2026-02-05T10:20:50.341" v="113" actId="21"/>
          <ac:spMkLst>
            <pc:docMk/>
            <pc:sldMk cId="1915633221" sldId="269"/>
            <ac:spMk id="7" creationId="{4F8A42DD-CC47-9B78-156B-6DF1BB8377EF}"/>
          </ac:spMkLst>
        </pc:spChg>
        <pc:spChg chg="add mod">
          <ac:chgData name="L Hobby" userId="6c08f93a-3c78-49e5-9440-2f55d0d89732" providerId="ADAL" clId="{5F6CBDD2-236D-4E10-AA76-9A0263D9E20F}" dt="2026-02-05T10:40:17.437" v="445" actId="20577"/>
          <ac:spMkLst>
            <pc:docMk/>
            <pc:sldMk cId="1915633221" sldId="269"/>
            <ac:spMk id="10" creationId="{E3142593-48B1-EB77-C1C9-884EB318DA69}"/>
          </ac:spMkLst>
        </pc:spChg>
        <pc:spChg chg="mod">
          <ac:chgData name="L Hobby" userId="6c08f93a-3c78-49e5-9440-2f55d0d89732" providerId="ADAL" clId="{5F6CBDD2-236D-4E10-AA76-9A0263D9E20F}" dt="2026-02-05T10:39:14.172" v="437" actId="14100"/>
          <ac:spMkLst>
            <pc:docMk/>
            <pc:sldMk cId="1915633221" sldId="269"/>
            <ac:spMk id="11" creationId="{CEF88C7F-28DE-5EC5-1256-13A804044CAE}"/>
          </ac:spMkLst>
        </pc:spChg>
        <pc:picChg chg="del mod">
          <ac:chgData name="L Hobby" userId="6c08f93a-3c78-49e5-9440-2f55d0d89732" providerId="ADAL" clId="{5F6CBDD2-236D-4E10-AA76-9A0263D9E20F}" dt="2026-02-05T10:29:55.376" v="235" actId="478"/>
          <ac:picMkLst>
            <pc:docMk/>
            <pc:sldMk cId="1915633221" sldId="269"/>
            <ac:picMk id="2" creationId="{D4AFBC03-2589-BC7B-F525-CCA7BD7F741B}"/>
          </ac:picMkLst>
        </pc:picChg>
        <pc:picChg chg="add mod">
          <ac:chgData name="L Hobby" userId="6c08f93a-3c78-49e5-9440-2f55d0d89732" providerId="ADAL" clId="{5F6CBDD2-236D-4E10-AA76-9A0263D9E20F}" dt="2026-02-05T10:36:04.145" v="388" actId="1076"/>
          <ac:picMkLst>
            <pc:docMk/>
            <pc:sldMk cId="1915633221" sldId="269"/>
            <ac:picMk id="9" creationId="{430FCF9F-A088-17E0-5ADA-7C7BF9897A3B}"/>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3AB3DE-98AC-4760-BB70-C2E3ABC94EAE}" type="datetimeFigureOut">
              <a:rPr lang="en-GB" smtClean="0"/>
              <a:t>06/02/2026</a:t>
            </a:fld>
            <a:endParaRPr lang="en-GB"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3821F7-92F4-4685-A766-CE4BC5E05E9B}" type="slidenum">
              <a:rPr lang="en-GB" smtClean="0"/>
              <a:t>‹#›</a:t>
            </a:fld>
            <a:endParaRPr lang="en-GB" dirty="0"/>
          </a:p>
        </p:txBody>
      </p:sp>
    </p:spTree>
    <p:extLst>
      <p:ext uri="{BB962C8B-B14F-4D97-AF65-F5344CB8AC3E}">
        <p14:creationId xmlns:p14="http://schemas.microsoft.com/office/powerpoint/2010/main" val="19987132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13821F7-92F4-4685-A766-CE4BC5E05E9B}" type="slidenum">
              <a:rPr lang="en-GB" smtClean="0"/>
              <a:t>2</a:t>
            </a:fld>
            <a:endParaRPr lang="en-GB" dirty="0"/>
          </a:p>
        </p:txBody>
      </p:sp>
    </p:spTree>
    <p:extLst>
      <p:ext uri="{BB962C8B-B14F-4D97-AF65-F5344CB8AC3E}">
        <p14:creationId xmlns:p14="http://schemas.microsoft.com/office/powerpoint/2010/main" val="26544901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13821F7-92F4-4685-A766-CE4BC5E05E9B}" type="slidenum">
              <a:rPr lang="en-GB" smtClean="0"/>
              <a:t>4</a:t>
            </a:fld>
            <a:endParaRPr lang="en-GB" dirty="0"/>
          </a:p>
        </p:txBody>
      </p:sp>
    </p:spTree>
    <p:extLst>
      <p:ext uri="{BB962C8B-B14F-4D97-AF65-F5344CB8AC3E}">
        <p14:creationId xmlns:p14="http://schemas.microsoft.com/office/powerpoint/2010/main" val="29468946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1995312"/>
            <a:ext cx="13817600" cy="4244622"/>
          </a:xfrm>
        </p:spPr>
        <p:txBody>
          <a:bodyPr anchor="b"/>
          <a:lstStyle>
            <a:lvl1pPr algn="ctr">
              <a:defRPr sz="10667"/>
            </a:lvl1pPr>
          </a:lstStyle>
          <a:p>
            <a:r>
              <a:rPr lang="en-US"/>
              <a:t>Click to edit Master title style</a:t>
            </a:r>
          </a:p>
        </p:txBody>
      </p:sp>
      <p:sp>
        <p:nvSpPr>
          <p:cNvPr id="3" name="Subtitle 2"/>
          <p:cNvSpPr>
            <a:spLocks noGrp="1"/>
          </p:cNvSpPr>
          <p:nvPr>
            <p:ph type="subTitle" idx="1"/>
          </p:nvPr>
        </p:nvSpPr>
        <p:spPr>
          <a:xfrm>
            <a:off x="2032000" y="6403623"/>
            <a:ext cx="12192000" cy="2943577"/>
          </a:xfrm>
        </p:spPr>
        <p:txBody>
          <a:bodyPr/>
          <a:lstStyle>
            <a:lvl1pPr marL="0" indent="0" algn="ctr">
              <a:buNone/>
              <a:defRPr sz="4267"/>
            </a:lvl1pPr>
            <a:lvl2pPr marL="812810" indent="0" algn="ctr">
              <a:buNone/>
              <a:defRPr sz="3556"/>
            </a:lvl2pPr>
            <a:lvl3pPr marL="1625620" indent="0" algn="ctr">
              <a:buNone/>
              <a:defRPr sz="3200"/>
            </a:lvl3pPr>
            <a:lvl4pPr marL="2438430" indent="0" algn="ctr">
              <a:buNone/>
              <a:defRPr sz="2844"/>
            </a:lvl4pPr>
            <a:lvl5pPr marL="3251241" indent="0" algn="ctr">
              <a:buNone/>
              <a:defRPr sz="2844"/>
            </a:lvl5pPr>
            <a:lvl6pPr marL="4064051" indent="0" algn="ctr">
              <a:buNone/>
              <a:defRPr sz="2844"/>
            </a:lvl6pPr>
            <a:lvl7pPr marL="4876861" indent="0" algn="ctr">
              <a:buNone/>
              <a:defRPr sz="2844"/>
            </a:lvl7pPr>
            <a:lvl8pPr marL="5689671" indent="0" algn="ctr">
              <a:buNone/>
              <a:defRPr sz="2844"/>
            </a:lvl8pPr>
            <a:lvl9pPr marL="6502481" indent="0" algn="ctr">
              <a:buNone/>
              <a:defRPr sz="2844"/>
            </a:lvl9pPr>
          </a:lstStyle>
          <a:p>
            <a:r>
              <a:rPr lang="en-US"/>
              <a:t>Click to edit Master subtitle style</a:t>
            </a:r>
          </a:p>
        </p:txBody>
      </p:sp>
      <p:sp>
        <p:nvSpPr>
          <p:cNvPr id="4" name="Date Placeholder 3"/>
          <p:cNvSpPr>
            <a:spLocks noGrp="1"/>
          </p:cNvSpPr>
          <p:nvPr>
            <p:ph type="dt" sz="half" idx="10"/>
          </p:nvPr>
        </p:nvSpPr>
        <p:spPr/>
        <p:txBody>
          <a:bodyPr/>
          <a:lstStyle/>
          <a:p>
            <a:fld id="{A154CBA0-25A7-45F0-98DD-46708F04E8F2}" type="datetimeFigureOut">
              <a:rPr lang="en-GB" smtClean="0"/>
              <a:t>06/02/2026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A644D64-05CA-40FE-9BC3-0C69DAE2B2F5}" type="slidenum">
              <a:rPr lang="en-GB" smtClean="0"/>
              <a:t>‹#›</a:t>
            </a:fld>
            <a:endParaRPr lang="en-GB" dirty="0"/>
          </a:p>
        </p:txBody>
      </p:sp>
    </p:spTree>
    <p:extLst>
      <p:ext uri="{BB962C8B-B14F-4D97-AF65-F5344CB8AC3E}">
        <p14:creationId xmlns:p14="http://schemas.microsoft.com/office/powerpoint/2010/main" val="1736618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154CBA0-25A7-45F0-98DD-46708F04E8F2}" type="datetimeFigureOut">
              <a:rPr lang="en-GB" smtClean="0"/>
              <a:t>06/02/2026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A644D64-05CA-40FE-9BC3-0C69DAE2B2F5}" type="slidenum">
              <a:rPr lang="en-GB" smtClean="0"/>
              <a:t>‹#›</a:t>
            </a:fld>
            <a:endParaRPr lang="en-GB" dirty="0"/>
          </a:p>
        </p:txBody>
      </p:sp>
    </p:spTree>
    <p:extLst>
      <p:ext uri="{BB962C8B-B14F-4D97-AF65-F5344CB8AC3E}">
        <p14:creationId xmlns:p14="http://schemas.microsoft.com/office/powerpoint/2010/main" val="4127019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633201" y="649111"/>
            <a:ext cx="3505200" cy="1033215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17601" y="649111"/>
            <a:ext cx="10312400" cy="103321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154CBA0-25A7-45F0-98DD-46708F04E8F2}" type="datetimeFigureOut">
              <a:rPr lang="en-GB" smtClean="0"/>
              <a:t>06/02/2026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A644D64-05CA-40FE-9BC3-0C69DAE2B2F5}" type="slidenum">
              <a:rPr lang="en-GB" smtClean="0"/>
              <a:t>‹#›</a:t>
            </a:fld>
            <a:endParaRPr lang="en-GB" dirty="0"/>
          </a:p>
        </p:txBody>
      </p:sp>
    </p:spTree>
    <p:extLst>
      <p:ext uri="{BB962C8B-B14F-4D97-AF65-F5344CB8AC3E}">
        <p14:creationId xmlns:p14="http://schemas.microsoft.com/office/powerpoint/2010/main" val="3180293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154CBA0-25A7-45F0-98DD-46708F04E8F2}" type="datetimeFigureOut">
              <a:rPr lang="en-GB" smtClean="0"/>
              <a:t>06/02/2026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A644D64-05CA-40FE-9BC3-0C69DAE2B2F5}" type="slidenum">
              <a:rPr lang="en-GB" smtClean="0"/>
              <a:t>‹#›</a:t>
            </a:fld>
            <a:endParaRPr lang="en-GB" dirty="0"/>
          </a:p>
        </p:txBody>
      </p:sp>
    </p:spTree>
    <p:extLst>
      <p:ext uri="{BB962C8B-B14F-4D97-AF65-F5344CB8AC3E}">
        <p14:creationId xmlns:p14="http://schemas.microsoft.com/office/powerpoint/2010/main" val="27239284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9134" y="3039537"/>
            <a:ext cx="14020800" cy="5071532"/>
          </a:xfrm>
        </p:spPr>
        <p:txBody>
          <a:bodyPr anchor="b"/>
          <a:lstStyle>
            <a:lvl1pPr>
              <a:defRPr sz="10667"/>
            </a:lvl1pPr>
          </a:lstStyle>
          <a:p>
            <a:r>
              <a:rPr lang="en-US"/>
              <a:t>Click to edit Master title style</a:t>
            </a:r>
          </a:p>
        </p:txBody>
      </p:sp>
      <p:sp>
        <p:nvSpPr>
          <p:cNvPr id="3" name="Text Placeholder 2"/>
          <p:cNvSpPr>
            <a:spLocks noGrp="1"/>
          </p:cNvSpPr>
          <p:nvPr>
            <p:ph type="body" idx="1"/>
          </p:nvPr>
        </p:nvSpPr>
        <p:spPr>
          <a:xfrm>
            <a:off x="1109134" y="8159048"/>
            <a:ext cx="14020800" cy="2666999"/>
          </a:xfrm>
        </p:spPr>
        <p:txBody>
          <a:bodyPr/>
          <a:lstStyle>
            <a:lvl1pPr marL="0" indent="0">
              <a:buNone/>
              <a:defRPr sz="4267">
                <a:solidFill>
                  <a:schemeClr val="tx1">
                    <a:tint val="82000"/>
                  </a:schemeClr>
                </a:solidFill>
              </a:defRPr>
            </a:lvl1pPr>
            <a:lvl2pPr marL="812810" indent="0">
              <a:buNone/>
              <a:defRPr sz="3556">
                <a:solidFill>
                  <a:schemeClr val="tx1">
                    <a:tint val="82000"/>
                  </a:schemeClr>
                </a:solidFill>
              </a:defRPr>
            </a:lvl2pPr>
            <a:lvl3pPr marL="1625620" indent="0">
              <a:buNone/>
              <a:defRPr sz="3200">
                <a:solidFill>
                  <a:schemeClr val="tx1">
                    <a:tint val="82000"/>
                  </a:schemeClr>
                </a:solidFill>
              </a:defRPr>
            </a:lvl3pPr>
            <a:lvl4pPr marL="2438430" indent="0">
              <a:buNone/>
              <a:defRPr sz="2844">
                <a:solidFill>
                  <a:schemeClr val="tx1">
                    <a:tint val="82000"/>
                  </a:schemeClr>
                </a:solidFill>
              </a:defRPr>
            </a:lvl4pPr>
            <a:lvl5pPr marL="3251241" indent="0">
              <a:buNone/>
              <a:defRPr sz="2844">
                <a:solidFill>
                  <a:schemeClr val="tx1">
                    <a:tint val="82000"/>
                  </a:schemeClr>
                </a:solidFill>
              </a:defRPr>
            </a:lvl5pPr>
            <a:lvl6pPr marL="4064051" indent="0">
              <a:buNone/>
              <a:defRPr sz="2844">
                <a:solidFill>
                  <a:schemeClr val="tx1">
                    <a:tint val="82000"/>
                  </a:schemeClr>
                </a:solidFill>
              </a:defRPr>
            </a:lvl6pPr>
            <a:lvl7pPr marL="4876861" indent="0">
              <a:buNone/>
              <a:defRPr sz="2844">
                <a:solidFill>
                  <a:schemeClr val="tx1">
                    <a:tint val="82000"/>
                  </a:schemeClr>
                </a:solidFill>
              </a:defRPr>
            </a:lvl7pPr>
            <a:lvl8pPr marL="5689671" indent="0">
              <a:buNone/>
              <a:defRPr sz="2844">
                <a:solidFill>
                  <a:schemeClr val="tx1">
                    <a:tint val="82000"/>
                  </a:schemeClr>
                </a:solidFill>
              </a:defRPr>
            </a:lvl8pPr>
            <a:lvl9pPr marL="6502481" indent="0">
              <a:buNone/>
              <a:defRPr sz="2844">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54CBA0-25A7-45F0-98DD-46708F04E8F2}" type="datetimeFigureOut">
              <a:rPr lang="en-GB" smtClean="0"/>
              <a:t>06/02/2026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A644D64-05CA-40FE-9BC3-0C69DAE2B2F5}" type="slidenum">
              <a:rPr lang="en-GB" smtClean="0"/>
              <a:t>‹#›</a:t>
            </a:fld>
            <a:endParaRPr lang="en-GB" dirty="0"/>
          </a:p>
        </p:txBody>
      </p:sp>
    </p:spTree>
    <p:extLst>
      <p:ext uri="{BB962C8B-B14F-4D97-AF65-F5344CB8AC3E}">
        <p14:creationId xmlns:p14="http://schemas.microsoft.com/office/powerpoint/2010/main" val="2570408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17600" y="3245556"/>
            <a:ext cx="690880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8229600" y="3245556"/>
            <a:ext cx="690880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154CBA0-25A7-45F0-98DD-46708F04E8F2}" type="datetimeFigureOut">
              <a:rPr lang="en-GB" smtClean="0"/>
              <a:t>06/02/2026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5A644D64-05CA-40FE-9BC3-0C69DAE2B2F5}" type="slidenum">
              <a:rPr lang="en-GB" smtClean="0"/>
              <a:t>‹#›</a:t>
            </a:fld>
            <a:endParaRPr lang="en-GB" dirty="0"/>
          </a:p>
        </p:txBody>
      </p:sp>
    </p:spTree>
    <p:extLst>
      <p:ext uri="{BB962C8B-B14F-4D97-AF65-F5344CB8AC3E}">
        <p14:creationId xmlns:p14="http://schemas.microsoft.com/office/powerpoint/2010/main" val="967129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19717" y="649114"/>
            <a:ext cx="14020800" cy="2356556"/>
          </a:xfrm>
        </p:spPr>
        <p:txBody>
          <a:bodyPr/>
          <a:lstStyle/>
          <a:p>
            <a:r>
              <a:rPr lang="en-US"/>
              <a:t>Click to edit Master title style</a:t>
            </a:r>
          </a:p>
        </p:txBody>
      </p:sp>
      <p:sp>
        <p:nvSpPr>
          <p:cNvPr id="3" name="Text Placeholder 2"/>
          <p:cNvSpPr>
            <a:spLocks noGrp="1"/>
          </p:cNvSpPr>
          <p:nvPr>
            <p:ph type="body" idx="1"/>
          </p:nvPr>
        </p:nvSpPr>
        <p:spPr>
          <a:xfrm>
            <a:off x="1119719" y="2988734"/>
            <a:ext cx="6877049" cy="1464732"/>
          </a:xfrm>
        </p:spPr>
        <p:txBody>
          <a:bodyPr anchor="b"/>
          <a:lstStyle>
            <a:lvl1pPr marL="0" indent="0">
              <a:buNone/>
              <a:defRPr sz="4267" b="1"/>
            </a:lvl1pPr>
            <a:lvl2pPr marL="812810" indent="0">
              <a:buNone/>
              <a:defRPr sz="3556" b="1"/>
            </a:lvl2pPr>
            <a:lvl3pPr marL="1625620" indent="0">
              <a:buNone/>
              <a:defRPr sz="3200" b="1"/>
            </a:lvl3pPr>
            <a:lvl4pPr marL="2438430" indent="0">
              <a:buNone/>
              <a:defRPr sz="2844" b="1"/>
            </a:lvl4pPr>
            <a:lvl5pPr marL="3251241" indent="0">
              <a:buNone/>
              <a:defRPr sz="2844" b="1"/>
            </a:lvl5pPr>
            <a:lvl6pPr marL="4064051" indent="0">
              <a:buNone/>
              <a:defRPr sz="2844" b="1"/>
            </a:lvl6pPr>
            <a:lvl7pPr marL="4876861" indent="0">
              <a:buNone/>
              <a:defRPr sz="2844" b="1"/>
            </a:lvl7pPr>
            <a:lvl8pPr marL="5689671" indent="0">
              <a:buNone/>
              <a:defRPr sz="2844" b="1"/>
            </a:lvl8pPr>
            <a:lvl9pPr marL="6502481" indent="0">
              <a:buNone/>
              <a:defRPr sz="2844" b="1"/>
            </a:lvl9pPr>
          </a:lstStyle>
          <a:p>
            <a:pPr lvl="0"/>
            <a:r>
              <a:rPr lang="en-US"/>
              <a:t>Click to edit Master text styles</a:t>
            </a:r>
          </a:p>
        </p:txBody>
      </p:sp>
      <p:sp>
        <p:nvSpPr>
          <p:cNvPr id="4" name="Content Placeholder 3"/>
          <p:cNvSpPr>
            <a:spLocks noGrp="1"/>
          </p:cNvSpPr>
          <p:nvPr>
            <p:ph sz="half" idx="2"/>
          </p:nvPr>
        </p:nvSpPr>
        <p:spPr>
          <a:xfrm>
            <a:off x="1119719" y="4453467"/>
            <a:ext cx="6877049"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8229601" y="2988734"/>
            <a:ext cx="6910917" cy="1464732"/>
          </a:xfrm>
        </p:spPr>
        <p:txBody>
          <a:bodyPr anchor="b"/>
          <a:lstStyle>
            <a:lvl1pPr marL="0" indent="0">
              <a:buNone/>
              <a:defRPr sz="4267" b="1"/>
            </a:lvl1pPr>
            <a:lvl2pPr marL="812810" indent="0">
              <a:buNone/>
              <a:defRPr sz="3556" b="1"/>
            </a:lvl2pPr>
            <a:lvl3pPr marL="1625620" indent="0">
              <a:buNone/>
              <a:defRPr sz="3200" b="1"/>
            </a:lvl3pPr>
            <a:lvl4pPr marL="2438430" indent="0">
              <a:buNone/>
              <a:defRPr sz="2844" b="1"/>
            </a:lvl4pPr>
            <a:lvl5pPr marL="3251241" indent="0">
              <a:buNone/>
              <a:defRPr sz="2844" b="1"/>
            </a:lvl5pPr>
            <a:lvl6pPr marL="4064051" indent="0">
              <a:buNone/>
              <a:defRPr sz="2844" b="1"/>
            </a:lvl6pPr>
            <a:lvl7pPr marL="4876861" indent="0">
              <a:buNone/>
              <a:defRPr sz="2844" b="1"/>
            </a:lvl7pPr>
            <a:lvl8pPr marL="5689671" indent="0">
              <a:buNone/>
              <a:defRPr sz="2844" b="1"/>
            </a:lvl8pPr>
            <a:lvl9pPr marL="6502481" indent="0">
              <a:buNone/>
              <a:defRPr sz="2844" b="1"/>
            </a:lvl9pPr>
          </a:lstStyle>
          <a:p>
            <a:pPr lvl="0"/>
            <a:r>
              <a:rPr lang="en-US"/>
              <a:t>Click to edit Master text styles</a:t>
            </a:r>
          </a:p>
        </p:txBody>
      </p:sp>
      <p:sp>
        <p:nvSpPr>
          <p:cNvPr id="6" name="Content Placeholder 5"/>
          <p:cNvSpPr>
            <a:spLocks noGrp="1"/>
          </p:cNvSpPr>
          <p:nvPr>
            <p:ph sz="quarter" idx="4"/>
          </p:nvPr>
        </p:nvSpPr>
        <p:spPr>
          <a:xfrm>
            <a:off x="8229601" y="4453467"/>
            <a:ext cx="6910917"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154CBA0-25A7-45F0-98DD-46708F04E8F2}" type="datetimeFigureOut">
              <a:rPr lang="en-GB" smtClean="0"/>
              <a:t>06/02/2026</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5A644D64-05CA-40FE-9BC3-0C69DAE2B2F5}" type="slidenum">
              <a:rPr lang="en-GB" smtClean="0"/>
              <a:t>‹#›</a:t>
            </a:fld>
            <a:endParaRPr lang="en-GB" dirty="0"/>
          </a:p>
        </p:txBody>
      </p:sp>
    </p:spTree>
    <p:extLst>
      <p:ext uri="{BB962C8B-B14F-4D97-AF65-F5344CB8AC3E}">
        <p14:creationId xmlns:p14="http://schemas.microsoft.com/office/powerpoint/2010/main" val="3000903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154CBA0-25A7-45F0-98DD-46708F04E8F2}" type="datetimeFigureOut">
              <a:rPr lang="en-GB" smtClean="0"/>
              <a:t>06/02/2026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5A644D64-05CA-40FE-9BC3-0C69DAE2B2F5}" type="slidenum">
              <a:rPr lang="en-GB" smtClean="0"/>
              <a:t>‹#›</a:t>
            </a:fld>
            <a:endParaRPr lang="en-GB" dirty="0"/>
          </a:p>
        </p:txBody>
      </p:sp>
    </p:spTree>
    <p:extLst>
      <p:ext uri="{BB962C8B-B14F-4D97-AF65-F5344CB8AC3E}">
        <p14:creationId xmlns:p14="http://schemas.microsoft.com/office/powerpoint/2010/main" val="3890119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54CBA0-25A7-45F0-98DD-46708F04E8F2}" type="datetimeFigureOut">
              <a:rPr lang="en-GB" smtClean="0"/>
              <a:t>06/02/2026</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5A644D64-05CA-40FE-9BC3-0C69DAE2B2F5}" type="slidenum">
              <a:rPr lang="en-GB" smtClean="0"/>
              <a:t>‹#›</a:t>
            </a:fld>
            <a:endParaRPr lang="en-GB" dirty="0"/>
          </a:p>
        </p:txBody>
      </p:sp>
    </p:spTree>
    <p:extLst>
      <p:ext uri="{BB962C8B-B14F-4D97-AF65-F5344CB8AC3E}">
        <p14:creationId xmlns:p14="http://schemas.microsoft.com/office/powerpoint/2010/main" val="1309517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9717" y="812800"/>
            <a:ext cx="5242983" cy="2844800"/>
          </a:xfrm>
        </p:spPr>
        <p:txBody>
          <a:bodyPr anchor="b"/>
          <a:lstStyle>
            <a:lvl1pPr>
              <a:defRPr sz="5689"/>
            </a:lvl1pPr>
          </a:lstStyle>
          <a:p>
            <a:r>
              <a:rPr lang="en-US"/>
              <a:t>Click to edit Master title style</a:t>
            </a:r>
          </a:p>
        </p:txBody>
      </p:sp>
      <p:sp>
        <p:nvSpPr>
          <p:cNvPr id="3" name="Content Placeholder 2"/>
          <p:cNvSpPr>
            <a:spLocks noGrp="1"/>
          </p:cNvSpPr>
          <p:nvPr>
            <p:ph idx="1"/>
          </p:nvPr>
        </p:nvSpPr>
        <p:spPr>
          <a:xfrm>
            <a:off x="6910917" y="1755425"/>
            <a:ext cx="8229600" cy="8664222"/>
          </a:xfrm>
        </p:spPr>
        <p:txBody>
          <a:bodyPr/>
          <a:lstStyle>
            <a:lvl1pPr>
              <a:defRPr sz="5689"/>
            </a:lvl1pPr>
            <a:lvl2pPr>
              <a:defRPr sz="4978"/>
            </a:lvl2pPr>
            <a:lvl3pPr>
              <a:defRPr sz="4267"/>
            </a:lvl3pPr>
            <a:lvl4pPr>
              <a:defRPr sz="3556"/>
            </a:lvl4pPr>
            <a:lvl5pPr>
              <a:defRPr sz="3556"/>
            </a:lvl5pPr>
            <a:lvl6pPr>
              <a:defRPr sz="3556"/>
            </a:lvl6pPr>
            <a:lvl7pPr>
              <a:defRPr sz="3556"/>
            </a:lvl7pPr>
            <a:lvl8pPr>
              <a:defRPr sz="3556"/>
            </a:lvl8pPr>
            <a:lvl9pPr>
              <a:defRPr sz="355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19717" y="3657600"/>
            <a:ext cx="5242983" cy="6776156"/>
          </a:xfrm>
        </p:spPr>
        <p:txBody>
          <a:bodyPr/>
          <a:lstStyle>
            <a:lvl1pPr marL="0" indent="0">
              <a:buNone/>
              <a:defRPr sz="2844"/>
            </a:lvl1pPr>
            <a:lvl2pPr marL="812810" indent="0">
              <a:buNone/>
              <a:defRPr sz="2489"/>
            </a:lvl2pPr>
            <a:lvl3pPr marL="1625620" indent="0">
              <a:buNone/>
              <a:defRPr sz="2133"/>
            </a:lvl3pPr>
            <a:lvl4pPr marL="2438430" indent="0">
              <a:buNone/>
              <a:defRPr sz="1778"/>
            </a:lvl4pPr>
            <a:lvl5pPr marL="3251241" indent="0">
              <a:buNone/>
              <a:defRPr sz="1778"/>
            </a:lvl5pPr>
            <a:lvl6pPr marL="4064051" indent="0">
              <a:buNone/>
              <a:defRPr sz="1778"/>
            </a:lvl6pPr>
            <a:lvl7pPr marL="4876861" indent="0">
              <a:buNone/>
              <a:defRPr sz="1778"/>
            </a:lvl7pPr>
            <a:lvl8pPr marL="5689671" indent="0">
              <a:buNone/>
              <a:defRPr sz="1778"/>
            </a:lvl8pPr>
            <a:lvl9pPr marL="6502481" indent="0">
              <a:buNone/>
              <a:defRPr sz="1778"/>
            </a:lvl9pPr>
          </a:lstStyle>
          <a:p>
            <a:pPr lvl="0"/>
            <a:r>
              <a:rPr lang="en-US"/>
              <a:t>Click to edit Master text styles</a:t>
            </a:r>
          </a:p>
        </p:txBody>
      </p:sp>
      <p:sp>
        <p:nvSpPr>
          <p:cNvPr id="5" name="Date Placeholder 4"/>
          <p:cNvSpPr>
            <a:spLocks noGrp="1"/>
          </p:cNvSpPr>
          <p:nvPr>
            <p:ph type="dt" sz="half" idx="10"/>
          </p:nvPr>
        </p:nvSpPr>
        <p:spPr/>
        <p:txBody>
          <a:bodyPr/>
          <a:lstStyle/>
          <a:p>
            <a:fld id="{A154CBA0-25A7-45F0-98DD-46708F04E8F2}" type="datetimeFigureOut">
              <a:rPr lang="en-GB" smtClean="0"/>
              <a:t>06/02/2026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5A644D64-05CA-40FE-9BC3-0C69DAE2B2F5}" type="slidenum">
              <a:rPr lang="en-GB" smtClean="0"/>
              <a:t>‹#›</a:t>
            </a:fld>
            <a:endParaRPr lang="en-GB" dirty="0"/>
          </a:p>
        </p:txBody>
      </p:sp>
    </p:spTree>
    <p:extLst>
      <p:ext uri="{BB962C8B-B14F-4D97-AF65-F5344CB8AC3E}">
        <p14:creationId xmlns:p14="http://schemas.microsoft.com/office/powerpoint/2010/main" val="3671525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9717" y="812800"/>
            <a:ext cx="5242983" cy="2844800"/>
          </a:xfrm>
        </p:spPr>
        <p:txBody>
          <a:bodyPr anchor="b"/>
          <a:lstStyle>
            <a:lvl1pPr>
              <a:defRPr sz="5689"/>
            </a:lvl1pPr>
          </a:lstStyle>
          <a:p>
            <a:r>
              <a:rPr lang="en-US"/>
              <a:t>Click to edit Master title style</a:t>
            </a:r>
          </a:p>
        </p:txBody>
      </p:sp>
      <p:sp>
        <p:nvSpPr>
          <p:cNvPr id="3" name="Picture Placeholder 2"/>
          <p:cNvSpPr>
            <a:spLocks noGrp="1" noChangeAspect="1"/>
          </p:cNvSpPr>
          <p:nvPr>
            <p:ph type="pic" idx="1"/>
          </p:nvPr>
        </p:nvSpPr>
        <p:spPr>
          <a:xfrm>
            <a:off x="6910917" y="1755425"/>
            <a:ext cx="8229600" cy="8664222"/>
          </a:xfrm>
        </p:spPr>
        <p:txBody>
          <a:bodyPr anchor="t"/>
          <a:lstStyle>
            <a:lvl1pPr marL="0" indent="0">
              <a:buNone/>
              <a:defRPr sz="5689"/>
            </a:lvl1pPr>
            <a:lvl2pPr marL="812810" indent="0">
              <a:buNone/>
              <a:defRPr sz="4978"/>
            </a:lvl2pPr>
            <a:lvl3pPr marL="1625620" indent="0">
              <a:buNone/>
              <a:defRPr sz="4267"/>
            </a:lvl3pPr>
            <a:lvl4pPr marL="2438430" indent="0">
              <a:buNone/>
              <a:defRPr sz="3556"/>
            </a:lvl4pPr>
            <a:lvl5pPr marL="3251241" indent="0">
              <a:buNone/>
              <a:defRPr sz="3556"/>
            </a:lvl5pPr>
            <a:lvl6pPr marL="4064051" indent="0">
              <a:buNone/>
              <a:defRPr sz="3556"/>
            </a:lvl6pPr>
            <a:lvl7pPr marL="4876861" indent="0">
              <a:buNone/>
              <a:defRPr sz="3556"/>
            </a:lvl7pPr>
            <a:lvl8pPr marL="5689671" indent="0">
              <a:buNone/>
              <a:defRPr sz="3556"/>
            </a:lvl8pPr>
            <a:lvl9pPr marL="6502481" indent="0">
              <a:buNone/>
              <a:defRPr sz="3556"/>
            </a:lvl9pPr>
          </a:lstStyle>
          <a:p>
            <a:r>
              <a:rPr lang="en-US" dirty="0"/>
              <a:t>Click icon to add picture</a:t>
            </a:r>
          </a:p>
        </p:txBody>
      </p:sp>
      <p:sp>
        <p:nvSpPr>
          <p:cNvPr id="4" name="Text Placeholder 3"/>
          <p:cNvSpPr>
            <a:spLocks noGrp="1"/>
          </p:cNvSpPr>
          <p:nvPr>
            <p:ph type="body" sz="half" idx="2"/>
          </p:nvPr>
        </p:nvSpPr>
        <p:spPr>
          <a:xfrm>
            <a:off x="1119717" y="3657600"/>
            <a:ext cx="5242983" cy="6776156"/>
          </a:xfrm>
        </p:spPr>
        <p:txBody>
          <a:bodyPr/>
          <a:lstStyle>
            <a:lvl1pPr marL="0" indent="0">
              <a:buNone/>
              <a:defRPr sz="2844"/>
            </a:lvl1pPr>
            <a:lvl2pPr marL="812810" indent="0">
              <a:buNone/>
              <a:defRPr sz="2489"/>
            </a:lvl2pPr>
            <a:lvl3pPr marL="1625620" indent="0">
              <a:buNone/>
              <a:defRPr sz="2133"/>
            </a:lvl3pPr>
            <a:lvl4pPr marL="2438430" indent="0">
              <a:buNone/>
              <a:defRPr sz="1778"/>
            </a:lvl4pPr>
            <a:lvl5pPr marL="3251241" indent="0">
              <a:buNone/>
              <a:defRPr sz="1778"/>
            </a:lvl5pPr>
            <a:lvl6pPr marL="4064051" indent="0">
              <a:buNone/>
              <a:defRPr sz="1778"/>
            </a:lvl6pPr>
            <a:lvl7pPr marL="4876861" indent="0">
              <a:buNone/>
              <a:defRPr sz="1778"/>
            </a:lvl7pPr>
            <a:lvl8pPr marL="5689671" indent="0">
              <a:buNone/>
              <a:defRPr sz="1778"/>
            </a:lvl8pPr>
            <a:lvl9pPr marL="6502481" indent="0">
              <a:buNone/>
              <a:defRPr sz="1778"/>
            </a:lvl9pPr>
          </a:lstStyle>
          <a:p>
            <a:pPr lvl="0"/>
            <a:r>
              <a:rPr lang="en-US"/>
              <a:t>Click to edit Master text styles</a:t>
            </a:r>
          </a:p>
        </p:txBody>
      </p:sp>
      <p:sp>
        <p:nvSpPr>
          <p:cNvPr id="5" name="Date Placeholder 4"/>
          <p:cNvSpPr>
            <a:spLocks noGrp="1"/>
          </p:cNvSpPr>
          <p:nvPr>
            <p:ph type="dt" sz="half" idx="10"/>
          </p:nvPr>
        </p:nvSpPr>
        <p:spPr/>
        <p:txBody>
          <a:bodyPr/>
          <a:lstStyle/>
          <a:p>
            <a:fld id="{A154CBA0-25A7-45F0-98DD-46708F04E8F2}" type="datetimeFigureOut">
              <a:rPr lang="en-GB" smtClean="0"/>
              <a:t>06/02/2026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5A644D64-05CA-40FE-9BC3-0C69DAE2B2F5}" type="slidenum">
              <a:rPr lang="en-GB" smtClean="0"/>
              <a:t>‹#›</a:t>
            </a:fld>
            <a:endParaRPr lang="en-GB" dirty="0"/>
          </a:p>
        </p:txBody>
      </p:sp>
    </p:spTree>
    <p:extLst>
      <p:ext uri="{BB962C8B-B14F-4D97-AF65-F5344CB8AC3E}">
        <p14:creationId xmlns:p14="http://schemas.microsoft.com/office/powerpoint/2010/main" val="39083902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17600" y="649114"/>
            <a:ext cx="14020800" cy="235655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117600" y="3245556"/>
            <a:ext cx="14020800" cy="77357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117600" y="11300181"/>
            <a:ext cx="3657600" cy="649111"/>
          </a:xfrm>
          <a:prstGeom prst="rect">
            <a:avLst/>
          </a:prstGeom>
        </p:spPr>
        <p:txBody>
          <a:bodyPr vert="horz" lIns="91440" tIns="45720" rIns="91440" bIns="45720" rtlCol="0" anchor="ctr"/>
          <a:lstStyle>
            <a:lvl1pPr algn="l">
              <a:defRPr sz="2133">
                <a:solidFill>
                  <a:schemeClr val="tx1">
                    <a:tint val="82000"/>
                  </a:schemeClr>
                </a:solidFill>
              </a:defRPr>
            </a:lvl1pPr>
          </a:lstStyle>
          <a:p>
            <a:fld id="{A154CBA0-25A7-45F0-98DD-46708F04E8F2}" type="datetimeFigureOut">
              <a:rPr lang="en-GB" smtClean="0"/>
              <a:t>06/02/2026</a:t>
            </a:fld>
            <a:endParaRPr lang="en-GB" dirty="0"/>
          </a:p>
        </p:txBody>
      </p:sp>
      <p:sp>
        <p:nvSpPr>
          <p:cNvPr id="5" name="Footer Placeholder 4"/>
          <p:cNvSpPr>
            <a:spLocks noGrp="1"/>
          </p:cNvSpPr>
          <p:nvPr>
            <p:ph type="ftr" sz="quarter" idx="3"/>
          </p:nvPr>
        </p:nvSpPr>
        <p:spPr>
          <a:xfrm>
            <a:off x="5384800" y="11300181"/>
            <a:ext cx="5486400" cy="649111"/>
          </a:xfrm>
          <a:prstGeom prst="rect">
            <a:avLst/>
          </a:prstGeom>
        </p:spPr>
        <p:txBody>
          <a:bodyPr vert="horz" lIns="91440" tIns="45720" rIns="91440" bIns="45720" rtlCol="0" anchor="ctr"/>
          <a:lstStyle>
            <a:lvl1pPr algn="ctr">
              <a:defRPr sz="2133">
                <a:solidFill>
                  <a:schemeClr val="tx1">
                    <a:tint val="82000"/>
                  </a:schemeClr>
                </a:solidFill>
              </a:defRPr>
            </a:lvl1pPr>
          </a:lstStyle>
          <a:p>
            <a:endParaRPr lang="en-GB" dirty="0"/>
          </a:p>
        </p:txBody>
      </p:sp>
      <p:sp>
        <p:nvSpPr>
          <p:cNvPr id="6" name="Slide Number Placeholder 5"/>
          <p:cNvSpPr>
            <a:spLocks noGrp="1"/>
          </p:cNvSpPr>
          <p:nvPr>
            <p:ph type="sldNum" sz="quarter" idx="4"/>
          </p:nvPr>
        </p:nvSpPr>
        <p:spPr>
          <a:xfrm>
            <a:off x="11480800" y="11300181"/>
            <a:ext cx="3657600" cy="649111"/>
          </a:xfrm>
          <a:prstGeom prst="rect">
            <a:avLst/>
          </a:prstGeom>
        </p:spPr>
        <p:txBody>
          <a:bodyPr vert="horz" lIns="91440" tIns="45720" rIns="91440" bIns="45720" rtlCol="0" anchor="ctr"/>
          <a:lstStyle>
            <a:lvl1pPr algn="r">
              <a:defRPr sz="2133">
                <a:solidFill>
                  <a:schemeClr val="tx1">
                    <a:tint val="82000"/>
                  </a:schemeClr>
                </a:solidFill>
              </a:defRPr>
            </a:lvl1pPr>
          </a:lstStyle>
          <a:p>
            <a:fld id="{5A644D64-05CA-40FE-9BC3-0C69DAE2B2F5}" type="slidenum">
              <a:rPr lang="en-GB" smtClean="0"/>
              <a:t>‹#›</a:t>
            </a:fld>
            <a:endParaRPr lang="en-GB" dirty="0"/>
          </a:p>
        </p:txBody>
      </p:sp>
    </p:spTree>
    <p:extLst>
      <p:ext uri="{BB962C8B-B14F-4D97-AF65-F5344CB8AC3E}">
        <p14:creationId xmlns:p14="http://schemas.microsoft.com/office/powerpoint/2010/main" val="179304125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625620" rtl="0" eaLnBrk="1" latinLnBrk="0" hangingPunct="1">
        <a:lnSpc>
          <a:spcPct val="90000"/>
        </a:lnSpc>
        <a:spcBef>
          <a:spcPct val="0"/>
        </a:spcBef>
        <a:buNone/>
        <a:defRPr sz="7822" kern="1200">
          <a:solidFill>
            <a:schemeClr val="tx1"/>
          </a:solidFill>
          <a:latin typeface="+mj-lt"/>
          <a:ea typeface="+mj-ea"/>
          <a:cs typeface="+mj-cs"/>
        </a:defRPr>
      </a:lvl1pPr>
    </p:titleStyle>
    <p:bodyStyle>
      <a:lvl1pPr marL="406405" indent="-406405" algn="l" defTabSz="1625620" rtl="0" eaLnBrk="1" latinLnBrk="0" hangingPunct="1">
        <a:lnSpc>
          <a:spcPct val="90000"/>
        </a:lnSpc>
        <a:spcBef>
          <a:spcPts val="1778"/>
        </a:spcBef>
        <a:buFont typeface="Arial" panose="020B0604020202020204" pitchFamily="34" charset="0"/>
        <a:buChar char="•"/>
        <a:defRPr sz="4978" kern="1200">
          <a:solidFill>
            <a:schemeClr val="tx1"/>
          </a:solidFill>
          <a:latin typeface="+mn-lt"/>
          <a:ea typeface="+mn-ea"/>
          <a:cs typeface="+mn-cs"/>
        </a:defRPr>
      </a:lvl1pPr>
      <a:lvl2pPr marL="1219215" indent="-406405" algn="l" defTabSz="1625620" rtl="0" eaLnBrk="1" latinLnBrk="0" hangingPunct="1">
        <a:lnSpc>
          <a:spcPct val="90000"/>
        </a:lnSpc>
        <a:spcBef>
          <a:spcPts val="889"/>
        </a:spcBef>
        <a:buFont typeface="Arial" panose="020B0604020202020204" pitchFamily="34" charset="0"/>
        <a:buChar char="•"/>
        <a:defRPr sz="4267" kern="1200">
          <a:solidFill>
            <a:schemeClr val="tx1"/>
          </a:solidFill>
          <a:latin typeface="+mn-lt"/>
          <a:ea typeface="+mn-ea"/>
          <a:cs typeface="+mn-cs"/>
        </a:defRPr>
      </a:lvl2pPr>
      <a:lvl3pPr marL="2032025" indent="-406405" algn="l" defTabSz="1625620" rtl="0" eaLnBrk="1" latinLnBrk="0" hangingPunct="1">
        <a:lnSpc>
          <a:spcPct val="90000"/>
        </a:lnSpc>
        <a:spcBef>
          <a:spcPts val="889"/>
        </a:spcBef>
        <a:buFont typeface="Arial" panose="020B0604020202020204" pitchFamily="34" charset="0"/>
        <a:buChar char="•"/>
        <a:defRPr sz="3556" kern="1200">
          <a:solidFill>
            <a:schemeClr val="tx1"/>
          </a:solidFill>
          <a:latin typeface="+mn-lt"/>
          <a:ea typeface="+mn-ea"/>
          <a:cs typeface="+mn-cs"/>
        </a:defRPr>
      </a:lvl3pPr>
      <a:lvl4pPr marL="2844836" indent="-406405" algn="l" defTabSz="1625620"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4pPr>
      <a:lvl5pPr marL="3657646" indent="-406405" algn="l" defTabSz="1625620"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5pPr>
      <a:lvl6pPr marL="4470456" indent="-406405" algn="l" defTabSz="1625620"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6pPr>
      <a:lvl7pPr marL="5283266" indent="-406405" algn="l" defTabSz="1625620"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7pPr>
      <a:lvl8pPr marL="6096076" indent="-406405" algn="l" defTabSz="1625620"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8pPr>
      <a:lvl9pPr marL="6908886" indent="-406405" algn="l" defTabSz="1625620"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9pPr>
    </p:bodyStyle>
    <p:otherStyle>
      <a:defPPr>
        <a:defRPr lang="en-US"/>
      </a:defPPr>
      <a:lvl1pPr marL="0" algn="l" defTabSz="1625620" rtl="0" eaLnBrk="1" latinLnBrk="0" hangingPunct="1">
        <a:defRPr sz="3200" kern="1200">
          <a:solidFill>
            <a:schemeClr val="tx1"/>
          </a:solidFill>
          <a:latin typeface="+mn-lt"/>
          <a:ea typeface="+mn-ea"/>
          <a:cs typeface="+mn-cs"/>
        </a:defRPr>
      </a:lvl1pPr>
      <a:lvl2pPr marL="812810" algn="l" defTabSz="1625620" rtl="0" eaLnBrk="1" latinLnBrk="0" hangingPunct="1">
        <a:defRPr sz="3200" kern="1200">
          <a:solidFill>
            <a:schemeClr val="tx1"/>
          </a:solidFill>
          <a:latin typeface="+mn-lt"/>
          <a:ea typeface="+mn-ea"/>
          <a:cs typeface="+mn-cs"/>
        </a:defRPr>
      </a:lvl2pPr>
      <a:lvl3pPr marL="1625620" algn="l" defTabSz="1625620" rtl="0" eaLnBrk="1" latinLnBrk="0" hangingPunct="1">
        <a:defRPr sz="3200" kern="1200">
          <a:solidFill>
            <a:schemeClr val="tx1"/>
          </a:solidFill>
          <a:latin typeface="+mn-lt"/>
          <a:ea typeface="+mn-ea"/>
          <a:cs typeface="+mn-cs"/>
        </a:defRPr>
      </a:lvl3pPr>
      <a:lvl4pPr marL="2438430" algn="l" defTabSz="1625620" rtl="0" eaLnBrk="1" latinLnBrk="0" hangingPunct="1">
        <a:defRPr sz="3200" kern="1200">
          <a:solidFill>
            <a:schemeClr val="tx1"/>
          </a:solidFill>
          <a:latin typeface="+mn-lt"/>
          <a:ea typeface="+mn-ea"/>
          <a:cs typeface="+mn-cs"/>
        </a:defRPr>
      </a:lvl4pPr>
      <a:lvl5pPr marL="3251241" algn="l" defTabSz="1625620" rtl="0" eaLnBrk="1" latinLnBrk="0" hangingPunct="1">
        <a:defRPr sz="3200" kern="1200">
          <a:solidFill>
            <a:schemeClr val="tx1"/>
          </a:solidFill>
          <a:latin typeface="+mn-lt"/>
          <a:ea typeface="+mn-ea"/>
          <a:cs typeface="+mn-cs"/>
        </a:defRPr>
      </a:lvl5pPr>
      <a:lvl6pPr marL="4064051" algn="l" defTabSz="1625620" rtl="0" eaLnBrk="1" latinLnBrk="0" hangingPunct="1">
        <a:defRPr sz="3200" kern="1200">
          <a:solidFill>
            <a:schemeClr val="tx1"/>
          </a:solidFill>
          <a:latin typeface="+mn-lt"/>
          <a:ea typeface="+mn-ea"/>
          <a:cs typeface="+mn-cs"/>
        </a:defRPr>
      </a:lvl6pPr>
      <a:lvl7pPr marL="4876861" algn="l" defTabSz="1625620" rtl="0" eaLnBrk="1" latinLnBrk="0" hangingPunct="1">
        <a:defRPr sz="3200" kern="1200">
          <a:solidFill>
            <a:schemeClr val="tx1"/>
          </a:solidFill>
          <a:latin typeface="+mn-lt"/>
          <a:ea typeface="+mn-ea"/>
          <a:cs typeface="+mn-cs"/>
        </a:defRPr>
      </a:lvl7pPr>
      <a:lvl8pPr marL="5689671" algn="l" defTabSz="1625620" rtl="0" eaLnBrk="1" latinLnBrk="0" hangingPunct="1">
        <a:defRPr sz="3200" kern="1200">
          <a:solidFill>
            <a:schemeClr val="tx1"/>
          </a:solidFill>
          <a:latin typeface="+mn-lt"/>
          <a:ea typeface="+mn-ea"/>
          <a:cs typeface="+mn-cs"/>
        </a:defRPr>
      </a:lvl8pPr>
      <a:lvl9pPr marL="6502481" algn="l" defTabSz="1625620" rtl="0" eaLnBrk="1" latinLnBrk="0" hangingPunct="1">
        <a:defRPr sz="3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hyperlink" Target="https://www.amazon.co.uk/hz/wishlist/ls/3JQGSY4KXA33T?ref_=list_d_wl_lfu_nav_7" TargetMode="External"/><Relationship Id="rId3" Type="http://schemas.openxmlformats.org/officeDocument/2006/relationships/hyperlink" Target="https://www.deviantart.com/superawesomevectors/art/Art-Palette-With-Paint-Brush-Flat-Vector-643396149" TargetMode="External"/><Relationship Id="rId7"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Layout" Target="../slideLayouts/slideLayout7.xml"/><Relationship Id="rId6" Type="http://schemas.openxmlformats.org/officeDocument/2006/relationships/hyperlink" Target="https://www.yourschoollottery.co.uk/" TargetMode="External"/><Relationship Id="rId5" Type="http://schemas.openxmlformats.org/officeDocument/2006/relationships/hyperlink" Target="https://stewartdollhousecreations.com/m1-48shc02" TargetMode="External"/><Relationship Id="rId4" Type="http://schemas.openxmlformats.org/officeDocument/2006/relationships/image" Target="../media/image4.jpg"/><Relationship Id="rId9" Type="http://schemas.openxmlformats.org/officeDocument/2006/relationships/hyperlink" Target="https://www.easyfundraising.org.uk/?utm_medium=cpc&amp;utm_source=google&amp;utm_campaign=ST%20|%20Performance%20Max%20|%20Causes%20&amp;%20Supporters%20GenericContent22&amp;utm_content=genericcontent&amp;gad_source=1&amp;gad_campaignid=22109113405&amp;gclid=EAIaIQobChMInIC4u5PCkgMVRZpQBh1LGyE5EAAYASAAEgJXqfD_BwE"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70940E-7AF0-EDAD-8F0B-986640FD1943}"/>
            </a:ext>
          </a:extLst>
        </p:cNvPr>
        <p:cNvGrpSpPr/>
        <p:nvPr/>
      </p:nvGrpSpPr>
      <p:grpSpPr>
        <a:xfrm>
          <a:off x="0" y="0"/>
          <a:ext cx="0" cy="0"/>
          <a:chOff x="0" y="0"/>
          <a:chExt cx="0" cy="0"/>
        </a:xfrm>
      </p:grpSpPr>
      <p:pic>
        <p:nvPicPr>
          <p:cNvPr id="3" name="Picture 2" descr="A logo for a school&#10;&#10;AI-generated content may be incorrect.">
            <a:extLst>
              <a:ext uri="{FF2B5EF4-FFF2-40B4-BE49-F238E27FC236}">
                <a16:creationId xmlns:a16="http://schemas.microsoft.com/office/drawing/2014/main" id="{70E661F6-01BF-AB3D-205C-82D3780785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149" y="401352"/>
            <a:ext cx="1597417" cy="1597417"/>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4" name="Rectangle: Rounded Corners 3">
            <a:extLst>
              <a:ext uri="{FF2B5EF4-FFF2-40B4-BE49-F238E27FC236}">
                <a16:creationId xmlns:a16="http://schemas.microsoft.com/office/drawing/2014/main" id="{CC59B44C-041F-31E9-7041-6D6A3A36077A}"/>
              </a:ext>
            </a:extLst>
          </p:cNvPr>
          <p:cNvSpPr/>
          <p:nvPr/>
        </p:nvSpPr>
        <p:spPr>
          <a:xfrm>
            <a:off x="3302000" y="156024"/>
            <a:ext cx="12658996" cy="1566580"/>
          </a:xfrm>
          <a:prstGeom prst="roundRect">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4000" dirty="0">
                <a:latin typeface="Verdana"/>
                <a:ea typeface="Verdana"/>
              </a:rPr>
              <a:t>Ashurst Wood School Newsletter </a:t>
            </a:r>
          </a:p>
          <a:p>
            <a:pPr algn="ctr"/>
            <a:r>
              <a:rPr lang="en-GB" sz="4000" dirty="0">
                <a:latin typeface="Verdana"/>
                <a:ea typeface="Verdana"/>
              </a:rPr>
              <a:t>9th February 2026 (Week 20)</a:t>
            </a:r>
          </a:p>
        </p:txBody>
      </p:sp>
      <p:sp>
        <p:nvSpPr>
          <p:cNvPr id="5" name="Rectangle 4">
            <a:extLst>
              <a:ext uri="{FF2B5EF4-FFF2-40B4-BE49-F238E27FC236}">
                <a16:creationId xmlns:a16="http://schemas.microsoft.com/office/drawing/2014/main" id="{BC9C36CC-A158-4C9F-CCE0-6A3435356DD8}"/>
              </a:ext>
            </a:extLst>
          </p:cNvPr>
          <p:cNvSpPr/>
          <p:nvPr/>
        </p:nvSpPr>
        <p:spPr>
          <a:xfrm>
            <a:off x="220067" y="2057924"/>
            <a:ext cx="2777580" cy="752375"/>
          </a:xfrm>
          <a:prstGeom prst="rect">
            <a:avLst/>
          </a:prstGeom>
          <a:solidFill>
            <a:schemeClr val="tx2">
              <a:lumMod val="10000"/>
              <a:lumOff val="90000"/>
            </a:schemeClr>
          </a:solidFill>
          <a:ln w="38100"/>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400" b="1" dirty="0">
                <a:solidFill>
                  <a:schemeClr val="tx1"/>
                </a:solidFill>
                <a:latin typeface="Verdana"/>
                <a:ea typeface="Verdana"/>
              </a:rPr>
              <a:t>THIS WEEK’S DATES TO REMEMBER</a:t>
            </a:r>
          </a:p>
        </p:txBody>
      </p:sp>
      <p:sp>
        <p:nvSpPr>
          <p:cNvPr id="6" name="Rectangle 5">
            <a:extLst>
              <a:ext uri="{FF2B5EF4-FFF2-40B4-BE49-F238E27FC236}">
                <a16:creationId xmlns:a16="http://schemas.microsoft.com/office/drawing/2014/main" id="{E59BE1D1-5100-92E2-7FCA-BB36A00D0D23}"/>
              </a:ext>
            </a:extLst>
          </p:cNvPr>
          <p:cNvSpPr/>
          <p:nvPr/>
        </p:nvSpPr>
        <p:spPr>
          <a:xfrm>
            <a:off x="249095" y="3105545"/>
            <a:ext cx="3254560" cy="7914552"/>
          </a:xfrm>
          <a:prstGeom prst="rect">
            <a:avLst/>
          </a:prstGeom>
          <a:solidFill>
            <a:schemeClr val="bg1"/>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US" sz="1600" b="1" dirty="0">
              <a:solidFill>
                <a:srgbClr val="000000"/>
              </a:solidFill>
              <a:latin typeface="Verdana" panose="020B0604030504040204" pitchFamily="34" charset="0"/>
              <a:ea typeface="Verdana" panose="020B0604030504040204" pitchFamily="34" charset="0"/>
              <a:cs typeface="Arial"/>
            </a:endParaRPr>
          </a:p>
          <a:p>
            <a:endParaRPr lang="en-US" sz="1600" b="1" dirty="0">
              <a:solidFill>
                <a:srgbClr val="000000"/>
              </a:solidFill>
              <a:latin typeface="Verdana" panose="020B0604030504040204" pitchFamily="34" charset="0"/>
              <a:ea typeface="Verdana" panose="020B0604030504040204" pitchFamily="34" charset="0"/>
              <a:cs typeface="Arial"/>
            </a:endParaRPr>
          </a:p>
          <a:p>
            <a:endParaRPr lang="en-US" sz="1600" b="1" dirty="0">
              <a:solidFill>
                <a:srgbClr val="000000"/>
              </a:solidFill>
              <a:latin typeface="Verdana" panose="020B0604030504040204" pitchFamily="34" charset="0"/>
              <a:ea typeface="Verdana" panose="020B0604030504040204" pitchFamily="34" charset="0"/>
              <a:cs typeface="Arial"/>
            </a:endParaRPr>
          </a:p>
          <a:p>
            <a:endParaRPr lang="en-US" sz="1600" b="1" dirty="0">
              <a:solidFill>
                <a:srgbClr val="000000"/>
              </a:solidFill>
              <a:latin typeface="Verdana" panose="020B0604030504040204" pitchFamily="34" charset="0"/>
              <a:ea typeface="Verdana" panose="020B0604030504040204" pitchFamily="34" charset="0"/>
              <a:cs typeface="Arial"/>
            </a:endParaRPr>
          </a:p>
          <a:p>
            <a:endParaRPr lang="en-US" sz="1600" b="1" dirty="0">
              <a:solidFill>
                <a:srgbClr val="000000"/>
              </a:solidFill>
              <a:latin typeface="Verdana" panose="020B0604030504040204" pitchFamily="34" charset="0"/>
              <a:ea typeface="Verdana" panose="020B0604030504040204" pitchFamily="34" charset="0"/>
              <a:cs typeface="Arial"/>
            </a:endParaRPr>
          </a:p>
          <a:p>
            <a:endParaRPr lang="en-US" sz="1600" b="1" dirty="0">
              <a:solidFill>
                <a:srgbClr val="000000"/>
              </a:solidFill>
              <a:latin typeface="Verdana" panose="020B0604030504040204" pitchFamily="34" charset="0"/>
              <a:ea typeface="Verdana" panose="020B0604030504040204" pitchFamily="34" charset="0"/>
              <a:cs typeface="Arial"/>
            </a:endParaRPr>
          </a:p>
          <a:p>
            <a:endParaRPr lang="en-US" sz="1600" b="1" dirty="0">
              <a:solidFill>
                <a:srgbClr val="000000"/>
              </a:solidFill>
              <a:latin typeface="Verdana" panose="020B0604030504040204" pitchFamily="34" charset="0"/>
              <a:ea typeface="Verdana" panose="020B0604030504040204" pitchFamily="34" charset="0"/>
              <a:cs typeface="Arial"/>
            </a:endParaRPr>
          </a:p>
          <a:p>
            <a:endParaRPr lang="en-US" sz="1400" b="1" dirty="0">
              <a:solidFill>
                <a:srgbClr val="000000"/>
              </a:solidFill>
              <a:latin typeface="Verdana" panose="020B0604030504040204" pitchFamily="34" charset="0"/>
              <a:ea typeface="Verdana" panose="020B0604030504040204" pitchFamily="34" charset="0"/>
              <a:cs typeface="Arial"/>
            </a:endParaRPr>
          </a:p>
          <a:p>
            <a:endParaRPr lang="en-US" sz="1400" b="1" dirty="0">
              <a:solidFill>
                <a:srgbClr val="000000"/>
              </a:solidFill>
              <a:latin typeface="Verdana" panose="020B0604030504040204" pitchFamily="34" charset="0"/>
              <a:ea typeface="Verdana" panose="020B0604030504040204" pitchFamily="34" charset="0"/>
              <a:cs typeface="Arial"/>
            </a:endParaRPr>
          </a:p>
          <a:p>
            <a:endParaRPr lang="en-US" sz="1400" b="1" dirty="0">
              <a:solidFill>
                <a:srgbClr val="000000"/>
              </a:solidFill>
              <a:latin typeface="Verdana" panose="020B0604030504040204" pitchFamily="34" charset="0"/>
              <a:ea typeface="Verdana" panose="020B0604030504040204" pitchFamily="34" charset="0"/>
              <a:cs typeface="Arial"/>
            </a:endParaRPr>
          </a:p>
          <a:p>
            <a:endParaRPr lang="en-US" sz="1400" b="1" dirty="0">
              <a:solidFill>
                <a:srgbClr val="000000"/>
              </a:solidFill>
              <a:latin typeface="Verdana" panose="020B0604030504040204" pitchFamily="34" charset="0"/>
              <a:ea typeface="Verdana" panose="020B0604030504040204" pitchFamily="34" charset="0"/>
              <a:cs typeface="Arial"/>
            </a:endParaRPr>
          </a:p>
          <a:p>
            <a:endParaRPr lang="en-US" sz="1400" b="1" dirty="0">
              <a:solidFill>
                <a:srgbClr val="000000"/>
              </a:solidFill>
              <a:latin typeface="Verdana" panose="020B0604030504040204" pitchFamily="34" charset="0"/>
              <a:ea typeface="Verdana" panose="020B0604030504040204" pitchFamily="34" charset="0"/>
              <a:cs typeface="Arial"/>
            </a:endParaRPr>
          </a:p>
          <a:p>
            <a:endParaRPr lang="en-US" sz="1400" b="1" dirty="0">
              <a:solidFill>
                <a:srgbClr val="000000"/>
              </a:solidFill>
              <a:latin typeface="Verdana" panose="020B0604030504040204" pitchFamily="34" charset="0"/>
              <a:ea typeface="Verdana" panose="020B0604030504040204" pitchFamily="34" charset="0"/>
              <a:cs typeface="Arial"/>
            </a:endParaRPr>
          </a:p>
          <a:p>
            <a:endParaRPr lang="en-US" sz="1400" b="1" dirty="0">
              <a:solidFill>
                <a:srgbClr val="000000"/>
              </a:solidFill>
              <a:latin typeface="Verdana" panose="020B0604030504040204" pitchFamily="34" charset="0"/>
              <a:ea typeface="Verdana" panose="020B0604030504040204" pitchFamily="34" charset="0"/>
              <a:cs typeface="Arial"/>
            </a:endParaRPr>
          </a:p>
          <a:p>
            <a:endParaRPr lang="en-US" sz="1400" b="1" dirty="0">
              <a:solidFill>
                <a:srgbClr val="000000"/>
              </a:solidFill>
              <a:latin typeface="Verdana" panose="020B0604030504040204" pitchFamily="34" charset="0"/>
              <a:ea typeface="Verdana" panose="020B0604030504040204" pitchFamily="34" charset="0"/>
              <a:cs typeface="Arial"/>
            </a:endParaRPr>
          </a:p>
          <a:p>
            <a:endParaRPr lang="en-US" sz="1400" b="1" dirty="0">
              <a:solidFill>
                <a:srgbClr val="000000"/>
              </a:solidFill>
              <a:latin typeface="Verdana" panose="020B0604030504040204" pitchFamily="34" charset="0"/>
              <a:ea typeface="Verdana" panose="020B0604030504040204" pitchFamily="34" charset="0"/>
              <a:cs typeface="Arial"/>
            </a:endParaRPr>
          </a:p>
          <a:p>
            <a:endParaRPr lang="en-US" sz="1400" b="1" dirty="0">
              <a:solidFill>
                <a:srgbClr val="000000"/>
              </a:solidFill>
              <a:latin typeface="Verdana" panose="020B0604030504040204" pitchFamily="34" charset="0"/>
              <a:ea typeface="Verdana" panose="020B0604030504040204" pitchFamily="34" charset="0"/>
              <a:cs typeface="Arial"/>
            </a:endParaRPr>
          </a:p>
          <a:p>
            <a:endParaRPr lang="en-US" sz="1400" b="1" dirty="0">
              <a:solidFill>
                <a:srgbClr val="000000"/>
              </a:solidFill>
              <a:latin typeface="Verdana" panose="020B0604030504040204" pitchFamily="34" charset="0"/>
              <a:ea typeface="Verdana" panose="020B0604030504040204" pitchFamily="34" charset="0"/>
              <a:cs typeface="Arial"/>
            </a:endParaRPr>
          </a:p>
          <a:p>
            <a:endParaRPr lang="en-US" sz="1400" b="1" dirty="0">
              <a:solidFill>
                <a:srgbClr val="000000"/>
              </a:solidFill>
              <a:latin typeface="Verdana" panose="020B0604030504040204" pitchFamily="34" charset="0"/>
              <a:ea typeface="Verdana" panose="020B0604030504040204" pitchFamily="34" charset="0"/>
              <a:cs typeface="Arial"/>
            </a:endParaRPr>
          </a:p>
          <a:p>
            <a:endParaRPr lang="en-US" sz="1400" b="1" dirty="0">
              <a:solidFill>
                <a:srgbClr val="000000"/>
              </a:solidFill>
              <a:latin typeface="Verdana" panose="020B0604030504040204" pitchFamily="34" charset="0"/>
              <a:ea typeface="Verdana" panose="020B0604030504040204" pitchFamily="34" charset="0"/>
              <a:cs typeface="Arial"/>
            </a:endParaRPr>
          </a:p>
          <a:p>
            <a:endParaRPr lang="en-US" sz="1400" b="1" dirty="0">
              <a:solidFill>
                <a:srgbClr val="000000"/>
              </a:solidFill>
              <a:latin typeface="Verdana" panose="020B0604030504040204" pitchFamily="34" charset="0"/>
              <a:ea typeface="Verdana" panose="020B0604030504040204" pitchFamily="34" charset="0"/>
              <a:cs typeface="Arial"/>
            </a:endParaRPr>
          </a:p>
          <a:p>
            <a:endParaRPr lang="en-US" sz="1400" b="1" dirty="0">
              <a:solidFill>
                <a:srgbClr val="000000"/>
              </a:solidFill>
              <a:latin typeface="Verdana" panose="020B0604030504040204" pitchFamily="34" charset="0"/>
              <a:ea typeface="Verdana" panose="020B0604030504040204" pitchFamily="34" charset="0"/>
              <a:cs typeface="Arial"/>
            </a:endParaRPr>
          </a:p>
          <a:p>
            <a:endParaRPr lang="en-US" sz="1400" b="1" dirty="0">
              <a:solidFill>
                <a:srgbClr val="000000"/>
              </a:solidFill>
              <a:latin typeface="Verdana" panose="020B0604030504040204" pitchFamily="34" charset="0"/>
              <a:ea typeface="Verdana" panose="020B0604030504040204" pitchFamily="34" charset="0"/>
              <a:cs typeface="Arial"/>
            </a:endParaRPr>
          </a:p>
          <a:p>
            <a:endParaRPr lang="en-US" sz="1400" b="1" dirty="0">
              <a:solidFill>
                <a:srgbClr val="000000"/>
              </a:solidFill>
              <a:latin typeface="Verdana" panose="020B0604030504040204" pitchFamily="34" charset="0"/>
              <a:ea typeface="Verdana" panose="020B0604030504040204" pitchFamily="34" charset="0"/>
              <a:cs typeface="Arial"/>
            </a:endParaRPr>
          </a:p>
          <a:p>
            <a:endParaRPr lang="en-GB" sz="1600" b="1" dirty="0">
              <a:solidFill>
                <a:schemeClr val="tx1"/>
              </a:solidFill>
              <a:latin typeface="Verdana" panose="020B0604030504040204" pitchFamily="34" charset="0"/>
              <a:ea typeface="Verdana" panose="020B0604030504040204" pitchFamily="34" charset="0"/>
              <a:cs typeface="Arial"/>
            </a:endParaRPr>
          </a:p>
          <a:p>
            <a:endParaRPr lang="en-GB" sz="1600" b="1" dirty="0">
              <a:solidFill>
                <a:schemeClr val="tx1"/>
              </a:solidFill>
              <a:latin typeface="Verdana" panose="020B0604030504040204" pitchFamily="34" charset="0"/>
              <a:ea typeface="Verdana" panose="020B0604030504040204" pitchFamily="34" charset="0"/>
              <a:cs typeface="Arial"/>
            </a:endParaRPr>
          </a:p>
          <a:p>
            <a:endParaRPr lang="en-GB" sz="1600" b="1" dirty="0">
              <a:solidFill>
                <a:schemeClr val="tx1"/>
              </a:solidFill>
              <a:latin typeface="Verdana" panose="020B0604030504040204" pitchFamily="34" charset="0"/>
              <a:ea typeface="Verdana" panose="020B0604030504040204" pitchFamily="34" charset="0"/>
              <a:cs typeface="Arial"/>
            </a:endParaRPr>
          </a:p>
          <a:p>
            <a:endParaRPr lang="en-GB" sz="1600" dirty="0">
              <a:solidFill>
                <a:srgbClr val="FF0000"/>
              </a:solidFill>
              <a:latin typeface="Verdana" panose="020B0604030504040204" pitchFamily="34" charset="0"/>
              <a:ea typeface="Verdana" panose="020B0604030504040204" pitchFamily="34" charset="0"/>
              <a:cs typeface="Arial"/>
            </a:endParaRPr>
          </a:p>
          <a:p>
            <a:endParaRPr lang="en-GB" sz="1600" dirty="0">
              <a:solidFill>
                <a:srgbClr val="FF0000"/>
              </a:solidFill>
              <a:latin typeface="Verdana" panose="020B0604030504040204" pitchFamily="34" charset="0"/>
              <a:ea typeface="Verdana" panose="020B0604030504040204" pitchFamily="34" charset="0"/>
              <a:cs typeface="Arial"/>
            </a:endParaRPr>
          </a:p>
          <a:p>
            <a:endParaRPr lang="en-GB" sz="1600" dirty="0">
              <a:solidFill>
                <a:srgbClr val="FF0000"/>
              </a:solidFill>
              <a:latin typeface="Verdana" panose="020B0604030504040204" pitchFamily="34" charset="0"/>
              <a:ea typeface="Verdana" panose="020B0604030504040204" pitchFamily="34" charset="0"/>
              <a:cs typeface="Arial"/>
            </a:endParaRPr>
          </a:p>
          <a:p>
            <a:endParaRPr lang="en-GB" sz="1600" dirty="0">
              <a:solidFill>
                <a:srgbClr val="FF0000"/>
              </a:solidFill>
              <a:latin typeface="Verdana" panose="020B0604030504040204" pitchFamily="34" charset="0"/>
              <a:ea typeface="Verdana" panose="020B0604030504040204" pitchFamily="34" charset="0"/>
              <a:cs typeface="Arial"/>
            </a:endParaRPr>
          </a:p>
          <a:p>
            <a:r>
              <a:rPr lang="en-GB" sz="1600" dirty="0">
                <a:solidFill>
                  <a:srgbClr val="FF0000"/>
                </a:solidFill>
                <a:latin typeface="Verdana" panose="020B0604030504040204" pitchFamily="34" charset="0"/>
                <a:ea typeface="Verdana" panose="020B0604030504040204" pitchFamily="34" charset="0"/>
                <a:cs typeface="Arial"/>
              </a:rPr>
              <a:t>Arts Week – 9</a:t>
            </a:r>
            <a:r>
              <a:rPr lang="en-GB" sz="1600" baseline="30000" dirty="0">
                <a:solidFill>
                  <a:srgbClr val="FF0000"/>
                </a:solidFill>
                <a:latin typeface="Verdana" panose="020B0604030504040204" pitchFamily="34" charset="0"/>
                <a:ea typeface="Verdana" panose="020B0604030504040204" pitchFamily="34" charset="0"/>
                <a:cs typeface="Arial"/>
              </a:rPr>
              <a:t>th</a:t>
            </a:r>
            <a:r>
              <a:rPr lang="en-GB" sz="1600" dirty="0">
                <a:solidFill>
                  <a:srgbClr val="FF0000"/>
                </a:solidFill>
                <a:latin typeface="Verdana" panose="020B0604030504040204" pitchFamily="34" charset="0"/>
                <a:ea typeface="Verdana" panose="020B0604030504040204" pitchFamily="34" charset="0"/>
                <a:cs typeface="Arial"/>
              </a:rPr>
              <a:t> to 13</a:t>
            </a:r>
            <a:r>
              <a:rPr lang="en-GB" sz="1600" baseline="30000" dirty="0">
                <a:solidFill>
                  <a:srgbClr val="FF0000"/>
                </a:solidFill>
                <a:latin typeface="Verdana" panose="020B0604030504040204" pitchFamily="34" charset="0"/>
                <a:ea typeface="Verdana" panose="020B0604030504040204" pitchFamily="34" charset="0"/>
                <a:cs typeface="Arial"/>
              </a:rPr>
              <a:t>th</a:t>
            </a:r>
            <a:r>
              <a:rPr lang="en-GB" sz="1600" dirty="0">
                <a:solidFill>
                  <a:srgbClr val="FF0000"/>
                </a:solidFill>
                <a:latin typeface="Verdana" panose="020B0604030504040204" pitchFamily="34" charset="0"/>
                <a:ea typeface="Verdana" panose="020B0604030504040204" pitchFamily="34" charset="0"/>
                <a:cs typeface="Arial"/>
              </a:rPr>
              <a:t> February</a:t>
            </a:r>
          </a:p>
          <a:p>
            <a:endParaRPr lang="en-GB" sz="1600" b="1" dirty="0">
              <a:solidFill>
                <a:schemeClr val="tx1"/>
              </a:solidFill>
              <a:latin typeface="Verdana" panose="020B0604030504040204" pitchFamily="34" charset="0"/>
              <a:ea typeface="Verdana" panose="020B0604030504040204" pitchFamily="34" charset="0"/>
              <a:cs typeface="Arial"/>
            </a:endParaRPr>
          </a:p>
          <a:p>
            <a:r>
              <a:rPr lang="en-GB" sz="1400" b="1" u="sng" dirty="0">
                <a:solidFill>
                  <a:schemeClr val="tx1"/>
                </a:solidFill>
                <a:latin typeface="Verdana" panose="020B0604030504040204" pitchFamily="34" charset="0"/>
                <a:ea typeface="Verdana" panose="020B0604030504040204" pitchFamily="34" charset="0"/>
                <a:cs typeface="Arial"/>
              </a:rPr>
              <a:t>Monday 9</a:t>
            </a:r>
            <a:r>
              <a:rPr lang="en-GB" sz="1400" b="1" u="sng" baseline="30000" dirty="0">
                <a:solidFill>
                  <a:schemeClr val="tx1"/>
                </a:solidFill>
                <a:latin typeface="Verdana" panose="020B0604030504040204" pitchFamily="34" charset="0"/>
                <a:ea typeface="Verdana" panose="020B0604030504040204" pitchFamily="34" charset="0"/>
                <a:cs typeface="Arial"/>
              </a:rPr>
              <a:t>th</a:t>
            </a:r>
            <a:endParaRPr lang="en-GB" sz="1400" b="1" u="sng" dirty="0">
              <a:solidFill>
                <a:schemeClr val="tx1"/>
              </a:solidFill>
              <a:latin typeface="Verdana" panose="020B0604030504040204" pitchFamily="34" charset="0"/>
              <a:ea typeface="Verdana" panose="020B0604030504040204" pitchFamily="34" charset="0"/>
              <a:cs typeface="Arial"/>
            </a:endParaRPr>
          </a:p>
          <a:p>
            <a:r>
              <a:rPr lang="en-GB" sz="1400" dirty="0">
                <a:solidFill>
                  <a:schemeClr val="tx1"/>
                </a:solidFill>
                <a:latin typeface="Verdana" panose="020B0604030504040204" pitchFamily="34" charset="0"/>
                <a:ea typeface="Verdana" panose="020B0604030504040204" pitchFamily="34" charset="0"/>
                <a:cs typeface="Arial"/>
              </a:rPr>
              <a:t>Magic Lantern Workshops for all children</a:t>
            </a:r>
          </a:p>
          <a:p>
            <a:r>
              <a:rPr lang="en-GB" sz="1400" dirty="0">
                <a:solidFill>
                  <a:schemeClr val="tx1"/>
                </a:solidFill>
                <a:latin typeface="Verdana" panose="020B0604030504040204" pitchFamily="34" charset="0"/>
                <a:ea typeface="Verdana" panose="020B0604030504040204" pitchFamily="34" charset="0"/>
                <a:cs typeface="Arial"/>
              </a:rPr>
              <a:t>Y2 Little Big Sing at the Meads Primary 9.30am to 11.30am</a:t>
            </a:r>
          </a:p>
          <a:p>
            <a:endParaRPr lang="en-GB" sz="1400" dirty="0">
              <a:solidFill>
                <a:schemeClr val="tx1"/>
              </a:solidFill>
              <a:latin typeface="Verdana" panose="020B0604030504040204" pitchFamily="34" charset="0"/>
              <a:ea typeface="Verdana" panose="020B0604030504040204" pitchFamily="34" charset="0"/>
              <a:cs typeface="Arial"/>
            </a:endParaRPr>
          </a:p>
          <a:p>
            <a:r>
              <a:rPr lang="en-GB" sz="1400" b="1" u="sng" dirty="0">
                <a:solidFill>
                  <a:schemeClr val="tx1"/>
                </a:solidFill>
                <a:latin typeface="Verdana" panose="020B0604030504040204" pitchFamily="34" charset="0"/>
                <a:ea typeface="Verdana" panose="020B0604030504040204" pitchFamily="34" charset="0"/>
                <a:cs typeface="Arial"/>
              </a:rPr>
              <a:t>Tuesday 10</a:t>
            </a:r>
            <a:r>
              <a:rPr lang="en-GB" sz="1400" b="1" u="sng" baseline="30000" dirty="0">
                <a:solidFill>
                  <a:schemeClr val="tx1"/>
                </a:solidFill>
                <a:latin typeface="Verdana" panose="020B0604030504040204" pitchFamily="34" charset="0"/>
                <a:ea typeface="Verdana" panose="020B0604030504040204" pitchFamily="34" charset="0"/>
                <a:cs typeface="Arial"/>
              </a:rPr>
              <a:t>th</a:t>
            </a:r>
            <a:endParaRPr lang="en-GB" sz="1400" b="1" u="sng" dirty="0">
              <a:solidFill>
                <a:schemeClr val="tx1"/>
              </a:solidFill>
              <a:latin typeface="Verdana" panose="020B0604030504040204" pitchFamily="34" charset="0"/>
              <a:ea typeface="Verdana" panose="020B0604030504040204" pitchFamily="34" charset="0"/>
              <a:cs typeface="Arial"/>
            </a:endParaRPr>
          </a:p>
          <a:p>
            <a:r>
              <a:rPr lang="en-GB" sz="1400" dirty="0">
                <a:solidFill>
                  <a:schemeClr val="tx1"/>
                </a:solidFill>
                <a:latin typeface="Verdana" panose="020B0604030504040204" pitchFamily="34" charset="0"/>
                <a:ea typeface="Verdana" panose="020B0604030504040204" pitchFamily="34" charset="0"/>
                <a:cs typeface="Arial"/>
              </a:rPr>
              <a:t>Osprey Class to the Sackville School Performance (AM)</a:t>
            </a:r>
          </a:p>
          <a:p>
            <a:r>
              <a:rPr lang="en-GB" sz="1400" dirty="0">
                <a:solidFill>
                  <a:schemeClr val="tx1"/>
                </a:solidFill>
                <a:latin typeface="Verdana" panose="020B0604030504040204" pitchFamily="34" charset="0"/>
                <a:ea typeface="Verdana" panose="020B0604030504040204" pitchFamily="34" charset="0"/>
                <a:cs typeface="Arial"/>
              </a:rPr>
              <a:t>Y2 Forest Schools (PM)</a:t>
            </a:r>
          </a:p>
          <a:p>
            <a:endParaRPr lang="en-GB" sz="1400" dirty="0">
              <a:solidFill>
                <a:schemeClr val="tx1"/>
              </a:solidFill>
              <a:latin typeface="Verdana" panose="020B0604030504040204" pitchFamily="34" charset="0"/>
              <a:ea typeface="Verdana" panose="020B0604030504040204" pitchFamily="34" charset="0"/>
              <a:cs typeface="Arial"/>
            </a:endParaRPr>
          </a:p>
          <a:p>
            <a:r>
              <a:rPr lang="en-GB" sz="1400" b="1" u="sng" dirty="0">
                <a:solidFill>
                  <a:schemeClr val="tx1"/>
                </a:solidFill>
                <a:latin typeface="Verdana" panose="020B0604030504040204" pitchFamily="34" charset="0"/>
                <a:ea typeface="Verdana" panose="020B0604030504040204" pitchFamily="34" charset="0"/>
                <a:cs typeface="Arial"/>
              </a:rPr>
              <a:t>Wednesday 11</a:t>
            </a:r>
            <a:r>
              <a:rPr lang="en-GB" sz="1400" b="1" u="sng" baseline="30000" dirty="0">
                <a:solidFill>
                  <a:schemeClr val="tx1"/>
                </a:solidFill>
                <a:latin typeface="Verdana" panose="020B0604030504040204" pitchFamily="34" charset="0"/>
                <a:ea typeface="Verdana" panose="020B0604030504040204" pitchFamily="34" charset="0"/>
                <a:cs typeface="Arial"/>
              </a:rPr>
              <a:t>th</a:t>
            </a:r>
            <a:endParaRPr lang="en-GB" sz="1400" b="1" u="sng" dirty="0">
              <a:solidFill>
                <a:schemeClr val="tx1"/>
              </a:solidFill>
              <a:latin typeface="Verdana" panose="020B0604030504040204" pitchFamily="34" charset="0"/>
              <a:ea typeface="Verdana" panose="020B0604030504040204" pitchFamily="34" charset="0"/>
              <a:cs typeface="Arial"/>
            </a:endParaRPr>
          </a:p>
          <a:p>
            <a:r>
              <a:rPr lang="en-GB" sz="1400" dirty="0">
                <a:solidFill>
                  <a:schemeClr val="tx1"/>
                </a:solidFill>
                <a:latin typeface="Verdana" panose="020B0604030504040204" pitchFamily="34" charset="0"/>
                <a:ea typeface="Verdana" panose="020B0604030504040204" pitchFamily="34" charset="0"/>
                <a:cs typeface="Arial"/>
              </a:rPr>
              <a:t>SEN Coffee Morning (9.15am to 10.15/10.45am)</a:t>
            </a:r>
          </a:p>
          <a:p>
            <a:r>
              <a:rPr lang="en-GB" sz="1400" dirty="0">
                <a:solidFill>
                  <a:schemeClr val="tx1"/>
                </a:solidFill>
                <a:latin typeface="Verdana" panose="020B0604030504040204" pitchFamily="34" charset="0"/>
                <a:ea typeface="Verdana" panose="020B0604030504040204" pitchFamily="34" charset="0"/>
                <a:cs typeface="Arial"/>
              </a:rPr>
              <a:t>Osprey Class to the Brambletye School Performance (AM)</a:t>
            </a:r>
          </a:p>
          <a:p>
            <a:r>
              <a:rPr lang="en-GB" sz="1400" dirty="0">
                <a:solidFill>
                  <a:schemeClr val="tx1"/>
                </a:solidFill>
                <a:latin typeface="Verdana" panose="020B0604030504040204" pitchFamily="34" charset="0"/>
                <a:ea typeface="Verdana" panose="020B0604030504040204" pitchFamily="34" charset="0"/>
                <a:cs typeface="Arial"/>
              </a:rPr>
              <a:t>Reception Forest Schools (PM)</a:t>
            </a:r>
          </a:p>
          <a:p>
            <a:r>
              <a:rPr lang="en-GB" sz="1400" dirty="0">
                <a:solidFill>
                  <a:schemeClr val="tx1"/>
                </a:solidFill>
                <a:latin typeface="Verdana" panose="020B0604030504040204" pitchFamily="34" charset="0"/>
                <a:ea typeface="Verdana" panose="020B0604030504040204" pitchFamily="34" charset="0"/>
                <a:cs typeface="Arial"/>
              </a:rPr>
              <a:t>Netball Matches (3.45pm to 5.30pm)</a:t>
            </a:r>
          </a:p>
          <a:p>
            <a:r>
              <a:rPr lang="en-GB" sz="1400" dirty="0">
                <a:solidFill>
                  <a:schemeClr val="tx1"/>
                </a:solidFill>
                <a:latin typeface="Verdana" panose="020B0604030504040204" pitchFamily="34" charset="0"/>
                <a:ea typeface="Verdana" panose="020B0604030504040204" pitchFamily="34" charset="0"/>
                <a:cs typeface="Arial"/>
              </a:rPr>
              <a:t>Football Club (3.20pm to 4.20pm)</a:t>
            </a:r>
          </a:p>
          <a:p>
            <a:r>
              <a:rPr lang="en-GB" sz="1400" dirty="0">
                <a:solidFill>
                  <a:schemeClr val="tx1"/>
                </a:solidFill>
                <a:latin typeface="Verdana" panose="020B0604030504040204" pitchFamily="34" charset="0"/>
                <a:ea typeface="Verdana" panose="020B0604030504040204" pitchFamily="34" charset="0"/>
                <a:cs typeface="Arial"/>
              </a:rPr>
              <a:t>Karate Club (3.25pm to 4.25pm)</a:t>
            </a:r>
          </a:p>
          <a:p>
            <a:endParaRPr lang="en-GB" sz="1400" dirty="0">
              <a:solidFill>
                <a:schemeClr val="tx1"/>
              </a:solidFill>
              <a:latin typeface="Verdana" panose="020B0604030504040204" pitchFamily="34" charset="0"/>
              <a:ea typeface="Verdana" panose="020B0604030504040204" pitchFamily="34" charset="0"/>
              <a:cs typeface="Arial"/>
            </a:endParaRPr>
          </a:p>
          <a:p>
            <a:r>
              <a:rPr lang="en-GB" sz="1400" b="1" u="sng" dirty="0">
                <a:solidFill>
                  <a:schemeClr val="tx1"/>
                </a:solidFill>
                <a:latin typeface="Verdana" panose="020B0604030504040204" pitchFamily="34" charset="0"/>
                <a:ea typeface="Verdana" panose="020B0604030504040204" pitchFamily="34" charset="0"/>
                <a:cs typeface="Arial"/>
              </a:rPr>
              <a:t>Thursday 12th</a:t>
            </a:r>
          </a:p>
          <a:p>
            <a:r>
              <a:rPr lang="en-GB" sz="1400" dirty="0">
                <a:solidFill>
                  <a:schemeClr val="tx1"/>
                </a:solidFill>
                <a:latin typeface="Verdana" panose="020B0604030504040204" pitchFamily="34" charset="0"/>
                <a:ea typeface="Verdana" panose="020B0604030504040204" pitchFamily="34" charset="0"/>
                <a:cs typeface="Arial"/>
              </a:rPr>
              <a:t>Y4 Forest Schools (PM)</a:t>
            </a:r>
          </a:p>
          <a:p>
            <a:endParaRPr lang="en-GB" sz="1400" b="1" dirty="0">
              <a:solidFill>
                <a:schemeClr val="tx1"/>
              </a:solidFill>
              <a:latin typeface="Verdana" panose="020B0604030504040204" pitchFamily="34" charset="0"/>
              <a:ea typeface="Verdana" panose="020B0604030504040204" pitchFamily="34" charset="0"/>
              <a:cs typeface="Arial"/>
            </a:endParaRPr>
          </a:p>
          <a:p>
            <a:r>
              <a:rPr lang="en-GB" sz="1400" b="1" u="sng" dirty="0">
                <a:solidFill>
                  <a:schemeClr val="tx1"/>
                </a:solidFill>
                <a:latin typeface="Verdana" panose="020B0604030504040204" pitchFamily="34" charset="0"/>
                <a:ea typeface="Verdana" panose="020B0604030504040204" pitchFamily="34" charset="0"/>
                <a:cs typeface="Arial"/>
              </a:rPr>
              <a:t>Friday 13</a:t>
            </a:r>
            <a:r>
              <a:rPr lang="en-GB" sz="1400" b="1" u="sng" baseline="30000" dirty="0">
                <a:solidFill>
                  <a:schemeClr val="tx1"/>
                </a:solidFill>
                <a:latin typeface="Verdana" panose="020B0604030504040204" pitchFamily="34" charset="0"/>
                <a:ea typeface="Verdana" panose="020B0604030504040204" pitchFamily="34" charset="0"/>
                <a:cs typeface="Arial"/>
              </a:rPr>
              <a:t>th</a:t>
            </a:r>
            <a:endParaRPr lang="en-GB" sz="1400" b="1" u="sng" dirty="0">
              <a:solidFill>
                <a:schemeClr val="tx1"/>
              </a:solidFill>
              <a:latin typeface="Verdana" panose="020B0604030504040204" pitchFamily="34" charset="0"/>
              <a:ea typeface="Verdana" panose="020B0604030504040204" pitchFamily="34" charset="0"/>
              <a:cs typeface="Arial"/>
            </a:endParaRPr>
          </a:p>
          <a:p>
            <a:r>
              <a:rPr lang="en-GB" sz="1400" dirty="0">
                <a:solidFill>
                  <a:schemeClr val="tx1"/>
                </a:solidFill>
                <a:latin typeface="Verdana" panose="020B0604030504040204" pitchFamily="34" charset="0"/>
                <a:ea typeface="Verdana" panose="020B0604030504040204" pitchFamily="34" charset="0"/>
                <a:cs typeface="Arial"/>
              </a:rPr>
              <a:t>Parent Forum (9am)</a:t>
            </a:r>
          </a:p>
          <a:p>
            <a:r>
              <a:rPr lang="en-GB" sz="1400" dirty="0">
                <a:solidFill>
                  <a:schemeClr val="tx1"/>
                </a:solidFill>
                <a:latin typeface="Verdana" panose="020B0604030504040204" pitchFamily="34" charset="0"/>
                <a:ea typeface="Verdana" panose="020B0604030504040204" pitchFamily="34" charset="0"/>
                <a:cs typeface="Arial"/>
              </a:rPr>
              <a:t>Y5 Forest Schools (PM)</a:t>
            </a:r>
          </a:p>
          <a:p>
            <a:r>
              <a:rPr lang="en-GB" sz="1400" dirty="0">
                <a:solidFill>
                  <a:schemeClr val="tx1"/>
                </a:solidFill>
                <a:latin typeface="Verdana" panose="020B0604030504040204" pitchFamily="34" charset="0"/>
                <a:ea typeface="Verdana" panose="020B0604030504040204" pitchFamily="34" charset="0"/>
                <a:cs typeface="Arial"/>
              </a:rPr>
              <a:t>Art Exhibition (2.30pm onwards)</a:t>
            </a:r>
          </a:p>
          <a:p>
            <a:r>
              <a:rPr lang="en-GB" sz="1400" dirty="0">
                <a:solidFill>
                  <a:schemeClr val="tx1"/>
                </a:solidFill>
                <a:latin typeface="Verdana" panose="020B0604030504040204" pitchFamily="34" charset="0"/>
                <a:ea typeface="Verdana" panose="020B0604030504040204" pitchFamily="34" charset="0"/>
                <a:cs typeface="Arial"/>
              </a:rPr>
              <a:t>Valentines Cake Sale (3.20pm)</a:t>
            </a:r>
          </a:p>
          <a:p>
            <a:r>
              <a:rPr lang="en-GB" sz="1400" dirty="0">
                <a:solidFill>
                  <a:schemeClr val="tx1"/>
                </a:solidFill>
                <a:latin typeface="Verdana" panose="020B0604030504040204" pitchFamily="34" charset="0"/>
                <a:ea typeface="Verdana" panose="020B0604030504040204" pitchFamily="34" charset="0"/>
                <a:cs typeface="Arial"/>
              </a:rPr>
              <a:t>Netball Club (3.20pm to 4.20pm)</a:t>
            </a:r>
          </a:p>
          <a:p>
            <a:endParaRPr lang="en-GB" sz="1600" dirty="0">
              <a:solidFill>
                <a:schemeClr val="tx1"/>
              </a:solidFill>
              <a:latin typeface="Verdana" panose="020B0604030504040204" pitchFamily="34" charset="0"/>
              <a:ea typeface="Verdana" panose="020B0604030504040204" pitchFamily="34" charset="0"/>
              <a:cs typeface="Arial"/>
            </a:endParaRPr>
          </a:p>
          <a:p>
            <a:endParaRPr lang="en-GB" sz="1600" dirty="0">
              <a:solidFill>
                <a:schemeClr val="tx1"/>
              </a:solidFill>
              <a:latin typeface="Verdana" panose="020B0604030504040204" pitchFamily="34" charset="0"/>
              <a:ea typeface="Verdana" panose="020B0604030504040204" pitchFamily="34" charset="0"/>
              <a:cs typeface="Arial"/>
            </a:endParaRPr>
          </a:p>
          <a:p>
            <a:endParaRPr lang="en-GB" sz="1600" dirty="0">
              <a:solidFill>
                <a:schemeClr val="tx1"/>
              </a:solidFill>
              <a:latin typeface="Verdana" panose="020B0604030504040204" pitchFamily="34" charset="0"/>
              <a:ea typeface="Verdana" panose="020B0604030504040204" pitchFamily="34" charset="0"/>
              <a:cs typeface="Arial"/>
            </a:endParaRPr>
          </a:p>
          <a:p>
            <a:endParaRPr lang="en-GB" sz="1600" dirty="0">
              <a:solidFill>
                <a:schemeClr val="tx1"/>
              </a:solidFill>
              <a:latin typeface="Verdana" panose="020B0604030504040204" pitchFamily="34" charset="0"/>
              <a:ea typeface="Verdana" panose="020B0604030504040204" pitchFamily="34" charset="0"/>
              <a:cs typeface="Arial"/>
            </a:endParaRPr>
          </a:p>
          <a:p>
            <a:endParaRPr lang="en-GB" sz="1600" dirty="0">
              <a:solidFill>
                <a:schemeClr val="tx1"/>
              </a:solidFill>
              <a:latin typeface="Verdana" panose="020B0604030504040204" pitchFamily="34" charset="0"/>
              <a:ea typeface="Verdana" panose="020B0604030504040204" pitchFamily="34" charset="0"/>
              <a:cs typeface="Arial"/>
            </a:endParaRPr>
          </a:p>
          <a:p>
            <a:endParaRPr lang="en-GB" sz="1600" dirty="0">
              <a:solidFill>
                <a:schemeClr val="tx1"/>
              </a:solidFill>
              <a:latin typeface="Verdana" panose="020B0604030504040204" pitchFamily="34" charset="0"/>
              <a:ea typeface="Verdana" panose="020B0604030504040204" pitchFamily="34" charset="0"/>
              <a:cs typeface="Arial"/>
            </a:endParaRPr>
          </a:p>
          <a:p>
            <a:endParaRPr lang="en-GB" sz="1600" dirty="0">
              <a:solidFill>
                <a:schemeClr val="tx1"/>
              </a:solidFill>
              <a:latin typeface="Verdana" panose="020B0604030504040204" pitchFamily="34" charset="0"/>
              <a:ea typeface="Verdana" panose="020B0604030504040204" pitchFamily="34" charset="0"/>
              <a:cs typeface="Arial"/>
            </a:endParaRPr>
          </a:p>
          <a:p>
            <a:endParaRPr lang="en-GB" sz="1400" dirty="0">
              <a:solidFill>
                <a:schemeClr val="tx1"/>
              </a:solidFill>
              <a:latin typeface="Verdana" panose="020B0604030504040204" pitchFamily="34" charset="0"/>
              <a:ea typeface="Verdana" panose="020B0604030504040204" pitchFamily="34" charset="0"/>
              <a:cs typeface="Arial"/>
            </a:endParaRPr>
          </a:p>
          <a:p>
            <a:endParaRPr lang="en-GB" sz="1400" dirty="0">
              <a:solidFill>
                <a:schemeClr val="tx1"/>
              </a:solidFill>
              <a:latin typeface="Verdana" panose="020B0604030504040204" pitchFamily="34" charset="0"/>
              <a:ea typeface="Verdana" panose="020B0604030504040204" pitchFamily="34" charset="0"/>
              <a:cs typeface="Arial"/>
            </a:endParaRPr>
          </a:p>
          <a:p>
            <a:endParaRPr lang="en-GB" sz="1400" dirty="0">
              <a:solidFill>
                <a:schemeClr val="tx1"/>
              </a:solidFill>
              <a:latin typeface="Verdana" panose="020B0604030504040204" pitchFamily="34" charset="0"/>
              <a:ea typeface="Verdana" panose="020B0604030504040204" pitchFamily="34" charset="0"/>
              <a:cs typeface="Arial"/>
            </a:endParaRPr>
          </a:p>
          <a:p>
            <a:endParaRPr lang="en-GB" sz="1400" dirty="0">
              <a:solidFill>
                <a:schemeClr val="tx1"/>
              </a:solidFill>
              <a:latin typeface="Verdana" panose="020B0604030504040204" pitchFamily="34" charset="0"/>
              <a:ea typeface="Verdana" panose="020B0604030504040204" pitchFamily="34" charset="0"/>
              <a:cs typeface="Arial"/>
            </a:endParaRPr>
          </a:p>
          <a:p>
            <a:endParaRPr lang="en-GB" sz="1400" dirty="0">
              <a:solidFill>
                <a:schemeClr val="tx1"/>
              </a:solidFill>
              <a:latin typeface="Verdana" panose="020B0604030504040204" pitchFamily="34" charset="0"/>
              <a:ea typeface="Verdana" panose="020B0604030504040204" pitchFamily="34" charset="0"/>
              <a:cs typeface="Arial"/>
            </a:endParaRPr>
          </a:p>
          <a:p>
            <a:endParaRPr lang="en-GB" sz="1400" dirty="0">
              <a:solidFill>
                <a:schemeClr val="tx1"/>
              </a:solidFill>
              <a:latin typeface="Verdana" panose="020B0604030504040204" pitchFamily="34" charset="0"/>
              <a:ea typeface="Verdana" panose="020B0604030504040204" pitchFamily="34" charset="0"/>
              <a:cs typeface="Arial"/>
            </a:endParaRPr>
          </a:p>
          <a:p>
            <a:endParaRPr lang="en-GB" sz="1400" dirty="0">
              <a:solidFill>
                <a:schemeClr val="tx1"/>
              </a:solidFill>
              <a:latin typeface="Verdana" panose="020B0604030504040204" pitchFamily="34" charset="0"/>
              <a:ea typeface="Verdana" panose="020B0604030504040204" pitchFamily="34" charset="0"/>
              <a:cs typeface="Arial"/>
            </a:endParaRPr>
          </a:p>
          <a:p>
            <a:endParaRPr lang="en-GB" sz="1400" dirty="0">
              <a:solidFill>
                <a:schemeClr val="tx1"/>
              </a:solidFill>
              <a:latin typeface="Verdana" panose="020B0604030504040204" pitchFamily="34" charset="0"/>
              <a:ea typeface="Verdana" panose="020B0604030504040204" pitchFamily="34" charset="0"/>
              <a:cs typeface="Arial"/>
            </a:endParaRPr>
          </a:p>
          <a:p>
            <a:endParaRPr lang="en-GB" sz="1400" dirty="0">
              <a:solidFill>
                <a:schemeClr val="tx1"/>
              </a:solidFill>
              <a:latin typeface="Verdana" panose="020B0604030504040204" pitchFamily="34" charset="0"/>
              <a:ea typeface="Verdana" panose="020B0604030504040204" pitchFamily="34" charset="0"/>
              <a:cs typeface="Arial"/>
            </a:endParaRPr>
          </a:p>
          <a:p>
            <a:endParaRPr lang="en-GB" sz="1400" dirty="0">
              <a:solidFill>
                <a:schemeClr val="tx1"/>
              </a:solidFill>
              <a:latin typeface="Verdana" panose="020B0604030504040204" pitchFamily="34" charset="0"/>
              <a:ea typeface="Verdana" panose="020B0604030504040204" pitchFamily="34" charset="0"/>
              <a:cs typeface="Arial"/>
            </a:endParaRPr>
          </a:p>
          <a:p>
            <a:endParaRPr lang="en-GB" sz="1400" dirty="0">
              <a:solidFill>
                <a:schemeClr val="tx1"/>
              </a:solidFill>
              <a:latin typeface="Verdana" panose="020B0604030504040204" pitchFamily="34" charset="0"/>
              <a:ea typeface="Verdana" panose="020B0604030504040204" pitchFamily="34" charset="0"/>
              <a:cs typeface="Arial"/>
            </a:endParaRPr>
          </a:p>
          <a:p>
            <a:endParaRPr lang="en-GB" sz="1400" dirty="0">
              <a:solidFill>
                <a:schemeClr val="tx1"/>
              </a:solidFill>
              <a:latin typeface="Verdana" panose="020B0604030504040204" pitchFamily="34" charset="0"/>
              <a:ea typeface="Verdana" panose="020B0604030504040204" pitchFamily="34" charset="0"/>
              <a:cs typeface="Arial"/>
            </a:endParaRPr>
          </a:p>
          <a:p>
            <a:endParaRPr lang="en-GB" sz="1400" dirty="0">
              <a:solidFill>
                <a:schemeClr val="tx1"/>
              </a:solidFill>
              <a:latin typeface="Verdana" panose="020B0604030504040204" pitchFamily="34" charset="0"/>
              <a:ea typeface="Verdana" panose="020B0604030504040204" pitchFamily="34" charset="0"/>
              <a:cs typeface="Arial"/>
            </a:endParaRPr>
          </a:p>
          <a:p>
            <a:endParaRPr lang="en-GB" sz="1400" dirty="0">
              <a:solidFill>
                <a:schemeClr val="tx1"/>
              </a:solidFill>
              <a:latin typeface="Verdana" panose="020B0604030504040204" pitchFamily="34" charset="0"/>
              <a:ea typeface="Verdana" panose="020B0604030504040204" pitchFamily="34" charset="0"/>
              <a:cs typeface="Arial"/>
            </a:endParaRPr>
          </a:p>
          <a:p>
            <a:endParaRPr lang="en-GB" sz="1600" dirty="0">
              <a:solidFill>
                <a:schemeClr val="tx1"/>
              </a:solidFill>
              <a:latin typeface="Verdana" panose="020B0604030504040204" pitchFamily="34" charset="0"/>
              <a:ea typeface="Verdana" panose="020B0604030504040204" pitchFamily="34" charset="0"/>
              <a:cs typeface="Arial"/>
            </a:endParaRPr>
          </a:p>
          <a:p>
            <a:endParaRPr lang="en-GB" sz="1600" dirty="0">
              <a:solidFill>
                <a:schemeClr val="tx1"/>
              </a:solidFill>
              <a:latin typeface="Verdana" panose="020B0604030504040204" pitchFamily="34" charset="0"/>
              <a:ea typeface="Verdana" panose="020B0604030504040204" pitchFamily="34" charset="0"/>
              <a:cs typeface="Arial"/>
            </a:endParaRPr>
          </a:p>
          <a:p>
            <a:endParaRPr lang="en-GB" sz="1600" dirty="0">
              <a:solidFill>
                <a:schemeClr val="tx1"/>
              </a:solidFill>
              <a:latin typeface="Verdana" panose="020B0604030504040204" pitchFamily="34" charset="0"/>
              <a:ea typeface="Verdana" panose="020B0604030504040204" pitchFamily="34" charset="0"/>
              <a:cs typeface="Arial"/>
            </a:endParaRPr>
          </a:p>
          <a:p>
            <a:endParaRPr lang="en-GB" sz="1600" dirty="0">
              <a:solidFill>
                <a:schemeClr val="tx1"/>
              </a:solidFill>
              <a:latin typeface="Verdana" panose="020B0604030504040204" pitchFamily="34" charset="0"/>
              <a:ea typeface="Verdana" panose="020B0604030504040204" pitchFamily="34" charset="0"/>
              <a:cs typeface="Arial"/>
            </a:endParaRPr>
          </a:p>
          <a:p>
            <a:endParaRPr lang="en-GB" sz="1600" dirty="0">
              <a:solidFill>
                <a:schemeClr val="tx1"/>
              </a:solidFill>
              <a:latin typeface="Verdana" panose="020B0604030504040204" pitchFamily="34" charset="0"/>
              <a:ea typeface="Verdana" panose="020B0604030504040204" pitchFamily="34" charset="0"/>
              <a:cs typeface="Arial"/>
            </a:endParaRPr>
          </a:p>
          <a:p>
            <a:endParaRPr lang="en-GB" sz="1600" dirty="0">
              <a:solidFill>
                <a:schemeClr val="tx1"/>
              </a:solidFill>
              <a:latin typeface="Verdana" panose="020B0604030504040204" pitchFamily="34" charset="0"/>
              <a:ea typeface="Verdana" panose="020B0604030504040204" pitchFamily="34" charset="0"/>
              <a:cs typeface="Arial"/>
            </a:endParaRPr>
          </a:p>
          <a:p>
            <a:endParaRPr lang="en-GB" sz="1600" dirty="0">
              <a:solidFill>
                <a:schemeClr val="tx1"/>
              </a:solidFill>
              <a:latin typeface="Verdana" panose="020B0604030504040204" pitchFamily="34" charset="0"/>
              <a:ea typeface="Verdana" panose="020B0604030504040204" pitchFamily="34" charset="0"/>
              <a:cs typeface="Arial"/>
            </a:endParaRPr>
          </a:p>
          <a:p>
            <a:endParaRPr lang="en-GB" sz="1600" dirty="0">
              <a:solidFill>
                <a:schemeClr val="tx1"/>
              </a:solidFill>
              <a:latin typeface="Verdana" panose="020B0604030504040204" pitchFamily="34" charset="0"/>
              <a:ea typeface="Verdana" panose="020B0604030504040204" pitchFamily="34" charset="0"/>
              <a:cs typeface="Arial"/>
            </a:endParaRPr>
          </a:p>
          <a:p>
            <a:endParaRPr lang="en-GB" sz="1600" dirty="0">
              <a:solidFill>
                <a:schemeClr val="tx1"/>
              </a:solidFill>
              <a:latin typeface="Verdana" panose="020B0604030504040204" pitchFamily="34" charset="0"/>
              <a:ea typeface="Verdana" panose="020B0604030504040204" pitchFamily="34" charset="0"/>
              <a:cs typeface="Arial"/>
            </a:endParaRPr>
          </a:p>
          <a:p>
            <a:endParaRPr lang="en-GB" sz="1600" dirty="0">
              <a:solidFill>
                <a:schemeClr val="tx1"/>
              </a:solidFill>
              <a:latin typeface="Verdana" panose="020B0604030504040204" pitchFamily="34" charset="0"/>
              <a:ea typeface="Verdana" panose="020B0604030504040204" pitchFamily="34" charset="0"/>
              <a:cs typeface="Arial"/>
            </a:endParaRPr>
          </a:p>
        </p:txBody>
      </p:sp>
      <p:sp>
        <p:nvSpPr>
          <p:cNvPr id="8" name="Rectangle 7">
            <a:extLst>
              <a:ext uri="{FF2B5EF4-FFF2-40B4-BE49-F238E27FC236}">
                <a16:creationId xmlns:a16="http://schemas.microsoft.com/office/drawing/2014/main" id="{7A92D9E5-18B2-9473-4D7C-027BFAA116DF}"/>
              </a:ext>
            </a:extLst>
          </p:cNvPr>
          <p:cNvSpPr/>
          <p:nvPr/>
        </p:nvSpPr>
        <p:spPr>
          <a:xfrm>
            <a:off x="3815198" y="3058221"/>
            <a:ext cx="12086781" cy="7961875"/>
          </a:xfrm>
          <a:prstGeom prst="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endParaRPr lang="en-GB" sz="1200" dirty="0">
              <a:solidFill>
                <a:schemeClr val="tx1"/>
              </a:solidFill>
              <a:latin typeface="Verdana" panose="020B0604030504040204" pitchFamily="34" charset="0"/>
              <a:ea typeface="Verdana" panose="020B0604030504040204" pitchFamily="34" charset="0"/>
            </a:endParaRPr>
          </a:p>
          <a:p>
            <a:endParaRPr lang="en-GB" sz="2000" dirty="0">
              <a:solidFill>
                <a:schemeClr val="tx1"/>
              </a:solidFill>
              <a:latin typeface="Verdana" panose="020B0604030504040204" pitchFamily="34" charset="0"/>
              <a:ea typeface="Verdana" panose="020B0604030504040204" pitchFamily="34" charset="0"/>
            </a:endParaRPr>
          </a:p>
          <a:p>
            <a:endParaRPr lang="en-GB" sz="2000" dirty="0">
              <a:solidFill>
                <a:schemeClr val="tx1"/>
              </a:solidFill>
              <a:latin typeface="Verdana" panose="020B0604030504040204" pitchFamily="34" charset="0"/>
              <a:ea typeface="Verdana" panose="020B0604030504040204" pitchFamily="34" charset="0"/>
            </a:endParaRPr>
          </a:p>
          <a:p>
            <a:endParaRPr lang="en-GB" sz="2000" dirty="0">
              <a:solidFill>
                <a:schemeClr val="tx1"/>
              </a:solidFill>
              <a:latin typeface="Verdana" panose="020B0604030504040204" pitchFamily="34" charset="0"/>
              <a:ea typeface="Verdana" panose="020B0604030504040204" pitchFamily="34" charset="0"/>
            </a:endParaRPr>
          </a:p>
          <a:p>
            <a:r>
              <a:rPr lang="en-GB" sz="2000" dirty="0">
                <a:solidFill>
                  <a:schemeClr val="tx1"/>
                </a:solidFill>
                <a:latin typeface="Verdana" panose="020B0604030504040204" pitchFamily="34" charset="0"/>
                <a:ea typeface="Verdana" panose="020B0604030504040204" pitchFamily="34" charset="0"/>
              </a:rPr>
              <a:t>Dear Families,</a:t>
            </a:r>
          </a:p>
          <a:p>
            <a:endParaRPr lang="en-GB" sz="2000" dirty="0">
              <a:solidFill>
                <a:schemeClr val="tx1"/>
              </a:solidFill>
              <a:latin typeface="Verdana" panose="020B0604030504040204" pitchFamily="34" charset="0"/>
              <a:ea typeface="Verdana" panose="020B0604030504040204" pitchFamily="34" charset="0"/>
            </a:endParaRPr>
          </a:p>
          <a:p>
            <a:r>
              <a:rPr lang="en-GB" sz="2000" dirty="0">
                <a:solidFill>
                  <a:schemeClr val="tx1"/>
                </a:solidFill>
                <a:latin typeface="Verdana" panose="020B0604030504040204" pitchFamily="34" charset="0"/>
                <a:ea typeface="Verdana" panose="020B0604030504040204" pitchFamily="34" charset="0"/>
              </a:rPr>
              <a:t>I would like to update you on our transition to joining HET, which has been progressing steadily behind the scenes. Although parents may not yet have seen visible changes, a great deal of work is underway. </a:t>
            </a:r>
          </a:p>
          <a:p>
            <a:r>
              <a:rPr lang="en-GB" sz="2000" dirty="0">
                <a:solidFill>
                  <a:schemeClr val="tx1"/>
                </a:solidFill>
                <a:latin typeface="Verdana" panose="020B0604030504040204" pitchFamily="34" charset="0"/>
                <a:ea typeface="Verdana" panose="020B0604030504040204" pitchFamily="34" charset="0"/>
              </a:rPr>
              <a:t>Mrs Hobby has been attending regular briefings with other HET headteachers, which has been incredibly valuable. After half term, we are excited to host a KS2 boys’ dance event led by a specialist male dance teacher who is passionate about inspiring boys to enjoy dance. All teachers will be taking part in a HET INSET day focused on reading, and once we officially join the trust, we will have access to a range of new initiatives. </a:t>
            </a:r>
          </a:p>
          <a:p>
            <a:r>
              <a:rPr lang="en-GB" sz="2000" dirty="0">
                <a:solidFill>
                  <a:schemeClr val="tx1"/>
                </a:solidFill>
                <a:latin typeface="Verdana" panose="020B0604030504040204" pitchFamily="34" charset="0"/>
                <a:ea typeface="Verdana" panose="020B0604030504040204" pitchFamily="34" charset="0"/>
              </a:rPr>
              <a:t>Following conversion, pupils will be able to take part in sporting and creative events with other HET schools, and staff will be moderating writing with HET colleagues in June. The HET advisor has already visited the school twice this year and will be carrying out a focused day in March, with the Head of Learning making regular visits throughout the summer term. We are very much looking forward to the change and are working towards a conversion date of 1st June. If you have any questions, please email the school office or ask your class representative to raise them at the Parent Forum on Friday 13th February.</a:t>
            </a:r>
          </a:p>
          <a:p>
            <a:endParaRPr lang="en-GB" sz="2000" dirty="0">
              <a:solidFill>
                <a:schemeClr val="tx1"/>
              </a:solidFill>
              <a:latin typeface="Verdana" panose="020B0604030504040204" pitchFamily="34" charset="0"/>
              <a:ea typeface="Verdana" panose="020B0604030504040204" pitchFamily="34" charset="0"/>
            </a:endParaRPr>
          </a:p>
          <a:p>
            <a:r>
              <a:rPr lang="en-GB" sz="2000" dirty="0">
                <a:solidFill>
                  <a:schemeClr val="tx1"/>
                </a:solidFill>
                <a:latin typeface="Verdana" panose="020B0604030504040204" pitchFamily="34" charset="0"/>
                <a:ea typeface="Verdana" panose="020B0604030504040204" pitchFamily="34" charset="0"/>
              </a:rPr>
              <a:t>We are very excited about Art Week next week and can’t wait to share the children’s fantastic creations with you. Families are warmly invited to come and view the artwork at 2.30pm. To help cover the cost of materials and our visiting artist, we will be asking for a small voluntary donation so that children can take their artwork home after half term.</a:t>
            </a:r>
          </a:p>
          <a:p>
            <a:endParaRPr lang="en-GB" sz="2000" dirty="0">
              <a:solidFill>
                <a:schemeClr val="tx1"/>
              </a:solidFill>
            </a:endParaRPr>
          </a:p>
          <a:p>
            <a:pPr lvl="3"/>
            <a:endParaRPr lang="en-GB" sz="2000" b="1" dirty="0">
              <a:solidFill>
                <a:schemeClr val="tx1"/>
              </a:solidFill>
              <a:latin typeface="Verdana" panose="020B0604030504040204" pitchFamily="34" charset="0"/>
              <a:ea typeface="Verdana" panose="020B0604030504040204" pitchFamily="34" charset="0"/>
            </a:endParaRPr>
          </a:p>
        </p:txBody>
      </p:sp>
      <p:sp>
        <p:nvSpPr>
          <p:cNvPr id="9" name="Rectangle 8">
            <a:extLst>
              <a:ext uri="{FF2B5EF4-FFF2-40B4-BE49-F238E27FC236}">
                <a16:creationId xmlns:a16="http://schemas.microsoft.com/office/drawing/2014/main" id="{296CB88A-A153-FFCF-EE15-DDE232844C99}"/>
              </a:ext>
            </a:extLst>
          </p:cNvPr>
          <p:cNvSpPr/>
          <p:nvPr/>
        </p:nvSpPr>
        <p:spPr>
          <a:xfrm>
            <a:off x="3815199" y="2579761"/>
            <a:ext cx="12086781" cy="412317"/>
          </a:xfrm>
          <a:prstGeom prst="rect">
            <a:avLst/>
          </a:prstGeom>
          <a:solidFill>
            <a:schemeClr val="bg1"/>
          </a:solidFill>
          <a:ln w="38100">
            <a:solidFill>
              <a:schemeClr val="accent5">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Verdana" panose="020B0604030504040204" pitchFamily="34" charset="0"/>
                <a:ea typeface="Verdana" panose="020B0604030504040204" pitchFamily="34" charset="0"/>
              </a:rPr>
              <a:t>Attendance this week: 96.07%                               Attendance from September 2025: 96.93%</a:t>
            </a:r>
          </a:p>
        </p:txBody>
      </p:sp>
      <p:sp>
        <p:nvSpPr>
          <p:cNvPr id="14" name="Rectangle 5">
            <a:extLst>
              <a:ext uri="{FF2B5EF4-FFF2-40B4-BE49-F238E27FC236}">
                <a16:creationId xmlns:a16="http://schemas.microsoft.com/office/drawing/2014/main" id="{FA7E8330-3178-1688-5EEB-31741452FDC9}"/>
              </a:ext>
            </a:extLst>
          </p:cNvPr>
          <p:cNvSpPr>
            <a:spLocks noChangeArrowheads="1"/>
          </p:cNvSpPr>
          <p:nvPr/>
        </p:nvSpPr>
        <p:spPr bwMode="auto">
          <a:xfrm>
            <a:off x="-7405" y="508476"/>
            <a:ext cx="16256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ptos" panose="020B0004020202020204" pitchFamily="34" charset="0"/>
              </a:rPr>
              <a:t> </a:t>
            </a: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43371896-7417-CA6E-E21B-08B05199D860}"/>
              </a:ext>
            </a:extLst>
          </p:cNvPr>
          <p:cNvSpPr/>
          <p:nvPr/>
        </p:nvSpPr>
        <p:spPr>
          <a:xfrm>
            <a:off x="262021" y="11296260"/>
            <a:ext cx="2735626" cy="61830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dirty="0">
                <a:latin typeface="Verdana" panose="020B0604030504040204" pitchFamily="34" charset="0"/>
                <a:ea typeface="Verdana" panose="020B0604030504040204" pitchFamily="34" charset="0"/>
              </a:rPr>
              <a:t>Top Doodlers </a:t>
            </a:r>
          </a:p>
        </p:txBody>
      </p:sp>
      <p:sp>
        <p:nvSpPr>
          <p:cNvPr id="10" name="Rectangle 9">
            <a:extLst>
              <a:ext uri="{FF2B5EF4-FFF2-40B4-BE49-F238E27FC236}">
                <a16:creationId xmlns:a16="http://schemas.microsoft.com/office/drawing/2014/main" id="{8D230429-4DEE-3866-2FF7-73815EB48EDB}"/>
              </a:ext>
            </a:extLst>
          </p:cNvPr>
          <p:cNvSpPr/>
          <p:nvPr/>
        </p:nvSpPr>
        <p:spPr>
          <a:xfrm>
            <a:off x="3301999" y="11174853"/>
            <a:ext cx="12599981" cy="86112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400" dirty="0">
                <a:solidFill>
                  <a:srgbClr val="FFFF00"/>
                </a:solidFill>
                <a:latin typeface="Verdana" panose="020B0604030504040204" pitchFamily="34" charset="0"/>
                <a:ea typeface="Verdana" panose="020B0604030504040204" pitchFamily="34" charset="0"/>
              </a:rPr>
              <a:t>Doodle Maths Year 6: 81%                          </a:t>
            </a:r>
            <a:r>
              <a:rPr lang="en-GB" sz="2400" dirty="0">
                <a:solidFill>
                  <a:schemeClr val="accent5">
                    <a:lumMod val="60000"/>
                    <a:lumOff val="40000"/>
                  </a:schemeClr>
                </a:solidFill>
                <a:latin typeface="Verdana" panose="020B0604030504040204" pitchFamily="34" charset="0"/>
                <a:ea typeface="Verdana" panose="020B0604030504040204" pitchFamily="34" charset="0"/>
              </a:rPr>
              <a:t>Doodle English Year 6: 69%</a:t>
            </a:r>
          </a:p>
          <a:p>
            <a:r>
              <a:rPr lang="en-GB" sz="2400" dirty="0">
                <a:solidFill>
                  <a:schemeClr val="accent4">
                    <a:lumMod val="40000"/>
                    <a:lumOff val="60000"/>
                  </a:schemeClr>
                </a:solidFill>
                <a:latin typeface="Verdana" panose="020B0604030504040204" pitchFamily="34" charset="0"/>
                <a:ea typeface="Verdana" panose="020B0604030504040204" pitchFamily="34" charset="0"/>
              </a:rPr>
              <a:t>Doodle Tables Year 5: 18%                          </a:t>
            </a:r>
            <a:r>
              <a:rPr lang="en-GB" sz="2400" dirty="0">
                <a:solidFill>
                  <a:srgbClr val="FFC000"/>
                </a:solidFill>
                <a:latin typeface="Verdana" panose="020B0604030504040204" pitchFamily="34" charset="0"/>
                <a:ea typeface="Verdana" panose="020B0604030504040204" pitchFamily="34" charset="0"/>
              </a:rPr>
              <a:t>Doodle Spell Year 4: 23%</a:t>
            </a:r>
          </a:p>
        </p:txBody>
      </p:sp>
      <p:sp>
        <p:nvSpPr>
          <p:cNvPr id="12" name="Rectangle 11">
            <a:extLst>
              <a:ext uri="{FF2B5EF4-FFF2-40B4-BE49-F238E27FC236}">
                <a16:creationId xmlns:a16="http://schemas.microsoft.com/office/drawing/2014/main" id="{9BB8DCF8-0797-521B-3D39-F308A4D0673B}"/>
              </a:ext>
            </a:extLst>
          </p:cNvPr>
          <p:cNvSpPr/>
          <p:nvPr/>
        </p:nvSpPr>
        <p:spPr>
          <a:xfrm>
            <a:off x="3815199" y="1895310"/>
            <a:ext cx="12086781" cy="618307"/>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Verdana" panose="020B0604030504040204" pitchFamily="34" charset="0"/>
                <a:ea typeface="Verdana" panose="020B0604030504040204" pitchFamily="34" charset="0"/>
              </a:rPr>
              <a:t>Our vision is for everyone to have a love of life, a love of learning and a love of people.</a:t>
            </a:r>
          </a:p>
          <a:p>
            <a:pPr algn="ctr"/>
            <a:r>
              <a:rPr lang="en-GB" sz="1600" dirty="0">
                <a:solidFill>
                  <a:srgbClr val="FF0000"/>
                </a:solidFill>
                <a:latin typeface="Verdana" panose="020B0604030504040204" pitchFamily="34" charset="0"/>
                <a:ea typeface="Verdana" panose="020B0604030504040204" pitchFamily="34" charset="0"/>
              </a:rPr>
              <a:t>Be curious   </a:t>
            </a:r>
            <a:r>
              <a:rPr lang="en-GB" sz="1600" dirty="0">
                <a:solidFill>
                  <a:srgbClr val="00B050"/>
                </a:solidFill>
                <a:latin typeface="Verdana" panose="020B0604030504040204" pitchFamily="34" charset="0"/>
                <a:ea typeface="Verdana" panose="020B0604030504040204" pitchFamily="34" charset="0"/>
              </a:rPr>
              <a:t> Be Resilient     </a:t>
            </a:r>
            <a:r>
              <a:rPr lang="en-GB" sz="1600" dirty="0">
                <a:solidFill>
                  <a:schemeClr val="accent5">
                    <a:lumMod val="75000"/>
                  </a:schemeClr>
                </a:solidFill>
                <a:latin typeface="Verdana" panose="020B0604030504040204" pitchFamily="34" charset="0"/>
                <a:ea typeface="Verdana" panose="020B0604030504040204" pitchFamily="34" charset="0"/>
              </a:rPr>
              <a:t>Be Compassionate     </a:t>
            </a:r>
            <a:r>
              <a:rPr lang="en-GB" sz="1600" dirty="0">
                <a:solidFill>
                  <a:srgbClr val="0070C0"/>
                </a:solidFill>
                <a:latin typeface="Verdana" panose="020B0604030504040204" pitchFamily="34" charset="0"/>
                <a:ea typeface="Verdana" panose="020B0604030504040204" pitchFamily="34" charset="0"/>
              </a:rPr>
              <a:t>Be Respectful     </a:t>
            </a:r>
            <a:r>
              <a:rPr lang="en-GB" sz="1600" dirty="0">
                <a:solidFill>
                  <a:srgbClr val="FFC000"/>
                </a:solidFill>
                <a:latin typeface="Verdana" panose="020B0604030504040204" pitchFamily="34" charset="0"/>
                <a:ea typeface="Verdana" panose="020B0604030504040204" pitchFamily="34" charset="0"/>
              </a:rPr>
              <a:t>Be Ready     </a:t>
            </a:r>
            <a:r>
              <a:rPr lang="en-GB" sz="1600" dirty="0">
                <a:solidFill>
                  <a:schemeClr val="accent5">
                    <a:lumMod val="60000"/>
                    <a:lumOff val="40000"/>
                  </a:schemeClr>
                </a:solidFill>
                <a:latin typeface="Verdana" panose="020B0604030504040204" pitchFamily="34" charset="0"/>
                <a:ea typeface="Verdana" panose="020B0604030504040204" pitchFamily="34" charset="0"/>
              </a:rPr>
              <a:t>Be Safe</a:t>
            </a:r>
          </a:p>
        </p:txBody>
      </p:sp>
      <p:pic>
        <p:nvPicPr>
          <p:cNvPr id="1026" name="Picture 2" descr="Our Schools | Hurst Education Trust">
            <a:extLst>
              <a:ext uri="{FF2B5EF4-FFF2-40B4-BE49-F238E27FC236}">
                <a16:creationId xmlns:a16="http://schemas.microsoft.com/office/drawing/2014/main" id="{6A3BB7F3-99AA-30C8-88BC-9333F0BC494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558344" y="3146834"/>
            <a:ext cx="2225225" cy="15134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4836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351EEF8-C000-1286-80E1-65090904F83A}"/>
              </a:ext>
            </a:extLst>
          </p:cNvPr>
          <p:cNvSpPr/>
          <p:nvPr/>
        </p:nvSpPr>
        <p:spPr>
          <a:xfrm>
            <a:off x="4930407" y="153681"/>
            <a:ext cx="6395185" cy="676053"/>
          </a:xfrm>
          <a:prstGeom prst="rec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latin typeface="Verdana" panose="020B0604030504040204" pitchFamily="34" charset="0"/>
                <a:ea typeface="Verdana" panose="020B0604030504040204" pitchFamily="34" charset="0"/>
              </a:rPr>
              <a:t>Polite Reminders and Notices</a:t>
            </a:r>
          </a:p>
        </p:txBody>
      </p:sp>
      <p:sp>
        <p:nvSpPr>
          <p:cNvPr id="3" name="Rectangle 2">
            <a:extLst>
              <a:ext uri="{FF2B5EF4-FFF2-40B4-BE49-F238E27FC236}">
                <a16:creationId xmlns:a16="http://schemas.microsoft.com/office/drawing/2014/main" id="{BE7DA142-341D-470A-AAEB-406917B7715E}"/>
              </a:ext>
            </a:extLst>
          </p:cNvPr>
          <p:cNvSpPr/>
          <p:nvPr/>
        </p:nvSpPr>
        <p:spPr>
          <a:xfrm>
            <a:off x="394139" y="829732"/>
            <a:ext cx="15229490" cy="8725748"/>
          </a:xfrm>
          <a:prstGeom prst="rect">
            <a:avLst/>
          </a:prstGeom>
          <a:solidFill>
            <a:schemeClr val="bg1"/>
          </a:solid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GB" sz="1500" dirty="0">
              <a:solidFill>
                <a:schemeClr val="tx1"/>
              </a:solidFill>
              <a:latin typeface="Verdana" panose="020B0604030504040204" pitchFamily="34" charset="0"/>
              <a:ea typeface="Verdana" panose="020B0604030504040204" pitchFamily="34" charset="0"/>
              <a:cs typeface="Times New Roman"/>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r>
              <a:rPr lang="en-GB" sz="1600" b="1" u="sng" dirty="0">
                <a:solidFill>
                  <a:schemeClr val="tx1"/>
                </a:solidFill>
                <a:latin typeface="Verdana" panose="020B0604030504040204" pitchFamily="34" charset="0"/>
                <a:ea typeface="Verdana" panose="020B0604030504040204" pitchFamily="34" charset="0"/>
              </a:rPr>
              <a:t>Y2 Little Big Sing – Monday 9</a:t>
            </a:r>
            <a:r>
              <a:rPr lang="en-GB" sz="1600" b="1" u="sng" baseline="30000" dirty="0">
                <a:solidFill>
                  <a:schemeClr val="tx1"/>
                </a:solidFill>
                <a:latin typeface="Verdana" panose="020B0604030504040204" pitchFamily="34" charset="0"/>
                <a:ea typeface="Verdana" panose="020B0604030504040204" pitchFamily="34" charset="0"/>
              </a:rPr>
              <a:t>th</a:t>
            </a:r>
            <a:r>
              <a:rPr lang="en-GB" sz="1600" b="1" u="sng" dirty="0">
                <a:solidFill>
                  <a:schemeClr val="tx1"/>
                </a:solidFill>
                <a:latin typeface="Verdana" panose="020B0604030504040204" pitchFamily="34" charset="0"/>
                <a:ea typeface="Verdana" panose="020B0604030504040204" pitchFamily="34" charset="0"/>
              </a:rPr>
              <a:t> February 2026</a:t>
            </a:r>
          </a:p>
          <a:p>
            <a:r>
              <a:rPr lang="en-GB" sz="1600" dirty="0">
                <a:solidFill>
                  <a:schemeClr val="tx1"/>
                </a:solidFill>
                <a:latin typeface="Verdana" panose="020B0604030504040204" pitchFamily="34" charset="0"/>
                <a:ea typeface="Verdana" panose="020B0604030504040204" pitchFamily="34" charset="0"/>
              </a:rPr>
              <a:t>We look forward to our Year 2 children taking part in the Little Big Sing on </a:t>
            </a:r>
            <a:r>
              <a:rPr lang="en-GB" sz="1600" b="1" dirty="0">
                <a:solidFill>
                  <a:schemeClr val="tx1"/>
                </a:solidFill>
                <a:latin typeface="Verdana" panose="020B0604030504040204" pitchFamily="34" charset="0"/>
                <a:ea typeface="Verdana" panose="020B0604030504040204" pitchFamily="34" charset="0"/>
              </a:rPr>
              <a:t>Monday 9</a:t>
            </a:r>
            <a:r>
              <a:rPr lang="en-GB" sz="1600" b="1" baseline="30000" dirty="0">
                <a:solidFill>
                  <a:schemeClr val="tx1"/>
                </a:solidFill>
                <a:latin typeface="Verdana" panose="020B0604030504040204" pitchFamily="34" charset="0"/>
                <a:ea typeface="Verdana" panose="020B0604030504040204" pitchFamily="34" charset="0"/>
              </a:rPr>
              <a:t>th</a:t>
            </a:r>
            <a:r>
              <a:rPr lang="en-GB" sz="1600" b="1" dirty="0">
                <a:solidFill>
                  <a:schemeClr val="tx1"/>
                </a:solidFill>
                <a:latin typeface="Verdana" panose="020B0604030504040204" pitchFamily="34" charset="0"/>
                <a:ea typeface="Verdana" panose="020B0604030504040204" pitchFamily="34" charset="0"/>
              </a:rPr>
              <a:t> February </a:t>
            </a:r>
            <a:r>
              <a:rPr lang="en-GB" sz="1600" dirty="0">
                <a:solidFill>
                  <a:schemeClr val="tx1"/>
                </a:solidFill>
                <a:latin typeface="Verdana" panose="020B0604030504040204" pitchFamily="34" charset="0"/>
                <a:ea typeface="Verdana" panose="020B0604030504040204" pitchFamily="34" charset="0"/>
              </a:rPr>
              <a:t>at the Meads Primary School.  Please could Y2 parents transport their children directly to the Meads at </a:t>
            </a:r>
            <a:r>
              <a:rPr lang="en-GB" sz="1600" b="1" dirty="0">
                <a:solidFill>
                  <a:schemeClr val="tx1"/>
                </a:solidFill>
                <a:latin typeface="Verdana" panose="020B0604030504040204" pitchFamily="34" charset="0"/>
                <a:ea typeface="Verdana" panose="020B0604030504040204" pitchFamily="34" charset="0"/>
              </a:rPr>
              <a:t>9.15am</a:t>
            </a:r>
            <a:r>
              <a:rPr lang="en-GB" sz="1600" dirty="0">
                <a:solidFill>
                  <a:schemeClr val="tx1"/>
                </a:solidFill>
                <a:latin typeface="Verdana" panose="020B0604030504040204" pitchFamily="34" charset="0"/>
                <a:ea typeface="Verdana" panose="020B0604030504040204" pitchFamily="34" charset="0"/>
              </a:rPr>
              <a:t> where Mrs Davis will meet you.  The event should be finished at </a:t>
            </a:r>
            <a:r>
              <a:rPr lang="en-GB" sz="1600" b="1" dirty="0">
                <a:solidFill>
                  <a:schemeClr val="tx1"/>
                </a:solidFill>
                <a:latin typeface="Verdana" panose="020B0604030504040204" pitchFamily="34" charset="0"/>
                <a:ea typeface="Verdana" panose="020B0604030504040204" pitchFamily="34" charset="0"/>
              </a:rPr>
              <a:t>11.35am</a:t>
            </a:r>
            <a:r>
              <a:rPr lang="en-GB" sz="1600" dirty="0">
                <a:solidFill>
                  <a:schemeClr val="tx1"/>
                </a:solidFill>
                <a:latin typeface="Verdana" panose="020B0604030504040204" pitchFamily="34" charset="0"/>
                <a:ea typeface="Verdana" panose="020B0604030504040204" pitchFamily="34" charset="0"/>
              </a:rPr>
              <a:t> when the children should be collected and transported back to school.  </a:t>
            </a:r>
          </a:p>
          <a:p>
            <a:endParaRPr lang="en-GB" sz="1600" dirty="0">
              <a:solidFill>
                <a:schemeClr val="tx1"/>
              </a:solidFill>
              <a:latin typeface="Verdana" panose="020B0604030504040204" pitchFamily="34" charset="0"/>
              <a:ea typeface="Verdana" panose="020B0604030504040204" pitchFamily="34" charset="0"/>
            </a:endParaRPr>
          </a:p>
          <a:p>
            <a:r>
              <a:rPr lang="en-GB" sz="1600" b="1" u="sng" dirty="0">
                <a:solidFill>
                  <a:schemeClr val="tx1"/>
                </a:solidFill>
                <a:latin typeface="Verdana" panose="020B0604030504040204" pitchFamily="34" charset="0"/>
                <a:ea typeface="Verdana" panose="020B0604030504040204" pitchFamily="34" charset="0"/>
              </a:rPr>
              <a:t>SEN Coffee Morning – Wednesday 11</a:t>
            </a:r>
            <a:r>
              <a:rPr lang="en-GB" sz="1600" b="1" u="sng" baseline="30000" dirty="0">
                <a:solidFill>
                  <a:schemeClr val="tx1"/>
                </a:solidFill>
                <a:latin typeface="Verdana" panose="020B0604030504040204" pitchFamily="34" charset="0"/>
                <a:ea typeface="Verdana" panose="020B0604030504040204" pitchFamily="34" charset="0"/>
              </a:rPr>
              <a:t>th</a:t>
            </a:r>
            <a:r>
              <a:rPr lang="en-GB" sz="1600" b="1" u="sng" dirty="0">
                <a:solidFill>
                  <a:schemeClr val="tx1"/>
                </a:solidFill>
                <a:latin typeface="Verdana" panose="020B0604030504040204" pitchFamily="34" charset="0"/>
                <a:ea typeface="Verdana" panose="020B0604030504040204" pitchFamily="34" charset="0"/>
              </a:rPr>
              <a:t> February</a:t>
            </a:r>
          </a:p>
          <a:p>
            <a:pPr>
              <a:buNone/>
            </a:pPr>
            <a:r>
              <a:rPr lang="en-GB" sz="1600" dirty="0">
                <a:solidFill>
                  <a:schemeClr val="tx1"/>
                </a:solidFill>
                <a:latin typeface="Verdana" panose="020B0604030504040204" pitchFamily="34" charset="0"/>
                <a:ea typeface="Verdana" panose="020B0604030504040204" pitchFamily="34" charset="0"/>
              </a:rPr>
              <a:t>We would like to invite families of children on the SEN register to our Coffee Morning on </a:t>
            </a:r>
            <a:r>
              <a:rPr lang="en-GB" sz="1600" b="1" dirty="0">
                <a:solidFill>
                  <a:schemeClr val="tx1"/>
                </a:solidFill>
                <a:latin typeface="Verdana" panose="020B0604030504040204" pitchFamily="34" charset="0"/>
                <a:ea typeface="Verdana" panose="020B0604030504040204" pitchFamily="34" charset="0"/>
              </a:rPr>
              <a:t>Wednesday 11</a:t>
            </a:r>
            <a:r>
              <a:rPr lang="en-GB" sz="1600" b="1" baseline="30000" dirty="0">
                <a:solidFill>
                  <a:schemeClr val="tx1"/>
                </a:solidFill>
                <a:latin typeface="Verdana" panose="020B0604030504040204" pitchFamily="34" charset="0"/>
                <a:ea typeface="Verdana" panose="020B0604030504040204" pitchFamily="34" charset="0"/>
              </a:rPr>
              <a:t>th</a:t>
            </a:r>
            <a:r>
              <a:rPr lang="en-GB" sz="1600" b="1" dirty="0">
                <a:solidFill>
                  <a:schemeClr val="tx1"/>
                </a:solidFill>
                <a:latin typeface="Verdana" panose="020B0604030504040204" pitchFamily="34" charset="0"/>
                <a:ea typeface="Verdana" panose="020B0604030504040204" pitchFamily="34" charset="0"/>
              </a:rPr>
              <a:t> February</a:t>
            </a:r>
            <a:r>
              <a:rPr lang="en-GB" sz="1600" dirty="0">
                <a:solidFill>
                  <a:schemeClr val="tx1"/>
                </a:solidFill>
                <a:latin typeface="Verdana" panose="020B0604030504040204" pitchFamily="34" charset="0"/>
                <a:ea typeface="Verdana" panose="020B0604030504040204" pitchFamily="34" charset="0"/>
              </a:rPr>
              <a:t>. The morning will be supported by </a:t>
            </a:r>
            <a:r>
              <a:rPr lang="en-GB" sz="1600" dirty="0">
                <a:solidFill>
                  <a:srgbClr val="000000"/>
                </a:solidFill>
                <a:effectLst/>
                <a:latin typeface="Verdana" panose="020B0604030504040204" pitchFamily="34" charset="0"/>
                <a:ea typeface="Verdana" panose="020B0604030504040204" pitchFamily="34" charset="0"/>
                <a:cs typeface="Aptos" panose="020B0004020202020204" pitchFamily="34" charset="0"/>
              </a:rPr>
              <a:t>Jane Crawford, previously of the West Sussex Autism team, to consider how we are working with parents and how our school policies and systems are supporting our neurodivergent children. It would be great to hear your views and take these on board to shape our practice further.   This will start at </a:t>
            </a:r>
            <a:r>
              <a:rPr lang="en-GB" sz="1600" b="1" dirty="0">
                <a:solidFill>
                  <a:srgbClr val="000000"/>
                </a:solidFill>
                <a:effectLst/>
                <a:latin typeface="Verdana" panose="020B0604030504040204" pitchFamily="34" charset="0"/>
                <a:ea typeface="Verdana" panose="020B0604030504040204" pitchFamily="34" charset="0"/>
                <a:cs typeface="Aptos" panose="020B0004020202020204" pitchFamily="34" charset="0"/>
              </a:rPr>
              <a:t>9.15am </a:t>
            </a:r>
            <a:r>
              <a:rPr lang="en-GB" sz="1600" dirty="0">
                <a:solidFill>
                  <a:srgbClr val="000000"/>
                </a:solidFill>
                <a:effectLst/>
                <a:latin typeface="Verdana" panose="020B0604030504040204" pitchFamily="34" charset="0"/>
                <a:ea typeface="Verdana" panose="020B0604030504040204" pitchFamily="34" charset="0"/>
                <a:cs typeface="Aptos" panose="020B0004020202020204" pitchFamily="34" charset="0"/>
              </a:rPr>
              <a:t>and will be approximately 60 minutes with the opportunity to over run to </a:t>
            </a:r>
            <a:r>
              <a:rPr lang="en-GB" sz="1600" b="1" dirty="0">
                <a:solidFill>
                  <a:srgbClr val="000000"/>
                </a:solidFill>
                <a:effectLst/>
                <a:latin typeface="Verdana" panose="020B0604030504040204" pitchFamily="34" charset="0"/>
                <a:ea typeface="Verdana" panose="020B0604030504040204" pitchFamily="34" charset="0"/>
                <a:cs typeface="Aptos" panose="020B0004020202020204" pitchFamily="34" charset="0"/>
              </a:rPr>
              <a:t>10.45</a:t>
            </a:r>
            <a:r>
              <a:rPr lang="en-GB" sz="1600" b="1" dirty="0">
                <a:solidFill>
                  <a:srgbClr val="000000"/>
                </a:solidFill>
                <a:latin typeface="Verdana" panose="020B0604030504040204" pitchFamily="34" charset="0"/>
                <a:ea typeface="Verdana" panose="020B0604030504040204" pitchFamily="34" charset="0"/>
                <a:cs typeface="Aptos" panose="020B0004020202020204" pitchFamily="34" charset="0"/>
              </a:rPr>
              <a:t>am </a:t>
            </a:r>
            <a:r>
              <a:rPr lang="en-GB" sz="1600" dirty="0">
                <a:solidFill>
                  <a:srgbClr val="000000"/>
                </a:solidFill>
                <a:effectLst/>
                <a:latin typeface="Verdana" panose="020B0604030504040204" pitchFamily="34" charset="0"/>
                <a:ea typeface="Verdana" panose="020B0604030504040204" pitchFamily="34" charset="0"/>
                <a:cs typeface="Aptos" panose="020B0004020202020204" pitchFamily="34" charset="0"/>
              </a:rPr>
              <a:t>if needed. If you are able to attend, then please drop us an email to confirm. Thank you </a:t>
            </a:r>
            <a:endParaRPr lang="en-GB" sz="1600" dirty="0">
              <a:effectLst/>
              <a:latin typeface="Verdana" panose="020B0604030504040204" pitchFamily="34" charset="0"/>
              <a:ea typeface="Verdana" panose="020B0604030504040204" pitchFamily="34" charset="0"/>
              <a:cs typeface="Aptos" panose="020B000402020202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r>
              <a:rPr lang="en-GB" sz="1600" b="1" u="sng" dirty="0">
                <a:solidFill>
                  <a:schemeClr val="tx1"/>
                </a:solidFill>
                <a:latin typeface="Verdana" panose="020B0604030504040204" pitchFamily="34" charset="0"/>
                <a:ea typeface="Verdana" panose="020B0604030504040204" pitchFamily="34" charset="0"/>
              </a:rPr>
              <a:t>Netball Matches -  Wednesday 11th February</a:t>
            </a:r>
          </a:p>
          <a:p>
            <a:r>
              <a:rPr lang="en-GB" sz="1600" dirty="0">
                <a:solidFill>
                  <a:schemeClr val="tx1"/>
                </a:solidFill>
                <a:latin typeface="Verdana" panose="020B0604030504040204" pitchFamily="34" charset="0"/>
                <a:ea typeface="Verdana" panose="020B0604030504040204" pitchFamily="34" charset="0"/>
              </a:rPr>
              <a:t>The next Netball League matches are taking place on </a:t>
            </a:r>
            <a:r>
              <a:rPr lang="en-GB" sz="1600" b="1" dirty="0">
                <a:solidFill>
                  <a:schemeClr val="tx1"/>
                </a:solidFill>
                <a:latin typeface="Verdana" panose="020B0604030504040204" pitchFamily="34" charset="0"/>
                <a:ea typeface="Verdana" panose="020B0604030504040204" pitchFamily="34" charset="0"/>
              </a:rPr>
              <a:t>Wednesday 11</a:t>
            </a:r>
            <a:r>
              <a:rPr lang="en-GB" sz="1600" b="1" baseline="30000" dirty="0">
                <a:solidFill>
                  <a:schemeClr val="tx1"/>
                </a:solidFill>
                <a:latin typeface="Verdana" panose="020B0604030504040204" pitchFamily="34" charset="0"/>
                <a:ea typeface="Verdana" panose="020B0604030504040204" pitchFamily="34" charset="0"/>
              </a:rPr>
              <a:t>th</a:t>
            </a:r>
            <a:r>
              <a:rPr lang="en-GB" sz="1600" b="1" dirty="0">
                <a:solidFill>
                  <a:schemeClr val="tx1"/>
                </a:solidFill>
                <a:latin typeface="Verdana" panose="020B0604030504040204" pitchFamily="34" charset="0"/>
                <a:ea typeface="Verdana" panose="020B0604030504040204" pitchFamily="34" charset="0"/>
              </a:rPr>
              <a:t> February. </a:t>
            </a:r>
            <a:r>
              <a:rPr lang="en-GB" sz="1600" dirty="0">
                <a:solidFill>
                  <a:schemeClr val="tx1"/>
                </a:solidFill>
                <a:latin typeface="Verdana" panose="020B0604030504040204" pitchFamily="34" charset="0"/>
                <a:ea typeface="Verdana" panose="020B0604030504040204" pitchFamily="34" charset="0"/>
              </a:rPr>
              <a:t>Please would you arrange to collect your child from school at </a:t>
            </a:r>
            <a:r>
              <a:rPr lang="en-GB" sz="1600" b="1" dirty="0">
                <a:solidFill>
                  <a:schemeClr val="tx1"/>
                </a:solidFill>
                <a:latin typeface="Verdana" panose="020B0604030504040204" pitchFamily="34" charset="0"/>
                <a:ea typeface="Verdana" panose="020B0604030504040204" pitchFamily="34" charset="0"/>
              </a:rPr>
              <a:t>3.15pm</a:t>
            </a:r>
            <a:r>
              <a:rPr lang="en-GB" sz="1600" dirty="0">
                <a:solidFill>
                  <a:schemeClr val="tx1"/>
                </a:solidFill>
                <a:latin typeface="Verdana" panose="020B0604030504040204" pitchFamily="34" charset="0"/>
                <a:ea typeface="Verdana" panose="020B0604030504040204" pitchFamily="34" charset="0"/>
              </a:rPr>
              <a:t> and transport them to the East Grinstead Sports Club where Mrs Pitcaithly will meet the team.  The event should be finished at </a:t>
            </a:r>
            <a:r>
              <a:rPr lang="en-GB" sz="1600" b="1" dirty="0">
                <a:solidFill>
                  <a:schemeClr val="tx1"/>
                </a:solidFill>
                <a:latin typeface="Verdana" panose="020B0604030504040204" pitchFamily="34" charset="0"/>
                <a:ea typeface="Verdana" panose="020B0604030504040204" pitchFamily="34" charset="0"/>
              </a:rPr>
              <a:t>5.30pm</a:t>
            </a:r>
            <a:r>
              <a:rPr lang="en-GB" sz="1600" dirty="0">
                <a:solidFill>
                  <a:schemeClr val="tx1"/>
                </a:solidFill>
                <a:latin typeface="Verdana" panose="020B0604030504040204" pitchFamily="34" charset="0"/>
                <a:ea typeface="Verdana" panose="020B0604030504040204" pitchFamily="34" charset="0"/>
              </a:rPr>
              <a:t> when the children should be collected.  Please refer to the letter dated 3</a:t>
            </a:r>
            <a:r>
              <a:rPr lang="en-GB" sz="1600" baseline="30000" dirty="0">
                <a:solidFill>
                  <a:schemeClr val="tx1"/>
                </a:solidFill>
                <a:latin typeface="Verdana" panose="020B0604030504040204" pitchFamily="34" charset="0"/>
                <a:ea typeface="Verdana" panose="020B0604030504040204" pitchFamily="34" charset="0"/>
              </a:rPr>
              <a:t>rd</a:t>
            </a:r>
            <a:r>
              <a:rPr lang="en-GB" sz="1600" dirty="0">
                <a:solidFill>
                  <a:schemeClr val="tx1"/>
                </a:solidFill>
                <a:latin typeface="Verdana" panose="020B0604030504040204" pitchFamily="34" charset="0"/>
                <a:ea typeface="Verdana" panose="020B0604030504040204" pitchFamily="34" charset="0"/>
              </a:rPr>
              <a:t> February for further details.  </a:t>
            </a:r>
            <a:r>
              <a:rPr lang="en-GB" sz="1600" b="1" dirty="0">
                <a:solidFill>
                  <a:schemeClr val="tx1"/>
                </a:solidFill>
                <a:latin typeface="Verdana" panose="020B0604030504040204" pitchFamily="34" charset="0"/>
                <a:ea typeface="Verdana" panose="020B0604030504040204" pitchFamily="34" charset="0"/>
              </a:rPr>
              <a:t>Please can all consent forms be returned to the school office no later than Monday 9</a:t>
            </a:r>
            <a:r>
              <a:rPr lang="en-GB" sz="1600" b="1" baseline="30000" dirty="0">
                <a:solidFill>
                  <a:schemeClr val="tx1"/>
                </a:solidFill>
                <a:latin typeface="Verdana" panose="020B0604030504040204" pitchFamily="34" charset="0"/>
                <a:ea typeface="Verdana" panose="020B0604030504040204" pitchFamily="34" charset="0"/>
              </a:rPr>
              <a:t>th</a:t>
            </a:r>
            <a:r>
              <a:rPr lang="en-GB" sz="1600" b="1" dirty="0">
                <a:solidFill>
                  <a:schemeClr val="tx1"/>
                </a:solidFill>
                <a:latin typeface="Verdana" panose="020B0604030504040204" pitchFamily="34" charset="0"/>
                <a:ea typeface="Verdana" panose="020B0604030504040204" pitchFamily="34" charset="0"/>
              </a:rPr>
              <a:t> February to enable your child to participate </a:t>
            </a:r>
            <a:r>
              <a:rPr lang="en-GB" sz="1600" dirty="0">
                <a:solidFill>
                  <a:schemeClr val="tx1"/>
                </a:solidFill>
                <a:latin typeface="Verdana" panose="020B0604030504040204" pitchFamily="34" charset="0"/>
                <a:ea typeface="Verdana" panose="020B0604030504040204" pitchFamily="34" charset="0"/>
              </a:rPr>
              <a:t>– thank you.</a:t>
            </a:r>
          </a:p>
          <a:p>
            <a:endParaRPr lang="en-GB" sz="1600" dirty="0">
              <a:solidFill>
                <a:schemeClr val="tx1"/>
              </a:solidFill>
              <a:latin typeface="Verdana" panose="020B0604030504040204" pitchFamily="34" charset="0"/>
              <a:ea typeface="Verdana" panose="020B0604030504040204" pitchFamily="34" charset="0"/>
            </a:endParaRPr>
          </a:p>
          <a:p>
            <a:r>
              <a:rPr lang="en-GB" sz="1600" b="1" u="sng" dirty="0">
                <a:solidFill>
                  <a:schemeClr val="tx1"/>
                </a:solidFill>
                <a:latin typeface="Verdana" panose="020B0604030504040204" pitchFamily="34" charset="0"/>
                <a:ea typeface="Verdana" panose="020B0604030504040204" pitchFamily="34" charset="0"/>
              </a:rPr>
              <a:t>Art Exhibition and PTFA Valentines Cake Sale – Friday 13</a:t>
            </a:r>
            <a:r>
              <a:rPr lang="en-GB" sz="1600" b="1" u="sng" baseline="30000" dirty="0">
                <a:solidFill>
                  <a:schemeClr val="tx1"/>
                </a:solidFill>
                <a:latin typeface="Verdana" panose="020B0604030504040204" pitchFamily="34" charset="0"/>
                <a:ea typeface="Verdana" panose="020B0604030504040204" pitchFamily="34" charset="0"/>
              </a:rPr>
              <a:t>th</a:t>
            </a:r>
            <a:r>
              <a:rPr lang="en-GB" sz="1600" b="1" u="sng" dirty="0">
                <a:solidFill>
                  <a:schemeClr val="tx1"/>
                </a:solidFill>
                <a:latin typeface="Verdana" panose="020B0604030504040204" pitchFamily="34" charset="0"/>
                <a:ea typeface="Verdana" panose="020B0604030504040204" pitchFamily="34" charset="0"/>
              </a:rPr>
              <a:t> February</a:t>
            </a:r>
          </a:p>
          <a:p>
            <a:r>
              <a:rPr lang="en-GB" sz="1600" dirty="0">
                <a:solidFill>
                  <a:schemeClr val="tx1"/>
                </a:solidFill>
                <a:latin typeface="Verdana" panose="020B0604030504040204" pitchFamily="34" charset="0"/>
                <a:ea typeface="Verdana" panose="020B0604030504040204" pitchFamily="34" charset="0"/>
              </a:rPr>
              <a:t>We will be proudly exhibiting the artwork created by the children during Art Week on </a:t>
            </a:r>
            <a:r>
              <a:rPr lang="en-GB" sz="1600" b="1" dirty="0">
                <a:solidFill>
                  <a:schemeClr val="tx1"/>
                </a:solidFill>
                <a:latin typeface="Verdana" panose="020B0604030504040204" pitchFamily="34" charset="0"/>
                <a:ea typeface="Verdana" panose="020B0604030504040204" pitchFamily="34" charset="0"/>
              </a:rPr>
              <a:t>Friday 13</a:t>
            </a:r>
            <a:r>
              <a:rPr lang="en-GB" sz="1600" b="1" baseline="30000" dirty="0">
                <a:solidFill>
                  <a:schemeClr val="tx1"/>
                </a:solidFill>
                <a:latin typeface="Verdana" panose="020B0604030504040204" pitchFamily="34" charset="0"/>
                <a:ea typeface="Verdana" panose="020B0604030504040204" pitchFamily="34" charset="0"/>
              </a:rPr>
              <a:t>th</a:t>
            </a:r>
            <a:r>
              <a:rPr lang="en-GB" sz="1600" b="1" dirty="0">
                <a:solidFill>
                  <a:schemeClr val="tx1"/>
                </a:solidFill>
                <a:latin typeface="Verdana" panose="020B0604030504040204" pitchFamily="34" charset="0"/>
                <a:ea typeface="Verdana" panose="020B0604030504040204" pitchFamily="34" charset="0"/>
              </a:rPr>
              <a:t> February </a:t>
            </a:r>
            <a:r>
              <a:rPr lang="en-GB" sz="1600" dirty="0">
                <a:solidFill>
                  <a:schemeClr val="tx1"/>
                </a:solidFill>
                <a:latin typeface="Verdana" panose="020B0604030504040204" pitchFamily="34" charset="0"/>
                <a:ea typeface="Verdana" panose="020B0604030504040204" pitchFamily="34" charset="0"/>
              </a:rPr>
              <a:t>from </a:t>
            </a:r>
            <a:r>
              <a:rPr lang="en-GB" sz="1600" b="1" dirty="0">
                <a:solidFill>
                  <a:schemeClr val="tx1"/>
                </a:solidFill>
                <a:latin typeface="Verdana" panose="020B0604030504040204" pitchFamily="34" charset="0"/>
                <a:ea typeface="Verdana" panose="020B0604030504040204" pitchFamily="34" charset="0"/>
              </a:rPr>
              <a:t>2.30pm onwards </a:t>
            </a:r>
            <a:r>
              <a:rPr lang="en-GB" sz="1600" dirty="0">
                <a:solidFill>
                  <a:schemeClr val="tx1"/>
                </a:solidFill>
                <a:latin typeface="Verdana" panose="020B0604030504040204" pitchFamily="34" charset="0"/>
                <a:ea typeface="Verdana" panose="020B0604030504040204" pitchFamily="34" charset="0"/>
              </a:rPr>
              <a:t>and we look forward to welcoming you. This year’s Art Week will begin with an exciting visit from an art historian, who will lead four special art history workshops to inspire the children. Throughout the week, pupils will explore colour, sculpture, and several themes introduced during the Monday session. After school, there will be a cake sale to send everyone off into half term on a sweet note.</a:t>
            </a:r>
          </a:p>
          <a:p>
            <a:endParaRPr lang="en-GB" sz="1600" b="1" u="sng" dirty="0">
              <a:solidFill>
                <a:schemeClr val="tx1"/>
              </a:solidFill>
              <a:latin typeface="Verdana" panose="020B0604030504040204" pitchFamily="34" charset="0"/>
              <a:ea typeface="Verdana" panose="020B0604030504040204" pitchFamily="34" charset="0"/>
            </a:endParaRPr>
          </a:p>
          <a:p>
            <a:r>
              <a:rPr lang="en-GB" sz="1600" b="1" u="sng" dirty="0">
                <a:solidFill>
                  <a:schemeClr val="tx1"/>
                </a:solidFill>
                <a:latin typeface="Verdana" panose="020B0604030504040204" pitchFamily="34" charset="0"/>
                <a:ea typeface="Verdana" panose="020B0604030504040204" pitchFamily="34" charset="0"/>
              </a:rPr>
              <a:t>Chartwells ‘Back to School’ Menu – 23</a:t>
            </a:r>
            <a:r>
              <a:rPr lang="en-GB" sz="1600" b="1" u="sng" baseline="30000" dirty="0">
                <a:solidFill>
                  <a:schemeClr val="tx1"/>
                </a:solidFill>
                <a:latin typeface="Verdana" panose="020B0604030504040204" pitchFamily="34" charset="0"/>
                <a:ea typeface="Verdana" panose="020B0604030504040204" pitchFamily="34" charset="0"/>
              </a:rPr>
              <a:t>rd</a:t>
            </a:r>
            <a:r>
              <a:rPr lang="en-GB" sz="1600" b="1" u="sng" dirty="0">
                <a:solidFill>
                  <a:schemeClr val="tx1"/>
                </a:solidFill>
                <a:latin typeface="Verdana" panose="020B0604030504040204" pitchFamily="34" charset="0"/>
                <a:ea typeface="Verdana" panose="020B0604030504040204" pitchFamily="34" charset="0"/>
              </a:rPr>
              <a:t> February </a:t>
            </a:r>
          </a:p>
          <a:p>
            <a:r>
              <a:rPr lang="en-GB" sz="1600" dirty="0">
                <a:solidFill>
                  <a:schemeClr val="tx1"/>
                </a:solidFill>
                <a:latin typeface="Verdana" panose="020B0604030504040204" pitchFamily="34" charset="0"/>
                <a:ea typeface="Verdana" panose="020B0604030504040204" pitchFamily="34" charset="0"/>
              </a:rPr>
              <a:t>As we are on a ‘back to school’ menu after half term, Chartwells have asked us to advise parents that they will have to log in to ParentPay and reorder a meal for the first day back even if you have already placed an order for this date. </a:t>
            </a:r>
          </a:p>
          <a:p>
            <a:endParaRPr lang="en-GB" sz="1600" dirty="0">
              <a:solidFill>
                <a:schemeClr val="tx1"/>
              </a:solidFill>
              <a:latin typeface="Verdana" panose="020B0604030504040204" pitchFamily="34" charset="0"/>
              <a:ea typeface="Verdana" panose="020B0604030504040204" pitchFamily="34" charset="0"/>
            </a:endParaRPr>
          </a:p>
          <a:p>
            <a:r>
              <a:rPr lang="en-GB" sz="1600" b="1" u="sng" dirty="0">
                <a:solidFill>
                  <a:schemeClr val="tx1"/>
                </a:solidFill>
                <a:latin typeface="Verdana" panose="020B0604030504040204" pitchFamily="34" charset="0"/>
                <a:ea typeface="Verdana" panose="020B0604030504040204" pitchFamily="34" charset="0"/>
              </a:rPr>
              <a:t>Car Park </a:t>
            </a:r>
          </a:p>
          <a:p>
            <a:r>
              <a:rPr lang="en-GB" sz="1600" dirty="0">
                <a:solidFill>
                  <a:schemeClr val="tx1"/>
                </a:solidFill>
                <a:latin typeface="Verdana" panose="020B0604030504040204" pitchFamily="34" charset="0"/>
                <a:ea typeface="Verdana" panose="020B0604030504040204" pitchFamily="34" charset="0"/>
              </a:rPr>
              <a:t>Please do not use the school car park for parking or turning around as it is dangerous, blocks access for the staff – thank you.</a:t>
            </a:r>
          </a:p>
          <a:p>
            <a:endParaRPr lang="en-GB" sz="1600" b="1" u="sng" dirty="0">
              <a:solidFill>
                <a:schemeClr val="tx1"/>
              </a:solidFill>
              <a:latin typeface="Verdana" panose="020B0604030504040204" pitchFamily="34" charset="0"/>
              <a:ea typeface="Verdana" panose="020B0604030504040204" pitchFamily="34" charset="0"/>
            </a:endParaRPr>
          </a:p>
          <a:p>
            <a:r>
              <a:rPr lang="en-GB" sz="1600" b="1" u="sng" dirty="0">
                <a:solidFill>
                  <a:schemeClr val="tx1"/>
                </a:solidFill>
                <a:latin typeface="Verdana" panose="020B0604030504040204" pitchFamily="34" charset="0"/>
                <a:ea typeface="Verdana" panose="020B0604030504040204" pitchFamily="34" charset="0"/>
              </a:rPr>
              <a:t>Water Bottles</a:t>
            </a:r>
          </a:p>
          <a:p>
            <a:r>
              <a:rPr lang="en-GB" sz="1600" dirty="0">
                <a:solidFill>
                  <a:schemeClr val="tx1"/>
                </a:solidFill>
                <a:latin typeface="Verdana" panose="020B0604030504040204" pitchFamily="34" charset="0"/>
                <a:ea typeface="Verdana" panose="020B0604030504040204" pitchFamily="34" charset="0"/>
              </a:rPr>
              <a:t>Just a polite reminder that children should bring a water bottle to school each day.  Some children are coming to school without them – thank you.  </a:t>
            </a: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400" dirty="0">
              <a:solidFill>
                <a:schemeClr val="tx1"/>
              </a:solidFill>
              <a:latin typeface="Verdana" panose="020B0604030504040204" pitchFamily="34" charset="0"/>
              <a:ea typeface="Verdana" panose="020B0604030504040204" pitchFamily="34" charset="0"/>
              <a:cs typeface="Times New Roman"/>
            </a:endParaRPr>
          </a:p>
          <a:p>
            <a:endParaRPr lang="en-GB" sz="14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400" b="1" u="sng" dirty="0">
              <a:solidFill>
                <a:schemeClr val="tx1"/>
              </a:solidFill>
              <a:latin typeface="Verdana" panose="020B0604030504040204" pitchFamily="34" charset="0"/>
              <a:ea typeface="Verdana" panose="020B0604030504040204" pitchFamily="34" charset="0"/>
            </a:endParaRPr>
          </a:p>
        </p:txBody>
      </p:sp>
      <p:sp>
        <p:nvSpPr>
          <p:cNvPr id="4" name="Rectangle: Rounded Corners 3">
            <a:extLst>
              <a:ext uri="{FF2B5EF4-FFF2-40B4-BE49-F238E27FC236}">
                <a16:creationId xmlns:a16="http://schemas.microsoft.com/office/drawing/2014/main" id="{9037EB06-1568-9AF2-1059-85928AB70FFF}"/>
              </a:ext>
            </a:extLst>
          </p:cNvPr>
          <p:cNvSpPr/>
          <p:nvPr/>
        </p:nvSpPr>
        <p:spPr>
          <a:xfrm>
            <a:off x="3760952" y="9799320"/>
            <a:ext cx="7772400" cy="670559"/>
          </a:xfrm>
          <a:prstGeom prst="roundRect">
            <a:avLst/>
          </a:prstGeom>
          <a:solidFill>
            <a:srgbClr val="FFFF00"/>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400" b="1" dirty="0">
                <a:solidFill>
                  <a:schemeClr val="tx1"/>
                </a:solidFill>
              </a:rPr>
              <a:t>ACHIEVEMENTS</a:t>
            </a:r>
            <a:r>
              <a:rPr lang="en-GB" dirty="0">
                <a:solidFill>
                  <a:schemeClr val="tx1"/>
                </a:solidFill>
              </a:rPr>
              <a:t> </a:t>
            </a:r>
          </a:p>
        </p:txBody>
      </p:sp>
      <p:sp>
        <p:nvSpPr>
          <p:cNvPr id="7" name="Rectangle 6">
            <a:extLst>
              <a:ext uri="{FF2B5EF4-FFF2-40B4-BE49-F238E27FC236}">
                <a16:creationId xmlns:a16="http://schemas.microsoft.com/office/drawing/2014/main" id="{4F8A42DD-CC47-9B78-156B-6DF1BB8377EF}"/>
              </a:ext>
            </a:extLst>
          </p:cNvPr>
          <p:cNvSpPr/>
          <p:nvPr/>
        </p:nvSpPr>
        <p:spPr>
          <a:xfrm>
            <a:off x="520263" y="10469880"/>
            <a:ext cx="14630400" cy="1417320"/>
          </a:xfrm>
          <a:prstGeom prst="rect">
            <a:avLst/>
          </a:prstGeom>
          <a:ln w="28575"/>
        </p:spPr>
        <p:style>
          <a:lnRef idx="2">
            <a:schemeClr val="accent2"/>
          </a:lnRef>
          <a:fillRef idx="1">
            <a:schemeClr val="lt1"/>
          </a:fillRef>
          <a:effectRef idx="0">
            <a:schemeClr val="accent2"/>
          </a:effectRef>
          <a:fontRef idx="minor">
            <a:schemeClr val="dk1"/>
          </a:fontRef>
        </p:style>
        <p:txBody>
          <a:bodyPr rtlCol="0" anchor="ctr"/>
          <a:lstStyle/>
          <a:p>
            <a:endParaRPr lang="en-GB" sz="1500" dirty="0">
              <a:solidFill>
                <a:schemeClr val="tx1"/>
              </a:solidFill>
              <a:latin typeface="Verdana" panose="020B0604030504040204" pitchFamily="34" charset="0"/>
              <a:ea typeface="Verdana" panose="020B0604030504040204" pitchFamily="34" charset="0"/>
              <a:cs typeface="Times New Roman"/>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r>
              <a:rPr lang="en-GB" sz="1600" b="1" u="sng" dirty="0">
                <a:solidFill>
                  <a:schemeClr val="tx1"/>
                </a:solidFill>
                <a:latin typeface="Verdana" panose="020B0604030504040204" pitchFamily="34" charset="0"/>
                <a:ea typeface="Verdana" panose="020B0604030504040204" pitchFamily="34" charset="0"/>
              </a:rPr>
              <a:t> </a:t>
            </a: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r>
              <a:rPr lang="en-GB" sz="1600" b="1" u="sng" dirty="0">
                <a:solidFill>
                  <a:schemeClr val="tx1"/>
                </a:solidFill>
                <a:latin typeface="Verdana" panose="020B0604030504040204" pitchFamily="34" charset="0"/>
                <a:ea typeface="Verdana" panose="020B0604030504040204" pitchFamily="34" charset="0"/>
              </a:rPr>
              <a:t>G</a:t>
            </a: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b="1" u="sng" dirty="0">
              <a:solidFill>
                <a:schemeClr val="tx1"/>
              </a:solidFill>
              <a:latin typeface="Verdana" panose="020B0604030504040204" pitchFamily="34" charset="0"/>
              <a:ea typeface="Verdana" panose="020B0604030504040204" pitchFamily="34" charset="0"/>
            </a:endParaRPr>
          </a:p>
          <a:p>
            <a:r>
              <a:rPr lang="en-GB" sz="1600" b="1" u="sng" dirty="0">
                <a:solidFill>
                  <a:schemeClr val="tx1"/>
                </a:solidFill>
                <a:latin typeface="Verdana" panose="020B0604030504040204" pitchFamily="34" charset="0"/>
                <a:ea typeface="Verdana" panose="020B0604030504040204" pitchFamily="34" charset="0"/>
              </a:rPr>
              <a:t>Girls Football – Wednesday 4</a:t>
            </a:r>
            <a:r>
              <a:rPr lang="en-GB" sz="1600" b="1" u="sng" baseline="30000" dirty="0">
                <a:solidFill>
                  <a:schemeClr val="tx1"/>
                </a:solidFill>
                <a:latin typeface="Verdana" panose="020B0604030504040204" pitchFamily="34" charset="0"/>
                <a:ea typeface="Verdana" panose="020B0604030504040204" pitchFamily="34" charset="0"/>
              </a:rPr>
              <a:t>th</a:t>
            </a:r>
            <a:r>
              <a:rPr lang="en-GB" sz="1600" b="1" u="sng" dirty="0">
                <a:solidFill>
                  <a:schemeClr val="tx1"/>
                </a:solidFill>
                <a:latin typeface="Verdana" panose="020B0604030504040204" pitchFamily="34" charset="0"/>
                <a:ea typeface="Verdana" panose="020B0604030504040204" pitchFamily="34" charset="0"/>
              </a:rPr>
              <a:t> February</a:t>
            </a:r>
          </a:p>
          <a:p>
            <a:endParaRPr lang="en-GB" sz="1600" b="1" u="sng" dirty="0">
              <a:solidFill>
                <a:schemeClr val="tx1"/>
              </a:solidFill>
              <a:latin typeface="Verdana" panose="020B0604030504040204" pitchFamily="34" charset="0"/>
              <a:ea typeface="Verdana" panose="020B0604030504040204" pitchFamily="34" charset="0"/>
            </a:endParaRPr>
          </a:p>
          <a:p>
            <a:r>
              <a:rPr lang="en-GB" sz="1600" dirty="0">
                <a:solidFill>
                  <a:schemeClr val="tx1"/>
                </a:solidFill>
                <a:latin typeface="Verdana" panose="020B0604030504040204" pitchFamily="34" charset="0"/>
                <a:ea typeface="Verdana" panose="020B0604030504040204" pitchFamily="34" charset="0"/>
              </a:rPr>
              <a:t>Our girls football team played two matches against St Peters Primary and Copthorne Primary.  Unfortunately, we lost 2-1 to St Peters and lost 4-2 to Copthorne.  However, our team played with resilience and determination, with Haven scoring a hat trick!  Very well done to all our team: Haven; Florence; Isabelle; Holly; Poppy; Ida; Vienna; Penelope and Vivienne.</a:t>
            </a:r>
          </a:p>
          <a:p>
            <a:endParaRPr lang="en-GB" sz="1600" b="1" u="sng"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b="1" u="sng" dirty="0">
              <a:solidFill>
                <a:schemeClr val="tx1"/>
              </a:solidFill>
              <a:latin typeface="Verdana" panose="020B0604030504040204" pitchFamily="34" charset="0"/>
              <a:ea typeface="Verdana" panose="020B0604030504040204" pitchFamily="34" charset="0"/>
            </a:endParaRPr>
          </a:p>
          <a:p>
            <a:endParaRPr lang="en-GB" sz="1400" dirty="0">
              <a:solidFill>
                <a:schemeClr val="tx1"/>
              </a:solidFill>
              <a:latin typeface="Verdana" panose="020B0604030504040204" pitchFamily="34" charset="0"/>
              <a:ea typeface="Verdana" panose="020B0604030504040204" pitchFamily="34" charset="0"/>
              <a:cs typeface="Times New Roman"/>
            </a:endParaRPr>
          </a:p>
          <a:p>
            <a:endParaRPr lang="en-GB" sz="14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500" dirty="0">
              <a:solidFill>
                <a:schemeClr val="tx1"/>
              </a:solidFill>
              <a:latin typeface="Verdana" panose="020B0604030504040204" pitchFamily="34" charset="0"/>
              <a:ea typeface="Verdana" panose="020B0604030504040204" pitchFamily="34" charset="0"/>
            </a:endParaRPr>
          </a:p>
          <a:p>
            <a:endParaRPr lang="en-GB" sz="1600" dirty="0">
              <a:solidFill>
                <a:schemeClr val="tx1"/>
              </a:solidFill>
              <a:latin typeface="Verdana" panose="020B0604030504040204" pitchFamily="34" charset="0"/>
              <a:ea typeface="Verdana" panose="020B0604030504040204" pitchFamily="34" charset="0"/>
            </a:endParaRPr>
          </a:p>
        </p:txBody>
      </p:sp>
      <p:sp>
        <p:nvSpPr>
          <p:cNvPr id="5" name="Star: 6 Points 4">
            <a:extLst>
              <a:ext uri="{FF2B5EF4-FFF2-40B4-BE49-F238E27FC236}">
                <a16:creationId xmlns:a16="http://schemas.microsoft.com/office/drawing/2014/main" id="{11045505-16E7-A8A9-6104-2D33B5353E93}"/>
              </a:ext>
            </a:extLst>
          </p:cNvPr>
          <p:cNvSpPr/>
          <p:nvPr/>
        </p:nvSpPr>
        <p:spPr>
          <a:xfrm>
            <a:off x="3479671" y="9281160"/>
            <a:ext cx="1359688" cy="1188719"/>
          </a:xfrm>
          <a:prstGeom prst="star6">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Star: 6 Points 7">
            <a:extLst>
              <a:ext uri="{FF2B5EF4-FFF2-40B4-BE49-F238E27FC236}">
                <a16:creationId xmlns:a16="http://schemas.microsoft.com/office/drawing/2014/main" id="{1CB319DD-0CB5-B58B-DCFF-CA3905E74B5B}"/>
              </a:ext>
            </a:extLst>
          </p:cNvPr>
          <p:cNvSpPr/>
          <p:nvPr/>
        </p:nvSpPr>
        <p:spPr>
          <a:xfrm flipH="1">
            <a:off x="10518142" y="9265919"/>
            <a:ext cx="1234440" cy="1341119"/>
          </a:xfrm>
          <a:prstGeom prst="star6">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40666299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CEF88C7F-28DE-5EC5-1256-13A804044CAE}"/>
              </a:ext>
            </a:extLst>
          </p:cNvPr>
          <p:cNvSpPr/>
          <p:nvPr/>
        </p:nvSpPr>
        <p:spPr>
          <a:xfrm rot="10800000" flipV="1">
            <a:off x="355584" y="7299434"/>
            <a:ext cx="15172879" cy="4619297"/>
          </a:xfrm>
          <a:prstGeom prst="roundRect">
            <a:avLst>
              <a:gd name="adj" fmla="val 50000"/>
            </a:avLst>
          </a:prstGeom>
          <a:solidFill>
            <a:srgbClr val="FF66CC"/>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4400" b="1" dirty="0">
              <a:solidFill>
                <a:schemeClr val="tx1"/>
              </a:solidFill>
            </a:endParaRPr>
          </a:p>
          <a:p>
            <a:pPr algn="ctr"/>
            <a:endParaRPr lang="en-GB" sz="4400" b="1" dirty="0">
              <a:solidFill>
                <a:schemeClr val="tx1"/>
              </a:solidFill>
            </a:endParaRPr>
          </a:p>
          <a:p>
            <a:pPr algn="ctr"/>
            <a:endParaRPr lang="en-GB" sz="4400" b="1" dirty="0">
              <a:solidFill>
                <a:schemeClr val="tx1"/>
              </a:solidFill>
            </a:endParaRPr>
          </a:p>
          <a:p>
            <a:pPr algn="ctr"/>
            <a:endParaRPr lang="en-GB" sz="4400" b="1" dirty="0">
              <a:solidFill>
                <a:schemeClr val="tx1"/>
              </a:solidFill>
            </a:endParaRPr>
          </a:p>
          <a:p>
            <a:pPr algn="ctr"/>
            <a:endParaRPr lang="en-GB" sz="4400" b="1" dirty="0">
              <a:solidFill>
                <a:schemeClr val="tx1"/>
              </a:solidFill>
            </a:endParaRPr>
          </a:p>
          <a:p>
            <a:pPr algn="ctr"/>
            <a:r>
              <a:rPr lang="en-GB" sz="3600" b="1" dirty="0">
                <a:solidFill>
                  <a:schemeClr val="bg1"/>
                </a:solidFill>
              </a:rPr>
              <a:t>ART EXHIBITON &amp; VALENTINES CAKE SALE</a:t>
            </a:r>
          </a:p>
          <a:p>
            <a:pPr algn="ctr"/>
            <a:endParaRPr lang="en-GB" sz="3600" b="1" dirty="0">
              <a:solidFill>
                <a:schemeClr val="bg1"/>
              </a:solidFill>
            </a:endParaRPr>
          </a:p>
          <a:p>
            <a:pPr algn="ctr"/>
            <a:r>
              <a:rPr lang="en-GB" sz="3600" b="1" dirty="0">
                <a:solidFill>
                  <a:schemeClr val="bg1"/>
                </a:solidFill>
              </a:rPr>
              <a:t>We look forward to welcoming you</a:t>
            </a:r>
          </a:p>
          <a:p>
            <a:pPr algn="ctr"/>
            <a:r>
              <a:rPr lang="en-GB" sz="3600" b="1" dirty="0">
                <a:solidFill>
                  <a:schemeClr val="bg1"/>
                </a:solidFill>
              </a:rPr>
              <a:t>on</a:t>
            </a:r>
          </a:p>
          <a:p>
            <a:pPr algn="ctr"/>
            <a:r>
              <a:rPr lang="en-GB" sz="2800" b="1" dirty="0">
                <a:solidFill>
                  <a:schemeClr val="bg1"/>
                </a:solidFill>
              </a:rPr>
              <a:t>Friday 13</a:t>
            </a:r>
            <a:r>
              <a:rPr lang="en-GB" sz="2800" b="1" baseline="30000" dirty="0">
                <a:solidFill>
                  <a:schemeClr val="bg1"/>
                </a:solidFill>
              </a:rPr>
              <a:t>th</a:t>
            </a:r>
            <a:r>
              <a:rPr lang="en-GB" sz="2800" b="1" dirty="0">
                <a:solidFill>
                  <a:schemeClr val="bg1"/>
                </a:solidFill>
              </a:rPr>
              <a:t> February, 2.30pm onwards</a:t>
            </a:r>
          </a:p>
          <a:p>
            <a:pPr algn="ctr"/>
            <a:endParaRPr lang="en-GB" sz="2800" b="1" dirty="0">
              <a:solidFill>
                <a:schemeClr val="bg1"/>
              </a:solidFill>
            </a:endParaRPr>
          </a:p>
          <a:p>
            <a:pPr algn="ctr"/>
            <a:r>
              <a:rPr lang="en-GB" sz="2800" b="1" dirty="0">
                <a:solidFill>
                  <a:schemeClr val="bg1"/>
                </a:solidFill>
              </a:rPr>
              <a:t>Followed by PTFA Valentines Cake Sale</a:t>
            </a:r>
          </a:p>
          <a:p>
            <a:pPr algn="ctr"/>
            <a:r>
              <a:rPr lang="en-GB" sz="2800" b="1" dirty="0">
                <a:solidFill>
                  <a:schemeClr val="bg1"/>
                </a:solidFill>
              </a:rPr>
              <a:t>After-school </a:t>
            </a:r>
          </a:p>
          <a:p>
            <a:pPr algn="ctr"/>
            <a:endParaRPr lang="en-GB" sz="4400" b="1" dirty="0">
              <a:solidFill>
                <a:schemeClr val="tx1"/>
              </a:solidFill>
            </a:endParaRPr>
          </a:p>
          <a:p>
            <a:pPr algn="ctr"/>
            <a:endParaRPr lang="en-GB" sz="4400" b="1" dirty="0">
              <a:solidFill>
                <a:schemeClr val="tx1"/>
              </a:solidFill>
            </a:endParaRPr>
          </a:p>
          <a:p>
            <a:pPr algn="ctr"/>
            <a:endParaRPr lang="en-GB" sz="4400" b="1" dirty="0">
              <a:solidFill>
                <a:schemeClr val="tx1"/>
              </a:solidFill>
            </a:endParaRPr>
          </a:p>
          <a:p>
            <a:pPr algn="ctr"/>
            <a:endParaRPr lang="en-GB" sz="4400" b="1" dirty="0">
              <a:solidFill>
                <a:schemeClr val="tx1"/>
              </a:solidFill>
            </a:endParaRPr>
          </a:p>
          <a:p>
            <a:pPr algn="ctr"/>
            <a:endParaRPr lang="en-GB" dirty="0">
              <a:solidFill>
                <a:schemeClr val="tx1"/>
              </a:solidFill>
            </a:endParaRPr>
          </a:p>
        </p:txBody>
      </p:sp>
      <p:pic>
        <p:nvPicPr>
          <p:cNvPr id="14" name="Picture 13">
            <a:extLst>
              <a:ext uri="{FF2B5EF4-FFF2-40B4-BE49-F238E27FC236}">
                <a16:creationId xmlns:a16="http://schemas.microsoft.com/office/drawing/2014/main" id="{487B78AC-6D37-F49D-D97E-311F9FCDAAA0}"/>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019508" y="7929241"/>
            <a:ext cx="1296150" cy="1839696"/>
          </a:xfrm>
          <a:prstGeom prst="rect">
            <a:avLst/>
          </a:prstGeom>
        </p:spPr>
      </p:pic>
      <p:pic>
        <p:nvPicPr>
          <p:cNvPr id="20" name="Picture 19">
            <a:extLst>
              <a:ext uri="{FF2B5EF4-FFF2-40B4-BE49-F238E27FC236}">
                <a16:creationId xmlns:a16="http://schemas.microsoft.com/office/drawing/2014/main" id="{CC5CDDDC-0703-B76F-AFC7-7FF905C30E2C}"/>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12517821" y="9143999"/>
            <a:ext cx="2070596" cy="1481959"/>
          </a:xfrm>
          <a:prstGeom prst="rect">
            <a:avLst/>
          </a:prstGeom>
        </p:spPr>
      </p:pic>
      <p:sp>
        <p:nvSpPr>
          <p:cNvPr id="5" name="TextBox 4">
            <a:extLst>
              <a:ext uri="{FF2B5EF4-FFF2-40B4-BE49-F238E27FC236}">
                <a16:creationId xmlns:a16="http://schemas.microsoft.com/office/drawing/2014/main" id="{9F432516-F481-EAD0-01EF-2AB0299A4BA1}"/>
              </a:ext>
            </a:extLst>
          </p:cNvPr>
          <p:cNvSpPr txBox="1"/>
          <p:nvPr/>
        </p:nvSpPr>
        <p:spPr>
          <a:xfrm>
            <a:off x="0" y="2384189"/>
            <a:ext cx="9112469" cy="4462760"/>
          </a:xfrm>
          <a:prstGeom prst="rect">
            <a:avLst/>
          </a:prstGeom>
          <a:noFill/>
          <a:ln>
            <a:solidFill>
              <a:schemeClr val="bg1"/>
            </a:solidFill>
          </a:ln>
        </p:spPr>
        <p:txBody>
          <a:bodyPr wrap="square" lIns="91440" tIns="45720" rIns="91440" bIns="45720" anchor="t">
            <a:spAutoFit/>
          </a:bodyPr>
          <a:lstStyle/>
          <a:p>
            <a:pPr marL="2729230" lvl="4"/>
            <a:r>
              <a:rPr lang="en-GB" b="1" kern="12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Join Our School </a:t>
            </a:r>
            <a:r>
              <a:rPr lang="en-GB" b="1" kern="120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Lottery!</a:t>
            </a:r>
            <a:r>
              <a:rPr lang="en-GB" sz="1200" b="1" kern="100" dirty="0">
                <a:latin typeface="Verdana" panose="020B0604030504040204" pitchFamily="34" charset="0"/>
                <a:ea typeface="Verdana" panose="020B0604030504040204" pitchFamily="34" charset="0"/>
                <a:cs typeface="Times New Roman" panose="02020603050405020304" pitchFamily="18" charset="0"/>
              </a:rPr>
              <a:t> </a:t>
            </a:r>
          </a:p>
          <a:p>
            <a:pPr marL="2729230" lvl="4"/>
            <a:r>
              <a:rPr lang="en-GB" sz="1600" b="1" kern="100" dirty="0">
                <a:latin typeface="Verdana" panose="020B0604030504040204" pitchFamily="34" charset="0"/>
                <a:ea typeface="Verdana" panose="020B0604030504040204" pitchFamily="34" charset="0"/>
                <a:cs typeface="Times New Roman" panose="02020603050405020304" pitchFamily="18" charset="0"/>
              </a:rPr>
              <a:t>Please let family members and friends know as anyone can join.</a:t>
            </a:r>
          </a:p>
          <a:p>
            <a:pPr marL="2729230" lvl="4"/>
            <a:r>
              <a:rPr lang="en-GB" sz="1200" b="1" kern="100" dirty="0">
                <a:latin typeface="Verdana" panose="020B0604030504040204" pitchFamily="34" charset="0"/>
                <a:ea typeface="Verdana" panose="020B0604030504040204" pitchFamily="34" charset="0"/>
                <a:cs typeface="Times New Roman" panose="02020603050405020304" pitchFamily="18" charset="0"/>
              </a:rPr>
              <a:t> </a:t>
            </a:r>
          </a:p>
          <a:p>
            <a:pPr marL="2729230" lvl="4"/>
            <a:r>
              <a:rPr lang="en-GB" kern="12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This month, the school lottery has a bonus draw of a luxury city break alongside the usual chance to win cash. Remember, the more tickets we sell,  the bigger the cash prize! </a:t>
            </a:r>
          </a:p>
          <a:p>
            <a:pPr marL="2729230" lvl="4"/>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900430">
              <a:buNone/>
            </a:pP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marL="2729230" lvl="4"/>
            <a:r>
              <a:rPr lang="en-GB" kern="1200" dirty="0">
                <a:solidFill>
                  <a:srgbClr val="000000"/>
                </a:solidFill>
                <a:effectLst/>
                <a:latin typeface="Aptos"/>
                <a:ea typeface="Aptos" panose="020B0004020202020204" pitchFamily="34" charset="0"/>
                <a:cs typeface="Times New Roman"/>
              </a:rPr>
              <a:t>We’re aiming for </a:t>
            </a:r>
            <a:r>
              <a:rPr lang="en-GB" b="1" kern="1200" dirty="0">
                <a:solidFill>
                  <a:srgbClr val="FF0000"/>
                </a:solidFill>
                <a:effectLst/>
                <a:latin typeface="Aptos"/>
                <a:ea typeface="Aptos" panose="020B0004020202020204" pitchFamily="34" charset="0"/>
                <a:cs typeface="Times New Roman"/>
              </a:rPr>
              <a:t>60 tickets </a:t>
            </a:r>
            <a:r>
              <a:rPr lang="en-GB" kern="1200" dirty="0">
                <a:solidFill>
                  <a:srgbClr val="000000"/>
                </a:solidFill>
                <a:effectLst/>
                <a:latin typeface="Aptos"/>
                <a:ea typeface="Aptos" panose="020B0004020202020204" pitchFamily="34" charset="0"/>
                <a:cs typeface="Times New Roman"/>
              </a:rPr>
              <a:t>and currently have </a:t>
            </a:r>
            <a:r>
              <a:rPr lang="en-GB" b="1" dirty="0">
                <a:solidFill>
                  <a:srgbClr val="FF0000"/>
                </a:solidFill>
                <a:latin typeface="Aptos"/>
                <a:ea typeface="Aptos" panose="020B0004020202020204" pitchFamily="34" charset="0"/>
                <a:cs typeface="Times New Roman"/>
              </a:rPr>
              <a:t>25 </a:t>
            </a:r>
            <a:r>
              <a:rPr lang="en-GB" dirty="0">
                <a:latin typeface="Aptos"/>
                <a:ea typeface="Aptos" panose="020B0004020202020204" pitchFamily="34" charset="0"/>
                <a:cs typeface="Times New Roman"/>
              </a:rPr>
              <a:t>(7 down from last month)</a:t>
            </a:r>
            <a:r>
              <a:rPr lang="en-GB" b="1" dirty="0">
                <a:solidFill>
                  <a:srgbClr val="FF0000"/>
                </a:solidFill>
                <a:latin typeface="Aptos"/>
                <a:ea typeface="Aptos" panose="020B0004020202020204" pitchFamily="34" charset="0"/>
                <a:cs typeface="Times New Roman"/>
              </a:rPr>
              <a:t> </a:t>
            </a:r>
            <a:r>
              <a:rPr lang="en-GB" b="1" kern="1200" dirty="0">
                <a:solidFill>
                  <a:srgbClr val="000000"/>
                </a:solidFill>
                <a:effectLst/>
                <a:latin typeface="Aptos"/>
                <a:ea typeface="Aptos" panose="020B0004020202020204" pitchFamily="34" charset="0"/>
                <a:cs typeface="Times New Roman"/>
              </a:rPr>
              <a:t>. </a:t>
            </a:r>
          </a:p>
          <a:p>
            <a:pPr marL="900430">
              <a:buNone/>
            </a:pPr>
            <a:r>
              <a:rPr lang="en-GB" sz="1800" kern="1200" dirty="0">
                <a:solidFill>
                  <a:srgbClr val="000000"/>
                </a:solidFill>
                <a:effectLst/>
                <a:latin typeface="Aptos"/>
                <a:ea typeface="Aptos" panose="020B0004020202020204" pitchFamily="34" charset="0"/>
                <a:cs typeface="Times New Roman"/>
              </a:rPr>
              <a:t>So far since January, we have raised £50.40 and we are on track to raise £633.20. </a:t>
            </a:r>
            <a:endParaRPr lang="en-GB" dirty="0">
              <a:solidFill>
                <a:srgbClr val="000000"/>
              </a:solidFill>
              <a:latin typeface="Aptos"/>
              <a:ea typeface="Aptos" panose="020B0004020202020204" pitchFamily="34" charset="0"/>
              <a:cs typeface="Times New Roman"/>
            </a:endParaRPr>
          </a:p>
          <a:p>
            <a:pPr marL="900430">
              <a:buNone/>
            </a:pPr>
            <a:r>
              <a:rPr lang="en-GB" sz="1800" b="1" kern="1200" dirty="0">
                <a:solidFill>
                  <a:srgbClr val="000000"/>
                </a:solidFill>
                <a:effectLst/>
                <a:latin typeface="Aptos"/>
                <a:ea typeface="Aptos" panose="020B0004020202020204" pitchFamily="34" charset="0"/>
                <a:cs typeface="Times New Roman"/>
              </a:rPr>
              <a:t>Every ticket makes a Difference.</a:t>
            </a:r>
            <a:endParaRPr lang="en-GB" sz="1200" kern="100" dirty="0">
              <a:effectLst/>
              <a:latin typeface="Aptos"/>
              <a:ea typeface="Aptos" panose="020B0004020202020204" pitchFamily="34" charset="0"/>
              <a:cs typeface="Times New Roman"/>
            </a:endParaRPr>
          </a:p>
          <a:p>
            <a:pPr marL="900430">
              <a:buNone/>
            </a:pPr>
            <a:r>
              <a:rPr lang="en-GB" sz="1800" kern="12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Thank you for your continued support!</a:t>
            </a:r>
            <a:endParaRPr lang="en-GB" dirty="0">
              <a:solidFill>
                <a:srgbClr val="000000"/>
              </a:solidFill>
              <a:latin typeface="Aptos" panose="020B0004020202020204" pitchFamily="34" charset="0"/>
              <a:ea typeface="Aptos" panose="020B0004020202020204" pitchFamily="34" charset="0"/>
              <a:cs typeface="Times New Roman" panose="02020603050405020304" pitchFamily="18" charset="0"/>
            </a:endParaRPr>
          </a:p>
          <a:p>
            <a:pPr marL="900430">
              <a:buNone/>
            </a:pPr>
            <a:endParaRPr lang="en-GB" u="sng" kern="12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hlinkClick r:id="rId6"/>
            </a:endParaRPr>
          </a:p>
          <a:p>
            <a:pPr marL="900430">
              <a:buNone/>
            </a:pPr>
            <a:r>
              <a:rPr lang="en-GB" u="sng" kern="12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hlinkClick r:id="rId6"/>
              </a:rPr>
              <a:t>Your School Lottery - Online Fundraising for Schools and PTAs - Your School Lottery</a:t>
            </a:r>
            <a:endParaRPr lang="en-GB" dirty="0"/>
          </a:p>
        </p:txBody>
      </p:sp>
      <p:sp>
        <p:nvSpPr>
          <p:cNvPr id="4" name="Rectangle 3">
            <a:extLst>
              <a:ext uri="{FF2B5EF4-FFF2-40B4-BE49-F238E27FC236}">
                <a16:creationId xmlns:a16="http://schemas.microsoft.com/office/drawing/2014/main" id="{218E20B8-A3F1-568C-6458-D9A56B9D6FCE}"/>
              </a:ext>
            </a:extLst>
          </p:cNvPr>
          <p:cNvSpPr/>
          <p:nvPr/>
        </p:nvSpPr>
        <p:spPr>
          <a:xfrm>
            <a:off x="542037" y="761999"/>
            <a:ext cx="3547241" cy="1282517"/>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000" dirty="0">
                <a:latin typeface="Verdana" panose="020B0604030504040204" pitchFamily="34" charset="0"/>
                <a:ea typeface="Verdana" panose="020B0604030504040204" pitchFamily="34" charset="0"/>
              </a:rPr>
              <a:t>Fundraising </a:t>
            </a:r>
          </a:p>
        </p:txBody>
      </p:sp>
      <p:sp>
        <p:nvSpPr>
          <p:cNvPr id="6" name="Rectangle 5">
            <a:extLst>
              <a:ext uri="{FF2B5EF4-FFF2-40B4-BE49-F238E27FC236}">
                <a16:creationId xmlns:a16="http://schemas.microsoft.com/office/drawing/2014/main" id="{4E8790B1-E79C-00A0-3FA3-2419BA3E3293}"/>
              </a:ext>
            </a:extLst>
          </p:cNvPr>
          <p:cNvSpPr/>
          <p:nvPr/>
        </p:nvSpPr>
        <p:spPr>
          <a:xfrm>
            <a:off x="4351283" y="420158"/>
            <a:ext cx="11650717" cy="1890030"/>
          </a:xfrm>
          <a:prstGeom prst="rect">
            <a:avLst/>
          </a:prstGeom>
          <a:solidFill>
            <a:schemeClr val="bg1"/>
          </a:solidFill>
          <a:ln w="28575">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latin typeface="Verdana" panose="020B0604030504040204" pitchFamily="34" charset="0"/>
                <a:ea typeface="Verdana" panose="020B0604030504040204" pitchFamily="34" charset="0"/>
              </a:rPr>
              <a:t>School budgets continue to be squeezed, and like many schools, we are finding it increasingly difficult to provide the extra‑curricular opportunities and high‑quality equipment our children deserve without additional support from fundraising and grant applications. Every contribution, no matter how small, makes a real difference to our amazing school and helps us offer enriching experiences and resources for our pupils. We are currently raising funds through our fantastic PTFA and the following initiatives…</a:t>
            </a:r>
          </a:p>
        </p:txBody>
      </p:sp>
      <p:pic>
        <p:nvPicPr>
          <p:cNvPr id="9" name="Picture 8">
            <a:extLst>
              <a:ext uri="{FF2B5EF4-FFF2-40B4-BE49-F238E27FC236}">
                <a16:creationId xmlns:a16="http://schemas.microsoft.com/office/drawing/2014/main" id="{430FCF9F-A088-17E0-5ADA-7C7BF9897A3B}"/>
              </a:ext>
            </a:extLst>
          </p:cNvPr>
          <p:cNvPicPr>
            <a:picLocks noChangeAspect="1"/>
          </p:cNvPicPr>
          <p:nvPr/>
        </p:nvPicPr>
        <p:blipFill>
          <a:blip r:embed="rId7"/>
          <a:stretch>
            <a:fillRect/>
          </a:stretch>
        </p:blipFill>
        <p:spPr>
          <a:xfrm>
            <a:off x="-1582335" y="2637112"/>
            <a:ext cx="4248743" cy="2391109"/>
          </a:xfrm>
          <a:prstGeom prst="rect">
            <a:avLst/>
          </a:prstGeom>
        </p:spPr>
      </p:pic>
      <p:sp>
        <p:nvSpPr>
          <p:cNvPr id="10" name="Rectangle 9">
            <a:extLst>
              <a:ext uri="{FF2B5EF4-FFF2-40B4-BE49-F238E27FC236}">
                <a16:creationId xmlns:a16="http://schemas.microsoft.com/office/drawing/2014/main" id="{E3142593-48B1-EB77-C1C9-884EB318DA69}"/>
              </a:ext>
            </a:extLst>
          </p:cNvPr>
          <p:cNvSpPr/>
          <p:nvPr/>
        </p:nvSpPr>
        <p:spPr>
          <a:xfrm>
            <a:off x="9112469" y="2580536"/>
            <a:ext cx="6860657" cy="4543412"/>
          </a:xfrm>
          <a:prstGeom prst="rect">
            <a:avLst/>
          </a:prstGeom>
          <a:solidFill>
            <a:schemeClr val="bg1"/>
          </a:solidFill>
          <a:ln w="28575">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latin typeface="Verdana" panose="020B0604030504040204" pitchFamily="34" charset="0"/>
                <a:ea typeface="Verdana" panose="020B0604030504040204" pitchFamily="34" charset="0"/>
              </a:rPr>
              <a:t>If you would rather support the school by purchasing items directly, we also have an Amazon Wish List. The children absolutely love opening a surprise package and discovering a gift for their classroom, and these contributions make a real difference to their daily learning experience. </a:t>
            </a:r>
          </a:p>
          <a:p>
            <a:r>
              <a:rPr lang="en-GB" dirty="0">
                <a:hlinkClick r:id="rId8"/>
              </a:rPr>
              <a:t>Amazon.co.uk</a:t>
            </a:r>
            <a:endParaRPr lang="en-GB" dirty="0"/>
          </a:p>
          <a:p>
            <a:endParaRPr lang="en-GB" dirty="0">
              <a:solidFill>
                <a:schemeClr val="tx1"/>
              </a:solidFill>
              <a:latin typeface="Verdana" panose="020B0604030504040204" pitchFamily="34" charset="0"/>
              <a:ea typeface="Verdana" panose="020B0604030504040204" pitchFamily="34" charset="0"/>
            </a:endParaRPr>
          </a:p>
          <a:p>
            <a:r>
              <a:rPr lang="en-GB" dirty="0">
                <a:solidFill>
                  <a:schemeClr val="tx1"/>
                </a:solidFill>
                <a:latin typeface="Verdana" panose="020B0604030504040204" pitchFamily="34" charset="0"/>
                <a:ea typeface="Verdana" panose="020B0604030504040204" pitchFamily="34" charset="0"/>
              </a:rPr>
              <a:t>You can also support the school at no extra cost by registering with EasyFundraising. Every time you shop online through participating retailers, a small donation is made to the school, helping us raise valuable funds throughout the year. It’s a simple way to make a big difference.</a:t>
            </a:r>
          </a:p>
          <a:p>
            <a:r>
              <a:rPr lang="en-GB" dirty="0">
                <a:hlinkClick r:id="rId9"/>
              </a:rPr>
              <a:t>Fundraising | Charity Fundraising Online | You Spend Online, Brands Donate | Easyfundraising</a:t>
            </a:r>
            <a:endParaRPr lang="en-GB" dirty="0">
              <a:solidFill>
                <a:schemeClr val="tx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915633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12B3AD-A484-2DD5-36CC-E507E3A21D75}"/>
            </a:ext>
          </a:extLst>
        </p:cNvPr>
        <p:cNvGrpSpPr/>
        <p:nvPr/>
      </p:nvGrpSpPr>
      <p:grpSpPr>
        <a:xfrm>
          <a:off x="0" y="0"/>
          <a:ext cx="0" cy="0"/>
          <a:chOff x="0" y="0"/>
          <a:chExt cx="0" cy="0"/>
        </a:xfrm>
      </p:grpSpPr>
      <p:pic>
        <p:nvPicPr>
          <p:cNvPr id="3" name="Picture 2" descr="A logo for a school&#10;&#10;AI-generated content may be incorrect.">
            <a:extLst>
              <a:ext uri="{FF2B5EF4-FFF2-40B4-BE49-F238E27FC236}">
                <a16:creationId xmlns:a16="http://schemas.microsoft.com/office/drawing/2014/main" id="{15C60F8C-3002-5FC3-0069-E396183916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6897" y="366773"/>
            <a:ext cx="1601792" cy="1601792"/>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4" name="Rectangle: Rounded Corners 3">
            <a:extLst>
              <a:ext uri="{FF2B5EF4-FFF2-40B4-BE49-F238E27FC236}">
                <a16:creationId xmlns:a16="http://schemas.microsoft.com/office/drawing/2014/main" id="{99D84689-D7A1-65AA-EA53-FBE27C4793C4}"/>
              </a:ext>
            </a:extLst>
          </p:cNvPr>
          <p:cNvSpPr/>
          <p:nvPr/>
        </p:nvSpPr>
        <p:spPr>
          <a:xfrm>
            <a:off x="2841767" y="232357"/>
            <a:ext cx="12703033" cy="533187"/>
          </a:xfrm>
          <a:prstGeom prst="roundRect">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latin typeface="Verdana" panose="020B0604030504040204" pitchFamily="34" charset="0"/>
                <a:ea typeface="Verdana" panose="020B0604030504040204" pitchFamily="34" charset="0"/>
              </a:rPr>
              <a:t>Ashurst Wood School Newsletter (Week 20)  	9th February 2026</a:t>
            </a:r>
          </a:p>
        </p:txBody>
      </p:sp>
      <p:sp>
        <p:nvSpPr>
          <p:cNvPr id="5" name="Rectangle 4">
            <a:extLst>
              <a:ext uri="{FF2B5EF4-FFF2-40B4-BE49-F238E27FC236}">
                <a16:creationId xmlns:a16="http://schemas.microsoft.com/office/drawing/2014/main" id="{9DF31567-42CA-5642-FC81-2C1A5C06A833}"/>
              </a:ext>
            </a:extLst>
          </p:cNvPr>
          <p:cNvSpPr/>
          <p:nvPr/>
        </p:nvSpPr>
        <p:spPr>
          <a:xfrm>
            <a:off x="5665375" y="892517"/>
            <a:ext cx="7616399" cy="533187"/>
          </a:xfrm>
          <a:prstGeom prst="rect">
            <a:avLst/>
          </a:prstGeom>
          <a:solidFill>
            <a:srgbClr val="FFC000"/>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Verdana" panose="020B0604030504040204" pitchFamily="34" charset="0"/>
                <a:ea typeface="Verdana" panose="020B0604030504040204" pitchFamily="34" charset="0"/>
              </a:rPr>
              <a:t>THIS YEAR’S KEY DATES!</a:t>
            </a:r>
          </a:p>
        </p:txBody>
      </p:sp>
      <p:sp>
        <p:nvSpPr>
          <p:cNvPr id="6" name="Rectangle 5">
            <a:extLst>
              <a:ext uri="{FF2B5EF4-FFF2-40B4-BE49-F238E27FC236}">
                <a16:creationId xmlns:a16="http://schemas.microsoft.com/office/drawing/2014/main" id="{137ED922-E275-A804-93DF-0D9C5C30004A}"/>
              </a:ext>
            </a:extLst>
          </p:cNvPr>
          <p:cNvSpPr/>
          <p:nvPr/>
        </p:nvSpPr>
        <p:spPr>
          <a:xfrm>
            <a:off x="4013199" y="1530938"/>
            <a:ext cx="11956399" cy="721894"/>
          </a:xfrm>
          <a:prstGeom prst="rect">
            <a:avLst/>
          </a:prstGeom>
          <a:solidFill>
            <a:schemeClr val="bg1"/>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GB" sz="1200" dirty="0">
                <a:solidFill>
                  <a:schemeClr val="tx1"/>
                </a:solidFill>
                <a:latin typeface="Verdana"/>
                <a:ea typeface="Verdana"/>
              </a:rPr>
              <a:t>To help with organisation, below you will find key whole school dates for this term and outline dates for the remainder of the year to enable you to book time off to attend school events if you wish to do so. More details of specific events will be sent our closer to the time. If an event is in </a:t>
            </a:r>
            <a:r>
              <a:rPr lang="en-GB" sz="1200" dirty="0">
                <a:solidFill>
                  <a:srgbClr val="FF0000"/>
                </a:solidFill>
                <a:latin typeface="Verdana"/>
                <a:ea typeface="Verdana"/>
              </a:rPr>
              <a:t>red</a:t>
            </a:r>
            <a:r>
              <a:rPr lang="en-GB" sz="1200" dirty="0">
                <a:solidFill>
                  <a:schemeClr val="tx1"/>
                </a:solidFill>
                <a:latin typeface="Verdana"/>
                <a:ea typeface="Verdana"/>
              </a:rPr>
              <a:t> it requires adult participation! There are more activities planned including PTFA events, but these are the key ones which need families to dedicate time to attend.</a:t>
            </a:r>
          </a:p>
        </p:txBody>
      </p:sp>
      <p:sp>
        <p:nvSpPr>
          <p:cNvPr id="24" name="Rectangle 23">
            <a:extLst>
              <a:ext uri="{FF2B5EF4-FFF2-40B4-BE49-F238E27FC236}">
                <a16:creationId xmlns:a16="http://schemas.microsoft.com/office/drawing/2014/main" id="{8A6C0B32-8007-114E-3FA0-F7B70FBB8D71}"/>
              </a:ext>
            </a:extLst>
          </p:cNvPr>
          <p:cNvSpPr/>
          <p:nvPr/>
        </p:nvSpPr>
        <p:spPr>
          <a:xfrm>
            <a:off x="3563007" y="3110767"/>
            <a:ext cx="3646916" cy="8054250"/>
          </a:xfrm>
          <a:prstGeom prst="rect">
            <a:avLst/>
          </a:prstGeom>
          <a:solidFill>
            <a:schemeClr val="bg1"/>
          </a:solid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GB" sz="1200" dirty="0">
              <a:solidFill>
                <a:schemeClr val="tx1"/>
              </a:solidFill>
              <a:latin typeface="Verdana"/>
              <a:ea typeface="Verdana"/>
            </a:endParaRPr>
          </a:p>
          <a:p>
            <a:endParaRPr lang="en-GB" sz="1050" b="1" dirty="0">
              <a:solidFill>
                <a:schemeClr val="tx1"/>
              </a:solidFill>
              <a:latin typeface="Verdana" panose="020B0604030504040204" pitchFamily="34" charset="0"/>
              <a:ea typeface="Verdana" panose="020B0604030504040204" pitchFamily="34" charset="0"/>
            </a:endParaRPr>
          </a:p>
          <a:p>
            <a:r>
              <a:rPr lang="en-GB" sz="1600" b="1" dirty="0">
                <a:solidFill>
                  <a:schemeClr val="tx1"/>
                </a:solidFill>
                <a:latin typeface="Verdana" panose="020B0604030504040204" pitchFamily="34" charset="0"/>
                <a:ea typeface="Verdana" panose="020B0604030504040204" pitchFamily="34" charset="0"/>
              </a:rPr>
              <a:t>Thursday 5</a:t>
            </a:r>
            <a:r>
              <a:rPr lang="en-GB" sz="1600" b="1" baseline="30000" dirty="0">
                <a:solidFill>
                  <a:schemeClr val="tx1"/>
                </a:solidFill>
                <a:latin typeface="Verdana" panose="020B0604030504040204" pitchFamily="34" charset="0"/>
                <a:ea typeface="Verdana" panose="020B0604030504040204" pitchFamily="34" charset="0"/>
              </a:rPr>
              <a:t>th</a:t>
            </a:r>
            <a:r>
              <a:rPr lang="en-GB" sz="1600" b="1" dirty="0">
                <a:solidFill>
                  <a:schemeClr val="tx1"/>
                </a:solidFill>
                <a:latin typeface="Verdana" panose="020B0604030504040204" pitchFamily="34" charset="0"/>
                <a:ea typeface="Verdana" panose="020B0604030504040204" pitchFamily="34" charset="0"/>
              </a:rPr>
              <a:t> March World Book Day </a:t>
            </a:r>
            <a:r>
              <a:rPr lang="en-GB" sz="1600" dirty="0">
                <a:solidFill>
                  <a:schemeClr val="tx1"/>
                </a:solidFill>
                <a:latin typeface="Verdana" panose="020B0604030504040204" pitchFamily="34" charset="0"/>
                <a:ea typeface="Verdana" panose="020B0604030504040204" pitchFamily="34" charset="0"/>
              </a:rPr>
              <a:t>(Not a dressing up year) </a:t>
            </a:r>
          </a:p>
          <a:p>
            <a:endParaRPr lang="en-GB" sz="1600" dirty="0">
              <a:solidFill>
                <a:schemeClr val="tx1"/>
              </a:solidFill>
              <a:latin typeface="Verdana" panose="020B0604030504040204" pitchFamily="34" charset="0"/>
              <a:ea typeface="Verdana" panose="020B0604030504040204" pitchFamily="34" charset="0"/>
            </a:endParaRPr>
          </a:p>
          <a:p>
            <a:r>
              <a:rPr lang="en-GB" sz="1600" b="1" dirty="0">
                <a:solidFill>
                  <a:schemeClr val="tx1"/>
                </a:solidFill>
                <a:latin typeface="Verdana" panose="020B0604030504040204" pitchFamily="34" charset="0"/>
                <a:ea typeface="Verdana" panose="020B0604030504040204" pitchFamily="34" charset="0"/>
              </a:rPr>
              <a:t>Friday 6</a:t>
            </a:r>
            <a:r>
              <a:rPr lang="en-GB" sz="1600" b="1" baseline="30000" dirty="0">
                <a:solidFill>
                  <a:schemeClr val="tx1"/>
                </a:solidFill>
                <a:latin typeface="Verdana" panose="020B0604030504040204" pitchFamily="34" charset="0"/>
                <a:ea typeface="Verdana" panose="020B0604030504040204" pitchFamily="34" charset="0"/>
              </a:rPr>
              <a:t>th</a:t>
            </a:r>
            <a:r>
              <a:rPr lang="en-GB" sz="1600" b="1" dirty="0">
                <a:solidFill>
                  <a:schemeClr val="tx1"/>
                </a:solidFill>
                <a:latin typeface="Verdana" panose="020B0604030504040204" pitchFamily="34" charset="0"/>
                <a:ea typeface="Verdana" panose="020B0604030504040204" pitchFamily="34" charset="0"/>
              </a:rPr>
              <a:t> March </a:t>
            </a:r>
          </a:p>
          <a:p>
            <a:r>
              <a:rPr lang="en-GB" sz="1600" dirty="0">
                <a:solidFill>
                  <a:schemeClr val="tx1"/>
                </a:solidFill>
                <a:latin typeface="Verdana" panose="020B0604030504040204" pitchFamily="34" charset="0"/>
                <a:ea typeface="Verdana" panose="020B0604030504040204" pitchFamily="34" charset="0"/>
              </a:rPr>
              <a:t>Cookie Sale</a:t>
            </a:r>
          </a:p>
          <a:p>
            <a:endParaRPr lang="en-GB" sz="1600" dirty="0">
              <a:solidFill>
                <a:schemeClr val="tx1"/>
              </a:solidFill>
              <a:latin typeface="Verdana" panose="020B0604030504040204" pitchFamily="34" charset="0"/>
              <a:ea typeface="Verdana" panose="020B0604030504040204" pitchFamily="34" charset="0"/>
            </a:endParaRPr>
          </a:p>
          <a:p>
            <a:r>
              <a:rPr lang="en-GB" sz="1600" b="1" dirty="0">
                <a:solidFill>
                  <a:srgbClr val="FF0000"/>
                </a:solidFill>
                <a:latin typeface="Verdana" panose="020B0604030504040204" pitchFamily="34" charset="0"/>
                <a:ea typeface="Verdana" panose="020B0604030504040204" pitchFamily="34" charset="0"/>
              </a:rPr>
              <a:t>Wednesday 11</a:t>
            </a:r>
            <a:r>
              <a:rPr lang="en-GB" sz="1600" b="1" baseline="30000" dirty="0">
                <a:solidFill>
                  <a:srgbClr val="FF0000"/>
                </a:solidFill>
                <a:latin typeface="Verdana" panose="020B0604030504040204" pitchFamily="34" charset="0"/>
                <a:ea typeface="Verdana" panose="020B0604030504040204" pitchFamily="34" charset="0"/>
              </a:rPr>
              <a:t>th</a:t>
            </a:r>
            <a:r>
              <a:rPr lang="en-GB" sz="1600" b="1" dirty="0">
                <a:solidFill>
                  <a:srgbClr val="FF0000"/>
                </a:solidFill>
                <a:latin typeface="Verdana" panose="020B0604030504040204" pitchFamily="34" charset="0"/>
                <a:ea typeface="Verdana" panose="020B0604030504040204" pitchFamily="34" charset="0"/>
              </a:rPr>
              <a:t> March </a:t>
            </a:r>
            <a:r>
              <a:rPr lang="en-GB" sz="1600" dirty="0">
                <a:solidFill>
                  <a:schemeClr val="tx1"/>
                </a:solidFill>
                <a:latin typeface="Verdana" panose="020B0604030504040204" pitchFamily="34" charset="0"/>
                <a:ea typeface="Verdana" panose="020B0604030504040204" pitchFamily="34" charset="0"/>
              </a:rPr>
              <a:t>– </a:t>
            </a:r>
            <a:r>
              <a:rPr lang="en-GB" sz="1600" dirty="0">
                <a:solidFill>
                  <a:srgbClr val="FF0000"/>
                </a:solidFill>
                <a:latin typeface="Verdana" panose="020B0604030504040204" pitchFamily="34" charset="0"/>
                <a:ea typeface="Verdana" panose="020B0604030504040204" pitchFamily="34" charset="0"/>
              </a:rPr>
              <a:t>Parent Workshop ‘Healthy Friendships &amp; Relationships’ (2.30pm)</a:t>
            </a:r>
          </a:p>
          <a:p>
            <a:endParaRPr lang="en-GB" sz="1600" b="1" dirty="0">
              <a:solidFill>
                <a:schemeClr val="tx1"/>
              </a:solidFill>
              <a:latin typeface="Verdana" panose="020B0604030504040204" pitchFamily="34" charset="0"/>
              <a:ea typeface="Verdana" panose="020B0604030504040204" pitchFamily="34" charset="0"/>
            </a:endParaRPr>
          </a:p>
          <a:p>
            <a:r>
              <a:rPr lang="en-GB" sz="1600" b="1" dirty="0">
                <a:solidFill>
                  <a:srgbClr val="FF0000"/>
                </a:solidFill>
                <a:latin typeface="Verdana" panose="020B0604030504040204" pitchFamily="34" charset="0"/>
                <a:ea typeface="Verdana" panose="020B0604030504040204" pitchFamily="34" charset="0"/>
              </a:rPr>
              <a:t>Week commencing 16</a:t>
            </a:r>
            <a:r>
              <a:rPr lang="en-GB" sz="1600" b="1" baseline="30000" dirty="0">
                <a:solidFill>
                  <a:srgbClr val="FF0000"/>
                </a:solidFill>
                <a:latin typeface="Verdana" panose="020B0604030504040204" pitchFamily="34" charset="0"/>
                <a:ea typeface="Verdana" panose="020B0604030504040204" pitchFamily="34" charset="0"/>
              </a:rPr>
              <a:t>th</a:t>
            </a:r>
            <a:r>
              <a:rPr lang="en-GB" sz="1600" b="1" dirty="0">
                <a:solidFill>
                  <a:srgbClr val="FF0000"/>
                </a:solidFill>
                <a:latin typeface="Verdana" panose="020B0604030504040204" pitchFamily="34" charset="0"/>
                <a:ea typeface="Verdana" panose="020B0604030504040204" pitchFamily="34" charset="0"/>
              </a:rPr>
              <a:t> March -  Parent Consultations </a:t>
            </a:r>
          </a:p>
          <a:p>
            <a:endParaRPr lang="en-GB" sz="1600" dirty="0">
              <a:solidFill>
                <a:schemeClr val="tx1"/>
              </a:solidFill>
              <a:latin typeface="Verdana" panose="020B0604030504040204" pitchFamily="34" charset="0"/>
              <a:ea typeface="Verdana" panose="020B060403050404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rPr>
              <a:t>Wednesday 18</a:t>
            </a:r>
            <a:r>
              <a:rPr kumimoji="0" lang="en-GB" sz="1600" b="1" i="0" u="none" strike="noStrike" kern="1200" cap="none" spc="0" normalizeH="0" baseline="30000" noProof="0" dirty="0">
                <a:ln>
                  <a:noFill/>
                </a:ln>
                <a:solidFill>
                  <a:srgbClr val="FF0000"/>
                </a:solidFill>
                <a:effectLst/>
                <a:uLnTx/>
                <a:uFillTx/>
                <a:latin typeface="Verdana" panose="020B0604030504040204" pitchFamily="34" charset="0"/>
                <a:ea typeface="Verdana" panose="020B0604030504040204" pitchFamily="34" charset="0"/>
              </a:rPr>
              <a:t>th</a:t>
            </a:r>
            <a:r>
              <a:rPr kumimoji="0" lang="en-GB" sz="16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rPr>
              <a:t> March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rPr>
              <a:t>2pm Rock Steady Concert </a:t>
            </a:r>
          </a:p>
          <a:p>
            <a:endParaRPr lang="en-GB" sz="1600" b="1" dirty="0">
              <a:solidFill>
                <a:schemeClr val="tx1"/>
              </a:solidFill>
              <a:latin typeface="Verdana" panose="020B0604030504040204" pitchFamily="34" charset="0"/>
              <a:ea typeface="Verdana" panose="020B0604030504040204" pitchFamily="34" charset="0"/>
            </a:endParaRPr>
          </a:p>
          <a:p>
            <a:r>
              <a:rPr lang="en-GB" sz="1600" b="1" dirty="0">
                <a:solidFill>
                  <a:srgbClr val="FF0000"/>
                </a:solidFill>
                <a:latin typeface="Verdana" panose="020B0604030504040204" pitchFamily="34" charset="0"/>
                <a:ea typeface="Verdana" panose="020B0604030504040204" pitchFamily="34" charset="0"/>
              </a:rPr>
              <a:t>Monday 23</a:t>
            </a:r>
            <a:r>
              <a:rPr lang="en-GB" sz="1600" b="1" baseline="30000" dirty="0">
                <a:solidFill>
                  <a:srgbClr val="FF0000"/>
                </a:solidFill>
                <a:latin typeface="Verdana" panose="020B0604030504040204" pitchFamily="34" charset="0"/>
                <a:ea typeface="Verdana" panose="020B0604030504040204" pitchFamily="34" charset="0"/>
              </a:rPr>
              <a:t>rd</a:t>
            </a:r>
            <a:r>
              <a:rPr lang="en-GB" sz="1600" b="1" dirty="0">
                <a:solidFill>
                  <a:srgbClr val="FF0000"/>
                </a:solidFill>
                <a:latin typeface="Verdana" panose="020B0604030504040204" pitchFamily="34" charset="0"/>
                <a:ea typeface="Verdana" panose="020B0604030504040204" pitchFamily="34" charset="0"/>
              </a:rPr>
              <a:t> March -  </a:t>
            </a:r>
            <a:r>
              <a:rPr lang="en-GB" sz="1600" dirty="0">
                <a:solidFill>
                  <a:srgbClr val="FF0000"/>
                </a:solidFill>
                <a:latin typeface="Verdana" panose="020B0604030504040204" pitchFamily="34" charset="0"/>
                <a:ea typeface="Verdana" panose="020B0604030504040204" pitchFamily="34" charset="0"/>
              </a:rPr>
              <a:t>Easter Bonnet Parade (Reception) </a:t>
            </a:r>
          </a:p>
          <a:p>
            <a:endParaRPr lang="en-GB" sz="1600" b="1" dirty="0">
              <a:solidFill>
                <a:srgbClr val="FF0000"/>
              </a:solidFill>
              <a:latin typeface="Verdana" panose="020B0604030504040204" pitchFamily="34" charset="0"/>
              <a:ea typeface="Verdana" panose="020B0604030504040204" pitchFamily="34" charset="0"/>
            </a:endParaRPr>
          </a:p>
          <a:p>
            <a:r>
              <a:rPr lang="en-GB" sz="1600" dirty="0">
                <a:solidFill>
                  <a:schemeClr val="tx1"/>
                </a:solidFill>
                <a:latin typeface="Verdana" panose="020B0604030504040204" pitchFamily="34" charset="0"/>
                <a:ea typeface="Verdana" panose="020B0604030504040204" pitchFamily="34" charset="0"/>
              </a:rPr>
              <a:t>Easter Cake Competition (KS2) </a:t>
            </a:r>
          </a:p>
          <a:p>
            <a:endParaRPr lang="en-GB" sz="1600" dirty="0">
              <a:solidFill>
                <a:schemeClr val="tx1"/>
              </a:solidFill>
              <a:latin typeface="Verdana" panose="020B0604030504040204" pitchFamily="34" charset="0"/>
              <a:ea typeface="Verdana" panose="020B0604030504040204" pitchFamily="34" charset="0"/>
            </a:endParaRPr>
          </a:p>
          <a:p>
            <a:r>
              <a:rPr lang="en-GB" sz="1600" b="1" dirty="0">
                <a:solidFill>
                  <a:srgbClr val="FF0000"/>
                </a:solidFill>
                <a:latin typeface="Verdana" panose="020B0604030504040204" pitchFamily="34" charset="0"/>
                <a:ea typeface="Verdana" panose="020B0604030504040204" pitchFamily="34" charset="0"/>
              </a:rPr>
              <a:t>Tuesday 24th March - </a:t>
            </a:r>
            <a:r>
              <a:rPr lang="en-GB" sz="1600" dirty="0">
                <a:solidFill>
                  <a:srgbClr val="FF0000"/>
                </a:solidFill>
                <a:latin typeface="Verdana" panose="020B0604030504040204" pitchFamily="34" charset="0"/>
                <a:ea typeface="Verdana" panose="020B0604030504040204" pitchFamily="34" charset="0"/>
              </a:rPr>
              <a:t>Easter Service @ St Dunstans. KS1 1pm / KS2 2pm</a:t>
            </a:r>
          </a:p>
          <a:p>
            <a:endParaRPr lang="en-GB" sz="1600" b="1" dirty="0">
              <a:solidFill>
                <a:srgbClr val="FF0000"/>
              </a:solidFill>
              <a:latin typeface="Verdana" panose="020B0604030504040204" pitchFamily="34" charset="0"/>
              <a:ea typeface="Verdana" panose="020B0604030504040204" pitchFamily="34" charset="0"/>
            </a:endParaRPr>
          </a:p>
          <a:p>
            <a:r>
              <a:rPr lang="en-GB" sz="1600" b="1" dirty="0">
                <a:solidFill>
                  <a:srgbClr val="FF0000"/>
                </a:solidFill>
                <a:latin typeface="Verdana" panose="020B0604030504040204" pitchFamily="34" charset="0"/>
                <a:ea typeface="Verdana" panose="020B0604030504040204" pitchFamily="34" charset="0"/>
              </a:rPr>
              <a:t>Thursday 26</a:t>
            </a:r>
            <a:r>
              <a:rPr lang="en-GB" sz="1600" b="1" baseline="30000" dirty="0">
                <a:solidFill>
                  <a:srgbClr val="FF0000"/>
                </a:solidFill>
                <a:latin typeface="Verdana" panose="020B0604030504040204" pitchFamily="34" charset="0"/>
                <a:ea typeface="Verdana" panose="020B0604030504040204" pitchFamily="34" charset="0"/>
              </a:rPr>
              <a:t>th</a:t>
            </a:r>
            <a:r>
              <a:rPr lang="en-GB" sz="1600" b="1" dirty="0">
                <a:solidFill>
                  <a:srgbClr val="FF0000"/>
                </a:solidFill>
                <a:latin typeface="Verdana" panose="020B0604030504040204" pitchFamily="34" charset="0"/>
                <a:ea typeface="Verdana" panose="020B0604030504040204" pitchFamily="34" charset="0"/>
              </a:rPr>
              <a:t> March</a:t>
            </a:r>
          </a:p>
          <a:p>
            <a:r>
              <a:rPr lang="en-GB" sz="1600" dirty="0">
                <a:solidFill>
                  <a:srgbClr val="FF0000"/>
                </a:solidFill>
                <a:latin typeface="Verdana" panose="020B0604030504040204" pitchFamily="34" charset="0"/>
                <a:ea typeface="Verdana" panose="020B0604030504040204" pitchFamily="34" charset="0"/>
              </a:rPr>
              <a:t>Last day of term (1.30pm finish) - Easter Egg Hunt</a:t>
            </a:r>
          </a:p>
          <a:p>
            <a:endParaRPr lang="en-GB" sz="1600" dirty="0">
              <a:solidFill>
                <a:schemeClr val="tx1"/>
              </a:solidFill>
              <a:latin typeface="Verdana" panose="020B0604030504040204" pitchFamily="34" charset="0"/>
              <a:ea typeface="Verdana" panose="020B0604030504040204" pitchFamily="34" charset="0"/>
            </a:endParaRPr>
          </a:p>
          <a:p>
            <a:r>
              <a:rPr lang="en-GB" sz="1600" b="1" dirty="0">
                <a:solidFill>
                  <a:schemeClr val="tx1"/>
                </a:solidFill>
                <a:latin typeface="Verdana" panose="020B0604030504040204" pitchFamily="34" charset="0"/>
                <a:ea typeface="Verdana" panose="020B0604030504040204" pitchFamily="34" charset="0"/>
              </a:rPr>
              <a:t>Friday 27</a:t>
            </a:r>
            <a:r>
              <a:rPr lang="en-GB" sz="1600" b="1" baseline="30000" dirty="0">
                <a:solidFill>
                  <a:schemeClr val="tx1"/>
                </a:solidFill>
                <a:latin typeface="Verdana" panose="020B0604030504040204" pitchFamily="34" charset="0"/>
                <a:ea typeface="Verdana" panose="020B0604030504040204" pitchFamily="34" charset="0"/>
              </a:rPr>
              <a:t>th</a:t>
            </a:r>
            <a:r>
              <a:rPr lang="en-GB" sz="1600" b="1" dirty="0">
                <a:solidFill>
                  <a:schemeClr val="tx1"/>
                </a:solidFill>
                <a:latin typeface="Verdana" panose="020B0604030504040204" pitchFamily="34" charset="0"/>
                <a:ea typeface="Verdana" panose="020B0604030504040204" pitchFamily="34" charset="0"/>
              </a:rPr>
              <a:t> March </a:t>
            </a:r>
            <a:r>
              <a:rPr lang="en-GB" sz="1600" dirty="0">
                <a:solidFill>
                  <a:schemeClr val="tx1"/>
                </a:solidFill>
                <a:latin typeface="Verdana" panose="020B0604030504040204" pitchFamily="34" charset="0"/>
                <a:ea typeface="Verdana" panose="020B0604030504040204" pitchFamily="34" charset="0"/>
              </a:rPr>
              <a:t>– Inset Day</a:t>
            </a:r>
          </a:p>
          <a:p>
            <a:endParaRPr lang="en-GB" sz="1050" dirty="0">
              <a:solidFill>
                <a:schemeClr val="tx1"/>
              </a:solidFill>
              <a:latin typeface="Verdana" panose="020B0604030504040204" pitchFamily="34" charset="0"/>
              <a:ea typeface="Verdana" panose="020B0604030504040204" pitchFamily="34" charset="0"/>
            </a:endParaRPr>
          </a:p>
          <a:p>
            <a:endParaRPr lang="en-GB" sz="1050" dirty="0">
              <a:solidFill>
                <a:schemeClr val="tx1"/>
              </a:solidFill>
              <a:latin typeface="Verdana" panose="020B0604030504040204" pitchFamily="34" charset="0"/>
              <a:ea typeface="Verdana" panose="020B0604030504040204" pitchFamily="34" charset="0"/>
            </a:endParaRPr>
          </a:p>
          <a:p>
            <a:endParaRPr lang="en-GB" sz="1200" b="1" dirty="0">
              <a:solidFill>
                <a:schemeClr val="tx1"/>
              </a:solidFill>
              <a:latin typeface="Verdana"/>
              <a:ea typeface="Verdana"/>
            </a:endParaRPr>
          </a:p>
        </p:txBody>
      </p:sp>
      <p:sp>
        <p:nvSpPr>
          <p:cNvPr id="25" name="Rectangle 24">
            <a:extLst>
              <a:ext uri="{FF2B5EF4-FFF2-40B4-BE49-F238E27FC236}">
                <a16:creationId xmlns:a16="http://schemas.microsoft.com/office/drawing/2014/main" id="{F8E04575-8A50-E469-7C8F-C6685232D707}"/>
              </a:ext>
            </a:extLst>
          </p:cNvPr>
          <p:cNvSpPr/>
          <p:nvPr/>
        </p:nvSpPr>
        <p:spPr>
          <a:xfrm>
            <a:off x="12060621" y="3100255"/>
            <a:ext cx="3908978" cy="8887489"/>
          </a:xfrm>
          <a:prstGeom prst="rect">
            <a:avLst/>
          </a:prstGeom>
          <a:solidFill>
            <a:schemeClr val="bg1"/>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GB" sz="1200" b="1" dirty="0">
              <a:solidFill>
                <a:schemeClr val="tx1"/>
              </a:solidFill>
              <a:latin typeface="Verdana"/>
              <a:ea typeface="Verdana"/>
            </a:endParaRPr>
          </a:p>
          <a:p>
            <a:endParaRPr lang="en-GB" sz="1100" b="1" dirty="0">
              <a:solidFill>
                <a:schemeClr val="tx1"/>
              </a:solidFill>
              <a:latin typeface="Verdana" panose="020B0604030504040204" pitchFamily="34" charset="0"/>
              <a:ea typeface="Verdana" panose="020B0604030504040204" pitchFamily="34" charset="0"/>
            </a:endParaRPr>
          </a:p>
          <a:p>
            <a:endParaRPr lang="en-GB" sz="1100" b="1" dirty="0">
              <a:solidFill>
                <a:schemeClr val="tx1"/>
              </a:solidFill>
              <a:latin typeface="Verdana"/>
              <a:ea typeface="Verdana"/>
            </a:endParaRPr>
          </a:p>
          <a:p>
            <a:endParaRPr lang="en-GB" sz="1100" b="1" dirty="0">
              <a:solidFill>
                <a:schemeClr val="tx1"/>
              </a:solidFill>
              <a:latin typeface="Verdana"/>
              <a:ea typeface="Verdana"/>
            </a:endParaRPr>
          </a:p>
          <a:p>
            <a:endParaRPr lang="en-GB" sz="1100" b="1" dirty="0">
              <a:solidFill>
                <a:schemeClr val="tx1"/>
              </a:solidFill>
              <a:latin typeface="Verdana"/>
              <a:ea typeface="Verdana"/>
            </a:endParaRPr>
          </a:p>
          <a:p>
            <a:endParaRPr lang="en-GB" sz="1100" b="1" dirty="0">
              <a:solidFill>
                <a:schemeClr val="tx1"/>
              </a:solidFill>
              <a:latin typeface="Verdana"/>
              <a:ea typeface="Verdana"/>
            </a:endParaRPr>
          </a:p>
          <a:p>
            <a:endParaRPr lang="en-GB" sz="1100" b="1" dirty="0">
              <a:solidFill>
                <a:schemeClr val="tx1"/>
              </a:solidFill>
              <a:latin typeface="Verdana"/>
              <a:ea typeface="Verdana"/>
            </a:endParaRPr>
          </a:p>
          <a:p>
            <a:endParaRPr lang="en-GB" sz="1100" b="1" dirty="0">
              <a:solidFill>
                <a:schemeClr val="tx1"/>
              </a:solidFill>
              <a:latin typeface="Verdana"/>
              <a:ea typeface="Verdana"/>
            </a:endParaRPr>
          </a:p>
          <a:p>
            <a:endParaRPr lang="en-GB" sz="1100" b="1" dirty="0">
              <a:solidFill>
                <a:schemeClr val="tx1"/>
              </a:solidFill>
              <a:latin typeface="Verdana"/>
              <a:ea typeface="Verdana"/>
            </a:endParaRPr>
          </a:p>
          <a:p>
            <a:endParaRPr lang="en-GB" sz="1100" b="1" dirty="0">
              <a:solidFill>
                <a:schemeClr val="tx1"/>
              </a:solidFill>
              <a:latin typeface="Verdana"/>
              <a:ea typeface="Verdana"/>
            </a:endParaRPr>
          </a:p>
          <a:p>
            <a:endParaRPr lang="en-GB" sz="1100" b="1" dirty="0">
              <a:solidFill>
                <a:schemeClr val="tx1"/>
              </a:solidFill>
              <a:latin typeface="Verdana"/>
              <a:ea typeface="Verdana"/>
            </a:endParaRPr>
          </a:p>
          <a:p>
            <a:endParaRPr lang="en-GB" sz="1100" b="1" dirty="0">
              <a:solidFill>
                <a:schemeClr val="tx1"/>
              </a:solidFill>
              <a:latin typeface="Verdana"/>
              <a:ea typeface="Verdana"/>
            </a:endParaRPr>
          </a:p>
          <a:p>
            <a:endParaRPr lang="en-GB" sz="1100" b="1" dirty="0">
              <a:solidFill>
                <a:schemeClr val="tx1"/>
              </a:solidFill>
              <a:latin typeface="Verdana"/>
              <a:ea typeface="Verdana"/>
            </a:endParaRPr>
          </a:p>
          <a:p>
            <a:endParaRPr lang="en-GB" sz="1100" b="1" dirty="0">
              <a:solidFill>
                <a:schemeClr val="tx1"/>
              </a:solidFill>
              <a:latin typeface="Verdana"/>
              <a:ea typeface="Verdana"/>
            </a:endParaRPr>
          </a:p>
          <a:p>
            <a:endParaRPr lang="en-GB" sz="1100" b="1" dirty="0">
              <a:solidFill>
                <a:schemeClr val="tx1"/>
              </a:solidFill>
              <a:latin typeface="Verdana"/>
              <a:ea typeface="Verdana"/>
            </a:endParaRPr>
          </a:p>
          <a:p>
            <a:endParaRPr lang="en-GB" sz="1100" b="1" dirty="0">
              <a:solidFill>
                <a:schemeClr val="tx1"/>
              </a:solidFill>
              <a:latin typeface="Verdana"/>
              <a:ea typeface="Verdana"/>
            </a:endParaRPr>
          </a:p>
          <a:p>
            <a:endParaRPr lang="en-GB" sz="1100" b="1" dirty="0">
              <a:solidFill>
                <a:schemeClr val="tx1"/>
              </a:solidFill>
              <a:latin typeface="Verdana"/>
              <a:ea typeface="Verdana"/>
            </a:endParaRPr>
          </a:p>
          <a:p>
            <a:endParaRPr lang="en-GB" sz="1100" b="1" dirty="0">
              <a:solidFill>
                <a:schemeClr val="tx1"/>
              </a:solidFill>
              <a:latin typeface="Verdana"/>
              <a:ea typeface="Verdana"/>
            </a:endParaRPr>
          </a:p>
          <a:p>
            <a:endParaRPr lang="en-GB" sz="1100" b="1" dirty="0">
              <a:solidFill>
                <a:schemeClr val="tx1"/>
              </a:solidFill>
              <a:latin typeface="Verdana"/>
              <a:ea typeface="Verdana"/>
            </a:endParaRPr>
          </a:p>
          <a:p>
            <a:endParaRPr lang="en-GB" sz="1100" b="1" dirty="0">
              <a:solidFill>
                <a:schemeClr val="tx1"/>
              </a:solidFill>
              <a:latin typeface="Verdana"/>
              <a:ea typeface="Verdana"/>
            </a:endParaRPr>
          </a:p>
          <a:p>
            <a:r>
              <a:rPr lang="en-GB" sz="1600" b="1" dirty="0">
                <a:solidFill>
                  <a:schemeClr val="tx1"/>
                </a:solidFill>
                <a:latin typeface="Verdana"/>
                <a:ea typeface="Verdana"/>
              </a:rPr>
              <a:t>Monday 1</a:t>
            </a:r>
            <a:r>
              <a:rPr lang="en-GB" sz="1600" b="1" baseline="30000" dirty="0">
                <a:solidFill>
                  <a:schemeClr val="tx1"/>
                </a:solidFill>
                <a:latin typeface="Verdana"/>
                <a:ea typeface="Verdana"/>
              </a:rPr>
              <a:t>st</a:t>
            </a:r>
            <a:r>
              <a:rPr lang="en-GB" sz="1600" b="1" dirty="0">
                <a:solidFill>
                  <a:schemeClr val="tx1"/>
                </a:solidFill>
                <a:latin typeface="Verdana"/>
                <a:ea typeface="Verdana"/>
              </a:rPr>
              <a:t> – Friday 5</a:t>
            </a:r>
            <a:r>
              <a:rPr lang="en-GB" sz="1600" b="1" baseline="30000" dirty="0">
                <a:solidFill>
                  <a:schemeClr val="tx1"/>
                </a:solidFill>
                <a:latin typeface="Verdana"/>
                <a:ea typeface="Verdana"/>
              </a:rPr>
              <a:t>th</a:t>
            </a:r>
            <a:r>
              <a:rPr lang="en-GB" sz="1600" b="1" dirty="0">
                <a:solidFill>
                  <a:schemeClr val="tx1"/>
                </a:solidFill>
                <a:latin typeface="Verdana"/>
                <a:ea typeface="Verdana"/>
              </a:rPr>
              <a:t> June </a:t>
            </a:r>
          </a:p>
          <a:p>
            <a:r>
              <a:rPr lang="en-GB" sz="1600" dirty="0">
                <a:solidFill>
                  <a:schemeClr val="tx1"/>
                </a:solidFill>
                <a:latin typeface="Verdana"/>
                <a:ea typeface="Verdana"/>
              </a:rPr>
              <a:t>Y4 Multiplication tests </a:t>
            </a:r>
          </a:p>
          <a:p>
            <a:endParaRPr lang="en-GB" sz="1600" dirty="0">
              <a:solidFill>
                <a:schemeClr val="tx1"/>
              </a:solidFill>
              <a:latin typeface="Verdana" panose="020B0604030504040204" pitchFamily="34" charset="0"/>
              <a:ea typeface="Verdana" panose="020B0604030504040204" pitchFamily="34" charset="0"/>
            </a:endParaRPr>
          </a:p>
          <a:p>
            <a:r>
              <a:rPr lang="en-GB" sz="1600" b="1" dirty="0">
                <a:solidFill>
                  <a:schemeClr val="tx1"/>
                </a:solidFill>
                <a:latin typeface="Verdana"/>
                <a:ea typeface="Verdana"/>
              </a:rPr>
              <a:t>Monday 8</a:t>
            </a:r>
            <a:r>
              <a:rPr lang="en-GB" sz="1600" b="1" baseline="30000" dirty="0">
                <a:solidFill>
                  <a:schemeClr val="tx1"/>
                </a:solidFill>
                <a:latin typeface="Verdana"/>
                <a:ea typeface="Verdana"/>
              </a:rPr>
              <a:t>th</a:t>
            </a:r>
            <a:r>
              <a:rPr lang="en-GB" sz="1600" b="1" dirty="0">
                <a:solidFill>
                  <a:schemeClr val="tx1"/>
                </a:solidFill>
                <a:latin typeface="Verdana"/>
                <a:ea typeface="Verdana"/>
              </a:rPr>
              <a:t> – Friday 12</a:t>
            </a:r>
            <a:r>
              <a:rPr lang="en-GB" sz="1600" b="1" baseline="30000" dirty="0">
                <a:solidFill>
                  <a:schemeClr val="tx1"/>
                </a:solidFill>
                <a:latin typeface="Verdana"/>
                <a:ea typeface="Verdana"/>
              </a:rPr>
              <a:t>th </a:t>
            </a:r>
            <a:r>
              <a:rPr lang="en-GB" sz="1600" b="1" dirty="0">
                <a:solidFill>
                  <a:schemeClr val="tx1"/>
                </a:solidFill>
                <a:latin typeface="Verdana"/>
                <a:ea typeface="Verdana"/>
              </a:rPr>
              <a:t> June </a:t>
            </a:r>
          </a:p>
          <a:p>
            <a:r>
              <a:rPr lang="en-GB" sz="1600" dirty="0">
                <a:solidFill>
                  <a:schemeClr val="tx1"/>
                </a:solidFill>
                <a:latin typeface="Verdana"/>
                <a:ea typeface="Verdana"/>
              </a:rPr>
              <a:t>Y1 Phonics screening</a:t>
            </a:r>
          </a:p>
          <a:p>
            <a:endParaRPr lang="en-GB" sz="1600" b="1" dirty="0">
              <a:solidFill>
                <a:schemeClr val="tx1"/>
              </a:solidFill>
              <a:latin typeface="Verdana" panose="020B0604030504040204" pitchFamily="34" charset="0"/>
              <a:ea typeface="Verdana" panose="020B0604030504040204" pitchFamily="34" charset="0"/>
            </a:endParaRPr>
          </a:p>
          <a:p>
            <a:r>
              <a:rPr lang="en-GB" sz="1600" b="1" dirty="0">
                <a:solidFill>
                  <a:schemeClr val="tx1"/>
                </a:solidFill>
                <a:latin typeface="Verdana"/>
                <a:ea typeface="Verdana"/>
              </a:rPr>
              <a:t>Friday 5</a:t>
            </a:r>
            <a:r>
              <a:rPr lang="en-GB" sz="1600" b="1" baseline="30000" dirty="0">
                <a:solidFill>
                  <a:schemeClr val="tx1"/>
                </a:solidFill>
                <a:latin typeface="Verdana"/>
                <a:ea typeface="Verdana"/>
              </a:rPr>
              <a:t>th</a:t>
            </a:r>
            <a:r>
              <a:rPr lang="en-GB" sz="1600" b="1" dirty="0">
                <a:solidFill>
                  <a:schemeClr val="tx1"/>
                </a:solidFill>
                <a:latin typeface="Verdana"/>
                <a:ea typeface="Verdana"/>
              </a:rPr>
              <a:t> June </a:t>
            </a:r>
          </a:p>
          <a:p>
            <a:r>
              <a:rPr lang="en-GB" sz="1600" dirty="0">
                <a:solidFill>
                  <a:schemeClr val="tx1"/>
                </a:solidFill>
                <a:latin typeface="Verdana"/>
                <a:ea typeface="Verdana"/>
              </a:rPr>
              <a:t>Rock paper Scissors Day</a:t>
            </a:r>
          </a:p>
          <a:p>
            <a:endParaRPr lang="en-GB" sz="1600" dirty="0">
              <a:solidFill>
                <a:schemeClr val="tx1"/>
              </a:solidFill>
              <a:latin typeface="Verdana"/>
              <a:ea typeface="Verdana"/>
            </a:endParaRPr>
          </a:p>
          <a:p>
            <a:r>
              <a:rPr lang="en-GB" sz="1600" b="1" dirty="0">
                <a:solidFill>
                  <a:schemeClr val="tx1"/>
                </a:solidFill>
                <a:latin typeface="Verdana"/>
                <a:ea typeface="Verdana"/>
              </a:rPr>
              <a:t>Monday 8</a:t>
            </a:r>
            <a:r>
              <a:rPr lang="en-GB" sz="1600" b="1" baseline="30000" dirty="0">
                <a:solidFill>
                  <a:schemeClr val="tx1"/>
                </a:solidFill>
                <a:latin typeface="Verdana"/>
                <a:ea typeface="Verdana"/>
              </a:rPr>
              <a:t>th</a:t>
            </a:r>
            <a:r>
              <a:rPr lang="en-GB" sz="1600" b="1" dirty="0">
                <a:solidFill>
                  <a:schemeClr val="tx1"/>
                </a:solidFill>
                <a:latin typeface="Verdana"/>
                <a:ea typeface="Verdana"/>
              </a:rPr>
              <a:t> – Friday 12</a:t>
            </a:r>
            <a:r>
              <a:rPr lang="en-GB" sz="1600" b="1" baseline="30000" dirty="0">
                <a:solidFill>
                  <a:schemeClr val="tx1"/>
                </a:solidFill>
                <a:latin typeface="Verdana"/>
                <a:ea typeface="Verdana"/>
              </a:rPr>
              <a:t>th</a:t>
            </a:r>
            <a:r>
              <a:rPr lang="en-GB" sz="1600" b="1" dirty="0">
                <a:solidFill>
                  <a:schemeClr val="tx1"/>
                </a:solidFill>
                <a:latin typeface="Verdana"/>
                <a:ea typeface="Verdana"/>
              </a:rPr>
              <a:t> June</a:t>
            </a:r>
          </a:p>
          <a:p>
            <a:r>
              <a:rPr lang="en-GB" sz="1600" dirty="0">
                <a:solidFill>
                  <a:schemeClr val="tx1"/>
                </a:solidFill>
                <a:latin typeface="Verdana"/>
                <a:ea typeface="Verdana"/>
              </a:rPr>
              <a:t>Y6 Bikeability </a:t>
            </a:r>
          </a:p>
          <a:p>
            <a:endParaRPr lang="en-GB" sz="1600" dirty="0">
              <a:solidFill>
                <a:schemeClr val="tx1"/>
              </a:solidFill>
              <a:latin typeface="Verdana"/>
              <a:ea typeface="Verdana"/>
            </a:endParaRPr>
          </a:p>
          <a:p>
            <a:r>
              <a:rPr lang="en-GB" sz="1600" b="1" dirty="0">
                <a:solidFill>
                  <a:schemeClr val="tx1"/>
                </a:solidFill>
                <a:latin typeface="Verdana"/>
                <a:ea typeface="Verdana"/>
              </a:rPr>
              <a:t>Friday 12</a:t>
            </a:r>
            <a:r>
              <a:rPr lang="en-GB" sz="1600" b="1" baseline="30000" dirty="0">
                <a:solidFill>
                  <a:schemeClr val="tx1"/>
                </a:solidFill>
                <a:latin typeface="Verdana"/>
                <a:ea typeface="Verdana"/>
              </a:rPr>
              <a:t>th</a:t>
            </a:r>
            <a:r>
              <a:rPr lang="en-GB" sz="1600" b="1" dirty="0">
                <a:solidFill>
                  <a:schemeClr val="tx1"/>
                </a:solidFill>
                <a:latin typeface="Verdana"/>
                <a:ea typeface="Verdana"/>
              </a:rPr>
              <a:t> June </a:t>
            </a:r>
            <a:endParaRPr lang="en-GB" sz="1600" b="1" dirty="0">
              <a:solidFill>
                <a:schemeClr val="tx1"/>
              </a:solidFill>
              <a:latin typeface="Verdana" panose="020B0604030504040204" pitchFamily="34" charset="0"/>
              <a:ea typeface="Verdana" panose="020B0604030504040204" pitchFamily="34" charset="0"/>
            </a:endParaRPr>
          </a:p>
          <a:p>
            <a:r>
              <a:rPr lang="en-GB" sz="1600" dirty="0">
                <a:solidFill>
                  <a:schemeClr val="tx1"/>
                </a:solidFill>
                <a:latin typeface="Verdana"/>
                <a:ea typeface="Verdana"/>
              </a:rPr>
              <a:t>Non Uniform Day</a:t>
            </a:r>
            <a:endParaRPr lang="en-GB" sz="1600" dirty="0">
              <a:solidFill>
                <a:schemeClr val="tx1"/>
              </a:solidFill>
              <a:latin typeface="Verdana" panose="020B0604030504040204" pitchFamily="34" charset="0"/>
              <a:ea typeface="Verdana" panose="020B0604030504040204" pitchFamily="34" charset="0"/>
            </a:endParaRPr>
          </a:p>
          <a:p>
            <a:endParaRPr lang="en-GB" sz="1600" b="1" dirty="0">
              <a:solidFill>
                <a:schemeClr val="tx1"/>
              </a:solidFill>
              <a:latin typeface="Verdana" panose="020B0604030504040204" pitchFamily="34" charset="0"/>
              <a:ea typeface="Verdana" panose="020B0604030504040204" pitchFamily="34" charset="0"/>
            </a:endParaRPr>
          </a:p>
          <a:p>
            <a:r>
              <a:rPr lang="en-GB" sz="1600" b="1" dirty="0">
                <a:solidFill>
                  <a:srgbClr val="FF0000"/>
                </a:solidFill>
                <a:latin typeface="Verdana" panose="020B0604030504040204" pitchFamily="34" charset="0"/>
                <a:ea typeface="Verdana" panose="020B0604030504040204" pitchFamily="34" charset="0"/>
              </a:rPr>
              <a:t>Friday 19</a:t>
            </a:r>
            <a:r>
              <a:rPr lang="en-GB" sz="1600" b="1" baseline="30000" dirty="0">
                <a:solidFill>
                  <a:srgbClr val="FF0000"/>
                </a:solidFill>
                <a:latin typeface="Verdana" panose="020B0604030504040204" pitchFamily="34" charset="0"/>
                <a:ea typeface="Verdana" panose="020B0604030504040204" pitchFamily="34" charset="0"/>
              </a:rPr>
              <a:t>th</a:t>
            </a:r>
            <a:r>
              <a:rPr lang="en-GB" sz="1600" b="1" dirty="0">
                <a:solidFill>
                  <a:srgbClr val="FF0000"/>
                </a:solidFill>
                <a:latin typeface="Verdana" panose="020B0604030504040204" pitchFamily="34" charset="0"/>
                <a:ea typeface="Verdana" panose="020B0604030504040204" pitchFamily="34" charset="0"/>
              </a:rPr>
              <a:t> June Sports Day   </a:t>
            </a:r>
          </a:p>
          <a:p>
            <a:r>
              <a:rPr lang="en-GB" sz="1600" b="1" dirty="0">
                <a:solidFill>
                  <a:srgbClr val="FF0000"/>
                </a:solidFill>
                <a:latin typeface="Verdana" panose="020B0604030504040204" pitchFamily="34" charset="0"/>
                <a:ea typeface="Verdana" panose="020B0604030504040204" pitchFamily="34" charset="0"/>
              </a:rPr>
              <a:t>Friday 26</a:t>
            </a:r>
            <a:r>
              <a:rPr lang="en-GB" sz="1600" b="1" baseline="30000" dirty="0">
                <a:solidFill>
                  <a:srgbClr val="FF0000"/>
                </a:solidFill>
                <a:latin typeface="Verdana" panose="020B0604030504040204" pitchFamily="34" charset="0"/>
                <a:ea typeface="Verdana" panose="020B0604030504040204" pitchFamily="34" charset="0"/>
              </a:rPr>
              <a:t>th</a:t>
            </a:r>
            <a:r>
              <a:rPr lang="en-GB" sz="1600" b="1" dirty="0">
                <a:solidFill>
                  <a:srgbClr val="FF0000"/>
                </a:solidFill>
                <a:latin typeface="Verdana" panose="020B0604030504040204" pitchFamily="34" charset="0"/>
                <a:ea typeface="Verdana" panose="020B0604030504040204" pitchFamily="34" charset="0"/>
              </a:rPr>
              <a:t> June Reserve Sports Day</a:t>
            </a:r>
          </a:p>
          <a:p>
            <a:endParaRPr lang="en-GB" sz="1600" b="1" dirty="0">
              <a:solidFill>
                <a:srgbClr val="FF0000"/>
              </a:solidFill>
              <a:latin typeface="Verdana" panose="020B0604030504040204" pitchFamily="34" charset="0"/>
              <a:ea typeface="Verdana" panose="020B0604030504040204" pitchFamily="34" charset="0"/>
            </a:endParaRPr>
          </a:p>
          <a:p>
            <a:endParaRPr lang="en-GB" sz="1600" b="1" dirty="0">
              <a:solidFill>
                <a:schemeClr val="tx1"/>
              </a:solidFill>
              <a:latin typeface="Verdana" panose="020B0604030504040204" pitchFamily="34" charset="0"/>
              <a:ea typeface="Verdana" panose="020B0604030504040204" pitchFamily="34" charset="0"/>
            </a:endParaRPr>
          </a:p>
          <a:p>
            <a:r>
              <a:rPr lang="en-GB" sz="1600" b="1" dirty="0">
                <a:solidFill>
                  <a:schemeClr val="tx1"/>
                </a:solidFill>
                <a:latin typeface="Verdana" panose="020B0604030504040204" pitchFamily="34" charset="0"/>
                <a:ea typeface="Verdana" panose="020B0604030504040204" pitchFamily="34" charset="0"/>
              </a:rPr>
              <a:t>Thursday 25</a:t>
            </a:r>
            <a:r>
              <a:rPr lang="en-GB" sz="1600" b="1" baseline="30000" dirty="0">
                <a:solidFill>
                  <a:schemeClr val="tx1"/>
                </a:solidFill>
                <a:latin typeface="Verdana" panose="020B0604030504040204" pitchFamily="34" charset="0"/>
                <a:ea typeface="Verdana" panose="020B0604030504040204" pitchFamily="34" charset="0"/>
              </a:rPr>
              <a:t>th</a:t>
            </a:r>
            <a:r>
              <a:rPr lang="en-GB" sz="1600" b="1" dirty="0">
                <a:solidFill>
                  <a:schemeClr val="tx1"/>
                </a:solidFill>
                <a:latin typeface="Verdana" panose="020B0604030504040204" pitchFamily="34" charset="0"/>
                <a:ea typeface="Verdana" panose="020B0604030504040204" pitchFamily="34" charset="0"/>
              </a:rPr>
              <a:t> June Movie Night</a:t>
            </a:r>
          </a:p>
          <a:p>
            <a:endParaRPr lang="en-GB" sz="1600" b="1" dirty="0">
              <a:solidFill>
                <a:schemeClr val="tx1"/>
              </a:solidFill>
              <a:latin typeface="Verdana" panose="020B0604030504040204" pitchFamily="34" charset="0"/>
              <a:ea typeface="Verdana" panose="020B0604030504040204" pitchFamily="34" charset="0"/>
            </a:endParaRPr>
          </a:p>
          <a:p>
            <a:r>
              <a:rPr lang="en-GB" sz="1600" b="1" dirty="0">
                <a:solidFill>
                  <a:schemeClr val="tx1"/>
                </a:solidFill>
                <a:latin typeface="Verdana" panose="020B0604030504040204" pitchFamily="34" charset="0"/>
                <a:ea typeface="Verdana" panose="020B0604030504040204" pitchFamily="34" charset="0"/>
              </a:rPr>
              <a:t>Friday 26</a:t>
            </a:r>
            <a:r>
              <a:rPr lang="en-GB" sz="1600" b="1" baseline="30000" dirty="0">
                <a:solidFill>
                  <a:schemeClr val="tx1"/>
                </a:solidFill>
                <a:latin typeface="Verdana" panose="020B0604030504040204" pitchFamily="34" charset="0"/>
                <a:ea typeface="Verdana" panose="020B0604030504040204" pitchFamily="34" charset="0"/>
              </a:rPr>
              <a:t>th</a:t>
            </a:r>
            <a:r>
              <a:rPr lang="en-GB" sz="1600" b="1" dirty="0">
                <a:solidFill>
                  <a:schemeClr val="tx1"/>
                </a:solidFill>
                <a:latin typeface="Verdana" panose="020B0604030504040204" pitchFamily="34" charset="0"/>
                <a:ea typeface="Verdana" panose="020B0604030504040204" pitchFamily="34" charset="0"/>
              </a:rPr>
              <a:t> June Donut Sale </a:t>
            </a:r>
          </a:p>
          <a:p>
            <a:endParaRPr lang="en-GB" sz="1600" b="1" dirty="0">
              <a:solidFill>
                <a:schemeClr val="tx1"/>
              </a:solidFill>
              <a:latin typeface="Verdana" panose="020B0604030504040204" pitchFamily="34" charset="0"/>
              <a:ea typeface="Verdana" panose="020B0604030504040204" pitchFamily="34" charset="0"/>
            </a:endParaRPr>
          </a:p>
          <a:p>
            <a:r>
              <a:rPr lang="en-GB" sz="1600" b="1" dirty="0">
                <a:solidFill>
                  <a:schemeClr val="tx1"/>
                </a:solidFill>
                <a:latin typeface="Verdana" panose="020B0604030504040204" pitchFamily="34" charset="0"/>
                <a:ea typeface="Verdana" panose="020B0604030504040204" pitchFamily="34" charset="0"/>
              </a:rPr>
              <a:t>Wednesday 1</a:t>
            </a:r>
            <a:r>
              <a:rPr lang="en-GB" sz="1600" b="1" baseline="30000" dirty="0">
                <a:solidFill>
                  <a:schemeClr val="tx1"/>
                </a:solidFill>
                <a:latin typeface="Verdana" panose="020B0604030504040204" pitchFamily="34" charset="0"/>
                <a:ea typeface="Verdana" panose="020B0604030504040204" pitchFamily="34" charset="0"/>
              </a:rPr>
              <a:t>st</a:t>
            </a:r>
            <a:r>
              <a:rPr lang="en-GB" sz="1600" b="1" dirty="0">
                <a:solidFill>
                  <a:schemeClr val="tx1"/>
                </a:solidFill>
                <a:latin typeface="Verdana" panose="020B0604030504040204" pitchFamily="34" charset="0"/>
                <a:ea typeface="Verdana" panose="020B0604030504040204" pitchFamily="34" charset="0"/>
              </a:rPr>
              <a:t> – Friday 3</a:t>
            </a:r>
            <a:r>
              <a:rPr lang="en-GB" sz="1600" b="1" baseline="30000" dirty="0">
                <a:solidFill>
                  <a:schemeClr val="tx1"/>
                </a:solidFill>
                <a:latin typeface="Verdana" panose="020B0604030504040204" pitchFamily="34" charset="0"/>
                <a:ea typeface="Verdana" panose="020B0604030504040204" pitchFamily="34" charset="0"/>
              </a:rPr>
              <a:t>rd</a:t>
            </a:r>
            <a:r>
              <a:rPr lang="en-GB" sz="1600" b="1" dirty="0">
                <a:solidFill>
                  <a:schemeClr val="tx1"/>
                </a:solidFill>
                <a:latin typeface="Verdana" panose="020B0604030504040204" pitchFamily="34" charset="0"/>
                <a:ea typeface="Verdana" panose="020B0604030504040204" pitchFamily="34" charset="0"/>
              </a:rPr>
              <a:t> July Sackville Y6 transition days (TBC) </a:t>
            </a:r>
          </a:p>
          <a:p>
            <a:endParaRPr lang="en-GB" sz="1600" b="1" dirty="0">
              <a:solidFill>
                <a:schemeClr val="tx1"/>
              </a:solidFill>
              <a:latin typeface="Verdana" panose="020B0604030504040204" pitchFamily="34" charset="0"/>
              <a:ea typeface="Verdana" panose="020B0604030504040204" pitchFamily="34" charset="0"/>
            </a:endParaRPr>
          </a:p>
          <a:p>
            <a:r>
              <a:rPr lang="en-GB" sz="1600" b="1" dirty="0">
                <a:solidFill>
                  <a:srgbClr val="FF0000"/>
                </a:solidFill>
                <a:latin typeface="Verdana" panose="020B0604030504040204" pitchFamily="34" charset="0"/>
                <a:ea typeface="Verdana" panose="020B0604030504040204" pitchFamily="34" charset="0"/>
              </a:rPr>
              <a:t>Monday 6</a:t>
            </a:r>
            <a:r>
              <a:rPr lang="en-GB" sz="1600" b="1" baseline="30000" dirty="0">
                <a:solidFill>
                  <a:srgbClr val="FF0000"/>
                </a:solidFill>
                <a:latin typeface="Verdana" panose="020B0604030504040204" pitchFamily="34" charset="0"/>
                <a:ea typeface="Verdana" panose="020B0604030504040204" pitchFamily="34" charset="0"/>
              </a:rPr>
              <a:t>th</a:t>
            </a:r>
            <a:r>
              <a:rPr lang="en-GB" sz="1600" b="1" dirty="0">
                <a:solidFill>
                  <a:srgbClr val="FF0000"/>
                </a:solidFill>
                <a:latin typeface="Verdana" panose="020B0604030504040204" pitchFamily="34" charset="0"/>
                <a:ea typeface="Verdana" panose="020B0604030504040204" pitchFamily="34" charset="0"/>
              </a:rPr>
              <a:t> July week SHOW Week</a:t>
            </a:r>
          </a:p>
          <a:p>
            <a:endParaRPr lang="en-GB" sz="1600" b="1" dirty="0">
              <a:solidFill>
                <a:srgbClr val="FF0000"/>
              </a:solidFill>
              <a:latin typeface="Verdana" panose="020B0604030504040204" pitchFamily="34" charset="0"/>
              <a:ea typeface="Verdana" panose="020B0604030504040204" pitchFamily="34" charset="0"/>
            </a:endParaRPr>
          </a:p>
          <a:p>
            <a:r>
              <a:rPr lang="en-GB" sz="1600" b="1" dirty="0">
                <a:solidFill>
                  <a:srgbClr val="FF0000"/>
                </a:solidFill>
                <a:latin typeface="Verdana" panose="020B0604030504040204" pitchFamily="34" charset="0"/>
                <a:ea typeface="Verdana" panose="020B0604030504040204" pitchFamily="34" charset="0"/>
              </a:rPr>
              <a:t>Wednesday 15</a:t>
            </a:r>
            <a:r>
              <a:rPr lang="en-GB" sz="1600" b="1" baseline="30000" dirty="0">
                <a:solidFill>
                  <a:srgbClr val="FF0000"/>
                </a:solidFill>
                <a:latin typeface="Verdana" panose="020B0604030504040204" pitchFamily="34" charset="0"/>
                <a:ea typeface="Verdana" panose="020B0604030504040204" pitchFamily="34" charset="0"/>
              </a:rPr>
              <a:t>th</a:t>
            </a:r>
            <a:r>
              <a:rPr lang="en-GB" sz="1600" b="1" dirty="0">
                <a:solidFill>
                  <a:srgbClr val="FF0000"/>
                </a:solidFill>
                <a:latin typeface="Verdana" panose="020B0604030504040204" pitchFamily="34" charset="0"/>
                <a:ea typeface="Verdana" panose="020B0604030504040204" pitchFamily="34" charset="0"/>
              </a:rPr>
              <a:t> July  </a:t>
            </a:r>
          </a:p>
          <a:p>
            <a:r>
              <a:rPr lang="en-GB" sz="1600" dirty="0">
                <a:solidFill>
                  <a:srgbClr val="FF0000"/>
                </a:solidFill>
                <a:latin typeface="Verdana" panose="020B0604030504040204" pitchFamily="34" charset="0"/>
                <a:ea typeface="Verdana" panose="020B0604030504040204" pitchFamily="34" charset="0"/>
              </a:rPr>
              <a:t>2pm Rock Steady Concert </a:t>
            </a:r>
          </a:p>
          <a:p>
            <a:endParaRPr lang="en-GB" sz="1600" b="1" dirty="0">
              <a:solidFill>
                <a:srgbClr val="FF0000"/>
              </a:solidFill>
              <a:latin typeface="Verdana" panose="020B0604030504040204" pitchFamily="34" charset="0"/>
              <a:ea typeface="Verdana" panose="020B0604030504040204" pitchFamily="34" charset="0"/>
            </a:endParaRPr>
          </a:p>
          <a:p>
            <a:r>
              <a:rPr lang="en-GB" sz="1600" b="1" dirty="0">
                <a:solidFill>
                  <a:schemeClr val="tx1"/>
                </a:solidFill>
                <a:latin typeface="Verdana" panose="020B0604030504040204" pitchFamily="34" charset="0"/>
                <a:ea typeface="Verdana" panose="020B0604030504040204" pitchFamily="34" charset="0"/>
              </a:rPr>
              <a:t>Monday 20</a:t>
            </a:r>
            <a:r>
              <a:rPr lang="en-GB" sz="1600" b="1" baseline="30000" dirty="0">
                <a:solidFill>
                  <a:schemeClr val="tx1"/>
                </a:solidFill>
                <a:latin typeface="Verdana" panose="020B0604030504040204" pitchFamily="34" charset="0"/>
                <a:ea typeface="Verdana" panose="020B0604030504040204" pitchFamily="34" charset="0"/>
              </a:rPr>
              <a:t>th</a:t>
            </a:r>
            <a:r>
              <a:rPr lang="en-GB" sz="1600" b="1" dirty="0">
                <a:solidFill>
                  <a:schemeClr val="tx1"/>
                </a:solidFill>
                <a:latin typeface="Verdana" panose="020B0604030504040204" pitchFamily="34" charset="0"/>
                <a:ea typeface="Verdana" panose="020B0604030504040204" pitchFamily="34" charset="0"/>
              </a:rPr>
              <a:t> July Last Day of term </a:t>
            </a:r>
            <a:endParaRPr lang="en-GB" sz="1100" b="1" dirty="0">
              <a:solidFill>
                <a:schemeClr val="tx1"/>
              </a:solidFill>
              <a:latin typeface="Verdana" panose="020B0604030504040204" pitchFamily="34" charset="0"/>
              <a:ea typeface="Verdana" panose="020B0604030504040204" pitchFamily="34" charset="0"/>
            </a:endParaRPr>
          </a:p>
          <a:p>
            <a:endParaRPr lang="en-GB" sz="1100" b="1" dirty="0">
              <a:solidFill>
                <a:schemeClr val="tx1"/>
              </a:solidFill>
              <a:latin typeface="Verdana" panose="020B0604030504040204" pitchFamily="34" charset="0"/>
              <a:ea typeface="Verdana" panose="020B0604030504040204" pitchFamily="34" charset="0"/>
            </a:endParaRPr>
          </a:p>
          <a:p>
            <a:endParaRPr lang="en-GB" sz="1100" b="1" dirty="0">
              <a:solidFill>
                <a:schemeClr val="tx1"/>
              </a:solidFill>
              <a:latin typeface="Verdana" panose="020B0604030504040204" pitchFamily="34" charset="0"/>
              <a:ea typeface="Verdana" panose="020B0604030504040204" pitchFamily="34" charset="0"/>
            </a:endParaRPr>
          </a:p>
          <a:p>
            <a:endParaRPr lang="en-GB" sz="1100" b="1" dirty="0">
              <a:solidFill>
                <a:schemeClr val="tx1"/>
              </a:solidFill>
              <a:latin typeface="Verdana" panose="020B0604030504040204" pitchFamily="34" charset="0"/>
              <a:ea typeface="Verdana" panose="020B0604030504040204" pitchFamily="34" charset="0"/>
            </a:endParaRPr>
          </a:p>
          <a:p>
            <a:endParaRPr lang="en-GB" sz="1100" b="1" dirty="0">
              <a:solidFill>
                <a:schemeClr val="tx1"/>
              </a:solidFill>
              <a:latin typeface="Verdana" panose="020B0604030504040204" pitchFamily="34" charset="0"/>
              <a:ea typeface="Verdana" panose="020B0604030504040204" pitchFamily="34" charset="0"/>
            </a:endParaRPr>
          </a:p>
          <a:p>
            <a:endParaRPr lang="en-GB" sz="1100" b="1" dirty="0">
              <a:solidFill>
                <a:schemeClr val="tx1"/>
              </a:solidFill>
              <a:latin typeface="Verdana" panose="020B0604030504040204" pitchFamily="34" charset="0"/>
              <a:ea typeface="Verdana" panose="020B0604030504040204" pitchFamily="34" charset="0"/>
            </a:endParaRPr>
          </a:p>
          <a:p>
            <a:endParaRPr lang="en-GB" sz="1100" b="1" dirty="0">
              <a:solidFill>
                <a:schemeClr val="tx1"/>
              </a:solidFill>
              <a:latin typeface="Verdana" panose="020B0604030504040204" pitchFamily="34" charset="0"/>
              <a:ea typeface="Verdana" panose="020B0604030504040204" pitchFamily="34" charset="0"/>
            </a:endParaRPr>
          </a:p>
          <a:p>
            <a:endParaRPr lang="en-GB" sz="1100" b="1" dirty="0">
              <a:solidFill>
                <a:schemeClr val="tx1"/>
              </a:solidFill>
              <a:latin typeface="Verdana" panose="020B0604030504040204" pitchFamily="34" charset="0"/>
              <a:ea typeface="Verdana" panose="020B0604030504040204" pitchFamily="34" charset="0"/>
            </a:endParaRPr>
          </a:p>
          <a:p>
            <a:endParaRPr lang="en-GB" sz="1100" b="1" dirty="0">
              <a:solidFill>
                <a:schemeClr val="tx1"/>
              </a:solidFill>
              <a:latin typeface="Verdana" panose="020B0604030504040204" pitchFamily="34" charset="0"/>
              <a:ea typeface="Verdana" panose="020B0604030504040204" pitchFamily="34" charset="0"/>
            </a:endParaRPr>
          </a:p>
          <a:p>
            <a:endParaRPr lang="en-GB" sz="1100" b="1" dirty="0">
              <a:solidFill>
                <a:schemeClr val="tx1"/>
              </a:solidFill>
              <a:latin typeface="Verdana" panose="020B0604030504040204" pitchFamily="34" charset="0"/>
              <a:ea typeface="Verdana" panose="020B0604030504040204" pitchFamily="34" charset="0"/>
            </a:endParaRPr>
          </a:p>
          <a:p>
            <a:endParaRPr lang="en-GB" sz="1100" b="1" dirty="0">
              <a:solidFill>
                <a:schemeClr val="tx1"/>
              </a:solidFill>
              <a:latin typeface="Verdana" panose="020B0604030504040204" pitchFamily="34" charset="0"/>
              <a:ea typeface="Verdana" panose="020B0604030504040204" pitchFamily="34" charset="0"/>
            </a:endParaRPr>
          </a:p>
          <a:p>
            <a:endParaRPr lang="en-GB" sz="1100" b="1" dirty="0">
              <a:solidFill>
                <a:schemeClr val="tx1"/>
              </a:solidFill>
              <a:latin typeface="Verdana" panose="020B0604030504040204" pitchFamily="34" charset="0"/>
              <a:ea typeface="Verdana" panose="020B0604030504040204" pitchFamily="34" charset="0"/>
            </a:endParaRPr>
          </a:p>
          <a:p>
            <a:endParaRPr lang="en-GB" sz="1100" b="1" dirty="0">
              <a:solidFill>
                <a:schemeClr val="tx1"/>
              </a:solidFill>
              <a:latin typeface="Verdana" panose="020B0604030504040204" pitchFamily="34" charset="0"/>
              <a:ea typeface="Verdana" panose="020B0604030504040204" pitchFamily="34" charset="0"/>
            </a:endParaRPr>
          </a:p>
          <a:p>
            <a:endParaRPr lang="en-GB" sz="1100" b="1" dirty="0">
              <a:solidFill>
                <a:schemeClr val="tx1"/>
              </a:solidFill>
              <a:latin typeface="Verdana" panose="020B0604030504040204" pitchFamily="34" charset="0"/>
              <a:ea typeface="Verdana" panose="020B0604030504040204" pitchFamily="34" charset="0"/>
            </a:endParaRPr>
          </a:p>
          <a:p>
            <a:endParaRPr lang="en-GB" sz="1100" b="1" dirty="0">
              <a:solidFill>
                <a:schemeClr val="tx1"/>
              </a:solidFill>
              <a:latin typeface="Verdana" panose="020B0604030504040204" pitchFamily="34" charset="0"/>
              <a:ea typeface="Verdana" panose="020B0604030504040204" pitchFamily="34" charset="0"/>
            </a:endParaRPr>
          </a:p>
          <a:p>
            <a:endParaRPr lang="en-GB" sz="1100" b="1" dirty="0">
              <a:solidFill>
                <a:schemeClr val="tx1"/>
              </a:solidFill>
              <a:latin typeface="Verdana" panose="020B0604030504040204" pitchFamily="34" charset="0"/>
              <a:ea typeface="Verdana" panose="020B0604030504040204" pitchFamily="34" charset="0"/>
            </a:endParaRPr>
          </a:p>
          <a:p>
            <a:endParaRPr lang="en-GB" sz="1100" b="1" dirty="0">
              <a:solidFill>
                <a:schemeClr val="tx1"/>
              </a:solidFill>
              <a:latin typeface="Verdana" panose="020B0604030504040204" pitchFamily="34" charset="0"/>
              <a:ea typeface="Verdana" panose="020B0604030504040204" pitchFamily="34" charset="0"/>
            </a:endParaRPr>
          </a:p>
          <a:p>
            <a:endParaRPr lang="en-GB" sz="1100" b="1" dirty="0">
              <a:solidFill>
                <a:schemeClr val="tx1"/>
              </a:solidFill>
              <a:latin typeface="Verdana" panose="020B0604030504040204" pitchFamily="34" charset="0"/>
              <a:ea typeface="Verdana" panose="020B0604030504040204" pitchFamily="34" charset="0"/>
            </a:endParaRPr>
          </a:p>
          <a:p>
            <a:endParaRPr lang="en-GB" sz="1100" b="1" dirty="0">
              <a:solidFill>
                <a:schemeClr val="tx1"/>
              </a:solidFill>
              <a:latin typeface="Verdana" panose="020B0604030504040204" pitchFamily="34" charset="0"/>
              <a:ea typeface="Verdana" panose="020B0604030504040204" pitchFamily="34" charset="0"/>
            </a:endParaRPr>
          </a:p>
          <a:p>
            <a:endParaRPr lang="en-GB" sz="1100" b="1" dirty="0">
              <a:solidFill>
                <a:schemeClr val="tx1"/>
              </a:solidFill>
              <a:latin typeface="Verdana" panose="020B0604030504040204" pitchFamily="34" charset="0"/>
              <a:ea typeface="Verdana" panose="020B0604030504040204" pitchFamily="34" charset="0"/>
            </a:endParaRPr>
          </a:p>
          <a:p>
            <a:endParaRPr lang="en-GB" sz="1400" dirty="0">
              <a:solidFill>
                <a:schemeClr val="tx1"/>
              </a:solidFill>
              <a:latin typeface="Verdana" panose="020B0604030504040204" pitchFamily="34" charset="0"/>
              <a:ea typeface="Verdana" panose="020B0604030504040204" pitchFamily="34" charset="0"/>
            </a:endParaRPr>
          </a:p>
        </p:txBody>
      </p:sp>
      <p:sp>
        <p:nvSpPr>
          <p:cNvPr id="8" name="Rectangle 7">
            <a:extLst>
              <a:ext uri="{FF2B5EF4-FFF2-40B4-BE49-F238E27FC236}">
                <a16:creationId xmlns:a16="http://schemas.microsoft.com/office/drawing/2014/main" id="{38C61242-2F43-D20B-BEA1-2617B2CC85B6}"/>
              </a:ext>
            </a:extLst>
          </p:cNvPr>
          <p:cNvSpPr/>
          <p:nvPr/>
        </p:nvSpPr>
        <p:spPr>
          <a:xfrm>
            <a:off x="808852" y="2463292"/>
            <a:ext cx="2492566" cy="533187"/>
          </a:xfrm>
          <a:prstGeom prst="rect">
            <a:avLst/>
          </a:prstGeom>
          <a:solidFill>
            <a:schemeClr val="accent5"/>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GB" b="1" dirty="0">
                <a:latin typeface="Verdana" panose="020B0604030504040204" pitchFamily="34" charset="0"/>
                <a:ea typeface="Verdana" panose="020B0604030504040204" pitchFamily="34" charset="0"/>
              </a:rPr>
              <a:t>February 2026</a:t>
            </a:r>
          </a:p>
        </p:txBody>
      </p:sp>
      <p:sp>
        <p:nvSpPr>
          <p:cNvPr id="9" name="Rectangle 8">
            <a:extLst>
              <a:ext uri="{FF2B5EF4-FFF2-40B4-BE49-F238E27FC236}">
                <a16:creationId xmlns:a16="http://schemas.microsoft.com/office/drawing/2014/main" id="{EF403DD1-9A3E-99A4-683C-C140657A682F}"/>
              </a:ext>
            </a:extLst>
          </p:cNvPr>
          <p:cNvSpPr/>
          <p:nvPr/>
        </p:nvSpPr>
        <p:spPr>
          <a:xfrm>
            <a:off x="3570754" y="2463292"/>
            <a:ext cx="3646916" cy="514603"/>
          </a:xfrm>
          <a:prstGeom prst="rect">
            <a:avLst/>
          </a:prstGeom>
          <a:solidFill>
            <a:srgbClr val="FF00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GB" b="1" dirty="0">
                <a:latin typeface="Verdana" panose="020B0604030504040204" pitchFamily="34" charset="0"/>
                <a:ea typeface="Verdana" panose="020B0604030504040204" pitchFamily="34" charset="0"/>
              </a:rPr>
              <a:t>March 2026</a:t>
            </a:r>
          </a:p>
        </p:txBody>
      </p:sp>
      <p:sp>
        <p:nvSpPr>
          <p:cNvPr id="11" name="Rectangle 10">
            <a:extLst>
              <a:ext uri="{FF2B5EF4-FFF2-40B4-BE49-F238E27FC236}">
                <a16:creationId xmlns:a16="http://schemas.microsoft.com/office/drawing/2014/main" id="{189846F2-82A1-FE26-0042-79E52F3B6534}"/>
              </a:ext>
            </a:extLst>
          </p:cNvPr>
          <p:cNvSpPr/>
          <p:nvPr/>
        </p:nvSpPr>
        <p:spPr>
          <a:xfrm>
            <a:off x="808852" y="3110766"/>
            <a:ext cx="2492566" cy="7313394"/>
          </a:xfrm>
          <a:prstGeom prst="rect">
            <a:avLst/>
          </a:prstGeom>
          <a:solidFill>
            <a:schemeClr val="bg1"/>
          </a:solid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GB" sz="1600" b="1" dirty="0">
              <a:solidFill>
                <a:schemeClr val="tx1"/>
              </a:solidFill>
              <a:latin typeface="Verdana"/>
              <a:ea typeface="Verdana"/>
            </a:endParaRPr>
          </a:p>
          <a:p>
            <a:endParaRPr lang="en-GB" sz="1600" b="1" dirty="0">
              <a:solidFill>
                <a:schemeClr val="tx1"/>
              </a:solidFill>
              <a:latin typeface="Verdana"/>
              <a:ea typeface="Verdana"/>
            </a:endParaRPr>
          </a:p>
          <a:p>
            <a:endParaRPr lang="en-GB" sz="1600" b="1" dirty="0">
              <a:solidFill>
                <a:schemeClr val="tx1"/>
              </a:solidFill>
              <a:latin typeface="Verdana"/>
              <a:ea typeface="Verdana"/>
            </a:endParaRPr>
          </a:p>
          <a:p>
            <a:endParaRPr lang="en-GB" sz="1600" b="1" dirty="0">
              <a:solidFill>
                <a:schemeClr val="tx1"/>
              </a:solidFill>
              <a:latin typeface="Verdana"/>
              <a:ea typeface="Verdana"/>
            </a:endParaRPr>
          </a:p>
          <a:p>
            <a:endParaRPr lang="en-GB" sz="1600" b="1" dirty="0">
              <a:solidFill>
                <a:schemeClr val="tx1"/>
              </a:solidFill>
              <a:latin typeface="Verdana"/>
              <a:ea typeface="Verdana"/>
            </a:endParaRPr>
          </a:p>
          <a:p>
            <a:endParaRPr lang="en-GB" sz="1600" b="1" dirty="0">
              <a:solidFill>
                <a:schemeClr val="tx1"/>
              </a:solidFill>
              <a:latin typeface="Verdana"/>
              <a:ea typeface="Verdana"/>
            </a:endParaRPr>
          </a:p>
          <a:p>
            <a:endParaRPr lang="en-GB" sz="1600" b="1" dirty="0">
              <a:solidFill>
                <a:schemeClr val="tx1"/>
              </a:solidFill>
              <a:latin typeface="Verdana"/>
              <a:ea typeface="Verdana"/>
            </a:endParaRPr>
          </a:p>
          <a:p>
            <a:endParaRPr lang="en-GB" sz="1600" b="1" dirty="0">
              <a:solidFill>
                <a:schemeClr val="tx1"/>
              </a:solidFill>
              <a:latin typeface="Verdana"/>
              <a:ea typeface="Verdana"/>
            </a:endParaRPr>
          </a:p>
          <a:p>
            <a:r>
              <a:rPr lang="en-GB" sz="1600" b="1" dirty="0">
                <a:solidFill>
                  <a:schemeClr val="tx1"/>
                </a:solidFill>
                <a:latin typeface="Verdana"/>
                <a:ea typeface="Verdana"/>
              </a:rPr>
              <a:t>Monday 9</a:t>
            </a:r>
            <a:r>
              <a:rPr lang="en-GB" sz="1600" b="1" baseline="30000" dirty="0">
                <a:solidFill>
                  <a:schemeClr val="tx1"/>
                </a:solidFill>
                <a:latin typeface="Verdana"/>
                <a:ea typeface="Verdana"/>
              </a:rPr>
              <a:t>th</a:t>
            </a:r>
            <a:r>
              <a:rPr lang="en-GB" sz="1600" b="1" dirty="0">
                <a:solidFill>
                  <a:schemeClr val="tx1"/>
                </a:solidFill>
                <a:latin typeface="Verdana"/>
                <a:ea typeface="Verdana"/>
              </a:rPr>
              <a:t> – Friday 13</a:t>
            </a:r>
            <a:r>
              <a:rPr lang="en-GB" sz="1600" b="1" baseline="30000" dirty="0">
                <a:solidFill>
                  <a:schemeClr val="tx1"/>
                </a:solidFill>
                <a:latin typeface="Verdana"/>
                <a:ea typeface="Verdana"/>
              </a:rPr>
              <a:t>th</a:t>
            </a:r>
            <a:r>
              <a:rPr lang="en-GB" sz="1600" b="1" dirty="0">
                <a:solidFill>
                  <a:schemeClr val="tx1"/>
                </a:solidFill>
                <a:latin typeface="Verdana"/>
                <a:ea typeface="Verdana"/>
              </a:rPr>
              <a:t> February </a:t>
            </a:r>
          </a:p>
          <a:p>
            <a:r>
              <a:rPr lang="en-GB" sz="1600" dirty="0">
                <a:solidFill>
                  <a:schemeClr val="tx1"/>
                </a:solidFill>
                <a:latin typeface="Verdana"/>
                <a:ea typeface="Verdana"/>
              </a:rPr>
              <a:t>Arts Week</a:t>
            </a:r>
          </a:p>
          <a:p>
            <a:endParaRPr lang="en-GB" sz="1600" dirty="0">
              <a:solidFill>
                <a:schemeClr val="tx1"/>
              </a:solidFill>
              <a:latin typeface="Verdana"/>
              <a:ea typeface="Verdana"/>
            </a:endParaRPr>
          </a:p>
          <a:p>
            <a:r>
              <a:rPr lang="en-GB" sz="1600" b="1" dirty="0">
                <a:solidFill>
                  <a:schemeClr val="tx1"/>
                </a:solidFill>
                <a:latin typeface="Verdana"/>
                <a:ea typeface="Verdana"/>
              </a:rPr>
              <a:t>Monday 9</a:t>
            </a:r>
            <a:r>
              <a:rPr lang="en-GB" sz="1600" b="1" baseline="30000" dirty="0">
                <a:solidFill>
                  <a:schemeClr val="tx1"/>
                </a:solidFill>
                <a:latin typeface="Verdana"/>
                <a:ea typeface="Verdana"/>
              </a:rPr>
              <a:t>th</a:t>
            </a:r>
            <a:r>
              <a:rPr lang="en-GB" sz="1600" b="1" dirty="0">
                <a:solidFill>
                  <a:schemeClr val="tx1"/>
                </a:solidFill>
                <a:latin typeface="Verdana"/>
                <a:ea typeface="Verdana"/>
              </a:rPr>
              <a:t> February</a:t>
            </a:r>
          </a:p>
          <a:p>
            <a:r>
              <a:rPr lang="en-GB" sz="1600" dirty="0">
                <a:solidFill>
                  <a:schemeClr val="tx1"/>
                </a:solidFill>
                <a:latin typeface="Verdana"/>
                <a:ea typeface="Verdana"/>
              </a:rPr>
              <a:t>Y2 Little Big Sing</a:t>
            </a:r>
          </a:p>
          <a:p>
            <a:r>
              <a:rPr lang="en-GB" sz="1600" dirty="0">
                <a:solidFill>
                  <a:schemeClr val="tx1"/>
                </a:solidFill>
                <a:latin typeface="Verdana"/>
                <a:ea typeface="Verdana"/>
              </a:rPr>
              <a:t> (AM)</a:t>
            </a:r>
          </a:p>
          <a:p>
            <a:endParaRPr lang="en-GB" sz="1600" dirty="0">
              <a:solidFill>
                <a:schemeClr val="tx1"/>
              </a:solidFill>
              <a:latin typeface="Verdana"/>
              <a:ea typeface="Verdana"/>
            </a:endParaRPr>
          </a:p>
          <a:p>
            <a:r>
              <a:rPr lang="en-GB" sz="1600" b="1" dirty="0">
                <a:solidFill>
                  <a:schemeClr val="tx1"/>
                </a:solidFill>
                <a:latin typeface="Verdana"/>
                <a:ea typeface="Verdana"/>
              </a:rPr>
              <a:t>Tuesday 10</a:t>
            </a:r>
            <a:r>
              <a:rPr lang="en-GB" sz="1600" b="1" baseline="30000" dirty="0">
                <a:solidFill>
                  <a:schemeClr val="tx1"/>
                </a:solidFill>
                <a:latin typeface="Verdana"/>
                <a:ea typeface="Verdana"/>
              </a:rPr>
              <a:t>th</a:t>
            </a:r>
            <a:r>
              <a:rPr lang="en-GB" sz="1600" b="1" dirty="0">
                <a:solidFill>
                  <a:schemeClr val="tx1"/>
                </a:solidFill>
                <a:latin typeface="Verdana"/>
                <a:ea typeface="Verdana"/>
              </a:rPr>
              <a:t> &amp; Wednesday 11</a:t>
            </a:r>
            <a:r>
              <a:rPr lang="en-GB" sz="1600" b="1" baseline="30000" dirty="0">
                <a:solidFill>
                  <a:schemeClr val="tx1"/>
                </a:solidFill>
                <a:latin typeface="Verdana"/>
                <a:ea typeface="Verdana"/>
              </a:rPr>
              <a:t>th</a:t>
            </a:r>
            <a:r>
              <a:rPr lang="en-GB" sz="1600" b="1" dirty="0">
                <a:solidFill>
                  <a:schemeClr val="tx1"/>
                </a:solidFill>
                <a:latin typeface="Verdana"/>
                <a:ea typeface="Verdana"/>
              </a:rPr>
              <a:t> February</a:t>
            </a:r>
          </a:p>
          <a:p>
            <a:r>
              <a:rPr lang="en-GB" sz="1600" dirty="0">
                <a:solidFill>
                  <a:schemeClr val="tx1"/>
                </a:solidFill>
                <a:latin typeface="Verdana"/>
                <a:ea typeface="Verdana"/>
              </a:rPr>
              <a:t>Osprey Class to school performances at Sackville &amp; Brambletye</a:t>
            </a:r>
          </a:p>
          <a:p>
            <a:endParaRPr lang="en-GB" sz="1600" dirty="0">
              <a:solidFill>
                <a:schemeClr val="tx1"/>
              </a:solidFill>
              <a:latin typeface="Verdana"/>
              <a:ea typeface="Verdana"/>
            </a:endParaRPr>
          </a:p>
          <a:p>
            <a:r>
              <a:rPr lang="en-GB" sz="1600" b="1" dirty="0">
                <a:solidFill>
                  <a:schemeClr val="tx1"/>
                </a:solidFill>
                <a:latin typeface="Verdana"/>
                <a:ea typeface="Verdana"/>
              </a:rPr>
              <a:t>Friday 13</a:t>
            </a:r>
            <a:r>
              <a:rPr lang="en-GB" sz="1600" b="1" baseline="30000" dirty="0">
                <a:solidFill>
                  <a:schemeClr val="tx1"/>
                </a:solidFill>
                <a:latin typeface="Verdana"/>
                <a:ea typeface="Verdana"/>
              </a:rPr>
              <a:t>th</a:t>
            </a:r>
            <a:r>
              <a:rPr lang="en-GB" sz="1600" b="1" dirty="0">
                <a:solidFill>
                  <a:schemeClr val="tx1"/>
                </a:solidFill>
                <a:latin typeface="Verdana"/>
                <a:ea typeface="Verdana"/>
              </a:rPr>
              <a:t> February </a:t>
            </a:r>
          </a:p>
          <a:p>
            <a:r>
              <a:rPr lang="en-GB" sz="1600" dirty="0">
                <a:solidFill>
                  <a:srgbClr val="FF0000"/>
                </a:solidFill>
                <a:latin typeface="Verdana"/>
                <a:ea typeface="Verdana"/>
              </a:rPr>
              <a:t>Parents Forum</a:t>
            </a:r>
          </a:p>
          <a:p>
            <a:r>
              <a:rPr lang="en-GB" sz="1600" dirty="0">
                <a:solidFill>
                  <a:srgbClr val="FF0000"/>
                </a:solidFill>
                <a:latin typeface="Verdana"/>
                <a:ea typeface="Verdana"/>
              </a:rPr>
              <a:t>Art Exhibition (2.30pm onwards)</a:t>
            </a:r>
          </a:p>
          <a:p>
            <a:r>
              <a:rPr lang="en-GB" sz="1600" dirty="0">
                <a:solidFill>
                  <a:srgbClr val="FF0000"/>
                </a:solidFill>
                <a:latin typeface="Verdana"/>
                <a:ea typeface="Verdana"/>
              </a:rPr>
              <a:t>Valentines Cake Sale</a:t>
            </a:r>
          </a:p>
          <a:p>
            <a:endParaRPr lang="en-GB" sz="1600" dirty="0">
              <a:solidFill>
                <a:schemeClr val="tx1"/>
              </a:solidFill>
              <a:latin typeface="Verdana"/>
              <a:ea typeface="Verdana"/>
            </a:endParaRPr>
          </a:p>
          <a:p>
            <a:r>
              <a:rPr lang="en-GB" sz="1600" b="1" dirty="0">
                <a:solidFill>
                  <a:schemeClr val="tx1"/>
                </a:solidFill>
                <a:latin typeface="Verdana"/>
                <a:ea typeface="Verdana"/>
              </a:rPr>
              <a:t>Monday 16</a:t>
            </a:r>
            <a:r>
              <a:rPr lang="en-GB" sz="1600" b="1" baseline="30000" dirty="0">
                <a:solidFill>
                  <a:schemeClr val="tx1"/>
                </a:solidFill>
                <a:latin typeface="Verdana"/>
                <a:ea typeface="Verdana"/>
              </a:rPr>
              <a:t>th</a:t>
            </a:r>
            <a:r>
              <a:rPr lang="en-GB" sz="1600" b="1" dirty="0">
                <a:solidFill>
                  <a:schemeClr val="tx1"/>
                </a:solidFill>
                <a:latin typeface="Verdana"/>
                <a:ea typeface="Verdana"/>
              </a:rPr>
              <a:t> – Friday 20th February </a:t>
            </a:r>
          </a:p>
          <a:p>
            <a:r>
              <a:rPr lang="en-GB" sz="1600" dirty="0">
                <a:solidFill>
                  <a:schemeClr val="tx1"/>
                </a:solidFill>
                <a:latin typeface="Verdana"/>
                <a:ea typeface="Verdana"/>
              </a:rPr>
              <a:t>Half Term</a:t>
            </a:r>
          </a:p>
          <a:p>
            <a:endParaRPr lang="en-GB" sz="1600" dirty="0">
              <a:solidFill>
                <a:schemeClr val="tx1"/>
              </a:solidFill>
              <a:latin typeface="Verdana"/>
              <a:ea typeface="Verdana"/>
            </a:endParaRPr>
          </a:p>
          <a:p>
            <a:endParaRPr lang="en-GB" sz="1600" dirty="0">
              <a:solidFill>
                <a:schemeClr val="tx1"/>
              </a:solidFill>
            </a:endParaRPr>
          </a:p>
          <a:p>
            <a:endParaRPr lang="en-GB" sz="1600" dirty="0">
              <a:solidFill>
                <a:schemeClr val="tx1"/>
              </a:solidFill>
              <a:latin typeface="Verdana" panose="020B0604030504040204" pitchFamily="34" charset="0"/>
              <a:ea typeface="Verdana" panose="020B0604030504040204" pitchFamily="34" charset="0"/>
            </a:endParaRPr>
          </a:p>
          <a:p>
            <a:endParaRPr lang="en-GB" sz="1600" b="1" dirty="0">
              <a:solidFill>
                <a:srgbClr val="FF0000"/>
              </a:solidFill>
              <a:latin typeface="Verdana" panose="020B0604030504040204" pitchFamily="34" charset="0"/>
              <a:ea typeface="Verdana" panose="020B0604030504040204" pitchFamily="34" charset="0"/>
            </a:endParaRPr>
          </a:p>
          <a:p>
            <a:endParaRPr lang="en-GB" sz="1600" b="1" dirty="0">
              <a:solidFill>
                <a:srgbClr val="FF0000"/>
              </a:solidFill>
              <a:latin typeface="Verdana" panose="020B0604030504040204" pitchFamily="34" charset="0"/>
              <a:ea typeface="Verdana" panose="020B0604030504040204" pitchFamily="34" charset="0"/>
            </a:endParaRPr>
          </a:p>
          <a:p>
            <a:endParaRPr lang="en-GB" sz="1600" b="1" dirty="0">
              <a:solidFill>
                <a:srgbClr val="FF0000"/>
              </a:solidFill>
              <a:latin typeface="Verdana" panose="020B0604030504040204" pitchFamily="34" charset="0"/>
              <a:ea typeface="Verdana" panose="020B0604030504040204" pitchFamily="34" charset="0"/>
            </a:endParaRPr>
          </a:p>
          <a:p>
            <a:endParaRPr lang="en-GB" sz="1050" b="1" dirty="0">
              <a:solidFill>
                <a:schemeClr val="tx1"/>
              </a:solidFill>
              <a:latin typeface="Verdana" panose="020B0604030504040204" pitchFamily="34" charset="0"/>
              <a:ea typeface="Verdana" panose="020B0604030504040204" pitchFamily="34" charset="0"/>
            </a:endParaRPr>
          </a:p>
          <a:p>
            <a:endParaRPr lang="en-GB" sz="1200" b="1" dirty="0">
              <a:solidFill>
                <a:schemeClr val="tx1"/>
              </a:solidFill>
              <a:latin typeface="Verdana"/>
              <a:ea typeface="Verdana"/>
            </a:endParaRPr>
          </a:p>
        </p:txBody>
      </p:sp>
      <p:sp>
        <p:nvSpPr>
          <p:cNvPr id="13" name="Rectangle 12">
            <a:extLst>
              <a:ext uri="{FF2B5EF4-FFF2-40B4-BE49-F238E27FC236}">
                <a16:creationId xmlns:a16="http://schemas.microsoft.com/office/drawing/2014/main" id="{E537F880-4DCE-FE22-30C8-770ADA4C9019}"/>
              </a:ext>
            </a:extLst>
          </p:cNvPr>
          <p:cNvSpPr/>
          <p:nvPr/>
        </p:nvSpPr>
        <p:spPr>
          <a:xfrm>
            <a:off x="7567448" y="2463292"/>
            <a:ext cx="4143394" cy="514603"/>
          </a:xfrm>
          <a:prstGeom prst="rect">
            <a:avLst/>
          </a:prstGeom>
          <a:solidFill>
            <a:srgbClr val="00B0F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GB" b="1" dirty="0">
                <a:latin typeface="Verdana" panose="020B0604030504040204" pitchFamily="34" charset="0"/>
                <a:ea typeface="Verdana" panose="020B0604030504040204" pitchFamily="34" charset="0"/>
              </a:rPr>
              <a:t>April 2026</a:t>
            </a:r>
          </a:p>
        </p:txBody>
      </p:sp>
      <p:sp>
        <p:nvSpPr>
          <p:cNvPr id="14" name="Rectangle 13">
            <a:extLst>
              <a:ext uri="{FF2B5EF4-FFF2-40B4-BE49-F238E27FC236}">
                <a16:creationId xmlns:a16="http://schemas.microsoft.com/office/drawing/2014/main" id="{F63C6ABF-319A-4A12-2F2E-2AB880F8507F}"/>
              </a:ext>
            </a:extLst>
          </p:cNvPr>
          <p:cNvSpPr/>
          <p:nvPr/>
        </p:nvSpPr>
        <p:spPr>
          <a:xfrm>
            <a:off x="7567449" y="3105259"/>
            <a:ext cx="4143392" cy="3810447"/>
          </a:xfrm>
          <a:prstGeom prst="rect">
            <a:avLst/>
          </a:prstGeom>
          <a:solidFill>
            <a:schemeClr val="bg1"/>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GB" sz="1200" b="1" dirty="0">
              <a:solidFill>
                <a:schemeClr val="tx1"/>
              </a:solidFill>
              <a:latin typeface="Verdana"/>
              <a:ea typeface="Verdana"/>
            </a:endParaRPr>
          </a:p>
          <a:p>
            <a:endParaRPr lang="en-GB" sz="1600" b="1" dirty="0">
              <a:solidFill>
                <a:schemeClr val="tx1"/>
              </a:solidFill>
              <a:latin typeface="Verdana"/>
              <a:ea typeface="Verdana"/>
            </a:endParaRPr>
          </a:p>
          <a:p>
            <a:r>
              <a:rPr lang="en-GB" sz="1600" b="1" dirty="0">
                <a:solidFill>
                  <a:schemeClr val="tx1"/>
                </a:solidFill>
                <a:latin typeface="Verdana"/>
                <a:ea typeface="Verdana"/>
              </a:rPr>
              <a:t>Monday 13</a:t>
            </a:r>
            <a:r>
              <a:rPr lang="en-GB" sz="1600" b="1" baseline="30000" dirty="0">
                <a:solidFill>
                  <a:schemeClr val="tx1"/>
                </a:solidFill>
                <a:latin typeface="Verdana"/>
                <a:ea typeface="Verdana"/>
              </a:rPr>
              <a:t>th</a:t>
            </a:r>
            <a:r>
              <a:rPr lang="en-GB" sz="1600" b="1" dirty="0">
                <a:solidFill>
                  <a:schemeClr val="tx1"/>
                </a:solidFill>
                <a:latin typeface="Verdana"/>
                <a:ea typeface="Verdana"/>
              </a:rPr>
              <a:t> April </a:t>
            </a:r>
            <a:r>
              <a:rPr lang="en-GB" sz="1600" dirty="0">
                <a:solidFill>
                  <a:schemeClr val="tx1"/>
                </a:solidFill>
                <a:latin typeface="Verdana"/>
                <a:ea typeface="Verdana"/>
              </a:rPr>
              <a:t>Term starts </a:t>
            </a:r>
          </a:p>
          <a:p>
            <a:endParaRPr lang="en-GB" sz="1600" b="1" dirty="0">
              <a:solidFill>
                <a:schemeClr val="tx1"/>
              </a:solidFill>
              <a:latin typeface="Verdana"/>
              <a:ea typeface="Verdana"/>
            </a:endParaRPr>
          </a:p>
          <a:p>
            <a:r>
              <a:rPr lang="en-GB" sz="1600" b="1" dirty="0">
                <a:solidFill>
                  <a:schemeClr val="tx1"/>
                </a:solidFill>
                <a:latin typeface="Verdana"/>
                <a:ea typeface="Verdana"/>
              </a:rPr>
              <a:t>Monday 13</a:t>
            </a:r>
            <a:r>
              <a:rPr lang="en-GB" sz="1600" b="1" baseline="30000" dirty="0">
                <a:solidFill>
                  <a:schemeClr val="tx1"/>
                </a:solidFill>
                <a:latin typeface="Verdana"/>
                <a:ea typeface="Verdana"/>
              </a:rPr>
              <a:t>th</a:t>
            </a:r>
            <a:r>
              <a:rPr lang="en-GB" sz="1600" b="1" dirty="0">
                <a:solidFill>
                  <a:schemeClr val="tx1"/>
                </a:solidFill>
                <a:latin typeface="Verdana"/>
                <a:ea typeface="Verdana"/>
              </a:rPr>
              <a:t> – Friday 17</a:t>
            </a:r>
            <a:r>
              <a:rPr lang="en-GB" sz="1600" b="1" baseline="30000" dirty="0">
                <a:solidFill>
                  <a:schemeClr val="tx1"/>
                </a:solidFill>
                <a:latin typeface="Verdana"/>
                <a:ea typeface="Verdana"/>
              </a:rPr>
              <a:t>th </a:t>
            </a:r>
            <a:r>
              <a:rPr lang="en-GB" sz="1600" b="1" dirty="0">
                <a:solidFill>
                  <a:schemeClr val="tx1"/>
                </a:solidFill>
                <a:latin typeface="Verdana"/>
                <a:ea typeface="Verdana"/>
              </a:rPr>
              <a:t> April - </a:t>
            </a:r>
            <a:r>
              <a:rPr lang="en-GB" sz="1600" dirty="0">
                <a:solidFill>
                  <a:schemeClr val="tx1"/>
                </a:solidFill>
                <a:latin typeface="Verdana"/>
                <a:ea typeface="Verdana"/>
              </a:rPr>
              <a:t>Science Week</a:t>
            </a:r>
          </a:p>
          <a:p>
            <a:endParaRPr lang="en-GB" sz="1600" dirty="0">
              <a:solidFill>
                <a:schemeClr val="tx1"/>
              </a:solidFill>
              <a:latin typeface="Verdana"/>
              <a:ea typeface="Verdana"/>
            </a:endParaRPr>
          </a:p>
          <a:p>
            <a:r>
              <a:rPr lang="en-GB" sz="1600" b="1" dirty="0">
                <a:solidFill>
                  <a:schemeClr val="tx1"/>
                </a:solidFill>
                <a:latin typeface="Verdana"/>
                <a:ea typeface="Verdana"/>
              </a:rPr>
              <a:t>Friday 17</a:t>
            </a:r>
            <a:r>
              <a:rPr lang="en-GB" sz="1600" b="1" baseline="30000" dirty="0">
                <a:solidFill>
                  <a:schemeClr val="tx1"/>
                </a:solidFill>
                <a:latin typeface="Verdana"/>
                <a:ea typeface="Verdana"/>
              </a:rPr>
              <a:t>th</a:t>
            </a:r>
            <a:r>
              <a:rPr lang="en-GB" sz="1600" b="1" dirty="0">
                <a:solidFill>
                  <a:schemeClr val="tx1"/>
                </a:solidFill>
                <a:latin typeface="Verdana"/>
                <a:ea typeface="Verdana"/>
              </a:rPr>
              <a:t> April</a:t>
            </a:r>
          </a:p>
          <a:p>
            <a:r>
              <a:rPr lang="en-GB" sz="1600" dirty="0">
                <a:solidFill>
                  <a:schemeClr val="tx1"/>
                </a:solidFill>
                <a:latin typeface="Verdana"/>
                <a:ea typeface="Verdana"/>
              </a:rPr>
              <a:t>Kapla Club for whole school (funded by PTFA)</a:t>
            </a:r>
          </a:p>
          <a:p>
            <a:endParaRPr lang="en-GB" sz="1600" dirty="0">
              <a:solidFill>
                <a:schemeClr val="tx1"/>
              </a:solidFill>
              <a:latin typeface="Verdana"/>
              <a:ea typeface="Verdana"/>
            </a:endParaRPr>
          </a:p>
          <a:p>
            <a:r>
              <a:rPr lang="en-GB" sz="1600" b="1" dirty="0">
                <a:solidFill>
                  <a:schemeClr val="tx1"/>
                </a:solidFill>
                <a:latin typeface="Verdana"/>
                <a:ea typeface="Verdana"/>
              </a:rPr>
              <a:t>Friday 24</a:t>
            </a:r>
            <a:r>
              <a:rPr lang="en-GB" sz="1600" b="1" baseline="30000" dirty="0">
                <a:solidFill>
                  <a:schemeClr val="tx1"/>
                </a:solidFill>
                <a:latin typeface="Verdana"/>
                <a:ea typeface="Verdana"/>
              </a:rPr>
              <a:t>th</a:t>
            </a:r>
            <a:r>
              <a:rPr lang="en-GB" sz="1600" b="1" dirty="0">
                <a:solidFill>
                  <a:schemeClr val="tx1"/>
                </a:solidFill>
                <a:latin typeface="Verdana"/>
                <a:ea typeface="Verdana"/>
              </a:rPr>
              <a:t> April </a:t>
            </a:r>
          </a:p>
          <a:p>
            <a:r>
              <a:rPr lang="en-GB" sz="1600" dirty="0">
                <a:solidFill>
                  <a:schemeClr val="tx1"/>
                </a:solidFill>
                <a:latin typeface="Verdana"/>
                <a:ea typeface="Verdana"/>
              </a:rPr>
              <a:t>Non Uniform Day</a:t>
            </a:r>
          </a:p>
          <a:p>
            <a:endParaRPr lang="en-GB" sz="1600" dirty="0">
              <a:solidFill>
                <a:schemeClr val="tx1"/>
              </a:solidFill>
              <a:latin typeface="Verdana"/>
              <a:ea typeface="Verdana"/>
            </a:endParaRPr>
          </a:p>
          <a:p>
            <a:r>
              <a:rPr lang="en-GB" sz="1600" b="1" dirty="0">
                <a:solidFill>
                  <a:srgbClr val="FF0000"/>
                </a:solidFill>
                <a:latin typeface="Verdana"/>
                <a:ea typeface="Verdana"/>
              </a:rPr>
              <a:t>Wednesday 29</a:t>
            </a:r>
            <a:r>
              <a:rPr lang="en-GB" sz="1600" b="1" baseline="30000" dirty="0">
                <a:solidFill>
                  <a:srgbClr val="FF0000"/>
                </a:solidFill>
                <a:latin typeface="Verdana"/>
                <a:ea typeface="Verdana"/>
              </a:rPr>
              <a:t>th</a:t>
            </a:r>
            <a:r>
              <a:rPr lang="en-GB" sz="1600" b="1" dirty="0">
                <a:solidFill>
                  <a:srgbClr val="FF0000"/>
                </a:solidFill>
                <a:latin typeface="Verdana"/>
                <a:ea typeface="Verdana"/>
              </a:rPr>
              <a:t> April </a:t>
            </a:r>
            <a:r>
              <a:rPr lang="en-GB" sz="1600" dirty="0">
                <a:solidFill>
                  <a:srgbClr val="FF0000"/>
                </a:solidFill>
                <a:latin typeface="Verdana"/>
                <a:ea typeface="Verdana"/>
              </a:rPr>
              <a:t>– Parent Workshop ‘Supporting my Child to Emotionally Regulate’</a:t>
            </a:r>
          </a:p>
          <a:p>
            <a:endParaRPr lang="en-GB" sz="1400" b="1" dirty="0">
              <a:solidFill>
                <a:srgbClr val="FF0000"/>
              </a:solidFill>
              <a:latin typeface="Verdana" panose="020B0604030504040204" pitchFamily="34" charset="0"/>
              <a:ea typeface="Verdana" panose="020B0604030504040204" pitchFamily="34" charset="0"/>
            </a:endParaRPr>
          </a:p>
          <a:p>
            <a:endParaRPr lang="en-GB" sz="1400" dirty="0">
              <a:solidFill>
                <a:schemeClr val="tx1"/>
              </a:solidFill>
              <a:latin typeface="Verdana" panose="020B0604030504040204" pitchFamily="34" charset="0"/>
              <a:ea typeface="Verdana" panose="020B0604030504040204" pitchFamily="34" charset="0"/>
            </a:endParaRPr>
          </a:p>
        </p:txBody>
      </p:sp>
      <p:sp>
        <p:nvSpPr>
          <p:cNvPr id="15" name="Rectangle 14">
            <a:extLst>
              <a:ext uri="{FF2B5EF4-FFF2-40B4-BE49-F238E27FC236}">
                <a16:creationId xmlns:a16="http://schemas.microsoft.com/office/drawing/2014/main" id="{D4B404E5-4DAD-B188-770A-1C17301B44C1}"/>
              </a:ext>
            </a:extLst>
          </p:cNvPr>
          <p:cNvSpPr/>
          <p:nvPr/>
        </p:nvSpPr>
        <p:spPr>
          <a:xfrm rot="10800000" flipV="1">
            <a:off x="7559703" y="7029396"/>
            <a:ext cx="4143394" cy="514603"/>
          </a:xfrm>
          <a:prstGeom prst="rect">
            <a:avLst/>
          </a:prstGeom>
          <a:solidFill>
            <a:srgbClr val="92D05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GB" b="1" dirty="0">
                <a:latin typeface="Verdana" panose="020B0604030504040204" pitchFamily="34" charset="0"/>
                <a:ea typeface="Verdana" panose="020B0604030504040204" pitchFamily="34" charset="0"/>
              </a:rPr>
              <a:t>May 2026</a:t>
            </a:r>
          </a:p>
        </p:txBody>
      </p:sp>
      <p:sp>
        <p:nvSpPr>
          <p:cNvPr id="16" name="Rectangle 15">
            <a:extLst>
              <a:ext uri="{FF2B5EF4-FFF2-40B4-BE49-F238E27FC236}">
                <a16:creationId xmlns:a16="http://schemas.microsoft.com/office/drawing/2014/main" id="{9E65BBB2-846F-801C-6245-8813AE97D5F1}"/>
              </a:ext>
            </a:extLst>
          </p:cNvPr>
          <p:cNvSpPr/>
          <p:nvPr/>
        </p:nvSpPr>
        <p:spPr>
          <a:xfrm>
            <a:off x="7567448" y="7640769"/>
            <a:ext cx="4139521" cy="4318874"/>
          </a:xfrm>
          <a:prstGeom prst="rect">
            <a:avLst/>
          </a:prstGeom>
          <a:solidFill>
            <a:schemeClr val="bg1"/>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GB" sz="1200" b="1" dirty="0">
              <a:solidFill>
                <a:schemeClr val="tx1"/>
              </a:solidFill>
              <a:latin typeface="Verdana"/>
              <a:ea typeface="Verdana"/>
            </a:endParaRPr>
          </a:p>
          <a:p>
            <a:endParaRPr lang="en-GB" sz="1100" b="1" dirty="0">
              <a:solidFill>
                <a:srgbClr val="FF0000"/>
              </a:solidFill>
              <a:latin typeface="Verdana" panose="020B0604030504040204" pitchFamily="34" charset="0"/>
              <a:ea typeface="Verdana" panose="020B0604030504040204" pitchFamily="34" charset="0"/>
            </a:endParaRPr>
          </a:p>
          <a:p>
            <a:endParaRPr lang="en-GB" sz="1600" b="1" dirty="0">
              <a:solidFill>
                <a:schemeClr val="tx1"/>
              </a:solidFill>
              <a:latin typeface="Verdana"/>
              <a:ea typeface="Verdana"/>
            </a:endParaRPr>
          </a:p>
          <a:p>
            <a:endParaRPr lang="en-GB" sz="1600" b="1" dirty="0">
              <a:solidFill>
                <a:schemeClr val="tx1"/>
              </a:solidFill>
              <a:latin typeface="Verdana"/>
              <a:ea typeface="Verdana"/>
            </a:endParaRPr>
          </a:p>
          <a:p>
            <a:endParaRPr lang="en-GB" sz="1600" b="1" dirty="0">
              <a:solidFill>
                <a:schemeClr val="tx1"/>
              </a:solidFill>
              <a:latin typeface="Verdana"/>
              <a:ea typeface="Verdana"/>
            </a:endParaRPr>
          </a:p>
          <a:p>
            <a:endParaRPr lang="en-GB" sz="1600" b="1" dirty="0">
              <a:solidFill>
                <a:schemeClr val="tx1"/>
              </a:solidFill>
              <a:latin typeface="Verdana"/>
              <a:ea typeface="Verdana"/>
            </a:endParaRPr>
          </a:p>
          <a:p>
            <a:r>
              <a:rPr lang="en-GB" sz="1600" b="1" dirty="0">
                <a:solidFill>
                  <a:schemeClr val="tx1"/>
                </a:solidFill>
                <a:latin typeface="Verdana"/>
                <a:ea typeface="Verdana"/>
              </a:rPr>
              <a:t>Monday 4</a:t>
            </a:r>
            <a:r>
              <a:rPr lang="en-GB" sz="1600" b="1" baseline="30000" dirty="0">
                <a:solidFill>
                  <a:schemeClr val="tx1"/>
                </a:solidFill>
                <a:latin typeface="Verdana"/>
                <a:ea typeface="Verdana"/>
              </a:rPr>
              <a:t>th</a:t>
            </a:r>
            <a:r>
              <a:rPr lang="en-GB" sz="1600" b="1" dirty="0">
                <a:solidFill>
                  <a:schemeClr val="tx1"/>
                </a:solidFill>
                <a:latin typeface="Verdana"/>
                <a:ea typeface="Verdana"/>
              </a:rPr>
              <a:t> May</a:t>
            </a:r>
          </a:p>
          <a:p>
            <a:r>
              <a:rPr lang="en-GB" sz="1600" dirty="0">
                <a:solidFill>
                  <a:schemeClr val="tx1"/>
                </a:solidFill>
                <a:latin typeface="Verdana"/>
                <a:ea typeface="Verdana"/>
              </a:rPr>
              <a:t>May Day Bank Holiday</a:t>
            </a:r>
          </a:p>
          <a:p>
            <a:endParaRPr lang="en-GB" sz="1600" b="1" dirty="0">
              <a:solidFill>
                <a:schemeClr val="tx1"/>
              </a:solidFill>
              <a:latin typeface="Verdana"/>
              <a:ea typeface="Verdana"/>
            </a:endParaRPr>
          </a:p>
          <a:p>
            <a:r>
              <a:rPr lang="en-GB" sz="1600" b="1" dirty="0">
                <a:solidFill>
                  <a:schemeClr val="tx1"/>
                </a:solidFill>
                <a:latin typeface="Verdana"/>
                <a:ea typeface="Verdana"/>
              </a:rPr>
              <a:t>Friday 8</a:t>
            </a:r>
            <a:r>
              <a:rPr lang="en-GB" sz="1600" b="1" baseline="30000" dirty="0">
                <a:solidFill>
                  <a:schemeClr val="tx1"/>
                </a:solidFill>
                <a:latin typeface="Verdana"/>
                <a:ea typeface="Verdana"/>
              </a:rPr>
              <a:t>th</a:t>
            </a:r>
            <a:r>
              <a:rPr lang="en-GB" sz="1600" b="1" dirty="0">
                <a:solidFill>
                  <a:schemeClr val="tx1"/>
                </a:solidFill>
                <a:latin typeface="Verdana"/>
                <a:ea typeface="Verdana"/>
              </a:rPr>
              <a:t> May </a:t>
            </a:r>
          </a:p>
          <a:p>
            <a:r>
              <a:rPr lang="en-GB" sz="1600" dirty="0">
                <a:solidFill>
                  <a:schemeClr val="tx1"/>
                </a:solidFill>
                <a:latin typeface="Verdana"/>
                <a:ea typeface="Verdana"/>
              </a:rPr>
              <a:t>Brownie Sale</a:t>
            </a:r>
          </a:p>
          <a:p>
            <a:endParaRPr lang="en-GB" sz="1600" b="1" dirty="0">
              <a:solidFill>
                <a:schemeClr val="tx1"/>
              </a:solidFill>
              <a:latin typeface="Verdana" panose="020B0604030504040204" pitchFamily="34" charset="0"/>
              <a:ea typeface="Verdana" panose="020B0604030504040204" pitchFamily="34" charset="0"/>
            </a:endParaRPr>
          </a:p>
          <a:p>
            <a:r>
              <a:rPr lang="en-GB" sz="1600" b="1" dirty="0">
                <a:solidFill>
                  <a:schemeClr val="tx1"/>
                </a:solidFill>
                <a:latin typeface="Verdana"/>
                <a:ea typeface="Verdana"/>
              </a:rPr>
              <a:t>Monday 11</a:t>
            </a:r>
            <a:r>
              <a:rPr lang="en-GB" sz="1600" b="1" baseline="30000" dirty="0">
                <a:solidFill>
                  <a:schemeClr val="tx1"/>
                </a:solidFill>
                <a:latin typeface="Verdana"/>
                <a:ea typeface="Verdana"/>
              </a:rPr>
              <a:t>th</a:t>
            </a:r>
            <a:r>
              <a:rPr lang="en-GB" sz="1600" b="1" dirty="0">
                <a:solidFill>
                  <a:schemeClr val="tx1"/>
                </a:solidFill>
                <a:latin typeface="Verdana"/>
                <a:ea typeface="Verdana"/>
              </a:rPr>
              <a:t> - Thursday 14th May</a:t>
            </a:r>
            <a:endParaRPr lang="en-GB" sz="1600" b="1" dirty="0">
              <a:solidFill>
                <a:schemeClr val="tx1"/>
              </a:solidFill>
              <a:latin typeface="Verdana" panose="020B0604030504040204" pitchFamily="34" charset="0"/>
              <a:ea typeface="Verdana" panose="020B0604030504040204" pitchFamily="34" charset="0"/>
            </a:endParaRPr>
          </a:p>
          <a:p>
            <a:r>
              <a:rPr lang="en-GB" sz="1600" dirty="0">
                <a:solidFill>
                  <a:schemeClr val="tx1"/>
                </a:solidFill>
                <a:latin typeface="Verdana"/>
                <a:ea typeface="Verdana"/>
              </a:rPr>
              <a:t>Y6 SATs week</a:t>
            </a:r>
          </a:p>
          <a:p>
            <a:endParaRPr lang="en-GB" sz="1600" dirty="0">
              <a:solidFill>
                <a:schemeClr val="tx1"/>
              </a:solidFill>
              <a:latin typeface="Verdana"/>
              <a:ea typeface="Verdana"/>
            </a:endParaRPr>
          </a:p>
          <a:p>
            <a:r>
              <a:rPr lang="en-GB" sz="1600" b="1" dirty="0">
                <a:solidFill>
                  <a:srgbClr val="FF0000"/>
                </a:solidFill>
                <a:latin typeface="Verdana"/>
                <a:ea typeface="Verdana"/>
              </a:rPr>
              <a:t>Saturday 16</a:t>
            </a:r>
            <a:r>
              <a:rPr lang="en-GB" sz="1600" b="1" baseline="30000" dirty="0">
                <a:solidFill>
                  <a:srgbClr val="FF0000"/>
                </a:solidFill>
                <a:latin typeface="Verdana"/>
                <a:ea typeface="Verdana"/>
              </a:rPr>
              <a:t>th</a:t>
            </a:r>
            <a:r>
              <a:rPr lang="en-GB" sz="1600" b="1" dirty="0">
                <a:solidFill>
                  <a:srgbClr val="FF0000"/>
                </a:solidFill>
                <a:latin typeface="Verdana"/>
                <a:ea typeface="Verdana"/>
              </a:rPr>
              <a:t> May </a:t>
            </a:r>
          </a:p>
          <a:p>
            <a:r>
              <a:rPr lang="en-GB" sz="1600" b="1" dirty="0">
                <a:solidFill>
                  <a:srgbClr val="FF0000"/>
                </a:solidFill>
                <a:latin typeface="Verdana"/>
                <a:ea typeface="Verdana"/>
              </a:rPr>
              <a:t>Crazy Golf Day</a:t>
            </a:r>
            <a:endParaRPr lang="en-GB" sz="1600" dirty="0">
              <a:latin typeface="Verdana"/>
              <a:ea typeface="Verdana"/>
            </a:endParaRPr>
          </a:p>
          <a:p>
            <a:endParaRPr lang="en-GB" sz="1600" b="1" dirty="0">
              <a:solidFill>
                <a:srgbClr val="FF0000"/>
              </a:solidFill>
              <a:latin typeface="Verdana" panose="020B0604030504040204" pitchFamily="34" charset="0"/>
              <a:ea typeface="Verdana" panose="020B0604030504040204" pitchFamily="34" charset="0"/>
            </a:endParaRPr>
          </a:p>
          <a:p>
            <a:r>
              <a:rPr lang="en-GB" sz="1600" b="1" dirty="0">
                <a:solidFill>
                  <a:schemeClr val="tx1"/>
                </a:solidFill>
                <a:latin typeface="Verdana"/>
                <a:ea typeface="Verdana"/>
              </a:rPr>
              <a:t>Monday 18</a:t>
            </a:r>
            <a:r>
              <a:rPr lang="en-GB" sz="1600" b="1" baseline="30000" dirty="0">
                <a:solidFill>
                  <a:schemeClr val="tx1"/>
                </a:solidFill>
                <a:latin typeface="Verdana"/>
                <a:ea typeface="Verdana"/>
              </a:rPr>
              <a:t>th</a:t>
            </a:r>
            <a:r>
              <a:rPr lang="en-GB" sz="1600" b="1" dirty="0">
                <a:solidFill>
                  <a:schemeClr val="tx1"/>
                </a:solidFill>
                <a:latin typeface="Verdana"/>
                <a:ea typeface="Verdana"/>
              </a:rPr>
              <a:t> – Friday 22</a:t>
            </a:r>
            <a:r>
              <a:rPr lang="en-GB" sz="1600" b="1" baseline="30000" dirty="0">
                <a:solidFill>
                  <a:schemeClr val="tx1"/>
                </a:solidFill>
                <a:latin typeface="Verdana"/>
                <a:ea typeface="Verdana"/>
              </a:rPr>
              <a:t>nd</a:t>
            </a:r>
            <a:r>
              <a:rPr lang="en-GB" sz="1600" b="1" dirty="0">
                <a:solidFill>
                  <a:schemeClr val="tx1"/>
                </a:solidFill>
                <a:latin typeface="Verdana"/>
                <a:ea typeface="Verdana"/>
              </a:rPr>
              <a:t> May – </a:t>
            </a:r>
            <a:r>
              <a:rPr lang="en-GB" sz="1600" dirty="0">
                <a:solidFill>
                  <a:schemeClr val="tx1"/>
                </a:solidFill>
                <a:latin typeface="Verdana"/>
                <a:ea typeface="Verdana"/>
              </a:rPr>
              <a:t>Enrichment Week</a:t>
            </a:r>
          </a:p>
          <a:p>
            <a:endParaRPr lang="en-GB" sz="1600" dirty="0">
              <a:solidFill>
                <a:schemeClr val="tx1"/>
              </a:solidFill>
              <a:latin typeface="Verdana"/>
              <a:ea typeface="Verdana"/>
            </a:endParaRPr>
          </a:p>
          <a:p>
            <a:r>
              <a:rPr lang="en-GB" sz="1600" b="1" dirty="0">
                <a:solidFill>
                  <a:schemeClr val="tx1"/>
                </a:solidFill>
                <a:latin typeface="Verdana"/>
                <a:ea typeface="Verdana"/>
              </a:rPr>
              <a:t>Monday 25</a:t>
            </a:r>
            <a:r>
              <a:rPr lang="en-GB" sz="1600" b="1" baseline="30000" dirty="0">
                <a:solidFill>
                  <a:schemeClr val="tx1"/>
                </a:solidFill>
                <a:latin typeface="Verdana"/>
                <a:ea typeface="Verdana"/>
              </a:rPr>
              <a:t>th</a:t>
            </a:r>
            <a:r>
              <a:rPr lang="en-GB" sz="1600" b="1" dirty="0">
                <a:solidFill>
                  <a:schemeClr val="tx1"/>
                </a:solidFill>
                <a:latin typeface="Verdana"/>
                <a:ea typeface="Verdana"/>
              </a:rPr>
              <a:t> to Friday 29</a:t>
            </a:r>
            <a:r>
              <a:rPr lang="en-GB" sz="1600" b="1" baseline="30000" dirty="0">
                <a:solidFill>
                  <a:schemeClr val="tx1"/>
                </a:solidFill>
                <a:latin typeface="Verdana"/>
                <a:ea typeface="Verdana"/>
              </a:rPr>
              <a:t>th</a:t>
            </a:r>
            <a:r>
              <a:rPr lang="en-GB" sz="1600" b="1" dirty="0">
                <a:solidFill>
                  <a:schemeClr val="tx1"/>
                </a:solidFill>
                <a:latin typeface="Verdana"/>
                <a:ea typeface="Verdana"/>
              </a:rPr>
              <a:t> May </a:t>
            </a:r>
            <a:r>
              <a:rPr lang="en-GB" sz="1600" dirty="0">
                <a:solidFill>
                  <a:schemeClr val="tx1"/>
                </a:solidFill>
                <a:latin typeface="Verdana"/>
                <a:ea typeface="Verdana"/>
              </a:rPr>
              <a:t>- Half Term</a:t>
            </a:r>
          </a:p>
          <a:p>
            <a:endParaRPr lang="en-GB" sz="1600" dirty="0">
              <a:solidFill>
                <a:schemeClr val="tx1"/>
              </a:solidFill>
              <a:latin typeface="Verdana"/>
              <a:ea typeface="Verdana"/>
            </a:endParaRPr>
          </a:p>
          <a:p>
            <a:endParaRPr lang="en-GB" sz="1600" dirty="0">
              <a:solidFill>
                <a:schemeClr val="tx1"/>
              </a:solidFill>
              <a:latin typeface="Verdana"/>
              <a:ea typeface="Verdana"/>
            </a:endParaRPr>
          </a:p>
          <a:p>
            <a:endParaRPr lang="en-GB" sz="1600" dirty="0">
              <a:solidFill>
                <a:schemeClr val="tx1"/>
              </a:solidFill>
              <a:latin typeface="Verdana"/>
              <a:ea typeface="Verdana"/>
            </a:endParaRPr>
          </a:p>
          <a:p>
            <a:endParaRPr lang="en-GB" sz="1600" dirty="0">
              <a:solidFill>
                <a:schemeClr val="tx1"/>
              </a:solidFill>
              <a:latin typeface="Verdana"/>
              <a:ea typeface="Verdana"/>
            </a:endParaRPr>
          </a:p>
          <a:p>
            <a:endParaRPr lang="en-GB" sz="1600" b="1" dirty="0">
              <a:solidFill>
                <a:schemeClr val="tx1"/>
              </a:solidFill>
              <a:latin typeface="Verdana" panose="020B0604030504040204" pitchFamily="34" charset="0"/>
              <a:ea typeface="Verdana" panose="020B0604030504040204" pitchFamily="34" charset="0"/>
            </a:endParaRPr>
          </a:p>
          <a:p>
            <a:endParaRPr lang="en-GB" sz="1400" dirty="0">
              <a:solidFill>
                <a:schemeClr val="tx1"/>
              </a:solidFill>
              <a:latin typeface="Verdana" panose="020B0604030504040204" pitchFamily="34" charset="0"/>
              <a:ea typeface="Verdana" panose="020B0604030504040204" pitchFamily="34" charset="0"/>
            </a:endParaRPr>
          </a:p>
        </p:txBody>
      </p:sp>
      <p:sp>
        <p:nvSpPr>
          <p:cNvPr id="17" name="Rectangle 16">
            <a:extLst>
              <a:ext uri="{FF2B5EF4-FFF2-40B4-BE49-F238E27FC236}">
                <a16:creationId xmlns:a16="http://schemas.microsoft.com/office/drawing/2014/main" id="{8FBA57D4-D72B-B4C2-C011-203B6ADBD6C8}"/>
              </a:ext>
            </a:extLst>
          </p:cNvPr>
          <p:cNvSpPr/>
          <p:nvPr/>
        </p:nvSpPr>
        <p:spPr>
          <a:xfrm rot="10800000" flipV="1">
            <a:off x="12060620" y="2491272"/>
            <a:ext cx="3908977" cy="514603"/>
          </a:xfrm>
          <a:prstGeom prst="rect">
            <a:avLst/>
          </a:prstGeom>
          <a:solidFill>
            <a:srgbClr val="92D05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GB" b="1" dirty="0">
                <a:latin typeface="Verdana" panose="020B0604030504040204" pitchFamily="34" charset="0"/>
                <a:ea typeface="Verdana" panose="020B0604030504040204" pitchFamily="34" charset="0"/>
              </a:rPr>
              <a:t>June/July 2026</a:t>
            </a:r>
          </a:p>
        </p:txBody>
      </p:sp>
      <p:pic>
        <p:nvPicPr>
          <p:cNvPr id="2" name="Picture 1" descr="A logo of a social media company&#10;&#10;AI-generated content may be incorrect.">
            <a:extLst>
              <a:ext uri="{FF2B5EF4-FFF2-40B4-BE49-F238E27FC236}">
                <a16:creationId xmlns:a16="http://schemas.microsoft.com/office/drawing/2014/main" id="{77B69952-B94E-D666-4C4B-9F42F83A1DFD}"/>
              </a:ext>
            </a:extLst>
          </p:cNvPr>
          <p:cNvPicPr>
            <a:picLocks noChangeAspect="1"/>
          </p:cNvPicPr>
          <p:nvPr/>
        </p:nvPicPr>
        <p:blipFill>
          <a:blip r:embed="rId4"/>
          <a:stretch>
            <a:fillRect/>
          </a:stretch>
        </p:blipFill>
        <p:spPr>
          <a:xfrm>
            <a:off x="1198122" y="10608744"/>
            <a:ext cx="1392678" cy="1540732"/>
          </a:xfrm>
          <a:prstGeom prst="rect">
            <a:avLst/>
          </a:prstGeom>
        </p:spPr>
      </p:pic>
    </p:spTree>
    <p:extLst>
      <p:ext uri="{BB962C8B-B14F-4D97-AF65-F5344CB8AC3E}">
        <p14:creationId xmlns:p14="http://schemas.microsoft.com/office/powerpoint/2010/main" val="344040284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62231fc0-69e2-4b20-8e8d-b5662d91ae7b">HZH4SRTWH6WT-803455863-68670</_dlc_DocId>
    <_dlc_DocIdUrl xmlns="62231fc0-69e2-4b20-8e8d-b5662d91ae7b">
      <Url>https://ashurstwoodpri.sharepoint.com/sites/AWPOfficeSharedDrive/_layouts/15/DocIdRedir.aspx?ID=HZH4SRTWH6WT-803455863-68670</Url>
      <Description>HZH4SRTWH6WT-803455863-68670</Description>
    </_dlc_DocIdUrl>
    <lcf76f155ced4ddcb4097134ff3c332f xmlns="65fa4b45-df9a-4171-bf3b-21ae689eb9c1">
      <Terms xmlns="http://schemas.microsoft.com/office/infopath/2007/PartnerControls"/>
    </lcf76f155ced4ddcb4097134ff3c332f>
    <TaxCatchAll xmlns="62231fc0-69e2-4b20-8e8d-b5662d91ae7b"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8D9BCDD10221D4E932DE5610346B4B4" ma:contentTypeVersion="13" ma:contentTypeDescription="Create a new document." ma:contentTypeScope="" ma:versionID="b1d6498beca5535dd742cf9cbb502dee">
  <xsd:schema xmlns:xsd="http://www.w3.org/2001/XMLSchema" xmlns:xs="http://www.w3.org/2001/XMLSchema" xmlns:p="http://schemas.microsoft.com/office/2006/metadata/properties" xmlns:ns2="62231fc0-69e2-4b20-8e8d-b5662d91ae7b" xmlns:ns3="65fa4b45-df9a-4171-bf3b-21ae689eb9c1" targetNamespace="http://schemas.microsoft.com/office/2006/metadata/properties" ma:root="true" ma:fieldsID="6f88d3fdf2d8c7e58be4a7f624b59cca" ns2:_="" ns3:_="">
    <xsd:import namespace="62231fc0-69e2-4b20-8e8d-b5662d91ae7b"/>
    <xsd:import namespace="65fa4b45-df9a-4171-bf3b-21ae689eb9c1"/>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SearchProperties" minOccurs="0"/>
                <xsd:element ref="ns3:MediaServiceDateTaken" minOccurs="0"/>
                <xsd:element ref="ns3:MediaServiceObjectDetectorVersions" minOccurs="0"/>
                <xsd:element ref="ns3:MediaServiceGenerationTime" minOccurs="0"/>
                <xsd:element ref="ns3:MediaServiceEventHashCode" minOccurs="0"/>
                <xsd:element ref="ns3:MediaLengthInSeconds" minOccurs="0"/>
                <xsd:element ref="ns3:lcf76f155ced4ddcb4097134ff3c332f" minOccurs="0"/>
                <xsd:element ref="ns2:TaxCatchAll" minOccurs="0"/>
                <xsd:element ref="ns3:MediaServiceOCR"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2231fc0-69e2-4b20-8e8d-b5662d91ae7b"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21" nillable="true" ma:displayName="Taxonomy Catch All Column" ma:hidden="true" ma:list="{f236141c-b1e8-4c1b-ae98-f55972a06499}" ma:internalName="TaxCatchAll" ma:showField="CatchAllData" ma:web="62231fc0-69e2-4b20-8e8d-b5662d91ae7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65fa4b45-df9a-4171-bf3b-21ae689eb9c1"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e1728b05-1f40-46b2-aaca-78aab9c197ae"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element name="MediaServiceLocation" ma:index="23" nillable="true" ma:displayName="Location" ma:descrip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E521B555-20E9-43C4-B4AB-2F7F4667F3AE}">
  <ds:schemaRefs>
    <ds:schemaRef ds:uri="http://schemas.microsoft.com/office/2006/documentManagement/types"/>
    <ds:schemaRef ds:uri="http://purl.org/dc/dcmitype/"/>
    <ds:schemaRef ds:uri="http://purl.org/dc/elements/1.1/"/>
    <ds:schemaRef ds:uri="http://schemas.openxmlformats.org/package/2006/metadata/core-properties"/>
    <ds:schemaRef ds:uri="http://schemas.microsoft.com/office/infopath/2007/PartnerControls"/>
    <ds:schemaRef ds:uri="http://schemas.microsoft.com/office/2006/metadata/properties"/>
    <ds:schemaRef ds:uri="http://www.w3.org/XML/1998/namespace"/>
    <ds:schemaRef ds:uri="65fa4b45-df9a-4171-bf3b-21ae689eb9c1"/>
    <ds:schemaRef ds:uri="62231fc0-69e2-4b20-8e8d-b5662d91ae7b"/>
    <ds:schemaRef ds:uri="http://purl.org/dc/terms/"/>
  </ds:schemaRefs>
</ds:datastoreItem>
</file>

<file path=customXml/itemProps2.xml><?xml version="1.0" encoding="utf-8"?>
<ds:datastoreItem xmlns:ds="http://schemas.openxmlformats.org/officeDocument/2006/customXml" ds:itemID="{674CB073-D4F2-45E1-8F80-385E5EB39579}">
  <ds:schemaRefs>
    <ds:schemaRef ds:uri="62231fc0-69e2-4b20-8e8d-b5662d91ae7b"/>
    <ds:schemaRef ds:uri="65fa4b45-df9a-4171-bf3b-21ae689eb9c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0E3B8E2E-78B2-406F-BC6B-677827F7A7A9}">
  <ds:schemaRefs>
    <ds:schemaRef ds:uri="http://schemas.microsoft.com/sharepoint/v3/contenttype/forms"/>
  </ds:schemaRefs>
</ds:datastoreItem>
</file>

<file path=customXml/itemProps4.xml><?xml version="1.0" encoding="utf-8"?>
<ds:datastoreItem xmlns:ds="http://schemas.openxmlformats.org/officeDocument/2006/customXml" ds:itemID="{2CC802F3-7FC3-4BE2-A30A-1EB948599EE5}">
  <ds:schemaRefs>
    <ds:schemaRef ds:uri="http://schemas.microsoft.com/sharepoint/events"/>
  </ds:schemaRefs>
</ds:datastoreItem>
</file>

<file path=docMetadata/LabelInfo.xml><?xml version="1.0" encoding="utf-8"?>
<clbl:labelList xmlns:clbl="http://schemas.microsoft.com/office/2020/mipLabelMetadata">
  <clbl:label id="{3b346ff6-df1e-47c9-9098-0aa7b91b3873}" enabled="0" method="" siteId="{3b346ff6-df1e-47c9-9098-0aa7b91b3873}" removed="1"/>
</clbl:labelList>
</file>

<file path=docProps/app.xml><?xml version="1.0" encoding="utf-8"?>
<Properties xmlns="http://schemas.openxmlformats.org/officeDocument/2006/extended-properties" xmlns:vt="http://schemas.openxmlformats.org/officeDocument/2006/docPropsVTypes">
  <Template>Office Theme</Template>
  <TotalTime>243</TotalTime>
  <Words>1961</Words>
  <Application>Microsoft Office PowerPoint</Application>
  <PresentationFormat>Custom</PresentationFormat>
  <Paragraphs>613</Paragraphs>
  <Slides>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Aptos</vt:lpstr>
      <vt:lpstr>Aptos Display</vt:lpstr>
      <vt:lpstr>Arial</vt:lpstr>
      <vt:lpstr>Verdana</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Lisa Hobby</dc:creator>
  <cp:lastModifiedBy>Ashurst Wood Primary Office</cp:lastModifiedBy>
  <cp:revision>2</cp:revision>
  <dcterms:created xsi:type="dcterms:W3CDTF">2025-08-25T19:42:37Z</dcterms:created>
  <dcterms:modified xsi:type="dcterms:W3CDTF">2026-02-06T13:47:23Z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0x010100F8D9BCDD10221D4E932DE5610346B4B4</vt:lpwstr>
  </property>
  <property fmtid="{D5CDD505-2E9C-101B-9397-08002B2CF9AE}" pid="3" name="MediaServiceImageTags">
    <vt:lpwstr/>
  </property>
  <property fmtid="{D5CDD505-2E9C-101B-9397-08002B2CF9AE}" pid="4" name="_dlc_DocIdItemGuid">
    <vt:lpwstr>8394ee56-d2ff-42a4-acd6-ff130ae91ec6</vt:lpwstr>
  </property>
</Properties>
</file>