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29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6443-215A-41A5-8F18-8A003D1BAC7F}" type="datetimeFigureOut">
              <a:rPr lang="en-GB" smtClean="0"/>
              <a:t>16/11/2023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AAAF-17FA-46DF-B03B-8A1B98FB0C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9804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6443-215A-41A5-8F18-8A003D1BAC7F}" type="datetimeFigureOut">
              <a:rPr lang="en-GB" smtClean="0"/>
              <a:t>16/11/2023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AAAF-17FA-46DF-B03B-8A1B98FB0C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66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6443-215A-41A5-8F18-8A003D1BAC7F}" type="datetimeFigureOut">
              <a:rPr lang="en-GB" smtClean="0"/>
              <a:t>16/11/2023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AAAF-17FA-46DF-B03B-8A1B98FB0C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5205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6443-215A-41A5-8F18-8A003D1BAC7F}" type="datetimeFigureOut">
              <a:rPr lang="en-GB" smtClean="0"/>
              <a:t>16/11/2023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AAAF-17FA-46DF-B03B-8A1B98FB0C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288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6443-215A-41A5-8F18-8A003D1BAC7F}" type="datetimeFigureOut">
              <a:rPr lang="en-GB" smtClean="0"/>
              <a:t>16/11/2023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AAAF-17FA-46DF-B03B-8A1B98FB0C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9759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6443-215A-41A5-8F18-8A003D1BAC7F}" type="datetimeFigureOut">
              <a:rPr lang="en-GB" smtClean="0"/>
              <a:t>16/11/2023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AAAF-17FA-46DF-B03B-8A1B98FB0C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689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6443-215A-41A5-8F18-8A003D1BAC7F}" type="datetimeFigureOut">
              <a:rPr lang="en-GB" smtClean="0"/>
              <a:t>16/11/2023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AAAF-17FA-46DF-B03B-8A1B98FB0C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6429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6443-215A-41A5-8F18-8A003D1BAC7F}" type="datetimeFigureOut">
              <a:rPr lang="en-GB" smtClean="0"/>
              <a:t>16/11/2023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AAAF-17FA-46DF-B03B-8A1B98FB0C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5330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6443-215A-41A5-8F18-8A003D1BAC7F}" type="datetimeFigureOut">
              <a:rPr lang="en-GB" smtClean="0"/>
              <a:t>16/11/2023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AAAF-17FA-46DF-B03B-8A1B98FB0C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755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6443-215A-41A5-8F18-8A003D1BAC7F}" type="datetimeFigureOut">
              <a:rPr lang="en-GB" smtClean="0"/>
              <a:t>16/11/2023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AAAF-17FA-46DF-B03B-8A1B98FB0C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40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6443-215A-41A5-8F18-8A003D1BAC7F}" type="datetimeFigureOut">
              <a:rPr lang="en-GB" smtClean="0"/>
              <a:t>16/11/2023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AAAF-17FA-46DF-B03B-8A1B98FB0C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959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A6443-215A-41A5-8F18-8A003D1BAC7F}" type="datetimeFigureOut">
              <a:rPr lang="en-GB" smtClean="0"/>
              <a:t>16/11/2023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4AAAF-17FA-46DF-B03B-8A1B98FB0C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77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107017" y="2723467"/>
            <a:ext cx="7818698" cy="8381242"/>
          </a:xfrm>
          <a:custGeom>
            <a:avLst/>
            <a:gdLst>
              <a:gd name="connsiteX0" fmla="*/ 315971 w 8974700"/>
              <a:gd name="connsiteY0" fmla="*/ 163502 h 10909669"/>
              <a:gd name="connsiteX1" fmla="*/ 7990399 w 8974700"/>
              <a:gd name="connsiteY1" fmla="*/ 147173 h 10909669"/>
              <a:gd name="connsiteX2" fmla="*/ 8137356 w 8974700"/>
              <a:gd name="connsiteY2" fmla="*/ 1731045 h 10909669"/>
              <a:gd name="connsiteX3" fmla="*/ 1246699 w 8974700"/>
              <a:gd name="connsiteY3" fmla="*/ 1943316 h 10909669"/>
              <a:gd name="connsiteX4" fmla="*/ 1018099 w 8974700"/>
              <a:gd name="connsiteY4" fmla="*/ 3919073 h 10909669"/>
              <a:gd name="connsiteX5" fmla="*/ 7484213 w 8974700"/>
              <a:gd name="connsiteY5" fmla="*/ 3902745 h 10909669"/>
              <a:gd name="connsiteX6" fmla="*/ 8447599 w 8974700"/>
              <a:gd name="connsiteY6" fmla="*/ 5845845 h 10909669"/>
              <a:gd name="connsiteX7" fmla="*/ 1312013 w 8974700"/>
              <a:gd name="connsiteY7" fmla="*/ 5911159 h 10909669"/>
              <a:gd name="connsiteX8" fmla="*/ 773171 w 8974700"/>
              <a:gd name="connsiteY8" fmla="*/ 8017545 h 10909669"/>
              <a:gd name="connsiteX9" fmla="*/ 7565856 w 8974700"/>
              <a:gd name="connsiteY9" fmla="*/ 7609330 h 10909669"/>
              <a:gd name="connsiteX10" fmla="*/ 8333299 w 8974700"/>
              <a:gd name="connsiteY10" fmla="*/ 9617745 h 10909669"/>
              <a:gd name="connsiteX11" fmla="*/ 2193756 w 8974700"/>
              <a:gd name="connsiteY11" fmla="*/ 9225859 h 10909669"/>
              <a:gd name="connsiteX12" fmla="*/ 250656 w 8974700"/>
              <a:gd name="connsiteY12" fmla="*/ 9683059 h 10909669"/>
              <a:gd name="connsiteX13" fmla="*/ 560899 w 8974700"/>
              <a:gd name="connsiteY13" fmla="*/ 10875045 h 10909669"/>
              <a:gd name="connsiteX14" fmla="*/ 5100242 w 8974700"/>
              <a:gd name="connsiteY14" fmla="*/ 10613788 h 10909669"/>
              <a:gd name="connsiteX15" fmla="*/ 5100242 w 8974700"/>
              <a:gd name="connsiteY15" fmla="*/ 10613788 h 10909669"/>
              <a:gd name="connsiteX0" fmla="*/ 315971 w 8974700"/>
              <a:gd name="connsiteY0" fmla="*/ 163502 h 10909669"/>
              <a:gd name="connsiteX1" fmla="*/ 7990399 w 8974700"/>
              <a:gd name="connsiteY1" fmla="*/ 147173 h 10909669"/>
              <a:gd name="connsiteX2" fmla="*/ 8137356 w 8974700"/>
              <a:gd name="connsiteY2" fmla="*/ 1731045 h 10909669"/>
              <a:gd name="connsiteX3" fmla="*/ 1246699 w 8974700"/>
              <a:gd name="connsiteY3" fmla="*/ 1943316 h 10909669"/>
              <a:gd name="connsiteX4" fmla="*/ 1018099 w 8974700"/>
              <a:gd name="connsiteY4" fmla="*/ 3919073 h 10909669"/>
              <a:gd name="connsiteX5" fmla="*/ 7484213 w 8974700"/>
              <a:gd name="connsiteY5" fmla="*/ 3902745 h 10909669"/>
              <a:gd name="connsiteX6" fmla="*/ 8447599 w 8974700"/>
              <a:gd name="connsiteY6" fmla="*/ 5845845 h 10909669"/>
              <a:gd name="connsiteX7" fmla="*/ 1312013 w 8974700"/>
              <a:gd name="connsiteY7" fmla="*/ 5911159 h 10909669"/>
              <a:gd name="connsiteX8" fmla="*/ 773171 w 8974700"/>
              <a:gd name="connsiteY8" fmla="*/ 8017545 h 10909669"/>
              <a:gd name="connsiteX9" fmla="*/ 7565856 w 8974700"/>
              <a:gd name="connsiteY9" fmla="*/ 7609330 h 10909669"/>
              <a:gd name="connsiteX10" fmla="*/ 8333299 w 8974700"/>
              <a:gd name="connsiteY10" fmla="*/ 9617745 h 10909669"/>
              <a:gd name="connsiteX11" fmla="*/ 2193756 w 8974700"/>
              <a:gd name="connsiteY11" fmla="*/ 9225859 h 10909669"/>
              <a:gd name="connsiteX12" fmla="*/ 250656 w 8974700"/>
              <a:gd name="connsiteY12" fmla="*/ 9683059 h 10909669"/>
              <a:gd name="connsiteX13" fmla="*/ 560899 w 8974700"/>
              <a:gd name="connsiteY13" fmla="*/ 10875045 h 10909669"/>
              <a:gd name="connsiteX14" fmla="*/ 5100242 w 8974700"/>
              <a:gd name="connsiteY14" fmla="*/ 10613788 h 10909669"/>
              <a:gd name="connsiteX15" fmla="*/ 5100242 w 8974700"/>
              <a:gd name="connsiteY15" fmla="*/ 10613788 h 10909669"/>
              <a:gd name="connsiteX0" fmla="*/ 315971 w 8974700"/>
              <a:gd name="connsiteY0" fmla="*/ 163502 h 10909528"/>
              <a:gd name="connsiteX1" fmla="*/ 7990399 w 8974700"/>
              <a:gd name="connsiteY1" fmla="*/ 147173 h 10909528"/>
              <a:gd name="connsiteX2" fmla="*/ 8137356 w 8974700"/>
              <a:gd name="connsiteY2" fmla="*/ 1731045 h 10909528"/>
              <a:gd name="connsiteX3" fmla="*/ 1246699 w 8974700"/>
              <a:gd name="connsiteY3" fmla="*/ 1943316 h 10909528"/>
              <a:gd name="connsiteX4" fmla="*/ 1018099 w 8974700"/>
              <a:gd name="connsiteY4" fmla="*/ 3919073 h 10909528"/>
              <a:gd name="connsiteX5" fmla="*/ 7484213 w 8974700"/>
              <a:gd name="connsiteY5" fmla="*/ 3902745 h 10909528"/>
              <a:gd name="connsiteX6" fmla="*/ 8447599 w 8974700"/>
              <a:gd name="connsiteY6" fmla="*/ 5845845 h 10909528"/>
              <a:gd name="connsiteX7" fmla="*/ 1312013 w 8974700"/>
              <a:gd name="connsiteY7" fmla="*/ 5911159 h 10909528"/>
              <a:gd name="connsiteX8" fmla="*/ 773171 w 8974700"/>
              <a:gd name="connsiteY8" fmla="*/ 8017545 h 10909528"/>
              <a:gd name="connsiteX9" fmla="*/ 7565856 w 8974700"/>
              <a:gd name="connsiteY9" fmla="*/ 7609330 h 10909528"/>
              <a:gd name="connsiteX10" fmla="*/ 8333299 w 8974700"/>
              <a:gd name="connsiteY10" fmla="*/ 9617745 h 10909528"/>
              <a:gd name="connsiteX11" fmla="*/ 2193756 w 8974700"/>
              <a:gd name="connsiteY11" fmla="*/ 9225859 h 10909528"/>
              <a:gd name="connsiteX12" fmla="*/ 250656 w 8974700"/>
              <a:gd name="connsiteY12" fmla="*/ 9683059 h 10909528"/>
              <a:gd name="connsiteX13" fmla="*/ 560899 w 8974700"/>
              <a:gd name="connsiteY13" fmla="*/ 10875045 h 10909528"/>
              <a:gd name="connsiteX14" fmla="*/ 5100242 w 8974700"/>
              <a:gd name="connsiteY14" fmla="*/ 10613788 h 10909528"/>
              <a:gd name="connsiteX15" fmla="*/ 5065816 w 8974700"/>
              <a:gd name="connsiteY15" fmla="*/ 10888683 h 10909528"/>
              <a:gd name="connsiteX0" fmla="*/ 297699 w 8956428"/>
              <a:gd name="connsiteY0" fmla="*/ 163502 h 11163586"/>
              <a:gd name="connsiteX1" fmla="*/ 7972127 w 8956428"/>
              <a:gd name="connsiteY1" fmla="*/ 147173 h 11163586"/>
              <a:gd name="connsiteX2" fmla="*/ 8119084 w 8956428"/>
              <a:gd name="connsiteY2" fmla="*/ 1731045 h 11163586"/>
              <a:gd name="connsiteX3" fmla="*/ 1228427 w 8956428"/>
              <a:gd name="connsiteY3" fmla="*/ 1943316 h 11163586"/>
              <a:gd name="connsiteX4" fmla="*/ 999827 w 8956428"/>
              <a:gd name="connsiteY4" fmla="*/ 3919073 h 11163586"/>
              <a:gd name="connsiteX5" fmla="*/ 7465941 w 8956428"/>
              <a:gd name="connsiteY5" fmla="*/ 3902745 h 11163586"/>
              <a:gd name="connsiteX6" fmla="*/ 8429327 w 8956428"/>
              <a:gd name="connsiteY6" fmla="*/ 5845845 h 11163586"/>
              <a:gd name="connsiteX7" fmla="*/ 1293741 w 8956428"/>
              <a:gd name="connsiteY7" fmla="*/ 5911159 h 11163586"/>
              <a:gd name="connsiteX8" fmla="*/ 754899 w 8956428"/>
              <a:gd name="connsiteY8" fmla="*/ 8017545 h 11163586"/>
              <a:gd name="connsiteX9" fmla="*/ 7547584 w 8956428"/>
              <a:gd name="connsiteY9" fmla="*/ 7609330 h 11163586"/>
              <a:gd name="connsiteX10" fmla="*/ 8315027 w 8956428"/>
              <a:gd name="connsiteY10" fmla="*/ 9617745 h 11163586"/>
              <a:gd name="connsiteX11" fmla="*/ 2175484 w 8956428"/>
              <a:gd name="connsiteY11" fmla="*/ 9225859 h 11163586"/>
              <a:gd name="connsiteX12" fmla="*/ 232384 w 8956428"/>
              <a:gd name="connsiteY12" fmla="*/ 9683059 h 11163586"/>
              <a:gd name="connsiteX13" fmla="*/ 542627 w 8956428"/>
              <a:gd name="connsiteY13" fmla="*/ 10875045 h 11163586"/>
              <a:gd name="connsiteX14" fmla="*/ 4772136 w 8956428"/>
              <a:gd name="connsiteY14" fmla="*/ 11163577 h 11163586"/>
              <a:gd name="connsiteX15" fmla="*/ 5047544 w 8956428"/>
              <a:gd name="connsiteY15" fmla="*/ 10888683 h 11163586"/>
              <a:gd name="connsiteX0" fmla="*/ 297699 w 8956428"/>
              <a:gd name="connsiteY0" fmla="*/ 163502 h 11255209"/>
              <a:gd name="connsiteX1" fmla="*/ 7972127 w 8956428"/>
              <a:gd name="connsiteY1" fmla="*/ 147173 h 11255209"/>
              <a:gd name="connsiteX2" fmla="*/ 8119084 w 8956428"/>
              <a:gd name="connsiteY2" fmla="*/ 1731045 h 11255209"/>
              <a:gd name="connsiteX3" fmla="*/ 1228427 w 8956428"/>
              <a:gd name="connsiteY3" fmla="*/ 1943316 h 11255209"/>
              <a:gd name="connsiteX4" fmla="*/ 999827 w 8956428"/>
              <a:gd name="connsiteY4" fmla="*/ 3919073 h 11255209"/>
              <a:gd name="connsiteX5" fmla="*/ 7465941 w 8956428"/>
              <a:gd name="connsiteY5" fmla="*/ 3902745 h 11255209"/>
              <a:gd name="connsiteX6" fmla="*/ 8429327 w 8956428"/>
              <a:gd name="connsiteY6" fmla="*/ 5845845 h 11255209"/>
              <a:gd name="connsiteX7" fmla="*/ 1293741 w 8956428"/>
              <a:gd name="connsiteY7" fmla="*/ 5911159 h 11255209"/>
              <a:gd name="connsiteX8" fmla="*/ 754899 w 8956428"/>
              <a:gd name="connsiteY8" fmla="*/ 8017545 h 11255209"/>
              <a:gd name="connsiteX9" fmla="*/ 7547584 w 8956428"/>
              <a:gd name="connsiteY9" fmla="*/ 7609330 h 11255209"/>
              <a:gd name="connsiteX10" fmla="*/ 8315027 w 8956428"/>
              <a:gd name="connsiteY10" fmla="*/ 9617745 h 11255209"/>
              <a:gd name="connsiteX11" fmla="*/ 2175484 w 8956428"/>
              <a:gd name="connsiteY11" fmla="*/ 9225859 h 11255209"/>
              <a:gd name="connsiteX12" fmla="*/ 232384 w 8956428"/>
              <a:gd name="connsiteY12" fmla="*/ 9683059 h 11255209"/>
              <a:gd name="connsiteX13" fmla="*/ 542627 w 8956428"/>
              <a:gd name="connsiteY13" fmla="*/ 10875045 h 11255209"/>
              <a:gd name="connsiteX14" fmla="*/ 4772136 w 8956428"/>
              <a:gd name="connsiteY14" fmla="*/ 11163577 h 11255209"/>
              <a:gd name="connsiteX15" fmla="*/ 5753277 w 8956428"/>
              <a:gd name="connsiteY15" fmla="*/ 11255209 h 11255209"/>
              <a:gd name="connsiteX0" fmla="*/ 172188 w 8830917"/>
              <a:gd name="connsiteY0" fmla="*/ 163502 h 11255209"/>
              <a:gd name="connsiteX1" fmla="*/ 7846616 w 8830917"/>
              <a:gd name="connsiteY1" fmla="*/ 147173 h 11255209"/>
              <a:gd name="connsiteX2" fmla="*/ 7993573 w 8830917"/>
              <a:gd name="connsiteY2" fmla="*/ 1731045 h 11255209"/>
              <a:gd name="connsiteX3" fmla="*/ 1102916 w 8830917"/>
              <a:gd name="connsiteY3" fmla="*/ 1943316 h 11255209"/>
              <a:gd name="connsiteX4" fmla="*/ 874316 w 8830917"/>
              <a:gd name="connsiteY4" fmla="*/ 3919073 h 11255209"/>
              <a:gd name="connsiteX5" fmla="*/ 7340430 w 8830917"/>
              <a:gd name="connsiteY5" fmla="*/ 3902745 h 11255209"/>
              <a:gd name="connsiteX6" fmla="*/ 8303816 w 8830917"/>
              <a:gd name="connsiteY6" fmla="*/ 5845845 h 11255209"/>
              <a:gd name="connsiteX7" fmla="*/ 1168230 w 8830917"/>
              <a:gd name="connsiteY7" fmla="*/ 5911159 h 11255209"/>
              <a:gd name="connsiteX8" fmla="*/ 629388 w 8830917"/>
              <a:gd name="connsiteY8" fmla="*/ 8017545 h 11255209"/>
              <a:gd name="connsiteX9" fmla="*/ 7422073 w 8830917"/>
              <a:gd name="connsiteY9" fmla="*/ 7609330 h 11255209"/>
              <a:gd name="connsiteX10" fmla="*/ 8189516 w 8830917"/>
              <a:gd name="connsiteY10" fmla="*/ 9617745 h 11255209"/>
              <a:gd name="connsiteX11" fmla="*/ 2049973 w 8830917"/>
              <a:gd name="connsiteY11" fmla="*/ 9225859 h 11255209"/>
              <a:gd name="connsiteX12" fmla="*/ 106873 w 8830917"/>
              <a:gd name="connsiteY12" fmla="*/ 9683059 h 11255209"/>
              <a:gd name="connsiteX13" fmla="*/ 417116 w 8830917"/>
              <a:gd name="connsiteY13" fmla="*/ 10875045 h 11255209"/>
              <a:gd name="connsiteX14" fmla="*/ 1410583 w 8830917"/>
              <a:gd name="connsiteY14" fmla="*/ 10961988 h 11255209"/>
              <a:gd name="connsiteX15" fmla="*/ 5627766 w 8830917"/>
              <a:gd name="connsiteY15" fmla="*/ 11255209 h 11255209"/>
              <a:gd name="connsiteX0" fmla="*/ 172188 w 8830917"/>
              <a:gd name="connsiteY0" fmla="*/ 163502 h 11108599"/>
              <a:gd name="connsiteX1" fmla="*/ 7846616 w 8830917"/>
              <a:gd name="connsiteY1" fmla="*/ 147173 h 11108599"/>
              <a:gd name="connsiteX2" fmla="*/ 7993573 w 8830917"/>
              <a:gd name="connsiteY2" fmla="*/ 1731045 h 11108599"/>
              <a:gd name="connsiteX3" fmla="*/ 1102916 w 8830917"/>
              <a:gd name="connsiteY3" fmla="*/ 1943316 h 11108599"/>
              <a:gd name="connsiteX4" fmla="*/ 874316 w 8830917"/>
              <a:gd name="connsiteY4" fmla="*/ 3919073 h 11108599"/>
              <a:gd name="connsiteX5" fmla="*/ 7340430 w 8830917"/>
              <a:gd name="connsiteY5" fmla="*/ 3902745 h 11108599"/>
              <a:gd name="connsiteX6" fmla="*/ 8303816 w 8830917"/>
              <a:gd name="connsiteY6" fmla="*/ 5845845 h 11108599"/>
              <a:gd name="connsiteX7" fmla="*/ 1168230 w 8830917"/>
              <a:gd name="connsiteY7" fmla="*/ 5911159 h 11108599"/>
              <a:gd name="connsiteX8" fmla="*/ 629388 w 8830917"/>
              <a:gd name="connsiteY8" fmla="*/ 8017545 h 11108599"/>
              <a:gd name="connsiteX9" fmla="*/ 7422073 w 8830917"/>
              <a:gd name="connsiteY9" fmla="*/ 7609330 h 11108599"/>
              <a:gd name="connsiteX10" fmla="*/ 8189516 w 8830917"/>
              <a:gd name="connsiteY10" fmla="*/ 9617745 h 11108599"/>
              <a:gd name="connsiteX11" fmla="*/ 2049973 w 8830917"/>
              <a:gd name="connsiteY11" fmla="*/ 9225859 h 11108599"/>
              <a:gd name="connsiteX12" fmla="*/ 106873 w 8830917"/>
              <a:gd name="connsiteY12" fmla="*/ 9683059 h 11108599"/>
              <a:gd name="connsiteX13" fmla="*/ 417116 w 8830917"/>
              <a:gd name="connsiteY13" fmla="*/ 10875045 h 11108599"/>
              <a:gd name="connsiteX14" fmla="*/ 1410583 w 8830917"/>
              <a:gd name="connsiteY14" fmla="*/ 10961988 h 11108599"/>
              <a:gd name="connsiteX15" fmla="*/ 2150742 w 8830917"/>
              <a:gd name="connsiteY15" fmla="*/ 11108599 h 11108599"/>
              <a:gd name="connsiteX0" fmla="*/ 316854 w 8975583"/>
              <a:gd name="connsiteY0" fmla="*/ 163502 h 11108599"/>
              <a:gd name="connsiteX1" fmla="*/ 7991282 w 8975583"/>
              <a:gd name="connsiteY1" fmla="*/ 147173 h 11108599"/>
              <a:gd name="connsiteX2" fmla="*/ 8138239 w 8975583"/>
              <a:gd name="connsiteY2" fmla="*/ 1731045 h 11108599"/>
              <a:gd name="connsiteX3" fmla="*/ 1247582 w 8975583"/>
              <a:gd name="connsiteY3" fmla="*/ 1943316 h 11108599"/>
              <a:gd name="connsiteX4" fmla="*/ 1018982 w 8975583"/>
              <a:gd name="connsiteY4" fmla="*/ 3919073 h 11108599"/>
              <a:gd name="connsiteX5" fmla="*/ 7485096 w 8975583"/>
              <a:gd name="connsiteY5" fmla="*/ 3902745 h 11108599"/>
              <a:gd name="connsiteX6" fmla="*/ 8448482 w 8975583"/>
              <a:gd name="connsiteY6" fmla="*/ 5845845 h 11108599"/>
              <a:gd name="connsiteX7" fmla="*/ 1312896 w 8975583"/>
              <a:gd name="connsiteY7" fmla="*/ 5911159 h 11108599"/>
              <a:gd name="connsiteX8" fmla="*/ 774054 w 8975583"/>
              <a:gd name="connsiteY8" fmla="*/ 8017545 h 11108599"/>
              <a:gd name="connsiteX9" fmla="*/ 7566739 w 8975583"/>
              <a:gd name="connsiteY9" fmla="*/ 7609330 h 11108599"/>
              <a:gd name="connsiteX10" fmla="*/ 8334182 w 8975583"/>
              <a:gd name="connsiteY10" fmla="*/ 9617745 h 11108599"/>
              <a:gd name="connsiteX11" fmla="*/ 2194639 w 8975583"/>
              <a:gd name="connsiteY11" fmla="*/ 9225859 h 11108599"/>
              <a:gd name="connsiteX12" fmla="*/ 251539 w 8975583"/>
              <a:gd name="connsiteY12" fmla="*/ 9683059 h 11108599"/>
              <a:gd name="connsiteX13" fmla="*/ 165883 w 8975583"/>
              <a:gd name="connsiteY13" fmla="*/ 10343582 h 11108599"/>
              <a:gd name="connsiteX14" fmla="*/ 1555249 w 8975583"/>
              <a:gd name="connsiteY14" fmla="*/ 10961988 h 11108599"/>
              <a:gd name="connsiteX15" fmla="*/ 2295408 w 8975583"/>
              <a:gd name="connsiteY15" fmla="*/ 11108599 h 11108599"/>
              <a:gd name="connsiteX0" fmla="*/ 316854 w 8975583"/>
              <a:gd name="connsiteY0" fmla="*/ 163502 h 10976181"/>
              <a:gd name="connsiteX1" fmla="*/ 7991282 w 8975583"/>
              <a:gd name="connsiteY1" fmla="*/ 147173 h 10976181"/>
              <a:gd name="connsiteX2" fmla="*/ 8138239 w 8975583"/>
              <a:gd name="connsiteY2" fmla="*/ 1731045 h 10976181"/>
              <a:gd name="connsiteX3" fmla="*/ 1247582 w 8975583"/>
              <a:gd name="connsiteY3" fmla="*/ 1943316 h 10976181"/>
              <a:gd name="connsiteX4" fmla="*/ 1018982 w 8975583"/>
              <a:gd name="connsiteY4" fmla="*/ 3919073 h 10976181"/>
              <a:gd name="connsiteX5" fmla="*/ 7485096 w 8975583"/>
              <a:gd name="connsiteY5" fmla="*/ 3902745 h 10976181"/>
              <a:gd name="connsiteX6" fmla="*/ 8448482 w 8975583"/>
              <a:gd name="connsiteY6" fmla="*/ 5845845 h 10976181"/>
              <a:gd name="connsiteX7" fmla="*/ 1312896 w 8975583"/>
              <a:gd name="connsiteY7" fmla="*/ 5911159 h 10976181"/>
              <a:gd name="connsiteX8" fmla="*/ 774054 w 8975583"/>
              <a:gd name="connsiteY8" fmla="*/ 8017545 h 10976181"/>
              <a:gd name="connsiteX9" fmla="*/ 7566739 w 8975583"/>
              <a:gd name="connsiteY9" fmla="*/ 7609330 h 10976181"/>
              <a:gd name="connsiteX10" fmla="*/ 8334182 w 8975583"/>
              <a:gd name="connsiteY10" fmla="*/ 9617745 h 10976181"/>
              <a:gd name="connsiteX11" fmla="*/ 2194639 w 8975583"/>
              <a:gd name="connsiteY11" fmla="*/ 9225859 h 10976181"/>
              <a:gd name="connsiteX12" fmla="*/ 251539 w 8975583"/>
              <a:gd name="connsiteY12" fmla="*/ 9683059 h 10976181"/>
              <a:gd name="connsiteX13" fmla="*/ 165883 w 8975583"/>
              <a:gd name="connsiteY13" fmla="*/ 10343582 h 10976181"/>
              <a:gd name="connsiteX14" fmla="*/ 1555249 w 8975583"/>
              <a:gd name="connsiteY14" fmla="*/ 10961988 h 10976181"/>
              <a:gd name="connsiteX15" fmla="*/ 746239 w 8975583"/>
              <a:gd name="connsiteY15" fmla="*/ 10833705 h 10976181"/>
              <a:gd name="connsiteX0" fmla="*/ 248104 w 8906833"/>
              <a:gd name="connsiteY0" fmla="*/ 163502 h 10833705"/>
              <a:gd name="connsiteX1" fmla="*/ 7922532 w 8906833"/>
              <a:gd name="connsiteY1" fmla="*/ 147173 h 10833705"/>
              <a:gd name="connsiteX2" fmla="*/ 8069489 w 8906833"/>
              <a:gd name="connsiteY2" fmla="*/ 1731045 h 10833705"/>
              <a:gd name="connsiteX3" fmla="*/ 1178832 w 8906833"/>
              <a:gd name="connsiteY3" fmla="*/ 1943316 h 10833705"/>
              <a:gd name="connsiteX4" fmla="*/ 950232 w 8906833"/>
              <a:gd name="connsiteY4" fmla="*/ 3919073 h 10833705"/>
              <a:gd name="connsiteX5" fmla="*/ 7416346 w 8906833"/>
              <a:gd name="connsiteY5" fmla="*/ 3902745 h 10833705"/>
              <a:gd name="connsiteX6" fmla="*/ 8379732 w 8906833"/>
              <a:gd name="connsiteY6" fmla="*/ 5845845 h 10833705"/>
              <a:gd name="connsiteX7" fmla="*/ 1244146 w 8906833"/>
              <a:gd name="connsiteY7" fmla="*/ 5911159 h 10833705"/>
              <a:gd name="connsiteX8" fmla="*/ 705304 w 8906833"/>
              <a:gd name="connsiteY8" fmla="*/ 8017545 h 10833705"/>
              <a:gd name="connsiteX9" fmla="*/ 7497989 w 8906833"/>
              <a:gd name="connsiteY9" fmla="*/ 7609330 h 10833705"/>
              <a:gd name="connsiteX10" fmla="*/ 8265432 w 8906833"/>
              <a:gd name="connsiteY10" fmla="*/ 9617745 h 10833705"/>
              <a:gd name="connsiteX11" fmla="*/ 2125889 w 8906833"/>
              <a:gd name="connsiteY11" fmla="*/ 9225859 h 10833705"/>
              <a:gd name="connsiteX12" fmla="*/ 182789 w 8906833"/>
              <a:gd name="connsiteY12" fmla="*/ 9683059 h 10833705"/>
              <a:gd name="connsiteX13" fmla="*/ 97133 w 8906833"/>
              <a:gd name="connsiteY13" fmla="*/ 10343582 h 10833705"/>
              <a:gd name="connsiteX14" fmla="*/ 316016 w 8906833"/>
              <a:gd name="connsiteY14" fmla="*/ 10357220 h 10833705"/>
              <a:gd name="connsiteX15" fmla="*/ 677489 w 8906833"/>
              <a:gd name="connsiteY15" fmla="*/ 10833705 h 10833705"/>
              <a:gd name="connsiteX0" fmla="*/ 172188 w 8830917"/>
              <a:gd name="connsiteY0" fmla="*/ 163502 h 10833705"/>
              <a:gd name="connsiteX1" fmla="*/ 7846616 w 8830917"/>
              <a:gd name="connsiteY1" fmla="*/ 147173 h 10833705"/>
              <a:gd name="connsiteX2" fmla="*/ 7993573 w 8830917"/>
              <a:gd name="connsiteY2" fmla="*/ 1731045 h 10833705"/>
              <a:gd name="connsiteX3" fmla="*/ 1102916 w 8830917"/>
              <a:gd name="connsiteY3" fmla="*/ 1943316 h 10833705"/>
              <a:gd name="connsiteX4" fmla="*/ 874316 w 8830917"/>
              <a:gd name="connsiteY4" fmla="*/ 3919073 h 10833705"/>
              <a:gd name="connsiteX5" fmla="*/ 7340430 w 8830917"/>
              <a:gd name="connsiteY5" fmla="*/ 3902745 h 10833705"/>
              <a:gd name="connsiteX6" fmla="*/ 8303816 w 8830917"/>
              <a:gd name="connsiteY6" fmla="*/ 5845845 h 10833705"/>
              <a:gd name="connsiteX7" fmla="*/ 1168230 w 8830917"/>
              <a:gd name="connsiteY7" fmla="*/ 5911159 h 10833705"/>
              <a:gd name="connsiteX8" fmla="*/ 629388 w 8830917"/>
              <a:gd name="connsiteY8" fmla="*/ 8017545 h 10833705"/>
              <a:gd name="connsiteX9" fmla="*/ 7422073 w 8830917"/>
              <a:gd name="connsiteY9" fmla="*/ 7609330 h 10833705"/>
              <a:gd name="connsiteX10" fmla="*/ 8189516 w 8830917"/>
              <a:gd name="connsiteY10" fmla="*/ 9617745 h 10833705"/>
              <a:gd name="connsiteX11" fmla="*/ 2049973 w 8830917"/>
              <a:gd name="connsiteY11" fmla="*/ 9225859 h 10833705"/>
              <a:gd name="connsiteX12" fmla="*/ 244577 w 8830917"/>
              <a:gd name="connsiteY12" fmla="*/ 9444817 h 10833705"/>
              <a:gd name="connsiteX13" fmla="*/ 21217 w 8830917"/>
              <a:gd name="connsiteY13" fmla="*/ 10343582 h 10833705"/>
              <a:gd name="connsiteX14" fmla="*/ 240100 w 8830917"/>
              <a:gd name="connsiteY14" fmla="*/ 10357220 h 10833705"/>
              <a:gd name="connsiteX15" fmla="*/ 601573 w 8830917"/>
              <a:gd name="connsiteY15" fmla="*/ 10833705 h 10833705"/>
              <a:gd name="connsiteX0" fmla="*/ 323102 w 8981831"/>
              <a:gd name="connsiteY0" fmla="*/ 163502 h 10833705"/>
              <a:gd name="connsiteX1" fmla="*/ 7997530 w 8981831"/>
              <a:gd name="connsiteY1" fmla="*/ 147173 h 10833705"/>
              <a:gd name="connsiteX2" fmla="*/ 8144487 w 8981831"/>
              <a:gd name="connsiteY2" fmla="*/ 1731045 h 10833705"/>
              <a:gd name="connsiteX3" fmla="*/ 1253830 w 8981831"/>
              <a:gd name="connsiteY3" fmla="*/ 1943316 h 10833705"/>
              <a:gd name="connsiteX4" fmla="*/ 1025230 w 8981831"/>
              <a:gd name="connsiteY4" fmla="*/ 3919073 h 10833705"/>
              <a:gd name="connsiteX5" fmla="*/ 7491344 w 8981831"/>
              <a:gd name="connsiteY5" fmla="*/ 3902745 h 10833705"/>
              <a:gd name="connsiteX6" fmla="*/ 8454730 w 8981831"/>
              <a:gd name="connsiteY6" fmla="*/ 5845845 h 10833705"/>
              <a:gd name="connsiteX7" fmla="*/ 1319144 w 8981831"/>
              <a:gd name="connsiteY7" fmla="*/ 5911159 h 10833705"/>
              <a:gd name="connsiteX8" fmla="*/ 780302 w 8981831"/>
              <a:gd name="connsiteY8" fmla="*/ 8017545 h 10833705"/>
              <a:gd name="connsiteX9" fmla="*/ 7572987 w 8981831"/>
              <a:gd name="connsiteY9" fmla="*/ 7609330 h 10833705"/>
              <a:gd name="connsiteX10" fmla="*/ 8340430 w 8981831"/>
              <a:gd name="connsiteY10" fmla="*/ 9617745 h 10833705"/>
              <a:gd name="connsiteX11" fmla="*/ 2200887 w 8981831"/>
              <a:gd name="connsiteY11" fmla="*/ 9225859 h 10833705"/>
              <a:gd name="connsiteX12" fmla="*/ 395491 w 8981831"/>
              <a:gd name="connsiteY12" fmla="*/ 9444817 h 10833705"/>
              <a:gd name="connsiteX13" fmla="*/ 1 w 8981831"/>
              <a:gd name="connsiteY13" fmla="*/ 9848773 h 10833705"/>
              <a:gd name="connsiteX14" fmla="*/ 391014 w 8981831"/>
              <a:gd name="connsiteY14" fmla="*/ 10357220 h 10833705"/>
              <a:gd name="connsiteX15" fmla="*/ 752487 w 8981831"/>
              <a:gd name="connsiteY15" fmla="*/ 10833705 h 10833705"/>
              <a:gd name="connsiteX0" fmla="*/ 388572 w 9047301"/>
              <a:gd name="connsiteY0" fmla="*/ 163502 h 10833705"/>
              <a:gd name="connsiteX1" fmla="*/ 8063000 w 9047301"/>
              <a:gd name="connsiteY1" fmla="*/ 147173 h 10833705"/>
              <a:gd name="connsiteX2" fmla="*/ 8209957 w 9047301"/>
              <a:gd name="connsiteY2" fmla="*/ 1731045 h 10833705"/>
              <a:gd name="connsiteX3" fmla="*/ 1319300 w 9047301"/>
              <a:gd name="connsiteY3" fmla="*/ 1943316 h 10833705"/>
              <a:gd name="connsiteX4" fmla="*/ 1090700 w 9047301"/>
              <a:gd name="connsiteY4" fmla="*/ 3919073 h 10833705"/>
              <a:gd name="connsiteX5" fmla="*/ 7556814 w 9047301"/>
              <a:gd name="connsiteY5" fmla="*/ 3902745 h 10833705"/>
              <a:gd name="connsiteX6" fmla="*/ 8520200 w 9047301"/>
              <a:gd name="connsiteY6" fmla="*/ 5845845 h 10833705"/>
              <a:gd name="connsiteX7" fmla="*/ 1384614 w 9047301"/>
              <a:gd name="connsiteY7" fmla="*/ 5911159 h 10833705"/>
              <a:gd name="connsiteX8" fmla="*/ 845772 w 9047301"/>
              <a:gd name="connsiteY8" fmla="*/ 8017545 h 10833705"/>
              <a:gd name="connsiteX9" fmla="*/ 7638457 w 9047301"/>
              <a:gd name="connsiteY9" fmla="*/ 7609330 h 10833705"/>
              <a:gd name="connsiteX10" fmla="*/ 8405900 w 9047301"/>
              <a:gd name="connsiteY10" fmla="*/ 9617745 h 10833705"/>
              <a:gd name="connsiteX11" fmla="*/ 2266357 w 9047301"/>
              <a:gd name="connsiteY11" fmla="*/ 9225859 h 10833705"/>
              <a:gd name="connsiteX12" fmla="*/ 460961 w 9047301"/>
              <a:gd name="connsiteY12" fmla="*/ 9444817 h 10833705"/>
              <a:gd name="connsiteX13" fmla="*/ 65471 w 9047301"/>
              <a:gd name="connsiteY13" fmla="*/ 9848773 h 10833705"/>
              <a:gd name="connsiteX14" fmla="*/ 77798 w 9047301"/>
              <a:gd name="connsiteY14" fmla="*/ 10265589 h 10833705"/>
              <a:gd name="connsiteX15" fmla="*/ 817957 w 9047301"/>
              <a:gd name="connsiteY15" fmla="*/ 10833705 h 10833705"/>
              <a:gd name="connsiteX0" fmla="*/ 392091 w 9050820"/>
              <a:gd name="connsiteY0" fmla="*/ 163502 h 10632116"/>
              <a:gd name="connsiteX1" fmla="*/ 8066519 w 9050820"/>
              <a:gd name="connsiteY1" fmla="*/ 147173 h 10632116"/>
              <a:gd name="connsiteX2" fmla="*/ 8213476 w 9050820"/>
              <a:gd name="connsiteY2" fmla="*/ 1731045 h 10632116"/>
              <a:gd name="connsiteX3" fmla="*/ 1322819 w 9050820"/>
              <a:gd name="connsiteY3" fmla="*/ 1943316 h 10632116"/>
              <a:gd name="connsiteX4" fmla="*/ 1094219 w 9050820"/>
              <a:gd name="connsiteY4" fmla="*/ 3919073 h 10632116"/>
              <a:gd name="connsiteX5" fmla="*/ 7560333 w 9050820"/>
              <a:gd name="connsiteY5" fmla="*/ 3902745 h 10632116"/>
              <a:gd name="connsiteX6" fmla="*/ 8523719 w 9050820"/>
              <a:gd name="connsiteY6" fmla="*/ 5845845 h 10632116"/>
              <a:gd name="connsiteX7" fmla="*/ 1388133 w 9050820"/>
              <a:gd name="connsiteY7" fmla="*/ 5911159 h 10632116"/>
              <a:gd name="connsiteX8" fmla="*/ 849291 w 9050820"/>
              <a:gd name="connsiteY8" fmla="*/ 8017545 h 10632116"/>
              <a:gd name="connsiteX9" fmla="*/ 7641976 w 9050820"/>
              <a:gd name="connsiteY9" fmla="*/ 7609330 h 10632116"/>
              <a:gd name="connsiteX10" fmla="*/ 8409419 w 9050820"/>
              <a:gd name="connsiteY10" fmla="*/ 9617745 h 10632116"/>
              <a:gd name="connsiteX11" fmla="*/ 2269876 w 9050820"/>
              <a:gd name="connsiteY11" fmla="*/ 9225859 h 10632116"/>
              <a:gd name="connsiteX12" fmla="*/ 464480 w 9050820"/>
              <a:gd name="connsiteY12" fmla="*/ 9444817 h 10632116"/>
              <a:gd name="connsiteX13" fmla="*/ 68990 w 9050820"/>
              <a:gd name="connsiteY13" fmla="*/ 9848773 h 10632116"/>
              <a:gd name="connsiteX14" fmla="*/ 81317 w 9050820"/>
              <a:gd name="connsiteY14" fmla="*/ 10265589 h 10632116"/>
              <a:gd name="connsiteX15" fmla="*/ 873115 w 9050820"/>
              <a:gd name="connsiteY15" fmla="*/ 10632116 h 10632116"/>
              <a:gd name="connsiteX0" fmla="*/ 392091 w 9050820"/>
              <a:gd name="connsiteY0" fmla="*/ 163502 h 10265589"/>
              <a:gd name="connsiteX1" fmla="*/ 8066519 w 9050820"/>
              <a:gd name="connsiteY1" fmla="*/ 147173 h 10265589"/>
              <a:gd name="connsiteX2" fmla="*/ 8213476 w 9050820"/>
              <a:gd name="connsiteY2" fmla="*/ 1731045 h 10265589"/>
              <a:gd name="connsiteX3" fmla="*/ 1322819 w 9050820"/>
              <a:gd name="connsiteY3" fmla="*/ 1943316 h 10265589"/>
              <a:gd name="connsiteX4" fmla="*/ 1094219 w 9050820"/>
              <a:gd name="connsiteY4" fmla="*/ 3919073 h 10265589"/>
              <a:gd name="connsiteX5" fmla="*/ 7560333 w 9050820"/>
              <a:gd name="connsiteY5" fmla="*/ 3902745 h 10265589"/>
              <a:gd name="connsiteX6" fmla="*/ 8523719 w 9050820"/>
              <a:gd name="connsiteY6" fmla="*/ 5845845 h 10265589"/>
              <a:gd name="connsiteX7" fmla="*/ 1388133 w 9050820"/>
              <a:gd name="connsiteY7" fmla="*/ 5911159 h 10265589"/>
              <a:gd name="connsiteX8" fmla="*/ 849291 w 9050820"/>
              <a:gd name="connsiteY8" fmla="*/ 8017545 h 10265589"/>
              <a:gd name="connsiteX9" fmla="*/ 7641976 w 9050820"/>
              <a:gd name="connsiteY9" fmla="*/ 7609330 h 10265589"/>
              <a:gd name="connsiteX10" fmla="*/ 8409419 w 9050820"/>
              <a:gd name="connsiteY10" fmla="*/ 9617745 h 10265589"/>
              <a:gd name="connsiteX11" fmla="*/ 2269876 w 9050820"/>
              <a:gd name="connsiteY11" fmla="*/ 9225859 h 10265589"/>
              <a:gd name="connsiteX12" fmla="*/ 464480 w 9050820"/>
              <a:gd name="connsiteY12" fmla="*/ 9444817 h 10265589"/>
              <a:gd name="connsiteX13" fmla="*/ 68990 w 9050820"/>
              <a:gd name="connsiteY13" fmla="*/ 9848773 h 10265589"/>
              <a:gd name="connsiteX14" fmla="*/ 81317 w 9050820"/>
              <a:gd name="connsiteY14" fmla="*/ 10265589 h 10265589"/>
              <a:gd name="connsiteX0" fmla="*/ 323101 w 8981830"/>
              <a:gd name="connsiteY0" fmla="*/ 163502 h 9848773"/>
              <a:gd name="connsiteX1" fmla="*/ 7997529 w 8981830"/>
              <a:gd name="connsiteY1" fmla="*/ 147173 h 9848773"/>
              <a:gd name="connsiteX2" fmla="*/ 8144486 w 8981830"/>
              <a:gd name="connsiteY2" fmla="*/ 1731045 h 9848773"/>
              <a:gd name="connsiteX3" fmla="*/ 1253829 w 8981830"/>
              <a:gd name="connsiteY3" fmla="*/ 1943316 h 9848773"/>
              <a:gd name="connsiteX4" fmla="*/ 1025229 w 8981830"/>
              <a:gd name="connsiteY4" fmla="*/ 3919073 h 9848773"/>
              <a:gd name="connsiteX5" fmla="*/ 7491343 w 8981830"/>
              <a:gd name="connsiteY5" fmla="*/ 3902745 h 9848773"/>
              <a:gd name="connsiteX6" fmla="*/ 8454729 w 8981830"/>
              <a:gd name="connsiteY6" fmla="*/ 5845845 h 9848773"/>
              <a:gd name="connsiteX7" fmla="*/ 1319143 w 8981830"/>
              <a:gd name="connsiteY7" fmla="*/ 5911159 h 9848773"/>
              <a:gd name="connsiteX8" fmla="*/ 780301 w 8981830"/>
              <a:gd name="connsiteY8" fmla="*/ 8017545 h 9848773"/>
              <a:gd name="connsiteX9" fmla="*/ 7572986 w 8981830"/>
              <a:gd name="connsiteY9" fmla="*/ 7609330 h 9848773"/>
              <a:gd name="connsiteX10" fmla="*/ 8340429 w 8981830"/>
              <a:gd name="connsiteY10" fmla="*/ 9617745 h 9848773"/>
              <a:gd name="connsiteX11" fmla="*/ 2200886 w 8981830"/>
              <a:gd name="connsiteY11" fmla="*/ 9225859 h 9848773"/>
              <a:gd name="connsiteX12" fmla="*/ 395490 w 8981830"/>
              <a:gd name="connsiteY12" fmla="*/ 9444817 h 9848773"/>
              <a:gd name="connsiteX13" fmla="*/ 0 w 8981830"/>
              <a:gd name="connsiteY13" fmla="*/ 9848773 h 9848773"/>
              <a:gd name="connsiteX0" fmla="*/ 172188 w 8830917"/>
              <a:gd name="connsiteY0" fmla="*/ 163502 h 9684397"/>
              <a:gd name="connsiteX1" fmla="*/ 7846616 w 8830917"/>
              <a:gd name="connsiteY1" fmla="*/ 147173 h 9684397"/>
              <a:gd name="connsiteX2" fmla="*/ 7993573 w 8830917"/>
              <a:gd name="connsiteY2" fmla="*/ 1731045 h 9684397"/>
              <a:gd name="connsiteX3" fmla="*/ 1102916 w 8830917"/>
              <a:gd name="connsiteY3" fmla="*/ 1943316 h 9684397"/>
              <a:gd name="connsiteX4" fmla="*/ 874316 w 8830917"/>
              <a:gd name="connsiteY4" fmla="*/ 3919073 h 9684397"/>
              <a:gd name="connsiteX5" fmla="*/ 7340430 w 8830917"/>
              <a:gd name="connsiteY5" fmla="*/ 3902745 h 9684397"/>
              <a:gd name="connsiteX6" fmla="*/ 8303816 w 8830917"/>
              <a:gd name="connsiteY6" fmla="*/ 5845845 h 9684397"/>
              <a:gd name="connsiteX7" fmla="*/ 1168230 w 8830917"/>
              <a:gd name="connsiteY7" fmla="*/ 5911159 h 9684397"/>
              <a:gd name="connsiteX8" fmla="*/ 629388 w 8830917"/>
              <a:gd name="connsiteY8" fmla="*/ 8017545 h 9684397"/>
              <a:gd name="connsiteX9" fmla="*/ 7422073 w 8830917"/>
              <a:gd name="connsiteY9" fmla="*/ 7609330 h 9684397"/>
              <a:gd name="connsiteX10" fmla="*/ 8189516 w 8830917"/>
              <a:gd name="connsiteY10" fmla="*/ 9617745 h 9684397"/>
              <a:gd name="connsiteX11" fmla="*/ 2049973 w 8830917"/>
              <a:gd name="connsiteY11" fmla="*/ 9225859 h 9684397"/>
              <a:gd name="connsiteX12" fmla="*/ 244577 w 8830917"/>
              <a:gd name="connsiteY12" fmla="*/ 9444817 h 9684397"/>
              <a:gd name="connsiteX0" fmla="*/ 172188 w 8830917"/>
              <a:gd name="connsiteY0" fmla="*/ 163502 h 9701385"/>
              <a:gd name="connsiteX1" fmla="*/ 7846616 w 8830917"/>
              <a:gd name="connsiteY1" fmla="*/ 147173 h 9701385"/>
              <a:gd name="connsiteX2" fmla="*/ 7993573 w 8830917"/>
              <a:gd name="connsiteY2" fmla="*/ 1731045 h 9701385"/>
              <a:gd name="connsiteX3" fmla="*/ 1102916 w 8830917"/>
              <a:gd name="connsiteY3" fmla="*/ 1943316 h 9701385"/>
              <a:gd name="connsiteX4" fmla="*/ 874316 w 8830917"/>
              <a:gd name="connsiteY4" fmla="*/ 3919073 h 9701385"/>
              <a:gd name="connsiteX5" fmla="*/ 7340430 w 8830917"/>
              <a:gd name="connsiteY5" fmla="*/ 3902745 h 9701385"/>
              <a:gd name="connsiteX6" fmla="*/ 8303816 w 8830917"/>
              <a:gd name="connsiteY6" fmla="*/ 5845845 h 9701385"/>
              <a:gd name="connsiteX7" fmla="*/ 1168230 w 8830917"/>
              <a:gd name="connsiteY7" fmla="*/ 5911159 h 9701385"/>
              <a:gd name="connsiteX8" fmla="*/ 629388 w 8830917"/>
              <a:gd name="connsiteY8" fmla="*/ 8017545 h 9701385"/>
              <a:gd name="connsiteX9" fmla="*/ 7422073 w 8830917"/>
              <a:gd name="connsiteY9" fmla="*/ 7609330 h 9701385"/>
              <a:gd name="connsiteX10" fmla="*/ 8189516 w 8830917"/>
              <a:gd name="connsiteY10" fmla="*/ 9617745 h 9701385"/>
              <a:gd name="connsiteX11" fmla="*/ 2049973 w 8830917"/>
              <a:gd name="connsiteY11" fmla="*/ 9225859 h 9701385"/>
              <a:gd name="connsiteX12" fmla="*/ 38021 w 8830917"/>
              <a:gd name="connsiteY12" fmla="*/ 9701385 h 970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30917" h="9701385">
                <a:moveTo>
                  <a:pt x="172188" y="163502"/>
                </a:moveTo>
                <a:cubicBezTo>
                  <a:pt x="3357620" y="24709"/>
                  <a:pt x="6543052" y="-114084"/>
                  <a:pt x="7846616" y="147173"/>
                </a:cubicBezTo>
                <a:cubicBezTo>
                  <a:pt x="9150180" y="408430"/>
                  <a:pt x="9117523" y="1431688"/>
                  <a:pt x="7993573" y="1731045"/>
                </a:cubicBezTo>
                <a:cubicBezTo>
                  <a:pt x="6869623" y="2030402"/>
                  <a:pt x="2289459" y="1578645"/>
                  <a:pt x="1102916" y="1943316"/>
                </a:cubicBezTo>
                <a:cubicBezTo>
                  <a:pt x="-83627" y="2307987"/>
                  <a:pt x="-165270" y="3592502"/>
                  <a:pt x="874316" y="3919073"/>
                </a:cubicBezTo>
                <a:cubicBezTo>
                  <a:pt x="1913902" y="4245644"/>
                  <a:pt x="6102180" y="3581616"/>
                  <a:pt x="7340430" y="3902745"/>
                </a:cubicBezTo>
                <a:cubicBezTo>
                  <a:pt x="8578680" y="4223874"/>
                  <a:pt x="9332516" y="5511109"/>
                  <a:pt x="8303816" y="5845845"/>
                </a:cubicBezTo>
                <a:cubicBezTo>
                  <a:pt x="7275116" y="6180581"/>
                  <a:pt x="2447301" y="5549209"/>
                  <a:pt x="1168230" y="5911159"/>
                </a:cubicBezTo>
                <a:cubicBezTo>
                  <a:pt x="-110841" y="6273109"/>
                  <a:pt x="-412919" y="7734517"/>
                  <a:pt x="629388" y="8017545"/>
                </a:cubicBezTo>
                <a:cubicBezTo>
                  <a:pt x="1671695" y="8300573"/>
                  <a:pt x="6162052" y="7342630"/>
                  <a:pt x="7422073" y="7609330"/>
                </a:cubicBezTo>
                <a:cubicBezTo>
                  <a:pt x="8682094" y="7876030"/>
                  <a:pt x="9084866" y="9348324"/>
                  <a:pt x="8189516" y="9617745"/>
                </a:cubicBezTo>
                <a:cubicBezTo>
                  <a:pt x="7294166" y="9887167"/>
                  <a:pt x="3408555" y="9211919"/>
                  <a:pt x="2049973" y="9225859"/>
                </a:cubicBezTo>
                <a:cubicBezTo>
                  <a:pt x="691391" y="9239799"/>
                  <a:pt x="404835" y="9597566"/>
                  <a:pt x="38021" y="9701385"/>
                </a:cubicBez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57313" y="251173"/>
            <a:ext cx="9360304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 Pro"/>
              </a:rPr>
              <a:t>Ashurst Wood Art Learning Journey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77579" y="10192846"/>
            <a:ext cx="1862452" cy="2031756"/>
            <a:chOff x="1177579" y="10192846"/>
            <a:chExt cx="1862452" cy="203175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991F634-848D-BC53-A354-A5EAFE4F61A7}"/>
                </a:ext>
              </a:extLst>
            </p:cNvPr>
            <p:cNvSpPr txBox="1"/>
            <p:nvPr/>
          </p:nvSpPr>
          <p:spPr>
            <a:xfrm>
              <a:off x="1177579" y="11762937"/>
              <a:ext cx="1862452" cy="461665"/>
            </a:xfrm>
            <a:prstGeom prst="rect">
              <a:avLst/>
            </a:prstGeom>
            <a:solidFill>
              <a:srgbClr val="CC0000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200" cap="all" dirty="0">
                  <a:latin typeface="Oswald"/>
                </a:rPr>
                <a:t>HOW CAN WE USE OUR BODIES TO MAKE ART?</a:t>
              </a:r>
            </a:p>
          </p:txBody>
        </p:sp>
        <p:pic>
          <p:nvPicPr>
            <p:cNvPr id="10" name="Picture 11">
              <a:extLst>
                <a:ext uri="{FF2B5EF4-FFF2-40B4-BE49-F238E27FC236}">
                  <a16:creationId xmlns:a16="http://schemas.microsoft.com/office/drawing/2014/main" id="{E2615499-FDA7-8261-CBD6-C9A4AEFF0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8479" y="10553872"/>
              <a:ext cx="1114831" cy="1114831"/>
            </a:xfrm>
            <a:prstGeom prst="ellipse">
              <a:avLst/>
            </a:prstGeom>
            <a:ln w="63500" cap="rnd">
              <a:solidFill>
                <a:srgbClr val="CC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" name="TextBox 2"/>
            <p:cNvSpPr txBox="1"/>
            <p:nvPr/>
          </p:nvSpPr>
          <p:spPr>
            <a:xfrm>
              <a:off x="1456454" y="10192846"/>
              <a:ext cx="1332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KS1 - </a:t>
              </a:r>
              <a:r>
                <a:rPr lang="en-GB" b="1" dirty="0"/>
                <a:t>YR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30542" y="10173147"/>
            <a:ext cx="1626884" cy="1835240"/>
            <a:chOff x="697720" y="10271823"/>
            <a:chExt cx="1626884" cy="183524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991F634-848D-BC53-A354-A5EAFE4F61A7}"/>
                </a:ext>
              </a:extLst>
            </p:cNvPr>
            <p:cNvSpPr txBox="1"/>
            <p:nvPr/>
          </p:nvSpPr>
          <p:spPr>
            <a:xfrm>
              <a:off x="697720" y="11830064"/>
              <a:ext cx="1593562" cy="276999"/>
            </a:xfrm>
            <a:prstGeom prst="rect">
              <a:avLst/>
            </a:prstGeom>
            <a:solidFill>
              <a:srgbClr val="92D050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200" cap="all" dirty="0">
                  <a:latin typeface="Oswald"/>
                </a:rPr>
                <a:t>SIMPLE PRINT MAKING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91750" y="10271823"/>
              <a:ext cx="1332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KS1 - </a:t>
              </a:r>
              <a:r>
                <a:rPr lang="en-GB" b="1" dirty="0"/>
                <a:t>YR</a:t>
              </a:r>
            </a:p>
          </p:txBody>
        </p:sp>
      </p:grpSp>
      <p:pic>
        <p:nvPicPr>
          <p:cNvPr id="1026" name="Picture 2" descr="foam plate and pri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050" y="10495766"/>
            <a:ext cx="1136339" cy="1154191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344565" y="965317"/>
            <a:ext cx="746036" cy="77693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528401" y="1172083"/>
            <a:ext cx="2659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SURFACE &amp; COLOUR</a:t>
            </a:r>
          </a:p>
        </p:txBody>
      </p:sp>
      <p:sp>
        <p:nvSpPr>
          <p:cNvPr id="20" name="Oval 19"/>
          <p:cNvSpPr/>
          <p:nvPr/>
        </p:nvSpPr>
        <p:spPr>
          <a:xfrm>
            <a:off x="2735276" y="934293"/>
            <a:ext cx="746036" cy="780533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892457" y="967921"/>
            <a:ext cx="746036" cy="754331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2976213" y="1163794"/>
            <a:ext cx="3075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DRAWING &amp; SKETCHBOOKS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47143" y="1175942"/>
            <a:ext cx="333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WORKING IN THREE DIMENSIONS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743809" y="10154514"/>
            <a:ext cx="1400937" cy="1929228"/>
            <a:chOff x="768331" y="9969848"/>
            <a:chExt cx="1400937" cy="192922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991F634-848D-BC53-A354-A5EAFE4F61A7}"/>
                </a:ext>
              </a:extLst>
            </p:cNvPr>
            <p:cNvSpPr txBox="1"/>
            <p:nvPr/>
          </p:nvSpPr>
          <p:spPr>
            <a:xfrm>
              <a:off x="768331" y="11622077"/>
              <a:ext cx="1268201" cy="276999"/>
            </a:xfrm>
            <a:prstGeom prst="rect">
              <a:avLst/>
            </a:prstGeom>
            <a:solidFill>
              <a:srgbClr val="00B0F0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200" cap="all" dirty="0">
                  <a:latin typeface="Oswald"/>
                </a:rPr>
                <a:t>PLAYFUL MAKING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36414" y="9969848"/>
              <a:ext cx="1332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KS1 - </a:t>
              </a:r>
              <a:r>
                <a:rPr lang="en-GB" b="1" dirty="0"/>
                <a:t>YR</a:t>
              </a:r>
            </a:p>
          </p:txBody>
        </p:sp>
      </p:grpSp>
      <p:pic>
        <p:nvPicPr>
          <p:cNvPr id="1028" name="Picture 4" descr="coas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681" y="10515434"/>
            <a:ext cx="1136339" cy="122588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3000313" y="8835880"/>
            <a:ext cx="1311284" cy="1720624"/>
            <a:chOff x="3868636" y="13328447"/>
            <a:chExt cx="2088524" cy="1720624"/>
          </a:xfrm>
        </p:grpSpPr>
        <p:sp>
          <p:nvSpPr>
            <p:cNvPr id="33" name="TextBox 32"/>
            <p:cNvSpPr txBox="1"/>
            <p:nvPr/>
          </p:nvSpPr>
          <p:spPr>
            <a:xfrm>
              <a:off x="3968073" y="13328447"/>
              <a:ext cx="1989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KS1 – </a:t>
              </a:r>
              <a:r>
                <a:rPr lang="en-GB" b="1" dirty="0"/>
                <a:t>Y1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991F634-848D-BC53-A354-A5EAFE4F61A7}"/>
                </a:ext>
              </a:extLst>
            </p:cNvPr>
            <p:cNvSpPr txBox="1"/>
            <p:nvPr/>
          </p:nvSpPr>
          <p:spPr>
            <a:xfrm>
              <a:off x="3868636" y="14772072"/>
              <a:ext cx="1775627" cy="276999"/>
            </a:xfrm>
            <a:prstGeom prst="rect">
              <a:avLst/>
            </a:prstGeom>
            <a:solidFill>
              <a:srgbClr val="00B0F0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200" cap="all" dirty="0">
                  <a:latin typeface="Oswald"/>
                </a:rPr>
                <a:t>MAKING BIRDS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87199" y="8444599"/>
            <a:ext cx="1747875" cy="1775450"/>
            <a:chOff x="1139720" y="10574092"/>
            <a:chExt cx="1747875" cy="202900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991F634-848D-BC53-A354-A5EAFE4F61A7}"/>
                </a:ext>
              </a:extLst>
            </p:cNvPr>
            <p:cNvSpPr txBox="1"/>
            <p:nvPr/>
          </p:nvSpPr>
          <p:spPr>
            <a:xfrm>
              <a:off x="1139720" y="12286535"/>
              <a:ext cx="1222207" cy="316557"/>
            </a:xfrm>
            <a:prstGeom prst="rect">
              <a:avLst/>
            </a:prstGeom>
            <a:solidFill>
              <a:srgbClr val="92D050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200" cap="all" dirty="0">
                  <a:latin typeface="Oswald"/>
                </a:rPr>
                <a:t>EXPLORE &amp; DRAW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54741" y="10574092"/>
              <a:ext cx="1332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KS1 – </a:t>
              </a:r>
              <a:r>
                <a:rPr lang="en-GB" b="1" dirty="0"/>
                <a:t>Y2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015598" y="8519348"/>
            <a:ext cx="1749246" cy="1765687"/>
            <a:chOff x="2877702" y="10359901"/>
            <a:chExt cx="1749246" cy="176568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991F634-848D-BC53-A354-A5EAFE4F61A7}"/>
                </a:ext>
              </a:extLst>
            </p:cNvPr>
            <p:cNvSpPr txBox="1"/>
            <p:nvPr/>
          </p:nvSpPr>
          <p:spPr>
            <a:xfrm>
              <a:off x="2877702" y="11848589"/>
              <a:ext cx="1749246" cy="276999"/>
            </a:xfrm>
            <a:prstGeom prst="rect">
              <a:avLst/>
            </a:prstGeom>
            <a:solidFill>
              <a:srgbClr val="FFC000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200" cap="all" dirty="0">
                  <a:latin typeface="Oswald"/>
                </a:rPr>
                <a:t>EXPLORING WATERCOLOUR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73059" y="10359901"/>
              <a:ext cx="1332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KS1 – </a:t>
              </a:r>
              <a:r>
                <a:rPr lang="en-GB" b="1" dirty="0"/>
                <a:t>Y1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067396" y="9198498"/>
            <a:ext cx="1332854" cy="1874364"/>
            <a:chOff x="3176516" y="10752307"/>
            <a:chExt cx="1332854" cy="187436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991F634-848D-BC53-A354-A5EAFE4F61A7}"/>
                </a:ext>
              </a:extLst>
            </p:cNvPr>
            <p:cNvSpPr txBox="1"/>
            <p:nvPr/>
          </p:nvSpPr>
          <p:spPr>
            <a:xfrm>
              <a:off x="3317132" y="12349672"/>
              <a:ext cx="1050135" cy="276999"/>
            </a:xfrm>
            <a:prstGeom prst="rect">
              <a:avLst/>
            </a:prstGeom>
            <a:solidFill>
              <a:srgbClr val="92D050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cap="all" dirty="0">
                  <a:latin typeface="Oswald"/>
                </a:rPr>
                <a:t>SPIRALS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76516" y="10752307"/>
              <a:ext cx="1332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KS1 – </a:t>
              </a:r>
              <a:r>
                <a:rPr lang="en-GB" b="1" dirty="0"/>
                <a:t>Y1</a:t>
              </a:r>
            </a:p>
          </p:txBody>
        </p:sp>
      </p:grpSp>
      <p:pic>
        <p:nvPicPr>
          <p:cNvPr id="1030" name="Picture 6" descr="Careful control of spir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699" y="9511388"/>
            <a:ext cx="1148719" cy="1206841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king birds from card, paper and wi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451" y="9156775"/>
            <a:ext cx="1136973" cy="1095629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emple Gardens (1920) by Paul Klee. Original from The MET Muse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376006" y="8894182"/>
            <a:ext cx="1115693" cy="1050285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52"/>
          <p:cNvGrpSpPr/>
          <p:nvPr/>
        </p:nvGrpSpPr>
        <p:grpSpPr>
          <a:xfrm>
            <a:off x="-5919483" y="887692"/>
            <a:ext cx="11423757" cy="7874385"/>
            <a:chOff x="1499407" y="10014531"/>
            <a:chExt cx="11423757" cy="787438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991F634-848D-BC53-A354-A5EAFE4F61A7}"/>
                </a:ext>
              </a:extLst>
            </p:cNvPr>
            <p:cNvSpPr txBox="1"/>
            <p:nvPr/>
          </p:nvSpPr>
          <p:spPr>
            <a:xfrm>
              <a:off x="10546741" y="17611917"/>
              <a:ext cx="2376423" cy="276999"/>
            </a:xfrm>
            <a:prstGeom prst="rect">
              <a:avLst/>
            </a:prstGeom>
            <a:solidFill>
              <a:srgbClr val="00B0F0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200" cap="all" dirty="0">
                  <a:latin typeface="Oswald"/>
                </a:rPr>
                <a:t>STICK TRANSFORMATION PROJECT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499407" y="10014531"/>
              <a:ext cx="1332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KS1 - YR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841958" y="7160386"/>
            <a:ext cx="1332854" cy="1949362"/>
            <a:chOff x="9630953" y="11517178"/>
            <a:chExt cx="1332854" cy="1949362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991F634-848D-BC53-A354-A5EAFE4F61A7}"/>
                </a:ext>
              </a:extLst>
            </p:cNvPr>
            <p:cNvSpPr txBox="1"/>
            <p:nvPr/>
          </p:nvSpPr>
          <p:spPr>
            <a:xfrm>
              <a:off x="9701732" y="13004875"/>
              <a:ext cx="993362" cy="461665"/>
            </a:xfrm>
            <a:prstGeom prst="rect">
              <a:avLst/>
            </a:prstGeom>
            <a:solidFill>
              <a:srgbClr val="FFC000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cap="all" dirty="0">
                  <a:latin typeface="Oswald"/>
                </a:rPr>
                <a:t>EXPRESSIVE PAINTING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9630953" y="11517178"/>
              <a:ext cx="1332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KS1 – </a:t>
              </a:r>
              <a:r>
                <a:rPr lang="en-GB" b="1" dirty="0"/>
                <a:t>Y2</a:t>
              </a:r>
            </a:p>
          </p:txBody>
        </p:sp>
      </p:grpSp>
      <p:pic>
        <p:nvPicPr>
          <p:cNvPr id="1036" name="Picture 12" descr="Leaf created with wax crayons and Brush ink with Rosie Jam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51" y="8845865"/>
            <a:ext cx="1089697" cy="1097182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rimary colours sketchbook p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457" y="7477373"/>
            <a:ext cx="1079642" cy="1055281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tick Man Worry doll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567" y="7416921"/>
            <a:ext cx="1094917" cy="1067942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8991F634-848D-BC53-A354-A5EAFE4F61A7}"/>
              </a:ext>
            </a:extLst>
          </p:cNvPr>
          <p:cNvSpPr txBox="1"/>
          <p:nvPr/>
        </p:nvSpPr>
        <p:spPr>
          <a:xfrm>
            <a:off x="8188677" y="7493403"/>
            <a:ext cx="1178668" cy="461665"/>
          </a:xfrm>
          <a:prstGeom prst="rect">
            <a:avLst/>
          </a:prstGeom>
          <a:solidFill>
            <a:srgbClr val="92D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cap="all" dirty="0">
                <a:latin typeface="Oswald"/>
              </a:rPr>
              <a:t>WORKING WITH SHAPE &amp; COLOUR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991F634-848D-BC53-A354-A5EAFE4F61A7}"/>
              </a:ext>
            </a:extLst>
          </p:cNvPr>
          <p:cNvSpPr txBox="1"/>
          <p:nvPr/>
        </p:nvSpPr>
        <p:spPr>
          <a:xfrm>
            <a:off x="6514420" y="8677444"/>
            <a:ext cx="2376423" cy="276999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cap="all" dirty="0">
                <a:latin typeface="Oswald"/>
              </a:rPr>
              <a:t>GESTERAL DRAWING WITH CHARCOAL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316624" y="7113528"/>
            <a:ext cx="1332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KS1 – </a:t>
            </a:r>
            <a:r>
              <a:rPr lang="en-GB" b="1" dirty="0"/>
              <a:t>Y</a:t>
            </a:r>
            <a:r>
              <a:rPr lang="en-GB" dirty="0"/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233488" y="5910112"/>
            <a:ext cx="1332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KS2 – </a:t>
            </a:r>
            <a:r>
              <a:rPr lang="en-GB" b="1" dirty="0"/>
              <a:t>Y3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764844" y="7108041"/>
            <a:ext cx="1332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KS2 – </a:t>
            </a:r>
            <a:r>
              <a:rPr lang="en-GB" b="1" dirty="0"/>
              <a:t>Y3</a:t>
            </a:r>
          </a:p>
        </p:txBody>
      </p:sp>
      <p:pic>
        <p:nvPicPr>
          <p:cNvPr id="1042" name="Picture 18" descr="charcoal cav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689" y="7464296"/>
            <a:ext cx="1166478" cy="1162143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nspired by Matiss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746" y="6286141"/>
            <a:ext cx="1214529" cy="1217607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8991F634-848D-BC53-A354-A5EAFE4F61A7}"/>
              </a:ext>
            </a:extLst>
          </p:cNvPr>
          <p:cNvSpPr txBox="1"/>
          <p:nvPr/>
        </p:nvSpPr>
        <p:spPr>
          <a:xfrm>
            <a:off x="5901876" y="6652047"/>
            <a:ext cx="2050952" cy="461665"/>
          </a:xfrm>
          <a:prstGeom prst="rect">
            <a:avLst/>
          </a:prstGeom>
          <a:solidFill>
            <a:srgbClr val="00B0F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cap="all" dirty="0">
                <a:latin typeface="Oswald"/>
              </a:rPr>
              <a:t>TELLING STORIES THROUGH DRAWING &amp; MAKING</a:t>
            </a:r>
          </a:p>
        </p:txBody>
      </p:sp>
      <p:pic>
        <p:nvPicPr>
          <p:cNvPr id="1046" name="Picture 22" descr="The BFG by Porti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005" y="5443181"/>
            <a:ext cx="1214529" cy="1161530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/>
          <p:cNvSpPr txBox="1"/>
          <p:nvPr/>
        </p:nvSpPr>
        <p:spPr>
          <a:xfrm>
            <a:off x="6331992" y="5089902"/>
            <a:ext cx="1332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KS2 – </a:t>
            </a:r>
            <a:r>
              <a:rPr lang="en-GB" b="1" dirty="0"/>
              <a:t>Y3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91F634-848D-BC53-A354-A5EAFE4F61A7}"/>
              </a:ext>
            </a:extLst>
          </p:cNvPr>
          <p:cNvSpPr txBox="1"/>
          <p:nvPr/>
        </p:nvSpPr>
        <p:spPr>
          <a:xfrm>
            <a:off x="4031925" y="6588294"/>
            <a:ext cx="1458203" cy="461665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cap="all" dirty="0">
                <a:latin typeface="Oswald"/>
              </a:rPr>
              <a:t>STORY TELLINMG THROUGH DRAWING </a:t>
            </a:r>
          </a:p>
        </p:txBody>
      </p:sp>
      <p:pic>
        <p:nvPicPr>
          <p:cNvPr id="1048" name="Picture 24" descr="A participant comic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57" y="5562591"/>
            <a:ext cx="1141310" cy="1006636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/>
          <p:cNvSpPr txBox="1"/>
          <p:nvPr/>
        </p:nvSpPr>
        <p:spPr>
          <a:xfrm>
            <a:off x="4164891" y="5207261"/>
            <a:ext cx="1332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KS2 – </a:t>
            </a:r>
            <a:r>
              <a:rPr lang="en-GB" b="1" dirty="0"/>
              <a:t>Y4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991F634-848D-BC53-A354-A5EAFE4F61A7}"/>
              </a:ext>
            </a:extLst>
          </p:cNvPr>
          <p:cNvSpPr txBox="1"/>
          <p:nvPr/>
        </p:nvSpPr>
        <p:spPr>
          <a:xfrm>
            <a:off x="2189024" y="6786317"/>
            <a:ext cx="1414900" cy="276999"/>
          </a:xfrm>
          <a:prstGeom prst="rect">
            <a:avLst/>
          </a:prstGeom>
          <a:solidFill>
            <a:srgbClr val="92D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cap="all" dirty="0">
                <a:latin typeface="Oswald"/>
              </a:rPr>
              <a:t>EXPLORING STILL LIFE</a:t>
            </a:r>
          </a:p>
        </p:txBody>
      </p:sp>
      <p:pic>
        <p:nvPicPr>
          <p:cNvPr id="1050" name="Picture 26" descr="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354" y="5707082"/>
            <a:ext cx="1087489" cy="1051898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2375706" y="5370754"/>
            <a:ext cx="1332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KS2 – </a:t>
            </a:r>
            <a:r>
              <a:rPr lang="en-GB" b="1" dirty="0"/>
              <a:t>Y4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609135-7121-CEFA-6A71-CE03767DA5E8}"/>
              </a:ext>
            </a:extLst>
          </p:cNvPr>
          <p:cNvSpPr txBox="1"/>
          <p:nvPr/>
        </p:nvSpPr>
        <p:spPr>
          <a:xfrm>
            <a:off x="707622" y="5675898"/>
            <a:ext cx="1189539" cy="276999"/>
          </a:xfrm>
          <a:prstGeom prst="rect">
            <a:avLst/>
          </a:prstGeom>
          <a:solidFill>
            <a:srgbClr val="00B0F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cap="all" dirty="0">
                <a:latin typeface="Oswald"/>
              </a:rPr>
              <a:t>FESTIVAL FEASTS</a:t>
            </a:r>
          </a:p>
        </p:txBody>
      </p:sp>
      <p:pic>
        <p:nvPicPr>
          <p:cNvPr id="8" name="Picture 8" descr="A picture containing snack food&#10;&#10;Description automatically generated">
            <a:extLst>
              <a:ext uri="{FF2B5EF4-FFF2-40B4-BE49-F238E27FC236}">
                <a16:creationId xmlns:a16="http://schemas.microsoft.com/office/drawing/2014/main" id="{699CA756-D00C-C80D-A9E4-D3FD7A38BB1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6433" y="4545579"/>
            <a:ext cx="1042077" cy="104138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D47671-8CA4-A0A9-0A06-F7135659A5E3}"/>
              </a:ext>
            </a:extLst>
          </p:cNvPr>
          <p:cNvSpPr txBox="1"/>
          <p:nvPr/>
        </p:nvSpPr>
        <p:spPr>
          <a:xfrm>
            <a:off x="797092" y="4154749"/>
            <a:ext cx="1332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KS2 – </a:t>
            </a:r>
            <a:r>
              <a:rPr lang="en-GB" b="1" dirty="0"/>
              <a:t>Y4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373C8B-0766-C479-7A6E-8E65381DBF17}"/>
              </a:ext>
            </a:extLst>
          </p:cNvPr>
          <p:cNvSpPr txBox="1"/>
          <p:nvPr/>
        </p:nvSpPr>
        <p:spPr>
          <a:xfrm>
            <a:off x="2923740" y="4927773"/>
            <a:ext cx="1508581" cy="276999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cap="all" dirty="0">
                <a:latin typeface="Oswald"/>
              </a:rPr>
              <a:t>TYPOGRAPHY &amp; MAPS</a:t>
            </a:r>
          </a:p>
        </p:txBody>
      </p:sp>
      <p:pic>
        <p:nvPicPr>
          <p:cNvPr id="12" name="Picture 2" descr="3-D visual maps">
            <a:extLst>
              <a:ext uri="{FF2B5EF4-FFF2-40B4-BE49-F238E27FC236}">
                <a16:creationId xmlns:a16="http://schemas.microsoft.com/office/drawing/2014/main" id="{CFAFABF1-B563-35B3-C3EF-AD1105316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875" y="3843080"/>
            <a:ext cx="1018779" cy="105880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56416ED-0D5C-6247-58C6-45C120333F45}"/>
              </a:ext>
            </a:extLst>
          </p:cNvPr>
          <p:cNvSpPr txBox="1"/>
          <p:nvPr/>
        </p:nvSpPr>
        <p:spPr>
          <a:xfrm>
            <a:off x="3166325" y="3470405"/>
            <a:ext cx="1332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KS2 – </a:t>
            </a:r>
            <a:r>
              <a:rPr lang="en-GB" b="1" dirty="0"/>
              <a:t>Y5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F45CEB-7BED-516E-A420-FC03B6589D0E}"/>
              </a:ext>
            </a:extLst>
          </p:cNvPr>
          <p:cNvSpPr txBox="1"/>
          <p:nvPr/>
        </p:nvSpPr>
        <p:spPr>
          <a:xfrm>
            <a:off x="5283303" y="4796623"/>
            <a:ext cx="1410086" cy="276999"/>
          </a:xfrm>
          <a:prstGeom prst="rect">
            <a:avLst/>
          </a:prstGeom>
          <a:solidFill>
            <a:srgbClr val="92D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cap="all" dirty="0">
                <a:latin typeface="Oswald"/>
              </a:rPr>
              <a:t>MAKING MONOTYPES</a:t>
            </a:r>
          </a:p>
        </p:txBody>
      </p:sp>
      <p:pic>
        <p:nvPicPr>
          <p:cNvPr id="28" name="Picture 4" descr="Ghost in the Garden Print">
            <a:extLst>
              <a:ext uri="{FF2B5EF4-FFF2-40B4-BE49-F238E27FC236}">
                <a16:creationId xmlns:a16="http://schemas.microsoft.com/office/drawing/2014/main" id="{A1507117-3344-2D4D-DFBE-7AC851407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038" y="3785129"/>
            <a:ext cx="1107780" cy="994987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A3C04DE-1559-20F6-91D9-26F80EB28CEC}"/>
              </a:ext>
            </a:extLst>
          </p:cNvPr>
          <p:cNvSpPr txBox="1"/>
          <p:nvPr/>
        </p:nvSpPr>
        <p:spPr>
          <a:xfrm>
            <a:off x="5569601" y="3420372"/>
            <a:ext cx="1332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KS2 – </a:t>
            </a:r>
            <a:r>
              <a:rPr lang="en-GB" b="1" dirty="0"/>
              <a:t>Y5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09E30C-3868-C274-AA39-34F1BAA60209}"/>
              </a:ext>
            </a:extLst>
          </p:cNvPr>
          <p:cNvSpPr txBox="1"/>
          <p:nvPr/>
        </p:nvSpPr>
        <p:spPr>
          <a:xfrm>
            <a:off x="6968374" y="4792152"/>
            <a:ext cx="2530228" cy="276999"/>
          </a:xfrm>
          <a:prstGeom prst="rect">
            <a:avLst/>
          </a:prstGeom>
          <a:solidFill>
            <a:srgbClr val="00B0F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cap="all" dirty="0">
                <a:latin typeface="Oswald"/>
              </a:rPr>
              <a:t>ARCHITECTURE: DREAM BIG OR SMALL?</a:t>
            </a:r>
          </a:p>
        </p:txBody>
      </p:sp>
      <p:pic>
        <p:nvPicPr>
          <p:cNvPr id="36" name="Picture 6" descr="Finished piece">
            <a:extLst>
              <a:ext uri="{FF2B5EF4-FFF2-40B4-BE49-F238E27FC236}">
                <a16:creationId xmlns:a16="http://schemas.microsoft.com/office/drawing/2014/main" id="{BA4E9F0D-9856-1AEE-36D9-24817B8FB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47" y="3792649"/>
            <a:ext cx="1132860" cy="994987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317B78B-49B4-9DB2-DE29-5C02C0460D4B}"/>
              </a:ext>
            </a:extLst>
          </p:cNvPr>
          <p:cNvSpPr txBox="1"/>
          <p:nvPr/>
        </p:nvSpPr>
        <p:spPr>
          <a:xfrm>
            <a:off x="7634625" y="3460256"/>
            <a:ext cx="1332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KS2 – </a:t>
            </a:r>
            <a:r>
              <a:rPr lang="en-GB" b="1" dirty="0"/>
              <a:t>Y5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6A60FFD-3540-F04B-4BA0-4FBD7CFB1CAA}"/>
              </a:ext>
            </a:extLst>
          </p:cNvPr>
          <p:cNvSpPr txBox="1"/>
          <p:nvPr/>
        </p:nvSpPr>
        <p:spPr>
          <a:xfrm>
            <a:off x="6933088" y="3169943"/>
            <a:ext cx="1800735" cy="276999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cap="all" dirty="0">
                <a:latin typeface="Oswald"/>
              </a:rPr>
              <a:t>2D DRAWING TO 3D MAKING </a:t>
            </a:r>
          </a:p>
        </p:txBody>
      </p:sp>
      <p:pic>
        <p:nvPicPr>
          <p:cNvPr id="46" name="Picture 8" descr="&quot;I can't believe it stands!&quot;">
            <a:extLst>
              <a:ext uri="{FF2B5EF4-FFF2-40B4-BE49-F238E27FC236}">
                <a16:creationId xmlns:a16="http://schemas.microsoft.com/office/drawing/2014/main" id="{5A03AFCB-23B4-8E38-03C0-430F27B4C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55" y="2083161"/>
            <a:ext cx="1100620" cy="1004389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2FF0555A-B873-113D-24AE-1729EFC9FECE}"/>
              </a:ext>
            </a:extLst>
          </p:cNvPr>
          <p:cNvSpPr txBox="1"/>
          <p:nvPr/>
        </p:nvSpPr>
        <p:spPr>
          <a:xfrm>
            <a:off x="6917318" y="1727456"/>
            <a:ext cx="1332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KS2 – </a:t>
            </a:r>
            <a:r>
              <a:rPr lang="en-GB" b="1" dirty="0"/>
              <a:t>Y6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C3CA4A9-5244-B3F3-2FB2-924D26622BE8}"/>
              </a:ext>
            </a:extLst>
          </p:cNvPr>
          <p:cNvSpPr txBox="1"/>
          <p:nvPr/>
        </p:nvSpPr>
        <p:spPr>
          <a:xfrm>
            <a:off x="4236723" y="3105448"/>
            <a:ext cx="1247276" cy="276999"/>
          </a:xfrm>
          <a:prstGeom prst="rect">
            <a:avLst/>
          </a:prstGeom>
          <a:solidFill>
            <a:srgbClr val="92D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cap="all" dirty="0">
                <a:latin typeface="Oswald"/>
              </a:rPr>
              <a:t>PRINT &amp; ACTIVISM</a:t>
            </a:r>
          </a:p>
        </p:txBody>
      </p:sp>
      <p:pic>
        <p:nvPicPr>
          <p:cNvPr id="49" name="Picture 10" descr="Arm Us With Brushes">
            <a:extLst>
              <a:ext uri="{FF2B5EF4-FFF2-40B4-BE49-F238E27FC236}">
                <a16:creationId xmlns:a16="http://schemas.microsoft.com/office/drawing/2014/main" id="{DD9B5B93-F6C3-BDD7-2A71-D0B9D5731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723" y="2021433"/>
            <a:ext cx="1132861" cy="1022177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01F59009-8C34-418F-D8FE-1FB4056F94D5}"/>
              </a:ext>
            </a:extLst>
          </p:cNvPr>
          <p:cNvSpPr txBox="1"/>
          <p:nvPr/>
        </p:nvSpPr>
        <p:spPr>
          <a:xfrm>
            <a:off x="4349171" y="1690105"/>
            <a:ext cx="1332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KS2 – </a:t>
            </a:r>
            <a:r>
              <a:rPr lang="en-GB" b="1" dirty="0"/>
              <a:t>Y6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E02C33A-470A-C1F1-3BA5-D7EE78550C5E}"/>
              </a:ext>
            </a:extLst>
          </p:cNvPr>
          <p:cNvSpPr txBox="1"/>
          <p:nvPr/>
        </p:nvSpPr>
        <p:spPr>
          <a:xfrm>
            <a:off x="1755486" y="3372203"/>
            <a:ext cx="1189539" cy="276999"/>
          </a:xfrm>
          <a:prstGeom prst="rect">
            <a:avLst/>
          </a:prstGeom>
          <a:solidFill>
            <a:srgbClr val="00B0F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cap="all" dirty="0">
                <a:latin typeface="Oswald"/>
              </a:rPr>
              <a:t>BRAVE COLOUR</a:t>
            </a:r>
          </a:p>
        </p:txBody>
      </p:sp>
      <p:pic>
        <p:nvPicPr>
          <p:cNvPr id="52" name="Picture 12" descr="Liz West, Our Colour Reflection, 2020 © Jussi Tiainen : Hyvinkää Art Museum">
            <a:extLst>
              <a:ext uri="{FF2B5EF4-FFF2-40B4-BE49-F238E27FC236}">
                <a16:creationId xmlns:a16="http://schemas.microsoft.com/office/drawing/2014/main" id="{E34E1649-A739-9035-45E8-28FFEA3CB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143" y="2239107"/>
            <a:ext cx="1132860" cy="1077569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5E2FDBFC-95A4-268B-6D6F-C28A63E79685}"/>
              </a:ext>
            </a:extLst>
          </p:cNvPr>
          <p:cNvSpPr txBox="1"/>
          <p:nvPr/>
        </p:nvSpPr>
        <p:spPr>
          <a:xfrm>
            <a:off x="1865144" y="1878270"/>
            <a:ext cx="1332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KS2 – </a:t>
            </a:r>
            <a:r>
              <a:rPr lang="en-GB" b="1" dirty="0"/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2191690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AC447FAE1DB9489224208F7F044DE7" ma:contentTypeVersion="16" ma:contentTypeDescription="Create a new document." ma:contentTypeScope="" ma:versionID="d1b28f71e066d470a358b849455e9ead">
  <xsd:schema xmlns:xsd="http://www.w3.org/2001/XMLSchema" xmlns:xs="http://www.w3.org/2001/XMLSchema" xmlns:p="http://schemas.microsoft.com/office/2006/metadata/properties" xmlns:ns2="ac234891-2bb8-47e9-862c-daf492c6932b" xmlns:ns3="fd327c17-3200-4c37-9a50-eae14f32d09c" targetNamespace="http://schemas.microsoft.com/office/2006/metadata/properties" ma:root="true" ma:fieldsID="50c84da03d9420ee7701064797bcbf01" ns2:_="" ns3:_="">
    <xsd:import namespace="ac234891-2bb8-47e9-862c-daf492c6932b"/>
    <xsd:import namespace="fd327c17-3200-4c37-9a50-eae14f32d0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34891-2bb8-47e9-862c-daf492c693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1728b05-1f40-46b2-aaca-78aab9c197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327c17-3200-4c37-9a50-eae14f32d09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fd579a2-f602-44c8-9751-a7363b4ed471}" ma:internalName="TaxCatchAll" ma:showField="CatchAllData" ma:web="fd327c17-3200-4c37-9a50-eae14f32d0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d327c17-3200-4c37-9a50-eae14f32d09c">
      <UserInfo>
        <DisplayName/>
        <AccountId xsi:nil="true"/>
        <AccountType/>
      </UserInfo>
    </SharedWithUsers>
    <TaxCatchAll xmlns="fd327c17-3200-4c37-9a50-eae14f32d09c" xsi:nil="true"/>
    <lcf76f155ced4ddcb4097134ff3c332f xmlns="ac234891-2bb8-47e9-862c-daf492c6932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0CA716-A80B-40D2-B05F-56DB5743DE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234891-2bb8-47e9-862c-daf492c6932b"/>
    <ds:schemaRef ds:uri="fd327c17-3200-4c37-9a50-eae14f32d0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CD34E0-EE39-4DFF-AF2D-8113C71128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136FA8-5012-4E58-B93F-02C7DCCC758C}">
  <ds:schemaRefs>
    <ds:schemaRef ds:uri="http://schemas.microsoft.com/office/2006/documentManagement/types"/>
    <ds:schemaRef ds:uri="fd327c17-3200-4c37-9a50-eae14f32d09c"/>
    <ds:schemaRef ds:uri="http://schemas.microsoft.com/office/infopath/2007/PartnerControls"/>
    <ds:schemaRef ds:uri="http://purl.org/dc/elements/1.1/"/>
    <ds:schemaRef ds:uri="ac234891-2bb8-47e9-862c-daf492c6932b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1022</TotalTime>
  <Words>155</Words>
  <Application>Microsoft Office PowerPoint</Application>
  <PresentationFormat>A3 Paper (297x420 mm)</PresentationFormat>
  <Paragraphs>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Georgia Pro</vt:lpstr>
      <vt:lpstr>Oswald</vt:lpstr>
      <vt:lpstr>Office Theme</vt:lpstr>
      <vt:lpstr>PowerPoint Presentation</vt:lpstr>
    </vt:vector>
  </TitlesOfParts>
  <Company>Integra Schools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Botten</dc:creator>
  <cp:lastModifiedBy>Head</cp:lastModifiedBy>
  <cp:revision>115</cp:revision>
  <dcterms:created xsi:type="dcterms:W3CDTF">2023-01-29T17:54:29Z</dcterms:created>
  <dcterms:modified xsi:type="dcterms:W3CDTF">2023-11-16T14:45:02Z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0x010100EAAC447FAE1DB9489224208F7F044DE7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