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9"/>
  </p:notesMasterIdLst>
  <p:sldIdLst>
    <p:sldId id="289" r:id="rId2"/>
    <p:sldId id="260" r:id="rId3"/>
    <p:sldId id="269" r:id="rId4"/>
    <p:sldId id="263" r:id="rId5"/>
    <p:sldId id="292" r:id="rId6"/>
    <p:sldId id="290" r:id="rId7"/>
    <p:sldId id="291"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EE"/>
    <a:srgbClr val="C991CB"/>
    <a:srgbClr val="FF99CC"/>
    <a:srgbClr val="939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07" autoAdjust="0"/>
    <p:restoredTop sz="94660"/>
  </p:normalViewPr>
  <p:slideViewPr>
    <p:cSldViewPr snapToGrid="0">
      <p:cViewPr>
        <p:scale>
          <a:sx n="110" d="100"/>
          <a:sy n="110" d="100"/>
        </p:scale>
        <p:origin x="-48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A16AB22-EFF2-4EF2-9A24-D8B3902D2D68}" type="datetimeFigureOut">
              <a:rPr lang="en-GB" smtClean="0"/>
              <a:t>01/06/2022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8E56C7D-928A-4156-B910-B0C7411FA3A6}" type="slidenum">
              <a:rPr lang="en-GB" smtClean="0"/>
              <a:t>‹#›</a:t>
            </a:fld>
            <a:endParaRPr lang="en-GB"/>
          </a:p>
        </p:txBody>
      </p:sp>
    </p:spTree>
    <p:extLst>
      <p:ext uri="{BB962C8B-B14F-4D97-AF65-F5344CB8AC3E}">
        <p14:creationId xmlns:p14="http://schemas.microsoft.com/office/powerpoint/2010/main" val="237159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01/06/2022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01/06/2022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01/06/2022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01/06/2022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ooksfortopics.com/growing-ks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ooksfortopics.com/growing-ks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1CF0F-C31C-41A2-B005-6241562B776B}"/>
              </a:ext>
            </a:extLst>
          </p:cNvPr>
          <p:cNvPicPr/>
          <p:nvPr/>
        </p:nvPicPr>
        <p:blipFill>
          <a:blip r:embed="rId2">
            <a:extLst>
              <a:ext uri="{28A0092B-C50C-407E-A947-70E740481C1C}">
                <a14:useLocalDpi xmlns:a14="http://schemas.microsoft.com/office/drawing/2010/main" val="0"/>
              </a:ext>
            </a:extLst>
          </a:blip>
          <a:stretch>
            <a:fillRect/>
          </a:stretch>
        </p:blipFill>
        <p:spPr>
          <a:xfrm>
            <a:off x="640556" y="194697"/>
            <a:ext cx="10910888" cy="4668837"/>
          </a:xfrm>
          <a:prstGeom prst="rect">
            <a:avLst/>
          </a:prstGeom>
        </p:spPr>
      </p:pic>
      <p:sp>
        <p:nvSpPr>
          <p:cNvPr id="5" name="TextBox 4">
            <a:extLst>
              <a:ext uri="{FF2B5EF4-FFF2-40B4-BE49-F238E27FC236}">
                <a16:creationId xmlns:a16="http://schemas.microsoft.com/office/drawing/2014/main" id="{21DA5C50-8D69-4543-9BFD-D8A03B8EF770}"/>
              </a:ext>
            </a:extLst>
          </p:cNvPr>
          <p:cNvSpPr txBox="1"/>
          <p:nvPr/>
        </p:nvSpPr>
        <p:spPr>
          <a:xfrm>
            <a:off x="640556" y="5047476"/>
            <a:ext cx="10910888" cy="1646605"/>
          </a:xfrm>
          <a:prstGeom prst="rect">
            <a:avLst/>
          </a:prstGeom>
          <a:solidFill>
            <a:schemeClr val="accent2">
              <a:lumMod val="20000"/>
              <a:lumOff val="80000"/>
            </a:schemeClr>
          </a:solidFill>
        </p:spPr>
        <p:txBody>
          <a:bodyPr wrap="square">
            <a:spAutoFit/>
          </a:bodyPr>
          <a:lstStyle/>
          <a:p>
            <a:pPr lvl="0"/>
            <a:r>
              <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rPr>
              <a:t>Essential Characteristics</a:t>
            </a:r>
          </a:p>
          <a:p>
            <a:pPr lvl="0"/>
            <a:endPar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knowledge of where places are and what they are like.</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understanding of the ways in which places are interdependent and interconnected and how much human and physical environments are interrelated.</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extensive base of geographical knowledge and vocabulary.</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Fluency in complex, geographical enquiry and the ability to apply questioning skills and use effective analytical and presentational techniques.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reach clear conclusions and develop a reasoned argument to explain findings.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Significant levels of originality, imagination or creativity as shown in interpretations and representations of the subject matter.</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Highly developed and frequently utilised fieldwork and other geographical skills and techniques.</a:t>
            </a:r>
            <a:endParaRPr lang="en-GB" sz="900" dirty="0">
              <a:solidFill>
                <a:schemeClr val="bg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 passion for and commitment to the subject, and a real sense of curiosity to find out about the world and the people who live there.</a:t>
            </a:r>
          </a:p>
          <a:p>
            <a:pPr marL="17145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express well-balanced opinions, rooted in very good knowledge and understanding about current and contemporary issues in society and the environment.</a:t>
            </a:r>
            <a:endParaRPr lang="en-GB" sz="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459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4248150" y="1285875"/>
            <a:ext cx="17907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Commotion in the Ocean</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4" name="Rectangle 3"/>
          <p:cNvSpPr/>
          <p:nvPr/>
        </p:nvSpPr>
        <p:spPr>
          <a:xfrm>
            <a:off x="2895600" y="3857625"/>
            <a:ext cx="135255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Australia </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5" name="Rectangle 4"/>
          <p:cNvSpPr/>
          <p:nvPr/>
        </p:nvSpPr>
        <p:spPr>
          <a:xfrm>
            <a:off x="4248150" y="5524500"/>
            <a:ext cx="17907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70C0"/>
                </a:solidFill>
                <a:latin typeface="Verdana" panose="020B0604030504040204" pitchFamily="34" charset="0"/>
                <a:ea typeface="Verdana" panose="020B0604030504040204" pitchFamily="34" charset="0"/>
              </a:rPr>
              <a:t>Commotion in the Ocean</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6" name="Rectangle 5"/>
          <p:cNvSpPr/>
          <p:nvPr/>
        </p:nvSpPr>
        <p:spPr>
          <a:xfrm>
            <a:off x="2895600" y="2752948"/>
            <a:ext cx="135255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Fire &amp; Ice</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7" name="Rectangle 6"/>
          <p:cNvSpPr/>
          <p:nvPr/>
        </p:nvSpPr>
        <p:spPr>
          <a:xfrm>
            <a:off x="7943850" y="1285875"/>
            <a:ext cx="13335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Amazing Africa</a:t>
            </a:r>
          </a:p>
          <a:p>
            <a:pPr algn="ctr"/>
            <a:r>
              <a:rPr lang="en-GB" sz="1200" dirty="0">
                <a:solidFill>
                  <a:srgbClr val="0070C0"/>
                </a:solidFill>
                <a:latin typeface="Verdana" panose="020B0604030504040204" pitchFamily="34" charset="0"/>
                <a:ea typeface="Verdana" panose="020B0604030504040204" pitchFamily="34" charset="0"/>
              </a:rPr>
              <a:t>Geography / History</a:t>
            </a:r>
          </a:p>
        </p:txBody>
      </p:sp>
      <p:sp>
        <p:nvSpPr>
          <p:cNvPr id="8" name="Rectangle 7"/>
          <p:cNvSpPr/>
          <p:nvPr/>
        </p:nvSpPr>
        <p:spPr>
          <a:xfrm>
            <a:off x="7943850" y="2752948"/>
            <a:ext cx="133350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Polar Regions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0" name="Rectangle 9">
            <a:extLst>
              <a:ext uri="{FF2B5EF4-FFF2-40B4-BE49-F238E27FC236}">
                <a16:creationId xmlns:a16="http://schemas.microsoft.com/office/drawing/2014/main" id="{3BAFAD56-AA66-4EB4-BC1B-65B810CA0EC3}"/>
              </a:ext>
            </a:extLst>
          </p:cNvPr>
          <p:cNvSpPr/>
          <p:nvPr/>
        </p:nvSpPr>
        <p:spPr>
          <a:xfrm>
            <a:off x="7962900" y="3857624"/>
            <a:ext cx="133350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Dangerous Earth</a:t>
            </a:r>
          </a:p>
          <a:p>
            <a:pPr algn="ctr"/>
            <a:r>
              <a:rPr lang="en-GB" sz="1200" dirty="0">
                <a:solidFill>
                  <a:srgbClr val="0070C0"/>
                </a:solidFill>
                <a:latin typeface="Verdana" panose="020B0604030504040204" pitchFamily="34" charset="0"/>
                <a:ea typeface="Verdana" panose="020B0604030504040204" pitchFamily="34" charset="0"/>
              </a:rPr>
              <a:t>Geography / science</a:t>
            </a:r>
          </a:p>
        </p:txBody>
      </p:sp>
      <p:sp>
        <p:nvSpPr>
          <p:cNvPr id="11" name="Rectangle 10">
            <a:extLst>
              <a:ext uri="{FF2B5EF4-FFF2-40B4-BE49-F238E27FC236}">
                <a16:creationId xmlns:a16="http://schemas.microsoft.com/office/drawing/2014/main" id="{7E6549AF-1093-4EBA-93AE-2D4C258839D7}"/>
              </a:ext>
            </a:extLst>
          </p:cNvPr>
          <p:cNvSpPr/>
          <p:nvPr/>
        </p:nvSpPr>
        <p:spPr>
          <a:xfrm>
            <a:off x="7962900" y="5524500"/>
            <a:ext cx="13335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Rainforests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2" name="Rectangle 11">
            <a:extLst>
              <a:ext uri="{FF2B5EF4-FFF2-40B4-BE49-F238E27FC236}">
                <a16:creationId xmlns:a16="http://schemas.microsoft.com/office/drawing/2014/main" id="{78E1037E-1433-483C-97AB-D7ACC50EDFDA}"/>
              </a:ext>
            </a:extLst>
          </p:cNvPr>
          <p:cNvSpPr/>
          <p:nvPr/>
        </p:nvSpPr>
        <p:spPr>
          <a:xfrm>
            <a:off x="9296400" y="1285875"/>
            <a:ext cx="2004238"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A river journey</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3" name="Rectangle 12">
            <a:extLst>
              <a:ext uri="{FF2B5EF4-FFF2-40B4-BE49-F238E27FC236}">
                <a16:creationId xmlns:a16="http://schemas.microsoft.com/office/drawing/2014/main" id="{22797FD2-71C9-4CE4-9DCA-F4D011C2922A}"/>
              </a:ext>
            </a:extLst>
          </p:cNvPr>
          <p:cNvSpPr/>
          <p:nvPr/>
        </p:nvSpPr>
        <p:spPr>
          <a:xfrm>
            <a:off x="4248150" y="3857624"/>
            <a:ext cx="1790700" cy="12858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Farm to Fork</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14" name="TextBox 13">
            <a:extLst>
              <a:ext uri="{FF2B5EF4-FFF2-40B4-BE49-F238E27FC236}">
                <a16:creationId xmlns:a16="http://schemas.microsoft.com/office/drawing/2014/main" id="{F0164467-A9E3-4A13-AD3F-7F17B803F519}"/>
              </a:ext>
            </a:extLst>
          </p:cNvPr>
          <p:cNvSpPr txBox="1"/>
          <p:nvPr/>
        </p:nvSpPr>
        <p:spPr>
          <a:xfrm>
            <a:off x="650468" y="6416156"/>
            <a:ext cx="10776763" cy="369332"/>
          </a:xfrm>
          <a:prstGeom prst="rect">
            <a:avLst/>
          </a:prstGeom>
          <a:noFill/>
        </p:spPr>
        <p:txBody>
          <a:bodyPr wrap="square">
            <a:spAutoFit/>
          </a:bodyPr>
          <a:lstStyle/>
          <a:p>
            <a:r>
              <a:rPr lang="en-GB" dirty="0"/>
              <a:t>https://www.arthurbugler.com/uploads/Curriculum/Autumn%202%20Planning/Y6%20Frozen%20Kingdom.pdf</a:t>
            </a:r>
          </a:p>
        </p:txBody>
      </p:sp>
      <p:sp>
        <p:nvSpPr>
          <p:cNvPr id="15" name="Rectangle 14">
            <a:extLst>
              <a:ext uri="{FF2B5EF4-FFF2-40B4-BE49-F238E27FC236}">
                <a16:creationId xmlns:a16="http://schemas.microsoft.com/office/drawing/2014/main" id="{C25AC383-8BB7-4331-BD74-CA8FA80BC130}"/>
              </a:ext>
            </a:extLst>
          </p:cNvPr>
          <p:cNvSpPr/>
          <p:nvPr/>
        </p:nvSpPr>
        <p:spPr>
          <a:xfrm>
            <a:off x="5098324" y="3309938"/>
            <a:ext cx="940525" cy="2381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0070C0"/>
                </a:solidFill>
                <a:latin typeface="Verdana" panose="020B0604030504040204" pitchFamily="34" charset="0"/>
                <a:ea typeface="Verdana" panose="020B0604030504040204" pitchFamily="34" charset="0"/>
              </a:rPr>
              <a:t>Geography</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98" name="Group 497">
            <a:extLst>
              <a:ext uri="{FF2B5EF4-FFF2-40B4-BE49-F238E27FC236}">
                <a16:creationId xmlns:a16="http://schemas.microsoft.com/office/drawing/2014/main" id="{DBCC4DC9-A283-404F-8E99-4ABB00258581}"/>
              </a:ext>
            </a:extLst>
          </p:cNvPr>
          <p:cNvGrpSpPr/>
          <p:nvPr/>
        </p:nvGrpSpPr>
        <p:grpSpPr>
          <a:xfrm rot="7316111">
            <a:off x="5291710" y="6189817"/>
            <a:ext cx="675640" cy="1031847"/>
            <a:chOff x="5029835" y="2934631"/>
            <a:chExt cx="1151891" cy="1654328"/>
          </a:xfrm>
        </p:grpSpPr>
        <p:grpSp>
          <p:nvGrpSpPr>
            <p:cNvPr id="499" name="Group 498">
              <a:extLst>
                <a:ext uri="{FF2B5EF4-FFF2-40B4-BE49-F238E27FC236}">
                  <a16:creationId xmlns:a16="http://schemas.microsoft.com/office/drawing/2014/main" id="{EF38B478-E38F-4055-AAC3-8E870FF42617}"/>
                </a:ext>
              </a:extLst>
            </p:cNvPr>
            <p:cNvGrpSpPr/>
            <p:nvPr/>
          </p:nvGrpSpPr>
          <p:grpSpPr>
            <a:xfrm rot="20388125" flipH="1">
              <a:off x="5029835" y="2934631"/>
              <a:ext cx="514350" cy="1247967"/>
              <a:chOff x="4924425" y="3143250"/>
              <a:chExt cx="684291" cy="1409892"/>
            </a:xfrm>
          </p:grpSpPr>
          <p:grpSp>
            <p:nvGrpSpPr>
              <p:cNvPr id="548" name="Group 547">
                <a:extLst>
                  <a:ext uri="{FF2B5EF4-FFF2-40B4-BE49-F238E27FC236}">
                    <a16:creationId xmlns:a16="http://schemas.microsoft.com/office/drawing/2014/main" id="{1B684D70-4587-4910-BEB0-237046D5E2C4}"/>
                  </a:ext>
                </a:extLst>
              </p:cNvPr>
              <p:cNvGrpSpPr/>
              <p:nvPr/>
            </p:nvGrpSpPr>
            <p:grpSpPr>
              <a:xfrm>
                <a:off x="4924425" y="3143250"/>
                <a:ext cx="666940" cy="747127"/>
                <a:chOff x="4924425" y="3143250"/>
                <a:chExt cx="666940" cy="747127"/>
              </a:xfrm>
            </p:grpSpPr>
            <p:sp>
              <p:nvSpPr>
                <p:cNvPr id="565" name="Freeform: Shape 564">
                  <a:extLst>
                    <a:ext uri="{FF2B5EF4-FFF2-40B4-BE49-F238E27FC236}">
                      <a16:creationId xmlns:a16="http://schemas.microsoft.com/office/drawing/2014/main" id="{43112083-0ED2-4B65-AE6C-1427E9F741A9}"/>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Shape 565">
                  <a:extLst>
                    <a:ext uri="{FF2B5EF4-FFF2-40B4-BE49-F238E27FC236}">
                      <a16:creationId xmlns:a16="http://schemas.microsoft.com/office/drawing/2014/main" id="{415E9810-0165-44AA-A9DA-0A42F5EB0FF8}"/>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Shape 566">
                  <a:extLst>
                    <a:ext uri="{FF2B5EF4-FFF2-40B4-BE49-F238E27FC236}">
                      <a16:creationId xmlns:a16="http://schemas.microsoft.com/office/drawing/2014/main" id="{0D12BD0E-BDBD-433D-B1D2-B1A060CE99B6}"/>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Shape 567">
                  <a:extLst>
                    <a:ext uri="{FF2B5EF4-FFF2-40B4-BE49-F238E27FC236}">
                      <a16:creationId xmlns:a16="http://schemas.microsoft.com/office/drawing/2014/main" id="{C7FF90EC-40E4-4117-BF16-465802F56EE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A8D9BDAB-3950-43B4-92A5-CBCCE1D436D4}"/>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14539844-F2A9-4E66-9049-5CE8C559D1E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801D024E-CCCC-4C71-B516-F9FC6BD054F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789E0C40-6B76-479E-A976-1D6F61B8728A}"/>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C551ACC5-65EC-42E6-BECA-B299C6D57F3E}"/>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FA0C196B-56E0-4466-ACC1-418FB62B012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62865B70-3E17-4574-92E4-4871C8B14E79}"/>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A893C417-43F2-45AF-8D5A-B30E921D239D}"/>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71FAD947-D539-4C8D-837B-D760646B894E}"/>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1DD78A2-E696-4953-B952-71FF1BFC427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2F5F5AD3-BEEB-4E25-830C-13BF72D844BF}"/>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C98FDB36-29BB-40E7-823B-211B139D450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7F08E7DA-69C0-49A1-AD6C-F46634B8124C}"/>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845DF9A-46E4-4C25-B17F-0DA4DAEE3326}"/>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Shape 582">
                  <a:extLst>
                    <a:ext uri="{FF2B5EF4-FFF2-40B4-BE49-F238E27FC236}">
                      <a16:creationId xmlns:a16="http://schemas.microsoft.com/office/drawing/2014/main" id="{C11F2A87-7C25-4BED-9AFF-3DDBD57BA756}"/>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656F6DE3-6700-4167-ABAB-C5F056377B3F}"/>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1415FE2C-19EF-4A78-95C5-A6138E2FEE3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E6A17A28-BC08-4F1B-81AA-A2A86FF5F25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CDC555C-44D9-4D49-A74C-6200F8247F7D}"/>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9C4653F4-1D64-4E23-B596-F6155DD12E7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B2AFB667-7E78-481E-A325-0801014BF63E}"/>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E6A71F99-025F-4832-8AF9-39C9666DE52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24417EF6-2718-4435-BCD4-B7EBDC16186E}"/>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322691D1-A00A-45D4-BCC7-C74C2CA9474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52171F35-D4A1-433D-BDC7-A094CA3AFA7F}"/>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8DF0D44F-2C37-406F-BE8B-D33A38ECF19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 name="Group 548">
                <a:extLst>
                  <a:ext uri="{FF2B5EF4-FFF2-40B4-BE49-F238E27FC236}">
                    <a16:creationId xmlns:a16="http://schemas.microsoft.com/office/drawing/2014/main" id="{ED6DD7E2-FA3C-419B-B359-CE68DCA2D37B}"/>
                  </a:ext>
                </a:extLst>
              </p:cNvPr>
              <p:cNvGrpSpPr/>
              <p:nvPr/>
            </p:nvGrpSpPr>
            <p:grpSpPr>
              <a:xfrm>
                <a:off x="5167050" y="4125304"/>
                <a:ext cx="441666" cy="427838"/>
                <a:chOff x="5178085" y="4182454"/>
                <a:chExt cx="441666" cy="427838"/>
              </a:xfrm>
            </p:grpSpPr>
            <p:sp>
              <p:nvSpPr>
                <p:cNvPr id="550" name="Freeform: Shape 549">
                  <a:extLst>
                    <a:ext uri="{FF2B5EF4-FFF2-40B4-BE49-F238E27FC236}">
                      <a16:creationId xmlns:a16="http://schemas.microsoft.com/office/drawing/2014/main" id="{A17AE50D-B807-4374-923C-F307EADCD34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FB99FBE4-1787-4723-B464-7DEAFA099A3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433E332F-7A8B-4AFB-AEE9-6796CF2D679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F151E04-6DA8-432B-8D7F-5B244B777CC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23897F12-AFF3-4A46-A1F8-BAF460D1C08E}"/>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C14D9D90-5F6D-4559-AC9C-0389D3C729E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1AF9A3AB-4BAB-4AA1-81C1-3E5D9276FD8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28A82CA8-B5CB-4A87-90D1-E75C585A6305}"/>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6CD4CF95-C961-405B-9441-474C522FBAFA}"/>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41A4BA5C-7F14-4007-B7DD-6794C8BB802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309DE524-955B-433B-A673-0788F4BD776B}"/>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9096D2A2-6C84-43E7-8692-2D28F103F352}"/>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FDA29EA0-6016-4DF8-A56E-271B58E8AF5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42D10AB7-182C-4DA1-9A82-F37D2E874269}"/>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E2D90E4A-62E4-4524-BCFE-E984C13BDE98}"/>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0" name="Group 499">
              <a:extLst>
                <a:ext uri="{FF2B5EF4-FFF2-40B4-BE49-F238E27FC236}">
                  <a16:creationId xmlns:a16="http://schemas.microsoft.com/office/drawing/2014/main" id="{F86CD702-CB61-4233-AB76-E2EE0BC71F96}"/>
                </a:ext>
              </a:extLst>
            </p:cNvPr>
            <p:cNvGrpSpPr/>
            <p:nvPr/>
          </p:nvGrpSpPr>
          <p:grpSpPr>
            <a:xfrm>
              <a:off x="5667376" y="3340992"/>
              <a:ext cx="514350" cy="1247967"/>
              <a:chOff x="4924425" y="3143250"/>
              <a:chExt cx="684291" cy="1409892"/>
            </a:xfrm>
          </p:grpSpPr>
          <p:grpSp>
            <p:nvGrpSpPr>
              <p:cNvPr id="501" name="Group 500">
                <a:extLst>
                  <a:ext uri="{FF2B5EF4-FFF2-40B4-BE49-F238E27FC236}">
                    <a16:creationId xmlns:a16="http://schemas.microsoft.com/office/drawing/2014/main" id="{0BC3D7B3-6DAE-4263-94F2-DCE35BB96C1A}"/>
                  </a:ext>
                </a:extLst>
              </p:cNvPr>
              <p:cNvGrpSpPr/>
              <p:nvPr/>
            </p:nvGrpSpPr>
            <p:grpSpPr>
              <a:xfrm>
                <a:off x="4924425" y="3143250"/>
                <a:ext cx="666940" cy="747127"/>
                <a:chOff x="4924425" y="3143250"/>
                <a:chExt cx="666940" cy="747127"/>
              </a:xfrm>
            </p:grpSpPr>
            <p:sp>
              <p:nvSpPr>
                <p:cNvPr id="518" name="Freeform: Shape 517">
                  <a:extLst>
                    <a:ext uri="{FF2B5EF4-FFF2-40B4-BE49-F238E27FC236}">
                      <a16:creationId xmlns:a16="http://schemas.microsoft.com/office/drawing/2014/main" id="{AD74B5B5-2DA2-426D-BBB2-13C603042C8C}"/>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Shape 518">
                  <a:extLst>
                    <a:ext uri="{FF2B5EF4-FFF2-40B4-BE49-F238E27FC236}">
                      <a16:creationId xmlns:a16="http://schemas.microsoft.com/office/drawing/2014/main" id="{9B7DD6BD-8860-4A37-9209-72861CBA7A8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Shape 519">
                  <a:extLst>
                    <a:ext uri="{FF2B5EF4-FFF2-40B4-BE49-F238E27FC236}">
                      <a16:creationId xmlns:a16="http://schemas.microsoft.com/office/drawing/2014/main" id="{1212389C-04F3-4CC1-9679-11AC78A3F4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Shape 520">
                  <a:extLst>
                    <a:ext uri="{FF2B5EF4-FFF2-40B4-BE49-F238E27FC236}">
                      <a16:creationId xmlns:a16="http://schemas.microsoft.com/office/drawing/2014/main" id="{EDA79A7E-53DD-4E90-84A0-8694EA1220C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9010971F-2FD0-4444-BF47-2D29C2DCDDC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8C516697-B4A2-418E-AF6E-11F084F73EEA}"/>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A821A32-87C0-4DE4-91D8-24E52A5FEE5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194D8B4A-E96B-41F2-B50B-7DF16C6C2FF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01B27B8B-9027-4D6D-8794-E5D44E6C6C3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9A116427-DFC7-47C1-8CC5-20D939C7B2C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C2EBD753-528F-46F4-B629-B188511642F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5C81CA85-7A15-4C3D-AE63-52D5430BC903}"/>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BE5B4D77-C507-4739-8AC7-D1ED98E6345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DB2B31EE-AA41-44DE-B2DE-1B55AED712F7}"/>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35A03CEE-7690-4E85-82FB-C9FD2FF0FB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C0B7C447-F36D-4173-A428-8ED47671807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C420E6C9-9654-4AA9-9533-40621E47C5E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C4D73ED2-B64D-4AAF-97D3-568D517E12E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Shape 535">
                  <a:extLst>
                    <a:ext uri="{FF2B5EF4-FFF2-40B4-BE49-F238E27FC236}">
                      <a16:creationId xmlns:a16="http://schemas.microsoft.com/office/drawing/2014/main" id="{88A1CC71-77D7-4948-8CDB-7DF18E2DA12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E8D9926C-B67F-41B8-9998-AA20623291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9143E44E-2E0E-455E-90C5-59C220D02B07}"/>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F9F590BB-9B23-48A3-9693-472E89C0FA3E}"/>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5D3D0621-FFF8-4106-837B-D5B552FE1E98}"/>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691F06B-CCC0-43EF-9195-2CB0F985891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8A34C8CC-82DF-4E14-90A0-5821BB22C433}"/>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D2B94176-9AE4-400F-86DA-C68C00C1CED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263CF836-6F5A-42EA-B100-1078351B1292}"/>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FFE1392A-58F9-4C25-A803-39AE833B33C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F9682052-F13A-4641-B214-0C25ED32DB8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7101011D-5D83-4344-BD2F-E457F3059FA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2" name="Group 501">
                <a:extLst>
                  <a:ext uri="{FF2B5EF4-FFF2-40B4-BE49-F238E27FC236}">
                    <a16:creationId xmlns:a16="http://schemas.microsoft.com/office/drawing/2014/main" id="{11D50AD9-7400-4090-A356-60CD6BCBE5D4}"/>
                  </a:ext>
                </a:extLst>
              </p:cNvPr>
              <p:cNvGrpSpPr/>
              <p:nvPr/>
            </p:nvGrpSpPr>
            <p:grpSpPr>
              <a:xfrm>
                <a:off x="5167050" y="4125304"/>
                <a:ext cx="441666" cy="427838"/>
                <a:chOff x="5178085" y="4182454"/>
                <a:chExt cx="441666" cy="427838"/>
              </a:xfrm>
            </p:grpSpPr>
            <p:sp>
              <p:nvSpPr>
                <p:cNvPr id="503" name="Freeform: Shape 502">
                  <a:extLst>
                    <a:ext uri="{FF2B5EF4-FFF2-40B4-BE49-F238E27FC236}">
                      <a16:creationId xmlns:a16="http://schemas.microsoft.com/office/drawing/2014/main" id="{766F7731-9742-482D-9F28-F340FE39454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9B6A1F9C-072B-46C3-AFF8-58A9A894BFD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Shape 504">
                  <a:extLst>
                    <a:ext uri="{FF2B5EF4-FFF2-40B4-BE49-F238E27FC236}">
                      <a16:creationId xmlns:a16="http://schemas.microsoft.com/office/drawing/2014/main" id="{813CBB8B-590F-454C-842A-3D14EBB23F25}"/>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reeform: Shape 505">
                  <a:extLst>
                    <a:ext uri="{FF2B5EF4-FFF2-40B4-BE49-F238E27FC236}">
                      <a16:creationId xmlns:a16="http://schemas.microsoft.com/office/drawing/2014/main" id="{DB9D8035-2A2C-4E2D-878E-98B38895513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reeform: Shape 506">
                  <a:extLst>
                    <a:ext uri="{FF2B5EF4-FFF2-40B4-BE49-F238E27FC236}">
                      <a16:creationId xmlns:a16="http://schemas.microsoft.com/office/drawing/2014/main" id="{B944B790-1F4C-4C08-B733-796A2AA4469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reeform: Shape 507">
                  <a:extLst>
                    <a:ext uri="{FF2B5EF4-FFF2-40B4-BE49-F238E27FC236}">
                      <a16:creationId xmlns:a16="http://schemas.microsoft.com/office/drawing/2014/main" id="{CFF53DCE-B6DB-4798-8D7D-97E5A1E75FF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DDEA2442-4FEA-4815-B21B-D42BF2C68F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Shape 509">
                  <a:extLst>
                    <a:ext uri="{FF2B5EF4-FFF2-40B4-BE49-F238E27FC236}">
                      <a16:creationId xmlns:a16="http://schemas.microsoft.com/office/drawing/2014/main" id="{00A9DEE6-A519-44E2-A82A-58421FF01DBB}"/>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4F5E9290-E564-484F-B3FD-E2DA67AAC26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AA7EC54-F772-49F6-8930-9B63E1C69014}"/>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DE01A7BE-FC81-4AFC-8629-74F59CDCD652}"/>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37EA6AD2-F3E6-4C0C-B503-BFE7A703CA0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reeform: Shape 514">
                  <a:extLst>
                    <a:ext uri="{FF2B5EF4-FFF2-40B4-BE49-F238E27FC236}">
                      <a16:creationId xmlns:a16="http://schemas.microsoft.com/office/drawing/2014/main" id="{799F8067-9DF8-494E-91E3-A92DBCB5323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reeform: Shape 515">
                  <a:extLst>
                    <a:ext uri="{FF2B5EF4-FFF2-40B4-BE49-F238E27FC236}">
                      <a16:creationId xmlns:a16="http://schemas.microsoft.com/office/drawing/2014/main" id="{E196C65D-B91C-41D2-8C87-C7DC0D09155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Shape 516">
                  <a:extLst>
                    <a:ext uri="{FF2B5EF4-FFF2-40B4-BE49-F238E27FC236}">
                      <a16:creationId xmlns:a16="http://schemas.microsoft.com/office/drawing/2014/main" id="{60E1015A-7787-4339-B633-3695C15C524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 name="Flowchart: Data 2">
            <a:extLst>
              <a:ext uri="{FF2B5EF4-FFF2-40B4-BE49-F238E27FC236}">
                <a16:creationId xmlns:a16="http://schemas.microsoft.com/office/drawing/2014/main" id="{1794DC0D-99C9-4302-B54B-DB2B9C635DD2}"/>
              </a:ext>
            </a:extLst>
          </p:cNvPr>
          <p:cNvSpPr/>
          <p:nvPr/>
        </p:nvSpPr>
        <p:spPr>
          <a:xfrm>
            <a:off x="-7754" y="152539"/>
            <a:ext cx="1095375" cy="371475"/>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KS1</a:t>
            </a:r>
          </a:p>
        </p:txBody>
      </p:sp>
      <p:grpSp>
        <p:nvGrpSpPr>
          <p:cNvPr id="4" name="Group 3">
            <a:extLst>
              <a:ext uri="{FF2B5EF4-FFF2-40B4-BE49-F238E27FC236}">
                <a16:creationId xmlns:a16="http://schemas.microsoft.com/office/drawing/2014/main" id="{06503984-AB2F-4765-98D4-10A9F248CCD0}"/>
              </a:ext>
            </a:extLst>
          </p:cNvPr>
          <p:cNvGrpSpPr/>
          <p:nvPr/>
        </p:nvGrpSpPr>
        <p:grpSpPr>
          <a:xfrm rot="7316111">
            <a:off x="3062774" y="5527327"/>
            <a:ext cx="675640" cy="1031847"/>
            <a:chOff x="5029835" y="2934631"/>
            <a:chExt cx="1151891" cy="1654328"/>
          </a:xfrm>
        </p:grpSpPr>
        <p:grpSp>
          <p:nvGrpSpPr>
            <p:cNvPr id="5" name="Group 4">
              <a:extLst>
                <a:ext uri="{FF2B5EF4-FFF2-40B4-BE49-F238E27FC236}">
                  <a16:creationId xmlns:a16="http://schemas.microsoft.com/office/drawing/2014/main" id="{A959C5C4-508B-4BD2-84EC-C84EF5E8B3A6}"/>
                </a:ext>
              </a:extLst>
            </p:cNvPr>
            <p:cNvGrpSpPr/>
            <p:nvPr/>
          </p:nvGrpSpPr>
          <p:grpSpPr>
            <a:xfrm rot="20388125" flipH="1">
              <a:off x="5029835" y="2934631"/>
              <a:ext cx="514350" cy="1247967"/>
              <a:chOff x="4924425" y="3143250"/>
              <a:chExt cx="684291" cy="1409892"/>
            </a:xfrm>
          </p:grpSpPr>
          <p:grpSp>
            <p:nvGrpSpPr>
              <p:cNvPr id="54" name="Group 53">
                <a:extLst>
                  <a:ext uri="{FF2B5EF4-FFF2-40B4-BE49-F238E27FC236}">
                    <a16:creationId xmlns:a16="http://schemas.microsoft.com/office/drawing/2014/main" id="{D8C0FDD5-EE79-4DFF-9B32-B6B78E069789}"/>
                  </a:ext>
                </a:extLst>
              </p:cNvPr>
              <p:cNvGrpSpPr/>
              <p:nvPr/>
            </p:nvGrpSpPr>
            <p:grpSpPr>
              <a:xfrm>
                <a:off x="4924425" y="3143250"/>
                <a:ext cx="666940" cy="747127"/>
                <a:chOff x="4924425" y="3143250"/>
                <a:chExt cx="666940" cy="747127"/>
              </a:xfrm>
            </p:grpSpPr>
            <p:sp>
              <p:nvSpPr>
                <p:cNvPr id="71" name="Freeform: Shape 70">
                  <a:extLst>
                    <a:ext uri="{FF2B5EF4-FFF2-40B4-BE49-F238E27FC236}">
                      <a16:creationId xmlns:a16="http://schemas.microsoft.com/office/drawing/2014/main" id="{7E4E1D1F-1C5D-44E9-8E1C-7173D3585588}"/>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16ADA9EE-76C7-426F-8450-57EE6E0DC04E}"/>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4503912F-6C13-4E50-AF3E-64C92030EC0B}"/>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8EFE27A-1E42-4B86-A4A7-F5BC1DCAA65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96E80C78-3ACF-4BCB-9EEC-E382C7C3E87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A473D367-48E7-433B-B255-E17FDB91A31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9835AF5E-1E52-4BC8-820B-064BD68A8B3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AAF3CE69-4C5A-4A8C-9AA0-15D17470FA65}"/>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3952AD0D-5D04-40CC-B9E3-BB6DF6FA063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C1C4FD9-FADC-4675-9673-4651D71976A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006D6DCC-ACFC-40B2-A643-3AC38DFD076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02A015CD-BBB5-4542-82C2-9BB256E8F6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BA5BC50-8839-45DD-B121-48B9B96A1D2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D857B781-62B6-488F-92F2-3CE4FD927AA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709E768B-E936-432A-8304-827BE9094CB4}"/>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1E99954-39C4-4877-A89F-71EC34BF4E1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FB76CFB2-1C61-4F11-8D40-8841CC1DFA3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B9C2877F-65C4-469E-87E1-474336A8C14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E0554FE0-62AA-4E06-9062-CEE00578C34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F85BEE5B-DC1A-424A-BB49-ACFA98C53B5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7A24CC79-543C-4C36-9DAB-C5267ACB5402}"/>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A25CD5EA-F6AC-4600-881E-EB07625B64B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6FC6AA54-A097-4D65-8430-7645975A96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1906CDA-5F0D-42AB-8820-FE3F4B1A484E}"/>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84C22861-45DF-49EE-A59F-C939C12E2165}"/>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EFCB455C-BB8F-4A42-947E-6FEDF7C7008B}"/>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A8B9C4D8-7360-4C16-BDF9-F2B100578AB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2DE38F4-FBDB-48EB-B1C2-CBE68F99E9A2}"/>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40B306-5077-4AFA-AEE4-E54433446BD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A696034-874B-456E-BB7F-42A167E05F6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4578833B-6875-4A01-8C18-0FA7B039917D}"/>
                  </a:ext>
                </a:extLst>
              </p:cNvPr>
              <p:cNvGrpSpPr/>
              <p:nvPr/>
            </p:nvGrpSpPr>
            <p:grpSpPr>
              <a:xfrm>
                <a:off x="5167050" y="4125304"/>
                <a:ext cx="441666" cy="427838"/>
                <a:chOff x="5178085" y="4182454"/>
                <a:chExt cx="441666" cy="427838"/>
              </a:xfrm>
            </p:grpSpPr>
            <p:sp>
              <p:nvSpPr>
                <p:cNvPr id="56" name="Freeform: Shape 55">
                  <a:extLst>
                    <a:ext uri="{FF2B5EF4-FFF2-40B4-BE49-F238E27FC236}">
                      <a16:creationId xmlns:a16="http://schemas.microsoft.com/office/drawing/2014/main" id="{7EC940BE-F253-4C8A-ABD6-A966671BAF5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B0ABF536-630B-4761-B9E0-7525AA5F2A06}"/>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75CB25D-B6CF-413B-A2B9-524DC3E5514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47ABE2A-AB62-40CA-B987-D9A7944C7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389BD62-BDCA-4522-A17C-970F7C02293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93271953-0D7E-4AA8-AF6E-1D541A1F6F9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8D980285-C11B-489F-8D4A-64E7FE80CED3}"/>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86AD8F00-323C-40D8-8E87-91DC916DBFC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A19B6016-1F48-4ADE-8CD9-1352B3F0ADF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9620C992-8881-4601-AF58-D6C4F4152415}"/>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1EC3743B-0F25-4641-87A5-C0F289C35A1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5BA55CB5-58A7-4AD3-8E50-8A02230E2CF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2B37C48-0EB9-4A5E-801F-91519D6346DB}"/>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0F0FA709-C064-4CC5-85D6-13B97245753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6D85EDB-1DBF-43ED-B035-B90E102510C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8C102472-0F15-47FF-946A-EA126CC0B7D3}"/>
                </a:ext>
              </a:extLst>
            </p:cNvPr>
            <p:cNvGrpSpPr/>
            <p:nvPr/>
          </p:nvGrpSpPr>
          <p:grpSpPr>
            <a:xfrm>
              <a:off x="5667376" y="3340992"/>
              <a:ext cx="514350" cy="1247967"/>
              <a:chOff x="4924425" y="3143250"/>
              <a:chExt cx="684291" cy="1409892"/>
            </a:xfrm>
          </p:grpSpPr>
          <p:grpSp>
            <p:nvGrpSpPr>
              <p:cNvPr id="7" name="Group 6">
                <a:extLst>
                  <a:ext uri="{FF2B5EF4-FFF2-40B4-BE49-F238E27FC236}">
                    <a16:creationId xmlns:a16="http://schemas.microsoft.com/office/drawing/2014/main" id="{1DA6B0EB-723C-4657-968E-C7B5CBCFD497}"/>
                  </a:ext>
                </a:extLst>
              </p:cNvPr>
              <p:cNvGrpSpPr/>
              <p:nvPr/>
            </p:nvGrpSpPr>
            <p:grpSpPr>
              <a:xfrm>
                <a:off x="4924425" y="3143250"/>
                <a:ext cx="666940" cy="747127"/>
                <a:chOff x="4924425" y="3143250"/>
                <a:chExt cx="666940" cy="747127"/>
              </a:xfrm>
            </p:grpSpPr>
            <p:sp>
              <p:nvSpPr>
                <p:cNvPr id="24" name="Freeform: Shape 23">
                  <a:extLst>
                    <a:ext uri="{FF2B5EF4-FFF2-40B4-BE49-F238E27FC236}">
                      <a16:creationId xmlns:a16="http://schemas.microsoft.com/office/drawing/2014/main" id="{95CC7742-773B-4B83-938E-38D0CEEA19F2}"/>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581F5A4-2073-46D8-B4D2-9F5C045FE42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B9A0161F-6366-4D35-8ACE-6FB3DA5B8F61}"/>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A6C9739-C268-440F-8321-A661522B6543}"/>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D853967-A266-45D7-8A13-E6E62E3F30E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CAAA3C1-FE3B-4CCF-99E0-204FCD1E125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9BC89AB-79BC-49BB-B605-307323ADEE6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2A720FE6-3EED-4E3A-9F5A-2A41AC4F2C81}"/>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C40E331-75FF-44E0-81CC-54DD83A3E6F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506028B-45AC-4A72-AB94-AB59563422C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DD7E595E-2963-43DD-8509-E62F196001BE}"/>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D5A0D59-9B72-4D63-9B9E-15E00AE1F57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FF86F771-4DE0-409B-BB17-BB0A65F948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FA4A618-6754-4F15-AFB2-0B0B1B7FCC74}"/>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F4C1986-8BFE-475F-BB10-2A1087423EA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F28FE4F-2104-4F6C-982D-7B29045CA6F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DD1F07E-44BA-421E-9219-08E81AA1022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4F364DAA-2875-45CA-8E44-A1610AECF2E5}"/>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153CAE84-2521-4B0A-ADC3-6D41C87CB50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0ECB9D70-E606-4BFA-8C9B-84FB71253E6A}"/>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C251A87-EF75-46A5-AC14-6C58A8C47EDE}"/>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A4D8833B-4343-4DB1-BCCF-6DC193BD605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995F3DF-4FD6-40C6-B95A-79B408DCA2F9}"/>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50FB05C0-4106-45AD-B3A6-C27CBD09B01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E1EEC0DF-7BEE-40EC-BED0-F69D6099138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6D8662AC-5290-49BE-8438-45DDA9924BE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C4ECF878-4F93-430E-B70F-5EAA8D76ABC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10BE625-B551-4D16-93DE-561F6D8739B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D84A12-CD28-48E2-BC55-50A4B8B3D37E}"/>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E67440E-484B-4A00-B496-E7DFB58A089C}"/>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FE3473C-19B7-4DF6-A34F-F779A00964B2}"/>
                  </a:ext>
                </a:extLst>
              </p:cNvPr>
              <p:cNvGrpSpPr/>
              <p:nvPr/>
            </p:nvGrpSpPr>
            <p:grpSpPr>
              <a:xfrm>
                <a:off x="5167050" y="4125304"/>
                <a:ext cx="441666" cy="427838"/>
                <a:chOff x="5178085" y="4182454"/>
                <a:chExt cx="441666" cy="427838"/>
              </a:xfrm>
            </p:grpSpPr>
            <p:sp>
              <p:nvSpPr>
                <p:cNvPr id="9" name="Freeform: Shape 8">
                  <a:extLst>
                    <a:ext uri="{FF2B5EF4-FFF2-40B4-BE49-F238E27FC236}">
                      <a16:creationId xmlns:a16="http://schemas.microsoft.com/office/drawing/2014/main" id="{1262A3F1-756F-4FFB-A973-4E270D8F3BB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2A77073-21B1-41FB-A75A-665ABC715E0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69BD6A1-F75F-4018-BC0C-79C4ED31934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3C89FF1-EC9B-4B93-BBE0-5E0A5CF96D67}"/>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851ED56-7F04-4E2C-B67B-4FC25AFB458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23B10C6-9FE8-4034-A450-8844BB2EA0A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EB45927-F9FB-4587-9111-3FA3F130F8F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9E34F92-A9A1-4370-9F67-584D4E2DFCE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83A9E1B-7E6B-4481-8E89-29E12475D87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F96A505-92A5-4DB1-8378-03E7A825CE0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F996EE1-845B-440A-81D5-B7BC01546693}"/>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0D26F37-C73A-4042-B40F-57A4E77283E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95C0CBEE-FDF0-45FB-935F-749733C7EC6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AC10FD6-4D6F-4B99-A325-08D481E5288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C038B2E-9126-4F42-9594-12719B20E56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5" name="Group 104">
            <a:extLst>
              <a:ext uri="{FF2B5EF4-FFF2-40B4-BE49-F238E27FC236}">
                <a16:creationId xmlns:a16="http://schemas.microsoft.com/office/drawing/2014/main" id="{0405DBA7-1BB4-4208-BCD1-E5F112D518CF}"/>
              </a:ext>
            </a:extLst>
          </p:cNvPr>
          <p:cNvGrpSpPr/>
          <p:nvPr/>
        </p:nvGrpSpPr>
        <p:grpSpPr>
          <a:xfrm rot="18640793">
            <a:off x="9874518" y="118460"/>
            <a:ext cx="675640" cy="1031847"/>
            <a:chOff x="5029835" y="2934631"/>
            <a:chExt cx="1151891" cy="1654328"/>
          </a:xfrm>
        </p:grpSpPr>
        <p:grpSp>
          <p:nvGrpSpPr>
            <p:cNvPr id="106" name="Group 105">
              <a:extLst>
                <a:ext uri="{FF2B5EF4-FFF2-40B4-BE49-F238E27FC236}">
                  <a16:creationId xmlns:a16="http://schemas.microsoft.com/office/drawing/2014/main" id="{4D14A19F-7DB2-4FB4-9099-D2A63A9D5256}"/>
                </a:ext>
              </a:extLst>
            </p:cNvPr>
            <p:cNvGrpSpPr/>
            <p:nvPr/>
          </p:nvGrpSpPr>
          <p:grpSpPr>
            <a:xfrm rot="20388125" flipH="1">
              <a:off x="5029835" y="2934631"/>
              <a:ext cx="514350" cy="1247967"/>
              <a:chOff x="4924425" y="3143250"/>
              <a:chExt cx="684291" cy="1409892"/>
            </a:xfrm>
          </p:grpSpPr>
          <p:grpSp>
            <p:nvGrpSpPr>
              <p:cNvPr id="155" name="Group 154">
                <a:extLst>
                  <a:ext uri="{FF2B5EF4-FFF2-40B4-BE49-F238E27FC236}">
                    <a16:creationId xmlns:a16="http://schemas.microsoft.com/office/drawing/2014/main" id="{4BF17EAB-5469-4AD3-B256-FB47BD3B7676}"/>
                  </a:ext>
                </a:extLst>
              </p:cNvPr>
              <p:cNvGrpSpPr/>
              <p:nvPr/>
            </p:nvGrpSpPr>
            <p:grpSpPr>
              <a:xfrm>
                <a:off x="4924425" y="3143250"/>
                <a:ext cx="666940" cy="747127"/>
                <a:chOff x="4924425" y="3143250"/>
                <a:chExt cx="666940" cy="747127"/>
              </a:xfrm>
            </p:grpSpPr>
            <p:sp>
              <p:nvSpPr>
                <p:cNvPr id="172" name="Freeform: Shape 171">
                  <a:extLst>
                    <a:ext uri="{FF2B5EF4-FFF2-40B4-BE49-F238E27FC236}">
                      <a16:creationId xmlns:a16="http://schemas.microsoft.com/office/drawing/2014/main" id="{C2FD2963-B3D0-4654-A26A-BC2517FDBBA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5E1851FA-0494-44D2-B4C2-7DD0CD2C61B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F7B96ED4-DBD2-4CD3-98BB-6CBE53F27B7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935F9558-1139-4C87-AE8D-ABAADA5C289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8E2C97D8-C056-44DA-B1D1-1EC0BEC9E7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A428F244-6E1A-44D4-8E39-C4EC4920344C}"/>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084A373C-86DD-4E44-9ADC-950172A9CD5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2E773A77-100D-4AA3-A2BC-87CC67EDE2D7}"/>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39A852EF-354A-4B2F-A8EB-7B66048347B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9A0B2256-C3FA-4438-A9D8-1BE26E6B12E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16554BB1-595B-42B8-9B82-5B449C60A0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13D696F6-5ECB-4657-8B72-E214ADC9ED7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5C7BF341-6989-4EEB-943D-45D273D5D2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9A394E60-3B0D-4C1F-8F49-BC8AB3CA0F3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BB3D4974-29C0-49D2-BC11-7ACF0D02C5B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7F36BAA1-F3FB-4BB2-879B-F6520B6849B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BDBC4336-7789-4A7C-95BC-4C327BA842F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A6859EDB-2350-4E8A-90D4-1D871A87C9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Shape 189">
                  <a:extLst>
                    <a:ext uri="{FF2B5EF4-FFF2-40B4-BE49-F238E27FC236}">
                      <a16:creationId xmlns:a16="http://schemas.microsoft.com/office/drawing/2014/main" id="{946594BE-50A0-4CD5-9376-F1FE7A9AD35A}"/>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1684263-E23C-4E96-831F-977B1335D36D}"/>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24A66D45-D35C-4958-A4F3-4B67AD7DE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C8EF27BB-332E-4CF3-BE50-0B3AD6C8E7F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AD74DFEA-D88A-4A98-8BDE-8146E183D3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Shape 194">
                  <a:extLst>
                    <a:ext uri="{FF2B5EF4-FFF2-40B4-BE49-F238E27FC236}">
                      <a16:creationId xmlns:a16="http://schemas.microsoft.com/office/drawing/2014/main" id="{B8C263C0-CB55-4FEC-976F-F4E9AFB25C2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472FE5E4-9CD8-4F5A-93FA-45BC33C9765C}"/>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AFB40D2F-E37E-4B98-9AD2-34DB324EB31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006D3320-BF6A-470D-A13B-74CAD86C6EF6}"/>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E657634-674F-4585-A550-E4EBF7CEFEE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Shape 199">
                  <a:extLst>
                    <a:ext uri="{FF2B5EF4-FFF2-40B4-BE49-F238E27FC236}">
                      <a16:creationId xmlns:a16="http://schemas.microsoft.com/office/drawing/2014/main" id="{2937678E-5E28-4994-A667-B0F05C3157A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D346EB79-583A-4213-823C-5B2300373B0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89D4F65-A4FC-47EE-8E99-0BC49C86199C}"/>
                  </a:ext>
                </a:extLst>
              </p:cNvPr>
              <p:cNvGrpSpPr/>
              <p:nvPr/>
            </p:nvGrpSpPr>
            <p:grpSpPr>
              <a:xfrm>
                <a:off x="5167050" y="4125304"/>
                <a:ext cx="441666" cy="427838"/>
                <a:chOff x="5178085" y="4182454"/>
                <a:chExt cx="441666" cy="427838"/>
              </a:xfrm>
            </p:grpSpPr>
            <p:sp>
              <p:nvSpPr>
                <p:cNvPr id="157" name="Freeform: Shape 156">
                  <a:extLst>
                    <a:ext uri="{FF2B5EF4-FFF2-40B4-BE49-F238E27FC236}">
                      <a16:creationId xmlns:a16="http://schemas.microsoft.com/office/drawing/2014/main" id="{790F6DBC-81A9-4521-BBC1-D9AE0973493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337EE815-D07A-4AF5-B056-27CEA4E5509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C660F9A6-6C7D-46CA-8D5F-E00374FBD35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B25BA8A1-F09A-4AF4-A0B5-36EEAF25D6CF}"/>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6423B6A7-44BC-4526-95C3-857869D68C1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1E971FA0-2460-4C43-8FC2-47C6769376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B2FB6809-2D32-44E2-B85C-3E3FEB8377E4}"/>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A393827-B1FC-40FB-9062-C4D1A529233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2FFA17F0-9DDF-475E-AFF1-8EDEC81FACD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AA33AC24-FE5F-4113-8CA3-06D47E85ED49}"/>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F6E4E14F-3423-4629-A787-7D79DB9948F1}"/>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E98C81D4-0BFD-44EF-B094-915F625B355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748F4D53-6B44-4395-8B8E-31C0AD0EAD9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C0513040-E991-456B-B97E-A048108B878C}"/>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C8538F87-E36B-4DF9-9BDD-B1CAE0A641CD}"/>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7" name="Group 106">
              <a:extLst>
                <a:ext uri="{FF2B5EF4-FFF2-40B4-BE49-F238E27FC236}">
                  <a16:creationId xmlns:a16="http://schemas.microsoft.com/office/drawing/2014/main" id="{2C4AD90C-0196-4B58-99DD-F4490A6D872E}"/>
                </a:ext>
              </a:extLst>
            </p:cNvPr>
            <p:cNvGrpSpPr/>
            <p:nvPr/>
          </p:nvGrpSpPr>
          <p:grpSpPr>
            <a:xfrm>
              <a:off x="5667376" y="3340992"/>
              <a:ext cx="514350" cy="1247967"/>
              <a:chOff x="4924425" y="3143250"/>
              <a:chExt cx="684291" cy="1409892"/>
            </a:xfrm>
          </p:grpSpPr>
          <p:grpSp>
            <p:nvGrpSpPr>
              <p:cNvPr id="108" name="Group 107">
                <a:extLst>
                  <a:ext uri="{FF2B5EF4-FFF2-40B4-BE49-F238E27FC236}">
                    <a16:creationId xmlns:a16="http://schemas.microsoft.com/office/drawing/2014/main" id="{9AB82C1D-5092-4120-A4DB-56AA718CE96A}"/>
                  </a:ext>
                </a:extLst>
              </p:cNvPr>
              <p:cNvGrpSpPr/>
              <p:nvPr/>
            </p:nvGrpSpPr>
            <p:grpSpPr>
              <a:xfrm>
                <a:off x="4924425" y="3143250"/>
                <a:ext cx="666940" cy="747127"/>
                <a:chOff x="4924425" y="3143250"/>
                <a:chExt cx="666940" cy="747127"/>
              </a:xfrm>
            </p:grpSpPr>
            <p:sp>
              <p:nvSpPr>
                <p:cNvPr id="125" name="Freeform: Shape 124">
                  <a:extLst>
                    <a:ext uri="{FF2B5EF4-FFF2-40B4-BE49-F238E27FC236}">
                      <a16:creationId xmlns:a16="http://schemas.microsoft.com/office/drawing/2014/main" id="{7DAE8C20-21D5-4FD9-AAEC-21ADC05EBCB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85275D45-C23B-4384-98C1-CF3F8041C88D}"/>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2A56FB7C-D7FE-49C3-B1AF-9F33BC1117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9D7C559-A4DE-4C41-827D-6DE9408B592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57718CE0-BB3E-474A-8A82-8905605A94E0}"/>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B5C16CB2-4FB4-47BB-9843-05617BD6A51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678C052B-A835-43A7-959D-8BDB55B90A9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C056057D-605B-4BE6-897F-92FBDFB0EE1E}"/>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A64529A-562E-485C-8A5D-9C47B041D29C}"/>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40ED84B9-C4ED-4A91-9FE8-6C3EE79F2E0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E6A9A9E-3593-4491-A836-FADB6A97D935}"/>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D1C233B-BC27-4C9E-83A6-D87EEC12B91B}"/>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9213A5D1-7C6A-4F8E-9613-4CECB6AFFC4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2A0AD2EA-071B-42EB-9972-A686B15B71DB}"/>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7530933B-984C-4019-BD73-EBFE8D94FBC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EF6D7303-2FEB-4B10-B315-621B4BA440C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07B1F623-DB6F-45D5-A802-3E80459375A8}"/>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78D37712-CFA1-4185-B2CA-41E59A4C92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AAC3973-E5BD-4354-94C3-899518DD2F8F}"/>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403FDCFB-299B-4CA1-B66D-071E0C3AFF7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A1CEC247-7885-4224-A4E0-AA8AFD45A9E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5A692FA-F70B-463A-AD20-19D020020AC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DF4A989-7BEA-4F45-B4AE-BC5D721CF20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BC85588-25AD-45BB-A015-89F1C034228C}"/>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7F29A49-180D-42FB-A69A-99C1B31CECB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F4879D5B-A5B4-4D4D-BF9B-3AEC758FE9D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C2FD8604-60DE-44E1-B703-4C69F1384A2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B576E35C-817D-461E-A084-96F8847495B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C203607-9E32-4EE9-9F96-6B0C6D7688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Shape 153">
                  <a:extLst>
                    <a:ext uri="{FF2B5EF4-FFF2-40B4-BE49-F238E27FC236}">
                      <a16:creationId xmlns:a16="http://schemas.microsoft.com/office/drawing/2014/main" id="{D19602D5-BACF-452B-B59F-381A39BFFB9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9FA2959-B190-460C-A879-7F7369AACD07}"/>
                  </a:ext>
                </a:extLst>
              </p:cNvPr>
              <p:cNvGrpSpPr/>
              <p:nvPr/>
            </p:nvGrpSpPr>
            <p:grpSpPr>
              <a:xfrm>
                <a:off x="5167050" y="4125304"/>
                <a:ext cx="441666" cy="427838"/>
                <a:chOff x="5178085" y="4182454"/>
                <a:chExt cx="441666" cy="427838"/>
              </a:xfrm>
            </p:grpSpPr>
            <p:sp>
              <p:nvSpPr>
                <p:cNvPr id="110" name="Freeform: Shape 109">
                  <a:extLst>
                    <a:ext uri="{FF2B5EF4-FFF2-40B4-BE49-F238E27FC236}">
                      <a16:creationId xmlns:a16="http://schemas.microsoft.com/office/drawing/2014/main" id="{48A60852-0038-438C-AA49-B9D4FF1F81B2}"/>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AB851C95-343B-4877-905F-4C1DF73ED6BA}"/>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FFA89B59-2AFA-4239-97F1-04FFABF0F6C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7E7E9922-A0D1-42C7-BAE1-139A25A72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A284F865-DD64-4B64-B4C9-A8655B4C6B4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523B9B96-AE40-4894-A5CE-FE4F35D3655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935DE8BE-35D4-43F4-BA87-644D1E02DAD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CBB6B8AB-EF73-4096-A205-751C7D769E3F}"/>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14C516D3-98B4-46D9-8F1B-E078C0DB1AF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E8D09772-1FD8-4444-8F96-4F9D09280108}"/>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53EB15EE-A4B2-448F-BA29-D49FEED4B50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FF650CD-E64E-4B16-BCB4-5C917BF37B51}"/>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2E335BC7-27A1-4D0A-8635-05E5C63D3C18}"/>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8B40F8D2-2A8D-4CF9-81BA-E3F67BFC6BC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CDD603F9-32AB-459A-9A6A-59E7B04C40D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2" name="Sun 201">
            <a:extLst>
              <a:ext uri="{FF2B5EF4-FFF2-40B4-BE49-F238E27FC236}">
                <a16:creationId xmlns:a16="http://schemas.microsoft.com/office/drawing/2014/main" id="{EC626B80-12FC-48B0-89AE-A089A6402867}"/>
              </a:ext>
            </a:extLst>
          </p:cNvPr>
          <p:cNvSpPr/>
          <p:nvPr/>
        </p:nvSpPr>
        <p:spPr>
          <a:xfrm>
            <a:off x="9671310" y="2286927"/>
            <a:ext cx="2999441" cy="3013573"/>
          </a:xfrm>
          <a:prstGeom prst="sun">
            <a:avLst>
              <a:gd name="adj" fmla="val 20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Verdana" panose="020B0604030504040204" pitchFamily="34" charset="0"/>
                <a:ea typeface="Verdana" panose="020B0604030504040204" pitchFamily="34" charset="0"/>
              </a:rPr>
              <a:t>Enrichment</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A visit by a Seasonal walks in the village </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Forest Schools</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Visit a garden in the village</a:t>
            </a:r>
          </a:p>
        </p:txBody>
      </p:sp>
      <p:sp>
        <p:nvSpPr>
          <p:cNvPr id="204" name="Double Wave 203">
            <a:extLst>
              <a:ext uri="{FF2B5EF4-FFF2-40B4-BE49-F238E27FC236}">
                <a16:creationId xmlns:a16="http://schemas.microsoft.com/office/drawing/2014/main" id="{3074C254-C872-4CAF-89FC-1458611A4410}"/>
              </a:ext>
            </a:extLst>
          </p:cNvPr>
          <p:cNvSpPr/>
          <p:nvPr/>
        </p:nvSpPr>
        <p:spPr>
          <a:xfrm rot="20259333">
            <a:off x="83107" y="317939"/>
            <a:ext cx="1841397" cy="77962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GEOGRAPHY</a:t>
            </a:r>
          </a:p>
          <a:p>
            <a:pPr algn="ctr"/>
            <a:r>
              <a:rPr lang="en-GB" sz="1400" dirty="0">
                <a:latin typeface="Verdana" panose="020B0604030504040204" pitchFamily="34" charset="0"/>
                <a:ea typeface="Verdana" panose="020B0604030504040204" pitchFamily="34" charset="0"/>
              </a:rPr>
              <a:t>At Ashurst Wood </a:t>
            </a:r>
          </a:p>
        </p:txBody>
      </p:sp>
      <p:grpSp>
        <p:nvGrpSpPr>
          <p:cNvPr id="205" name="Group 204">
            <a:extLst>
              <a:ext uri="{FF2B5EF4-FFF2-40B4-BE49-F238E27FC236}">
                <a16:creationId xmlns:a16="http://schemas.microsoft.com/office/drawing/2014/main" id="{51F9B9A6-95EA-4F06-9AAF-CD18B8270F4A}"/>
              </a:ext>
            </a:extLst>
          </p:cNvPr>
          <p:cNvGrpSpPr/>
          <p:nvPr/>
        </p:nvGrpSpPr>
        <p:grpSpPr>
          <a:xfrm rot="18640793">
            <a:off x="11396259" y="680509"/>
            <a:ext cx="675640" cy="1031847"/>
            <a:chOff x="5029835" y="2934631"/>
            <a:chExt cx="1151891" cy="1654328"/>
          </a:xfrm>
        </p:grpSpPr>
        <p:grpSp>
          <p:nvGrpSpPr>
            <p:cNvPr id="206" name="Group 205">
              <a:extLst>
                <a:ext uri="{FF2B5EF4-FFF2-40B4-BE49-F238E27FC236}">
                  <a16:creationId xmlns:a16="http://schemas.microsoft.com/office/drawing/2014/main" id="{34FCE8C9-99CA-4F77-8715-210C3093643C}"/>
                </a:ext>
              </a:extLst>
            </p:cNvPr>
            <p:cNvGrpSpPr/>
            <p:nvPr/>
          </p:nvGrpSpPr>
          <p:grpSpPr>
            <a:xfrm rot="20388125" flipH="1">
              <a:off x="5029835" y="2934631"/>
              <a:ext cx="514350" cy="1247967"/>
              <a:chOff x="4924425" y="3143250"/>
              <a:chExt cx="684291" cy="1409892"/>
            </a:xfrm>
          </p:grpSpPr>
          <p:grpSp>
            <p:nvGrpSpPr>
              <p:cNvPr id="255" name="Group 254">
                <a:extLst>
                  <a:ext uri="{FF2B5EF4-FFF2-40B4-BE49-F238E27FC236}">
                    <a16:creationId xmlns:a16="http://schemas.microsoft.com/office/drawing/2014/main" id="{D7420143-DEB7-49B1-B1FC-CDFFEE4CCD15}"/>
                  </a:ext>
                </a:extLst>
              </p:cNvPr>
              <p:cNvGrpSpPr/>
              <p:nvPr/>
            </p:nvGrpSpPr>
            <p:grpSpPr>
              <a:xfrm>
                <a:off x="4924425" y="3143250"/>
                <a:ext cx="666940" cy="747127"/>
                <a:chOff x="4924425" y="3143250"/>
                <a:chExt cx="666940" cy="747127"/>
              </a:xfrm>
            </p:grpSpPr>
            <p:sp>
              <p:nvSpPr>
                <p:cNvPr id="272" name="Freeform: Shape 271">
                  <a:extLst>
                    <a:ext uri="{FF2B5EF4-FFF2-40B4-BE49-F238E27FC236}">
                      <a16:creationId xmlns:a16="http://schemas.microsoft.com/office/drawing/2014/main" id="{30067862-4F94-4F7A-A1C6-E96CB29B5984}"/>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Shape 272">
                  <a:extLst>
                    <a:ext uri="{FF2B5EF4-FFF2-40B4-BE49-F238E27FC236}">
                      <a16:creationId xmlns:a16="http://schemas.microsoft.com/office/drawing/2014/main" id="{597F34C6-7CEA-439C-81E8-9CCFF9F49D97}"/>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35B3449A-DBD1-4CDB-B9A8-BE026005D368}"/>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B63591F7-D8C2-4DD8-8CCC-990510A96EE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A86EB6BA-DB7B-49D5-979B-97F526664FC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Shape 276">
                  <a:extLst>
                    <a:ext uri="{FF2B5EF4-FFF2-40B4-BE49-F238E27FC236}">
                      <a16:creationId xmlns:a16="http://schemas.microsoft.com/office/drawing/2014/main" id="{BE6E9FBF-A899-44E9-97BD-BE482954FC3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431CEC28-20F5-44BB-9FBF-D38B28F1B28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Shape 278">
                  <a:extLst>
                    <a:ext uri="{FF2B5EF4-FFF2-40B4-BE49-F238E27FC236}">
                      <a16:creationId xmlns:a16="http://schemas.microsoft.com/office/drawing/2014/main" id="{147B547A-1795-43F5-8D32-1DBB2193AB49}"/>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96B34C00-CCA8-45DC-BCF0-1EF34ABE3ED1}"/>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F55C786-885C-4367-B582-7C973CD78944}"/>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72AB8297-5C97-424B-BB68-0314338CAFC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744CB51A-6C10-4EC2-A20B-AA905C1E9B0F}"/>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Shape 283">
                  <a:extLst>
                    <a:ext uri="{FF2B5EF4-FFF2-40B4-BE49-F238E27FC236}">
                      <a16:creationId xmlns:a16="http://schemas.microsoft.com/office/drawing/2014/main" id="{4D663220-B4AF-4F22-9F9D-6860D01630DA}"/>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Shape 284">
                  <a:extLst>
                    <a:ext uri="{FF2B5EF4-FFF2-40B4-BE49-F238E27FC236}">
                      <a16:creationId xmlns:a16="http://schemas.microsoft.com/office/drawing/2014/main" id="{90844ED1-DFED-4951-86A8-13FC5EBEE3F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1ADA7E43-95F9-4E7B-B8F0-17A422EE972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9F4DA1F3-6C68-488B-BB25-EB813D5FC09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Shape 287">
                  <a:extLst>
                    <a:ext uri="{FF2B5EF4-FFF2-40B4-BE49-F238E27FC236}">
                      <a16:creationId xmlns:a16="http://schemas.microsoft.com/office/drawing/2014/main" id="{47EE3F92-5648-4957-97C2-790358D13A79}"/>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Shape 288">
                  <a:extLst>
                    <a:ext uri="{FF2B5EF4-FFF2-40B4-BE49-F238E27FC236}">
                      <a16:creationId xmlns:a16="http://schemas.microsoft.com/office/drawing/2014/main" id="{2DED6062-0363-4AB3-96AC-6D351DF1973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Shape 289">
                  <a:extLst>
                    <a:ext uri="{FF2B5EF4-FFF2-40B4-BE49-F238E27FC236}">
                      <a16:creationId xmlns:a16="http://schemas.microsoft.com/office/drawing/2014/main" id="{402B2ACF-7B52-46EE-B457-FC856F3A06E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0DA109D8-3454-4038-9933-E40CEFD4AD22}"/>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Shape 291">
                  <a:extLst>
                    <a:ext uri="{FF2B5EF4-FFF2-40B4-BE49-F238E27FC236}">
                      <a16:creationId xmlns:a16="http://schemas.microsoft.com/office/drawing/2014/main" id="{728C765B-574E-43AB-8F64-D045F6F041B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Shape 292">
                  <a:extLst>
                    <a:ext uri="{FF2B5EF4-FFF2-40B4-BE49-F238E27FC236}">
                      <a16:creationId xmlns:a16="http://schemas.microsoft.com/office/drawing/2014/main" id="{BA9AD279-5D67-4B15-904E-E3BB487FA67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Shape 293">
                  <a:extLst>
                    <a:ext uri="{FF2B5EF4-FFF2-40B4-BE49-F238E27FC236}">
                      <a16:creationId xmlns:a16="http://schemas.microsoft.com/office/drawing/2014/main" id="{62631363-CFC7-4399-9191-D4A905BE5FBB}"/>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15435A63-53EF-4801-A00E-CC017E88F52A}"/>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Shape 295">
                  <a:extLst>
                    <a:ext uri="{FF2B5EF4-FFF2-40B4-BE49-F238E27FC236}">
                      <a16:creationId xmlns:a16="http://schemas.microsoft.com/office/drawing/2014/main" id="{5DCA7A74-42BD-42DE-955D-DEBFD0E8ABF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Shape 296">
                  <a:extLst>
                    <a:ext uri="{FF2B5EF4-FFF2-40B4-BE49-F238E27FC236}">
                      <a16:creationId xmlns:a16="http://schemas.microsoft.com/office/drawing/2014/main" id="{AA238506-C98B-4733-A02C-4A70430F2C73}"/>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Shape 297">
                  <a:extLst>
                    <a:ext uri="{FF2B5EF4-FFF2-40B4-BE49-F238E27FC236}">
                      <a16:creationId xmlns:a16="http://schemas.microsoft.com/office/drawing/2014/main" id="{1D7ABF5E-A508-4D99-8421-BE21D4E62054}"/>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12B3822-5ACB-4E19-9B9E-1F1DDEDDF6D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Shape 299">
                  <a:extLst>
                    <a:ext uri="{FF2B5EF4-FFF2-40B4-BE49-F238E27FC236}">
                      <a16:creationId xmlns:a16="http://schemas.microsoft.com/office/drawing/2014/main" id="{6B8AE79A-BAB7-4AC8-AF1D-2884FF80954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Shape 300">
                  <a:extLst>
                    <a:ext uri="{FF2B5EF4-FFF2-40B4-BE49-F238E27FC236}">
                      <a16:creationId xmlns:a16="http://schemas.microsoft.com/office/drawing/2014/main" id="{060CC06C-1826-42C4-A7D6-B7C5D803C10D}"/>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23DA0A85-6915-4481-9EC0-6317DD624D6A}"/>
                  </a:ext>
                </a:extLst>
              </p:cNvPr>
              <p:cNvGrpSpPr/>
              <p:nvPr/>
            </p:nvGrpSpPr>
            <p:grpSpPr>
              <a:xfrm>
                <a:off x="5167050" y="4125304"/>
                <a:ext cx="441666" cy="427838"/>
                <a:chOff x="5178085" y="4182454"/>
                <a:chExt cx="441666" cy="427838"/>
              </a:xfrm>
            </p:grpSpPr>
            <p:sp>
              <p:nvSpPr>
                <p:cNvPr id="257" name="Freeform: Shape 256">
                  <a:extLst>
                    <a:ext uri="{FF2B5EF4-FFF2-40B4-BE49-F238E27FC236}">
                      <a16:creationId xmlns:a16="http://schemas.microsoft.com/office/drawing/2014/main" id="{79C42498-1C13-4DF0-B08B-104EC2E10EA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Shape 257">
                  <a:extLst>
                    <a:ext uri="{FF2B5EF4-FFF2-40B4-BE49-F238E27FC236}">
                      <a16:creationId xmlns:a16="http://schemas.microsoft.com/office/drawing/2014/main" id="{7AD047CC-C825-4C8B-A3D1-0E4CB258B64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Shape 258">
                  <a:extLst>
                    <a:ext uri="{FF2B5EF4-FFF2-40B4-BE49-F238E27FC236}">
                      <a16:creationId xmlns:a16="http://schemas.microsoft.com/office/drawing/2014/main" id="{06E0C42E-FE5C-441A-BD72-FDB4ABD694E7}"/>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Shape 259">
                  <a:extLst>
                    <a:ext uri="{FF2B5EF4-FFF2-40B4-BE49-F238E27FC236}">
                      <a16:creationId xmlns:a16="http://schemas.microsoft.com/office/drawing/2014/main" id="{CEB29253-4DB8-437D-946B-CF59F26B1091}"/>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06F351AE-73F5-4085-869B-9A523CCA24B8}"/>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Shape 261">
                  <a:extLst>
                    <a:ext uri="{FF2B5EF4-FFF2-40B4-BE49-F238E27FC236}">
                      <a16:creationId xmlns:a16="http://schemas.microsoft.com/office/drawing/2014/main" id="{57170848-634B-4E2C-B485-485B23CF1ECD}"/>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B4DA02D6-3C51-4726-A08A-F643E308E957}"/>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Shape 263">
                  <a:extLst>
                    <a:ext uri="{FF2B5EF4-FFF2-40B4-BE49-F238E27FC236}">
                      <a16:creationId xmlns:a16="http://schemas.microsoft.com/office/drawing/2014/main" id="{6BD4B5F6-1E53-4983-936E-526518AD062E}"/>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Shape 264">
                  <a:extLst>
                    <a:ext uri="{FF2B5EF4-FFF2-40B4-BE49-F238E27FC236}">
                      <a16:creationId xmlns:a16="http://schemas.microsoft.com/office/drawing/2014/main" id="{1A610400-8D84-47C9-A0A1-B53976397FCF}"/>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8BF4EC6A-4358-45E5-971C-EAF63B03D67B}"/>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Shape 266">
                  <a:extLst>
                    <a:ext uri="{FF2B5EF4-FFF2-40B4-BE49-F238E27FC236}">
                      <a16:creationId xmlns:a16="http://schemas.microsoft.com/office/drawing/2014/main" id="{000F9A0F-5EE9-470A-8951-30B64AE30F8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330AD9F7-F4BB-4211-993C-CB26C701D6E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17A3460F-6EF7-422E-AD9D-8BB8CBBF84D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Shape 269">
                  <a:extLst>
                    <a:ext uri="{FF2B5EF4-FFF2-40B4-BE49-F238E27FC236}">
                      <a16:creationId xmlns:a16="http://schemas.microsoft.com/office/drawing/2014/main" id="{ABD44FC2-30DD-4B39-848B-150D5B1ABB6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86C3C1BC-78C9-49D3-92C3-A37B776B7B4B}"/>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 name="Group 206">
              <a:extLst>
                <a:ext uri="{FF2B5EF4-FFF2-40B4-BE49-F238E27FC236}">
                  <a16:creationId xmlns:a16="http://schemas.microsoft.com/office/drawing/2014/main" id="{1C5E48E1-654B-421F-B18A-8502647C2458}"/>
                </a:ext>
              </a:extLst>
            </p:cNvPr>
            <p:cNvGrpSpPr/>
            <p:nvPr/>
          </p:nvGrpSpPr>
          <p:grpSpPr>
            <a:xfrm>
              <a:off x="5667376" y="3340992"/>
              <a:ext cx="514350" cy="1247967"/>
              <a:chOff x="4924425" y="3143250"/>
              <a:chExt cx="684291" cy="1409892"/>
            </a:xfrm>
          </p:grpSpPr>
          <p:grpSp>
            <p:nvGrpSpPr>
              <p:cNvPr id="208" name="Group 207">
                <a:extLst>
                  <a:ext uri="{FF2B5EF4-FFF2-40B4-BE49-F238E27FC236}">
                    <a16:creationId xmlns:a16="http://schemas.microsoft.com/office/drawing/2014/main" id="{D26570EA-4C4D-4E53-88C0-1D00FC1B974B}"/>
                  </a:ext>
                </a:extLst>
              </p:cNvPr>
              <p:cNvGrpSpPr/>
              <p:nvPr/>
            </p:nvGrpSpPr>
            <p:grpSpPr>
              <a:xfrm>
                <a:off x="4924425" y="3143250"/>
                <a:ext cx="666940" cy="747127"/>
                <a:chOff x="4924425" y="3143250"/>
                <a:chExt cx="666940" cy="747127"/>
              </a:xfrm>
            </p:grpSpPr>
            <p:sp>
              <p:nvSpPr>
                <p:cNvPr id="225" name="Freeform: Shape 224">
                  <a:extLst>
                    <a:ext uri="{FF2B5EF4-FFF2-40B4-BE49-F238E27FC236}">
                      <a16:creationId xmlns:a16="http://schemas.microsoft.com/office/drawing/2014/main" id="{75D7BD1E-6439-463E-A818-F9D744F0B8E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2E4F8ADD-FF32-4637-A847-B038A99C329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Shape 226">
                  <a:extLst>
                    <a:ext uri="{FF2B5EF4-FFF2-40B4-BE49-F238E27FC236}">
                      <a16:creationId xmlns:a16="http://schemas.microsoft.com/office/drawing/2014/main" id="{F8253A37-95D6-4D24-9D4D-2CBE7C3A48B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Shape 227">
                  <a:extLst>
                    <a:ext uri="{FF2B5EF4-FFF2-40B4-BE49-F238E27FC236}">
                      <a16:creationId xmlns:a16="http://schemas.microsoft.com/office/drawing/2014/main" id="{57CD1A58-0185-4653-80E9-5F670D278FB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Shape 228">
                  <a:extLst>
                    <a:ext uri="{FF2B5EF4-FFF2-40B4-BE49-F238E27FC236}">
                      <a16:creationId xmlns:a16="http://schemas.microsoft.com/office/drawing/2014/main" id="{66EA7EC1-FA80-47EC-937F-2466D17353C1}"/>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Shape 229">
                  <a:extLst>
                    <a:ext uri="{FF2B5EF4-FFF2-40B4-BE49-F238E27FC236}">
                      <a16:creationId xmlns:a16="http://schemas.microsoft.com/office/drawing/2014/main" id="{51E4E325-AC54-48FE-BA29-2B75E6F29072}"/>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Shape 230">
                  <a:extLst>
                    <a:ext uri="{FF2B5EF4-FFF2-40B4-BE49-F238E27FC236}">
                      <a16:creationId xmlns:a16="http://schemas.microsoft.com/office/drawing/2014/main" id="{F9DEEB30-88EE-4918-B8B2-05AEAA338B6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Shape 231">
                  <a:extLst>
                    <a:ext uri="{FF2B5EF4-FFF2-40B4-BE49-F238E27FC236}">
                      <a16:creationId xmlns:a16="http://schemas.microsoft.com/office/drawing/2014/main" id="{64350B0B-C7BA-4AAE-9A23-1F7E56F58BE8}"/>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F6C324A4-FE60-4892-99D1-5528A96CE83F}"/>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Shape 233">
                  <a:extLst>
                    <a:ext uri="{FF2B5EF4-FFF2-40B4-BE49-F238E27FC236}">
                      <a16:creationId xmlns:a16="http://schemas.microsoft.com/office/drawing/2014/main" id="{93D853ED-4A5E-43E3-A4D0-497596C73B47}"/>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Shape 234">
                  <a:extLst>
                    <a:ext uri="{FF2B5EF4-FFF2-40B4-BE49-F238E27FC236}">
                      <a16:creationId xmlns:a16="http://schemas.microsoft.com/office/drawing/2014/main" id="{5FDED520-3874-4F49-8202-BC1901F8AE43}"/>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253A5380-598E-4583-9C80-94C3F90210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Shape 236">
                  <a:extLst>
                    <a:ext uri="{FF2B5EF4-FFF2-40B4-BE49-F238E27FC236}">
                      <a16:creationId xmlns:a16="http://schemas.microsoft.com/office/drawing/2014/main" id="{72EB0800-29A9-49AE-9959-5AC68C3D4674}"/>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a:extLst>
                    <a:ext uri="{FF2B5EF4-FFF2-40B4-BE49-F238E27FC236}">
                      <a16:creationId xmlns:a16="http://schemas.microsoft.com/office/drawing/2014/main" id="{E6DB4942-5886-4BFD-B1C0-683D90BAA93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B8D41EEB-BBF8-45D9-8441-2C2DD28109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a:extLst>
                    <a:ext uri="{FF2B5EF4-FFF2-40B4-BE49-F238E27FC236}">
                      <a16:creationId xmlns:a16="http://schemas.microsoft.com/office/drawing/2014/main" id="{B2C97632-C542-4D71-B8FE-F3339E06E57B}"/>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1A26EBC3-18FD-41B4-882D-FF3974EC5E4F}"/>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11A53A2B-CE7A-43F1-B5D3-6A3988FC84A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Shape 242">
                  <a:extLst>
                    <a:ext uri="{FF2B5EF4-FFF2-40B4-BE49-F238E27FC236}">
                      <a16:creationId xmlns:a16="http://schemas.microsoft.com/office/drawing/2014/main" id="{325188EC-0D97-440F-8297-8BE1A3637E8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Shape 243">
                  <a:extLst>
                    <a:ext uri="{FF2B5EF4-FFF2-40B4-BE49-F238E27FC236}">
                      <a16:creationId xmlns:a16="http://schemas.microsoft.com/office/drawing/2014/main" id="{26A8BEEA-16AA-4D40-A403-56F1294F40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6D8C20A-5E00-4AA9-BE62-C387DF606D06}"/>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Shape 245">
                  <a:extLst>
                    <a:ext uri="{FF2B5EF4-FFF2-40B4-BE49-F238E27FC236}">
                      <a16:creationId xmlns:a16="http://schemas.microsoft.com/office/drawing/2014/main" id="{994AD1C1-4879-44D9-9EA4-90F5C4DD7E23}"/>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Shape 246">
                  <a:extLst>
                    <a:ext uri="{FF2B5EF4-FFF2-40B4-BE49-F238E27FC236}">
                      <a16:creationId xmlns:a16="http://schemas.microsoft.com/office/drawing/2014/main" id="{B283BCEC-30BD-47DD-8111-19629E903F1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6D84F190-959F-4A6D-9827-24B5E1E400E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Shape 248">
                  <a:extLst>
                    <a:ext uri="{FF2B5EF4-FFF2-40B4-BE49-F238E27FC236}">
                      <a16:creationId xmlns:a16="http://schemas.microsoft.com/office/drawing/2014/main" id="{854E0DE6-DBD3-4B8F-B1EF-1825395577FB}"/>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Shape 249">
                  <a:extLst>
                    <a:ext uri="{FF2B5EF4-FFF2-40B4-BE49-F238E27FC236}">
                      <a16:creationId xmlns:a16="http://schemas.microsoft.com/office/drawing/2014/main" id="{DA50C001-3D26-4BF9-95AC-C754E91B029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AA0CF671-2915-4204-ACE8-29F86121308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5466FA34-593F-44E6-B48D-9DBD395B10D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A90A8738-855C-427C-8D11-90E1431F0D88}"/>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Shape 253">
                  <a:extLst>
                    <a:ext uri="{FF2B5EF4-FFF2-40B4-BE49-F238E27FC236}">
                      <a16:creationId xmlns:a16="http://schemas.microsoft.com/office/drawing/2014/main" id="{456C180A-3B65-4DE7-BF31-A09190396DF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oup 208">
                <a:extLst>
                  <a:ext uri="{FF2B5EF4-FFF2-40B4-BE49-F238E27FC236}">
                    <a16:creationId xmlns:a16="http://schemas.microsoft.com/office/drawing/2014/main" id="{13809952-B10A-4320-B83C-F207482122B8}"/>
                  </a:ext>
                </a:extLst>
              </p:cNvPr>
              <p:cNvGrpSpPr/>
              <p:nvPr/>
            </p:nvGrpSpPr>
            <p:grpSpPr>
              <a:xfrm>
                <a:off x="5167050" y="4125304"/>
                <a:ext cx="441666" cy="427838"/>
                <a:chOff x="5178085" y="4182454"/>
                <a:chExt cx="441666" cy="427838"/>
              </a:xfrm>
            </p:grpSpPr>
            <p:sp>
              <p:nvSpPr>
                <p:cNvPr id="210" name="Freeform: Shape 209">
                  <a:extLst>
                    <a:ext uri="{FF2B5EF4-FFF2-40B4-BE49-F238E27FC236}">
                      <a16:creationId xmlns:a16="http://schemas.microsoft.com/office/drawing/2014/main" id="{027791EA-FBFA-46E2-BACC-816F89DF8BA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4BEF399E-1850-49F7-A5DB-02EE80B1738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81079131-D245-48AA-887A-4741ACEF5EA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89195E29-F519-4BAE-83A2-861167619E8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41370956-32E3-45A7-A20C-96F4325A41F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73921BAD-046D-4F83-AD6D-CA66C666968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AA4A416E-D326-44F0-98F8-A0739FD527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CC4A71EA-A589-4191-ABD3-30FF98855C68}"/>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9B10A12D-59A0-4D96-AB88-562F1468AC5D}"/>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94988926-7E37-4978-BFA2-5667B413B961}"/>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4A6DFB2F-A0D6-4129-AB23-A2490784FDC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673EE936-301F-4D56-A845-BF6C171C822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812DE9C3-7CD5-4373-BF74-2798062B6863}"/>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Shape 222">
                  <a:extLst>
                    <a:ext uri="{FF2B5EF4-FFF2-40B4-BE49-F238E27FC236}">
                      <a16:creationId xmlns:a16="http://schemas.microsoft.com/office/drawing/2014/main" id="{349D33D8-92D8-4F95-80B0-4A841B85E5F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Shape 223">
                  <a:extLst>
                    <a:ext uri="{FF2B5EF4-FFF2-40B4-BE49-F238E27FC236}">
                      <a16:creationId xmlns:a16="http://schemas.microsoft.com/office/drawing/2014/main" id="{9585270A-AFF7-4685-9B71-543EF86A5A0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02" name="Group 301">
            <a:extLst>
              <a:ext uri="{FF2B5EF4-FFF2-40B4-BE49-F238E27FC236}">
                <a16:creationId xmlns:a16="http://schemas.microsoft.com/office/drawing/2014/main" id="{0DB7BDBC-A2E1-4B63-8370-DEAAACADA1A7}"/>
              </a:ext>
            </a:extLst>
          </p:cNvPr>
          <p:cNvGrpSpPr/>
          <p:nvPr/>
        </p:nvGrpSpPr>
        <p:grpSpPr>
          <a:xfrm rot="15131419">
            <a:off x="32366" y="1137707"/>
            <a:ext cx="675640" cy="1031847"/>
            <a:chOff x="5029835" y="2934631"/>
            <a:chExt cx="1151891" cy="1654328"/>
          </a:xfrm>
        </p:grpSpPr>
        <p:grpSp>
          <p:nvGrpSpPr>
            <p:cNvPr id="303" name="Group 302">
              <a:extLst>
                <a:ext uri="{FF2B5EF4-FFF2-40B4-BE49-F238E27FC236}">
                  <a16:creationId xmlns:a16="http://schemas.microsoft.com/office/drawing/2014/main" id="{ADA39396-9509-49F3-9F20-7FA36574C507}"/>
                </a:ext>
              </a:extLst>
            </p:cNvPr>
            <p:cNvGrpSpPr/>
            <p:nvPr/>
          </p:nvGrpSpPr>
          <p:grpSpPr>
            <a:xfrm rot="20388125" flipH="1">
              <a:off x="5029835" y="2934631"/>
              <a:ext cx="514350" cy="1247967"/>
              <a:chOff x="4924425" y="3143250"/>
              <a:chExt cx="684291" cy="1409892"/>
            </a:xfrm>
          </p:grpSpPr>
          <p:grpSp>
            <p:nvGrpSpPr>
              <p:cNvPr id="352" name="Group 351">
                <a:extLst>
                  <a:ext uri="{FF2B5EF4-FFF2-40B4-BE49-F238E27FC236}">
                    <a16:creationId xmlns:a16="http://schemas.microsoft.com/office/drawing/2014/main" id="{FE64C5B7-05DE-4ABC-B869-EAD08E365729}"/>
                  </a:ext>
                </a:extLst>
              </p:cNvPr>
              <p:cNvGrpSpPr/>
              <p:nvPr/>
            </p:nvGrpSpPr>
            <p:grpSpPr>
              <a:xfrm>
                <a:off x="4924425" y="3143250"/>
                <a:ext cx="666940" cy="747127"/>
                <a:chOff x="4924425" y="3143250"/>
                <a:chExt cx="666940" cy="747127"/>
              </a:xfrm>
            </p:grpSpPr>
            <p:sp>
              <p:nvSpPr>
                <p:cNvPr id="369" name="Freeform: Shape 368">
                  <a:extLst>
                    <a:ext uri="{FF2B5EF4-FFF2-40B4-BE49-F238E27FC236}">
                      <a16:creationId xmlns:a16="http://schemas.microsoft.com/office/drawing/2014/main" id="{A6E07D5E-FDC2-46F7-8584-52E23D286F9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Shape 369">
                  <a:extLst>
                    <a:ext uri="{FF2B5EF4-FFF2-40B4-BE49-F238E27FC236}">
                      <a16:creationId xmlns:a16="http://schemas.microsoft.com/office/drawing/2014/main" id="{A1CE1B9E-ED97-4225-834A-8DD328CF57DF}"/>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reeform: Shape 370">
                  <a:extLst>
                    <a:ext uri="{FF2B5EF4-FFF2-40B4-BE49-F238E27FC236}">
                      <a16:creationId xmlns:a16="http://schemas.microsoft.com/office/drawing/2014/main" id="{6B5EA0D8-421A-43C5-AA41-9BAF4496E24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Freeform: Shape 371">
                  <a:extLst>
                    <a:ext uri="{FF2B5EF4-FFF2-40B4-BE49-F238E27FC236}">
                      <a16:creationId xmlns:a16="http://schemas.microsoft.com/office/drawing/2014/main" id="{FDAC0BC4-1A89-4498-917E-4F84DB880FA7}"/>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reeform: Shape 372">
                  <a:extLst>
                    <a:ext uri="{FF2B5EF4-FFF2-40B4-BE49-F238E27FC236}">
                      <a16:creationId xmlns:a16="http://schemas.microsoft.com/office/drawing/2014/main" id="{65FB0F93-D1E6-49AD-8298-A49C739FD17A}"/>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reeform: Shape 373">
                  <a:extLst>
                    <a:ext uri="{FF2B5EF4-FFF2-40B4-BE49-F238E27FC236}">
                      <a16:creationId xmlns:a16="http://schemas.microsoft.com/office/drawing/2014/main" id="{A01F4BE2-B35E-43DC-A976-F17F98E4DE50}"/>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reeform: Shape 374">
                  <a:extLst>
                    <a:ext uri="{FF2B5EF4-FFF2-40B4-BE49-F238E27FC236}">
                      <a16:creationId xmlns:a16="http://schemas.microsoft.com/office/drawing/2014/main" id="{3C48B94E-B45B-49D0-975D-076131F28F7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reeform: Shape 375">
                  <a:extLst>
                    <a:ext uri="{FF2B5EF4-FFF2-40B4-BE49-F238E27FC236}">
                      <a16:creationId xmlns:a16="http://schemas.microsoft.com/office/drawing/2014/main" id="{76DB00CC-FB99-491F-BA14-A402DC53636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reeform: Shape 376">
                  <a:extLst>
                    <a:ext uri="{FF2B5EF4-FFF2-40B4-BE49-F238E27FC236}">
                      <a16:creationId xmlns:a16="http://schemas.microsoft.com/office/drawing/2014/main" id="{8D6B0AFE-5F6D-4A21-9FCE-60282A592AD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reeform: Shape 377">
                  <a:extLst>
                    <a:ext uri="{FF2B5EF4-FFF2-40B4-BE49-F238E27FC236}">
                      <a16:creationId xmlns:a16="http://schemas.microsoft.com/office/drawing/2014/main" id="{4BE7D47F-D141-4674-9D9E-C089515ED7B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reeform: Shape 378">
                  <a:extLst>
                    <a:ext uri="{FF2B5EF4-FFF2-40B4-BE49-F238E27FC236}">
                      <a16:creationId xmlns:a16="http://schemas.microsoft.com/office/drawing/2014/main" id="{92BDBF75-159C-49BF-A5D9-4EB83FCB920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Shape 379">
                  <a:extLst>
                    <a:ext uri="{FF2B5EF4-FFF2-40B4-BE49-F238E27FC236}">
                      <a16:creationId xmlns:a16="http://schemas.microsoft.com/office/drawing/2014/main" id="{C643FBC8-2B7E-4CB3-90FD-21438A41B49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Shape 380">
                  <a:extLst>
                    <a:ext uri="{FF2B5EF4-FFF2-40B4-BE49-F238E27FC236}">
                      <a16:creationId xmlns:a16="http://schemas.microsoft.com/office/drawing/2014/main" id="{647251BF-5F2A-4110-B7EB-48A91F877E28}"/>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Shape 381">
                  <a:extLst>
                    <a:ext uri="{FF2B5EF4-FFF2-40B4-BE49-F238E27FC236}">
                      <a16:creationId xmlns:a16="http://schemas.microsoft.com/office/drawing/2014/main" id="{84EDCADF-45D2-4AA2-8F6C-DCE5F650C12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95B8A60D-4427-4C9D-AFED-32B1281F63F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79712DD4-70BB-4A11-9A0A-6B07A431DF5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Shape 384">
                  <a:extLst>
                    <a:ext uri="{FF2B5EF4-FFF2-40B4-BE49-F238E27FC236}">
                      <a16:creationId xmlns:a16="http://schemas.microsoft.com/office/drawing/2014/main" id="{C25F3F11-251D-4C75-8916-B9D54E6790C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Shape 385">
                  <a:extLst>
                    <a:ext uri="{FF2B5EF4-FFF2-40B4-BE49-F238E27FC236}">
                      <a16:creationId xmlns:a16="http://schemas.microsoft.com/office/drawing/2014/main" id="{0C1CEB64-B019-462C-BA4C-BC5F988A0544}"/>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Shape 386">
                  <a:extLst>
                    <a:ext uri="{FF2B5EF4-FFF2-40B4-BE49-F238E27FC236}">
                      <a16:creationId xmlns:a16="http://schemas.microsoft.com/office/drawing/2014/main" id="{C7AE59EE-3C0A-4810-B833-A3E1FC89EF2B}"/>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reeform: Shape 387">
                  <a:extLst>
                    <a:ext uri="{FF2B5EF4-FFF2-40B4-BE49-F238E27FC236}">
                      <a16:creationId xmlns:a16="http://schemas.microsoft.com/office/drawing/2014/main" id="{C713F273-A592-48C9-9383-48026FD4065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3D4770BD-E5F9-4E3F-B70B-CFCD880C55B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reeform: Shape 389">
                  <a:extLst>
                    <a:ext uri="{FF2B5EF4-FFF2-40B4-BE49-F238E27FC236}">
                      <a16:creationId xmlns:a16="http://schemas.microsoft.com/office/drawing/2014/main" id="{9E00D477-930F-4452-B44B-43801D23A116}"/>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reeform: Shape 390">
                  <a:extLst>
                    <a:ext uri="{FF2B5EF4-FFF2-40B4-BE49-F238E27FC236}">
                      <a16:creationId xmlns:a16="http://schemas.microsoft.com/office/drawing/2014/main" id="{88D05125-3284-4DFA-AC63-F1D41AB92F9F}"/>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reeform: Shape 391">
                  <a:extLst>
                    <a:ext uri="{FF2B5EF4-FFF2-40B4-BE49-F238E27FC236}">
                      <a16:creationId xmlns:a16="http://schemas.microsoft.com/office/drawing/2014/main" id="{BBBC3739-BBFD-4D05-8828-CAE94776513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reeform: Shape 392">
                  <a:extLst>
                    <a:ext uri="{FF2B5EF4-FFF2-40B4-BE49-F238E27FC236}">
                      <a16:creationId xmlns:a16="http://schemas.microsoft.com/office/drawing/2014/main" id="{9385315C-30F8-4472-B1EF-278847D8CD7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reeform: Shape 393">
                  <a:extLst>
                    <a:ext uri="{FF2B5EF4-FFF2-40B4-BE49-F238E27FC236}">
                      <a16:creationId xmlns:a16="http://schemas.microsoft.com/office/drawing/2014/main" id="{6A1C2D9C-670B-456B-AFD3-A56B56EA037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reeform: Shape 394">
                  <a:extLst>
                    <a:ext uri="{FF2B5EF4-FFF2-40B4-BE49-F238E27FC236}">
                      <a16:creationId xmlns:a16="http://schemas.microsoft.com/office/drawing/2014/main" id="{330D5745-8064-4208-AA3B-3B40C9AFAAAF}"/>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14B6D775-E609-4F2C-B050-8D27AD976056}"/>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reeform: Shape 396">
                  <a:extLst>
                    <a:ext uri="{FF2B5EF4-FFF2-40B4-BE49-F238E27FC236}">
                      <a16:creationId xmlns:a16="http://schemas.microsoft.com/office/drawing/2014/main" id="{82B77CB0-61EC-4079-9209-C4262E369C7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reeform: Shape 397">
                  <a:extLst>
                    <a:ext uri="{FF2B5EF4-FFF2-40B4-BE49-F238E27FC236}">
                      <a16:creationId xmlns:a16="http://schemas.microsoft.com/office/drawing/2014/main" id="{D9889D00-347F-45EF-B6E7-B6942EDB94C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3" name="Group 352">
                <a:extLst>
                  <a:ext uri="{FF2B5EF4-FFF2-40B4-BE49-F238E27FC236}">
                    <a16:creationId xmlns:a16="http://schemas.microsoft.com/office/drawing/2014/main" id="{98CAAF91-3EA4-4A76-8D8A-A1102DC9A6FF}"/>
                  </a:ext>
                </a:extLst>
              </p:cNvPr>
              <p:cNvGrpSpPr/>
              <p:nvPr/>
            </p:nvGrpSpPr>
            <p:grpSpPr>
              <a:xfrm>
                <a:off x="5167050" y="4125304"/>
                <a:ext cx="441666" cy="427838"/>
                <a:chOff x="5178085" y="4182454"/>
                <a:chExt cx="441666" cy="427838"/>
              </a:xfrm>
            </p:grpSpPr>
            <p:sp>
              <p:nvSpPr>
                <p:cNvPr id="354" name="Freeform: Shape 353">
                  <a:extLst>
                    <a:ext uri="{FF2B5EF4-FFF2-40B4-BE49-F238E27FC236}">
                      <a16:creationId xmlns:a16="http://schemas.microsoft.com/office/drawing/2014/main" id="{B969173B-DDD2-44C8-B716-6FBD59AE0C3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Shape 354">
                  <a:extLst>
                    <a:ext uri="{FF2B5EF4-FFF2-40B4-BE49-F238E27FC236}">
                      <a16:creationId xmlns:a16="http://schemas.microsoft.com/office/drawing/2014/main" id="{2B68F452-3610-4B09-A42A-0DB04728E613}"/>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Shape 355">
                  <a:extLst>
                    <a:ext uri="{FF2B5EF4-FFF2-40B4-BE49-F238E27FC236}">
                      <a16:creationId xmlns:a16="http://schemas.microsoft.com/office/drawing/2014/main" id="{FD6A0AEA-CE76-478D-8243-356E7E14AFC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Shape 356">
                  <a:extLst>
                    <a:ext uri="{FF2B5EF4-FFF2-40B4-BE49-F238E27FC236}">
                      <a16:creationId xmlns:a16="http://schemas.microsoft.com/office/drawing/2014/main" id="{13250B5B-A2C0-402E-89C5-14C38171652C}"/>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Shape 357">
                  <a:extLst>
                    <a:ext uri="{FF2B5EF4-FFF2-40B4-BE49-F238E27FC236}">
                      <a16:creationId xmlns:a16="http://schemas.microsoft.com/office/drawing/2014/main" id="{9D4D9736-B1CA-416B-85F6-4F8987025F5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Shape 358">
                  <a:extLst>
                    <a:ext uri="{FF2B5EF4-FFF2-40B4-BE49-F238E27FC236}">
                      <a16:creationId xmlns:a16="http://schemas.microsoft.com/office/drawing/2014/main" id="{7AF0E445-99E4-4320-8127-DD6E07F253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Shape 359">
                  <a:extLst>
                    <a:ext uri="{FF2B5EF4-FFF2-40B4-BE49-F238E27FC236}">
                      <a16:creationId xmlns:a16="http://schemas.microsoft.com/office/drawing/2014/main" id="{470E73FB-FC8E-4664-90EF-18AAFEF2B492}"/>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Shape 360">
                  <a:extLst>
                    <a:ext uri="{FF2B5EF4-FFF2-40B4-BE49-F238E27FC236}">
                      <a16:creationId xmlns:a16="http://schemas.microsoft.com/office/drawing/2014/main" id="{818B6D94-0421-4C03-BE6A-02316B9108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Shape 361">
                  <a:extLst>
                    <a:ext uri="{FF2B5EF4-FFF2-40B4-BE49-F238E27FC236}">
                      <a16:creationId xmlns:a16="http://schemas.microsoft.com/office/drawing/2014/main" id="{898C40AC-E224-478D-AF1D-821E140CF6A9}"/>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05A2615B-123E-4622-8E14-3C67A131F79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442FFC1-F62B-49C6-9518-1B07CC6B39F0}"/>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Shape 364">
                  <a:extLst>
                    <a:ext uri="{FF2B5EF4-FFF2-40B4-BE49-F238E27FC236}">
                      <a16:creationId xmlns:a16="http://schemas.microsoft.com/office/drawing/2014/main" id="{891D9A4F-DFA0-4D28-AC31-6B6B2A72195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Shape 365">
                  <a:extLst>
                    <a:ext uri="{FF2B5EF4-FFF2-40B4-BE49-F238E27FC236}">
                      <a16:creationId xmlns:a16="http://schemas.microsoft.com/office/drawing/2014/main" id="{5DDF7A16-66CD-4A61-B534-D074B08FACB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Shape 366">
                  <a:extLst>
                    <a:ext uri="{FF2B5EF4-FFF2-40B4-BE49-F238E27FC236}">
                      <a16:creationId xmlns:a16="http://schemas.microsoft.com/office/drawing/2014/main" id="{BDBD7518-4A5D-4361-8E40-07329114D7E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Shape 367">
                  <a:extLst>
                    <a:ext uri="{FF2B5EF4-FFF2-40B4-BE49-F238E27FC236}">
                      <a16:creationId xmlns:a16="http://schemas.microsoft.com/office/drawing/2014/main" id="{D8BB9AED-22FD-4A1C-A3CC-DCADB7783C33}"/>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4" name="Group 303">
              <a:extLst>
                <a:ext uri="{FF2B5EF4-FFF2-40B4-BE49-F238E27FC236}">
                  <a16:creationId xmlns:a16="http://schemas.microsoft.com/office/drawing/2014/main" id="{46C74010-5258-4EFC-BF09-173DAED39552}"/>
                </a:ext>
              </a:extLst>
            </p:cNvPr>
            <p:cNvGrpSpPr/>
            <p:nvPr/>
          </p:nvGrpSpPr>
          <p:grpSpPr>
            <a:xfrm>
              <a:off x="5667376" y="3340992"/>
              <a:ext cx="514350" cy="1247967"/>
              <a:chOff x="4924425" y="3143250"/>
              <a:chExt cx="684291" cy="1409892"/>
            </a:xfrm>
          </p:grpSpPr>
          <p:grpSp>
            <p:nvGrpSpPr>
              <p:cNvPr id="305" name="Group 304">
                <a:extLst>
                  <a:ext uri="{FF2B5EF4-FFF2-40B4-BE49-F238E27FC236}">
                    <a16:creationId xmlns:a16="http://schemas.microsoft.com/office/drawing/2014/main" id="{081B8BF5-1570-45A6-A087-83B602DAEE80}"/>
                  </a:ext>
                </a:extLst>
              </p:cNvPr>
              <p:cNvGrpSpPr/>
              <p:nvPr/>
            </p:nvGrpSpPr>
            <p:grpSpPr>
              <a:xfrm>
                <a:off x="4924425" y="3143250"/>
                <a:ext cx="666940" cy="747127"/>
                <a:chOff x="4924425" y="3143250"/>
                <a:chExt cx="666940" cy="747127"/>
              </a:xfrm>
            </p:grpSpPr>
            <p:sp>
              <p:nvSpPr>
                <p:cNvPr id="322" name="Freeform: Shape 321">
                  <a:extLst>
                    <a:ext uri="{FF2B5EF4-FFF2-40B4-BE49-F238E27FC236}">
                      <a16:creationId xmlns:a16="http://schemas.microsoft.com/office/drawing/2014/main" id="{63FB60D5-522E-4783-85CA-53580FABF58E}"/>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reeform: Shape 322">
                  <a:extLst>
                    <a:ext uri="{FF2B5EF4-FFF2-40B4-BE49-F238E27FC236}">
                      <a16:creationId xmlns:a16="http://schemas.microsoft.com/office/drawing/2014/main" id="{408881CE-8812-44DA-81A3-A63FB65D74C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Shape 323">
                  <a:extLst>
                    <a:ext uri="{FF2B5EF4-FFF2-40B4-BE49-F238E27FC236}">
                      <a16:creationId xmlns:a16="http://schemas.microsoft.com/office/drawing/2014/main" id="{62B7B7B3-3D65-47F7-AD91-B98BF13AEAE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reeform: Shape 324">
                  <a:extLst>
                    <a:ext uri="{FF2B5EF4-FFF2-40B4-BE49-F238E27FC236}">
                      <a16:creationId xmlns:a16="http://schemas.microsoft.com/office/drawing/2014/main" id="{3CB11667-0D43-4C8A-865E-A5445506FD6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reeform: Shape 325">
                  <a:extLst>
                    <a:ext uri="{FF2B5EF4-FFF2-40B4-BE49-F238E27FC236}">
                      <a16:creationId xmlns:a16="http://schemas.microsoft.com/office/drawing/2014/main" id="{1E82D21A-978E-4D37-8D61-60DC1F4E6EC8}"/>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reeform: Shape 326">
                  <a:extLst>
                    <a:ext uri="{FF2B5EF4-FFF2-40B4-BE49-F238E27FC236}">
                      <a16:creationId xmlns:a16="http://schemas.microsoft.com/office/drawing/2014/main" id="{184519A0-EB29-4260-81F9-2CA2D12040A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reeform: Shape 327">
                  <a:extLst>
                    <a:ext uri="{FF2B5EF4-FFF2-40B4-BE49-F238E27FC236}">
                      <a16:creationId xmlns:a16="http://schemas.microsoft.com/office/drawing/2014/main" id="{37E61B71-C940-4ED1-ADE3-418B5D39DFD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Shape 328">
                  <a:extLst>
                    <a:ext uri="{FF2B5EF4-FFF2-40B4-BE49-F238E27FC236}">
                      <a16:creationId xmlns:a16="http://schemas.microsoft.com/office/drawing/2014/main" id="{10DF1D92-2E50-4EC2-B33E-230D403085C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Shape 329">
                  <a:extLst>
                    <a:ext uri="{FF2B5EF4-FFF2-40B4-BE49-F238E27FC236}">
                      <a16:creationId xmlns:a16="http://schemas.microsoft.com/office/drawing/2014/main" id="{E03391ED-C3DC-4665-9FEE-5666C68F764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48F0BEE6-F875-4F4D-BFE1-F2A111652B9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137C6EE5-6A08-4669-8D84-9E4632B122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15D0DE17-9748-44FF-81A8-B239C5F9E520}"/>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Shape 333">
                  <a:extLst>
                    <a:ext uri="{FF2B5EF4-FFF2-40B4-BE49-F238E27FC236}">
                      <a16:creationId xmlns:a16="http://schemas.microsoft.com/office/drawing/2014/main" id="{DD38D3E9-04AC-4C06-A39A-769CA3856692}"/>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Shape 334">
                  <a:extLst>
                    <a:ext uri="{FF2B5EF4-FFF2-40B4-BE49-F238E27FC236}">
                      <a16:creationId xmlns:a16="http://schemas.microsoft.com/office/drawing/2014/main" id="{885A872A-FCDA-4728-B5C1-31EA3F5199D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Shape 335">
                  <a:extLst>
                    <a:ext uri="{FF2B5EF4-FFF2-40B4-BE49-F238E27FC236}">
                      <a16:creationId xmlns:a16="http://schemas.microsoft.com/office/drawing/2014/main" id="{FACF8800-D4CA-4995-91FF-04D4E77FDAA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Shape 336">
                  <a:extLst>
                    <a:ext uri="{FF2B5EF4-FFF2-40B4-BE49-F238E27FC236}">
                      <a16:creationId xmlns:a16="http://schemas.microsoft.com/office/drawing/2014/main" id="{C24D8A65-080D-4A98-A83B-15A511C9AD5C}"/>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Shape 337">
                  <a:extLst>
                    <a:ext uri="{FF2B5EF4-FFF2-40B4-BE49-F238E27FC236}">
                      <a16:creationId xmlns:a16="http://schemas.microsoft.com/office/drawing/2014/main" id="{279E17DA-E5B1-4FEE-B2CC-61DF0E2FBF3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Shape 338">
                  <a:extLst>
                    <a:ext uri="{FF2B5EF4-FFF2-40B4-BE49-F238E27FC236}">
                      <a16:creationId xmlns:a16="http://schemas.microsoft.com/office/drawing/2014/main" id="{3E1B55B4-6DF1-4A64-8AF1-80DB6FAABB4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Shape 339">
                  <a:extLst>
                    <a:ext uri="{FF2B5EF4-FFF2-40B4-BE49-F238E27FC236}">
                      <a16:creationId xmlns:a16="http://schemas.microsoft.com/office/drawing/2014/main" id="{EB9400A5-AA87-4584-A61C-92C83BC3E7A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Shape 340">
                  <a:extLst>
                    <a:ext uri="{FF2B5EF4-FFF2-40B4-BE49-F238E27FC236}">
                      <a16:creationId xmlns:a16="http://schemas.microsoft.com/office/drawing/2014/main" id="{5A7BF539-0106-4BF0-9CC3-75B9BC160294}"/>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Shape 341">
                  <a:extLst>
                    <a:ext uri="{FF2B5EF4-FFF2-40B4-BE49-F238E27FC236}">
                      <a16:creationId xmlns:a16="http://schemas.microsoft.com/office/drawing/2014/main" id="{C3B2BF02-970D-4BAF-97B0-F9FE81549BC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Shape 342">
                  <a:extLst>
                    <a:ext uri="{FF2B5EF4-FFF2-40B4-BE49-F238E27FC236}">
                      <a16:creationId xmlns:a16="http://schemas.microsoft.com/office/drawing/2014/main" id="{C25CF60C-2835-4054-AE69-7E1CE5432BF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Shape 343">
                  <a:extLst>
                    <a:ext uri="{FF2B5EF4-FFF2-40B4-BE49-F238E27FC236}">
                      <a16:creationId xmlns:a16="http://schemas.microsoft.com/office/drawing/2014/main" id="{26340756-457D-499F-A243-E50013DB3B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Shape 344">
                  <a:extLst>
                    <a:ext uri="{FF2B5EF4-FFF2-40B4-BE49-F238E27FC236}">
                      <a16:creationId xmlns:a16="http://schemas.microsoft.com/office/drawing/2014/main" id="{14C2777F-20D5-4A6F-B355-0262479FCA96}"/>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Shape 345">
                  <a:extLst>
                    <a:ext uri="{FF2B5EF4-FFF2-40B4-BE49-F238E27FC236}">
                      <a16:creationId xmlns:a16="http://schemas.microsoft.com/office/drawing/2014/main" id="{78193A69-56FB-4E43-9863-1756FF3AE13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Shape 346">
                  <a:extLst>
                    <a:ext uri="{FF2B5EF4-FFF2-40B4-BE49-F238E27FC236}">
                      <a16:creationId xmlns:a16="http://schemas.microsoft.com/office/drawing/2014/main" id="{721DCAE4-07A7-4104-872D-51D0529BF67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Shape 347">
                  <a:extLst>
                    <a:ext uri="{FF2B5EF4-FFF2-40B4-BE49-F238E27FC236}">
                      <a16:creationId xmlns:a16="http://schemas.microsoft.com/office/drawing/2014/main" id="{C82B5569-2D14-4CD6-A1A0-F778972C3F25}"/>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Shape 348">
                  <a:extLst>
                    <a:ext uri="{FF2B5EF4-FFF2-40B4-BE49-F238E27FC236}">
                      <a16:creationId xmlns:a16="http://schemas.microsoft.com/office/drawing/2014/main" id="{11C3FEEA-5391-49CF-AAFA-749E8D02399A}"/>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Shape 349">
                  <a:extLst>
                    <a:ext uri="{FF2B5EF4-FFF2-40B4-BE49-F238E27FC236}">
                      <a16:creationId xmlns:a16="http://schemas.microsoft.com/office/drawing/2014/main" id="{65D437DD-99B3-476A-9890-EFD2FC73012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Shape 350">
                  <a:extLst>
                    <a:ext uri="{FF2B5EF4-FFF2-40B4-BE49-F238E27FC236}">
                      <a16:creationId xmlns:a16="http://schemas.microsoft.com/office/drawing/2014/main" id="{65E4CA16-1C5B-4F34-B3F7-87361EC7E06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122B50D0-09D6-4F0D-A6AA-8E021B2F02FB}"/>
                  </a:ext>
                </a:extLst>
              </p:cNvPr>
              <p:cNvGrpSpPr/>
              <p:nvPr/>
            </p:nvGrpSpPr>
            <p:grpSpPr>
              <a:xfrm>
                <a:off x="5167050" y="4125304"/>
                <a:ext cx="441666" cy="427838"/>
                <a:chOff x="5178085" y="4182454"/>
                <a:chExt cx="441666" cy="427838"/>
              </a:xfrm>
            </p:grpSpPr>
            <p:sp>
              <p:nvSpPr>
                <p:cNvPr id="307" name="Freeform: Shape 306">
                  <a:extLst>
                    <a:ext uri="{FF2B5EF4-FFF2-40B4-BE49-F238E27FC236}">
                      <a16:creationId xmlns:a16="http://schemas.microsoft.com/office/drawing/2014/main" id="{CD4ED8B8-8A41-411B-8544-4035999EEEC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Shape 307">
                  <a:extLst>
                    <a:ext uri="{FF2B5EF4-FFF2-40B4-BE49-F238E27FC236}">
                      <a16:creationId xmlns:a16="http://schemas.microsoft.com/office/drawing/2014/main" id="{F3F20998-9C96-4C04-8F83-74456AB4D01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Shape 308">
                  <a:extLst>
                    <a:ext uri="{FF2B5EF4-FFF2-40B4-BE49-F238E27FC236}">
                      <a16:creationId xmlns:a16="http://schemas.microsoft.com/office/drawing/2014/main" id="{87F21205-4B20-439D-A131-A3CFD42D27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3504102-E9B2-41B4-8733-C5A78813E455}"/>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Shape 310">
                  <a:extLst>
                    <a:ext uri="{FF2B5EF4-FFF2-40B4-BE49-F238E27FC236}">
                      <a16:creationId xmlns:a16="http://schemas.microsoft.com/office/drawing/2014/main" id="{64F9BD38-7FAB-45FA-94EB-6A019EC20385}"/>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FD4CD21D-FD51-46D5-9A35-BA67AFE5EE79}"/>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B8B212EC-EE96-4A6C-B81C-3B3D8E1F3DD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22925507-F104-466B-BEE1-B98885D18DE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BD997448-8740-47A0-86C9-CFB56B5516E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Shape 315">
                  <a:extLst>
                    <a:ext uri="{FF2B5EF4-FFF2-40B4-BE49-F238E27FC236}">
                      <a16:creationId xmlns:a16="http://schemas.microsoft.com/office/drawing/2014/main" id="{0D68905F-AFC8-4131-ABD7-21C6AFB2AE5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Shape 316">
                  <a:extLst>
                    <a:ext uri="{FF2B5EF4-FFF2-40B4-BE49-F238E27FC236}">
                      <a16:creationId xmlns:a16="http://schemas.microsoft.com/office/drawing/2014/main" id="{3D7C6107-0EEE-4238-A16D-1F93853BA60A}"/>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Shape 317">
                  <a:extLst>
                    <a:ext uri="{FF2B5EF4-FFF2-40B4-BE49-F238E27FC236}">
                      <a16:creationId xmlns:a16="http://schemas.microsoft.com/office/drawing/2014/main" id="{6237ABB9-000A-49BE-9FB7-70F8F874BF7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0D8C776B-5738-43F0-A8D8-3EAF6C555F8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Shape 319">
                  <a:extLst>
                    <a:ext uri="{FF2B5EF4-FFF2-40B4-BE49-F238E27FC236}">
                      <a16:creationId xmlns:a16="http://schemas.microsoft.com/office/drawing/2014/main" id="{7BE1C320-42C8-4E40-99D1-0F77396D838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Shape 320">
                  <a:extLst>
                    <a:ext uri="{FF2B5EF4-FFF2-40B4-BE49-F238E27FC236}">
                      <a16:creationId xmlns:a16="http://schemas.microsoft.com/office/drawing/2014/main" id="{A60E3226-9CFE-46BD-B245-A9A7DC197439}"/>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1" name="Group 400">
            <a:extLst>
              <a:ext uri="{FF2B5EF4-FFF2-40B4-BE49-F238E27FC236}">
                <a16:creationId xmlns:a16="http://schemas.microsoft.com/office/drawing/2014/main" id="{32FB8D0D-48D4-457A-AD7D-E0357FA3C5B7}"/>
              </a:ext>
            </a:extLst>
          </p:cNvPr>
          <p:cNvGrpSpPr/>
          <p:nvPr/>
        </p:nvGrpSpPr>
        <p:grpSpPr>
          <a:xfrm rot="15131419">
            <a:off x="2061851" y="-316981"/>
            <a:ext cx="675640" cy="1031847"/>
            <a:chOff x="5029835" y="2934631"/>
            <a:chExt cx="1151891" cy="1654328"/>
          </a:xfrm>
        </p:grpSpPr>
        <p:grpSp>
          <p:nvGrpSpPr>
            <p:cNvPr id="402" name="Group 401">
              <a:extLst>
                <a:ext uri="{FF2B5EF4-FFF2-40B4-BE49-F238E27FC236}">
                  <a16:creationId xmlns:a16="http://schemas.microsoft.com/office/drawing/2014/main" id="{DA1CC72F-5396-4C82-AE85-11B9700EF81A}"/>
                </a:ext>
              </a:extLst>
            </p:cNvPr>
            <p:cNvGrpSpPr/>
            <p:nvPr/>
          </p:nvGrpSpPr>
          <p:grpSpPr>
            <a:xfrm rot="20388125" flipH="1">
              <a:off x="5029835" y="2934631"/>
              <a:ext cx="514350" cy="1247967"/>
              <a:chOff x="4924425" y="3143250"/>
              <a:chExt cx="684291" cy="1409892"/>
            </a:xfrm>
          </p:grpSpPr>
          <p:grpSp>
            <p:nvGrpSpPr>
              <p:cNvPr id="451" name="Group 450">
                <a:extLst>
                  <a:ext uri="{FF2B5EF4-FFF2-40B4-BE49-F238E27FC236}">
                    <a16:creationId xmlns:a16="http://schemas.microsoft.com/office/drawing/2014/main" id="{776305D4-87CC-4910-BF26-D3BEF8FED0EF}"/>
                  </a:ext>
                </a:extLst>
              </p:cNvPr>
              <p:cNvGrpSpPr/>
              <p:nvPr/>
            </p:nvGrpSpPr>
            <p:grpSpPr>
              <a:xfrm>
                <a:off x="4924425" y="3143250"/>
                <a:ext cx="666940" cy="747127"/>
                <a:chOff x="4924425" y="3143250"/>
                <a:chExt cx="666940" cy="747127"/>
              </a:xfrm>
            </p:grpSpPr>
            <p:sp>
              <p:nvSpPr>
                <p:cNvPr id="468" name="Freeform: Shape 467">
                  <a:extLst>
                    <a:ext uri="{FF2B5EF4-FFF2-40B4-BE49-F238E27FC236}">
                      <a16:creationId xmlns:a16="http://schemas.microsoft.com/office/drawing/2014/main" id="{84ECFE3B-6AF4-4604-A216-A2931A85D11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Shape 468">
                  <a:extLst>
                    <a:ext uri="{FF2B5EF4-FFF2-40B4-BE49-F238E27FC236}">
                      <a16:creationId xmlns:a16="http://schemas.microsoft.com/office/drawing/2014/main" id="{4A516ED1-97D5-47FB-AF8C-A0820473BE02}"/>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Shape 469">
                  <a:extLst>
                    <a:ext uri="{FF2B5EF4-FFF2-40B4-BE49-F238E27FC236}">
                      <a16:creationId xmlns:a16="http://schemas.microsoft.com/office/drawing/2014/main" id="{DA6402E8-08D1-4F1E-AA56-FA8AB06D8AB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Shape 470">
                  <a:extLst>
                    <a:ext uri="{FF2B5EF4-FFF2-40B4-BE49-F238E27FC236}">
                      <a16:creationId xmlns:a16="http://schemas.microsoft.com/office/drawing/2014/main" id="{4C8174DB-9EAB-47D7-B6F2-494D8774FB1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Shape 471">
                  <a:extLst>
                    <a:ext uri="{FF2B5EF4-FFF2-40B4-BE49-F238E27FC236}">
                      <a16:creationId xmlns:a16="http://schemas.microsoft.com/office/drawing/2014/main" id="{AE10DE16-30B5-435E-9D99-04DF74C3339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Shape 472">
                  <a:extLst>
                    <a:ext uri="{FF2B5EF4-FFF2-40B4-BE49-F238E27FC236}">
                      <a16:creationId xmlns:a16="http://schemas.microsoft.com/office/drawing/2014/main" id="{52AB251B-D447-4FDF-9F6A-D1D52A51CE27}"/>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reeform: Shape 473">
                  <a:extLst>
                    <a:ext uri="{FF2B5EF4-FFF2-40B4-BE49-F238E27FC236}">
                      <a16:creationId xmlns:a16="http://schemas.microsoft.com/office/drawing/2014/main" id="{01B18D27-18AB-43B2-A1F6-36F3178A544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reeform: Shape 474">
                  <a:extLst>
                    <a:ext uri="{FF2B5EF4-FFF2-40B4-BE49-F238E27FC236}">
                      <a16:creationId xmlns:a16="http://schemas.microsoft.com/office/drawing/2014/main" id="{7B53BE56-D554-4F70-A7A5-88FC95F3D65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reeform: Shape 475">
                  <a:extLst>
                    <a:ext uri="{FF2B5EF4-FFF2-40B4-BE49-F238E27FC236}">
                      <a16:creationId xmlns:a16="http://schemas.microsoft.com/office/drawing/2014/main" id="{D55C7322-C351-45D7-A8A5-F2732C727FA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Shape 476">
                  <a:extLst>
                    <a:ext uri="{FF2B5EF4-FFF2-40B4-BE49-F238E27FC236}">
                      <a16:creationId xmlns:a16="http://schemas.microsoft.com/office/drawing/2014/main" id="{69347E5B-BC66-48B5-88DD-5E046CC86DF8}"/>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Shape 477">
                  <a:extLst>
                    <a:ext uri="{FF2B5EF4-FFF2-40B4-BE49-F238E27FC236}">
                      <a16:creationId xmlns:a16="http://schemas.microsoft.com/office/drawing/2014/main" id="{26B4C1A0-A2C2-4F74-A3DB-F61E654ECF9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Shape 478">
                  <a:extLst>
                    <a:ext uri="{FF2B5EF4-FFF2-40B4-BE49-F238E27FC236}">
                      <a16:creationId xmlns:a16="http://schemas.microsoft.com/office/drawing/2014/main" id="{17DFBF40-9700-427E-865E-7AF3FED00D05}"/>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Shape 479">
                  <a:extLst>
                    <a:ext uri="{FF2B5EF4-FFF2-40B4-BE49-F238E27FC236}">
                      <a16:creationId xmlns:a16="http://schemas.microsoft.com/office/drawing/2014/main" id="{3F734693-8CC3-4A62-9AA1-7C9C967574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Shape 480">
                  <a:extLst>
                    <a:ext uri="{FF2B5EF4-FFF2-40B4-BE49-F238E27FC236}">
                      <a16:creationId xmlns:a16="http://schemas.microsoft.com/office/drawing/2014/main" id="{2BEA07E6-8661-4ABD-8591-04E0FFFE621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Shape 481">
                  <a:extLst>
                    <a:ext uri="{FF2B5EF4-FFF2-40B4-BE49-F238E27FC236}">
                      <a16:creationId xmlns:a16="http://schemas.microsoft.com/office/drawing/2014/main" id="{712CD44D-BD6C-495D-A299-AC5C797A9297}"/>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Freeform: Shape 482">
                  <a:extLst>
                    <a:ext uri="{FF2B5EF4-FFF2-40B4-BE49-F238E27FC236}">
                      <a16:creationId xmlns:a16="http://schemas.microsoft.com/office/drawing/2014/main" id="{FAB117FB-BB4F-4E72-9B04-ED39B68086C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Freeform: Shape 483">
                  <a:extLst>
                    <a:ext uri="{FF2B5EF4-FFF2-40B4-BE49-F238E27FC236}">
                      <a16:creationId xmlns:a16="http://schemas.microsoft.com/office/drawing/2014/main" id="{7B72746C-B952-4D83-8917-C896EF73DE4E}"/>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Shape 484">
                  <a:extLst>
                    <a:ext uri="{FF2B5EF4-FFF2-40B4-BE49-F238E27FC236}">
                      <a16:creationId xmlns:a16="http://schemas.microsoft.com/office/drawing/2014/main" id="{3AFC58F7-8F9B-4548-BC19-88BDC845EF0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Shape 485">
                  <a:extLst>
                    <a:ext uri="{FF2B5EF4-FFF2-40B4-BE49-F238E27FC236}">
                      <a16:creationId xmlns:a16="http://schemas.microsoft.com/office/drawing/2014/main" id="{3E6F6080-E3A2-4987-8E42-EEDEF56F603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Shape 486">
                  <a:extLst>
                    <a:ext uri="{FF2B5EF4-FFF2-40B4-BE49-F238E27FC236}">
                      <a16:creationId xmlns:a16="http://schemas.microsoft.com/office/drawing/2014/main" id="{5B7EB7F9-329A-4A6B-8C1D-7C84750377E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Shape 487">
                  <a:extLst>
                    <a:ext uri="{FF2B5EF4-FFF2-40B4-BE49-F238E27FC236}">
                      <a16:creationId xmlns:a16="http://schemas.microsoft.com/office/drawing/2014/main" id="{DBED7DF9-8ED8-4D82-ACF5-7AC8A618D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Shape 488">
                  <a:extLst>
                    <a:ext uri="{FF2B5EF4-FFF2-40B4-BE49-F238E27FC236}">
                      <a16:creationId xmlns:a16="http://schemas.microsoft.com/office/drawing/2014/main" id="{97336A95-F2E3-4478-A633-7DC4A9F24E7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reeform: Shape 489">
                  <a:extLst>
                    <a:ext uri="{FF2B5EF4-FFF2-40B4-BE49-F238E27FC236}">
                      <a16:creationId xmlns:a16="http://schemas.microsoft.com/office/drawing/2014/main" id="{E92ADE66-D7BF-4594-ABEB-FE2815B976E2}"/>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8A5E18C1-7733-4418-AED5-4FDC0703C26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1096977A-88C9-4BDF-814A-05B32E59D8B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Shape 492">
                  <a:extLst>
                    <a:ext uri="{FF2B5EF4-FFF2-40B4-BE49-F238E27FC236}">
                      <a16:creationId xmlns:a16="http://schemas.microsoft.com/office/drawing/2014/main" id="{AAC70B7D-3B0F-430F-810B-93145DCC70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Shape 493">
                  <a:extLst>
                    <a:ext uri="{FF2B5EF4-FFF2-40B4-BE49-F238E27FC236}">
                      <a16:creationId xmlns:a16="http://schemas.microsoft.com/office/drawing/2014/main" id="{39303594-E554-4B68-9211-39DA7B4D6C5B}"/>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Shape 494">
                  <a:extLst>
                    <a:ext uri="{FF2B5EF4-FFF2-40B4-BE49-F238E27FC236}">
                      <a16:creationId xmlns:a16="http://schemas.microsoft.com/office/drawing/2014/main" id="{E8FE9DC7-4F75-441F-99CE-9EC030B4C8C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Shape 495">
                  <a:extLst>
                    <a:ext uri="{FF2B5EF4-FFF2-40B4-BE49-F238E27FC236}">
                      <a16:creationId xmlns:a16="http://schemas.microsoft.com/office/drawing/2014/main" id="{68B11F14-A78D-4D6D-9886-22AC082FE69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Shape 496">
                  <a:extLst>
                    <a:ext uri="{FF2B5EF4-FFF2-40B4-BE49-F238E27FC236}">
                      <a16:creationId xmlns:a16="http://schemas.microsoft.com/office/drawing/2014/main" id="{BFB7D8BA-54D0-4413-AAE8-083202D6A6B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451">
                <a:extLst>
                  <a:ext uri="{FF2B5EF4-FFF2-40B4-BE49-F238E27FC236}">
                    <a16:creationId xmlns:a16="http://schemas.microsoft.com/office/drawing/2014/main" id="{5247B57A-C93B-4B5B-8D0E-FE9E383CAA28}"/>
                  </a:ext>
                </a:extLst>
              </p:cNvPr>
              <p:cNvGrpSpPr/>
              <p:nvPr/>
            </p:nvGrpSpPr>
            <p:grpSpPr>
              <a:xfrm>
                <a:off x="5167050" y="4125304"/>
                <a:ext cx="441666" cy="427838"/>
                <a:chOff x="5178085" y="4182454"/>
                <a:chExt cx="441666" cy="427838"/>
              </a:xfrm>
            </p:grpSpPr>
            <p:sp>
              <p:nvSpPr>
                <p:cNvPr id="453" name="Freeform: Shape 452">
                  <a:extLst>
                    <a:ext uri="{FF2B5EF4-FFF2-40B4-BE49-F238E27FC236}">
                      <a16:creationId xmlns:a16="http://schemas.microsoft.com/office/drawing/2014/main" id="{BAFF55C7-2AFF-498C-9EFB-7EAF5F7C040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940D966C-84E4-49C9-AF84-D72414C33A39}"/>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Shape 454">
                  <a:extLst>
                    <a:ext uri="{FF2B5EF4-FFF2-40B4-BE49-F238E27FC236}">
                      <a16:creationId xmlns:a16="http://schemas.microsoft.com/office/drawing/2014/main" id="{9F22317A-D64B-49A6-8C20-71E92CE04CFE}"/>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Shape 455">
                  <a:extLst>
                    <a:ext uri="{FF2B5EF4-FFF2-40B4-BE49-F238E27FC236}">
                      <a16:creationId xmlns:a16="http://schemas.microsoft.com/office/drawing/2014/main" id="{AB13183D-9E2A-4A75-A882-29E564C5277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Shape 456">
                  <a:extLst>
                    <a:ext uri="{FF2B5EF4-FFF2-40B4-BE49-F238E27FC236}">
                      <a16:creationId xmlns:a16="http://schemas.microsoft.com/office/drawing/2014/main" id="{5E922EF5-1B2C-47B4-963C-575B1E42EBF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reeform: Shape 457">
                  <a:extLst>
                    <a:ext uri="{FF2B5EF4-FFF2-40B4-BE49-F238E27FC236}">
                      <a16:creationId xmlns:a16="http://schemas.microsoft.com/office/drawing/2014/main" id="{02C47D2E-B587-4BCF-8782-5005518B360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reeform: Shape 458">
                  <a:extLst>
                    <a:ext uri="{FF2B5EF4-FFF2-40B4-BE49-F238E27FC236}">
                      <a16:creationId xmlns:a16="http://schemas.microsoft.com/office/drawing/2014/main" id="{4CC2EF0C-B492-49F3-902C-72235B29414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reeform: Shape 459">
                  <a:extLst>
                    <a:ext uri="{FF2B5EF4-FFF2-40B4-BE49-F238E27FC236}">
                      <a16:creationId xmlns:a16="http://schemas.microsoft.com/office/drawing/2014/main" id="{268C06A0-8075-410C-BB38-3D2F0B40E5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Shape 460">
                  <a:extLst>
                    <a:ext uri="{FF2B5EF4-FFF2-40B4-BE49-F238E27FC236}">
                      <a16:creationId xmlns:a16="http://schemas.microsoft.com/office/drawing/2014/main" id="{56638DA0-6D68-4BA3-A15B-E3BA4364E687}"/>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39D2563-9F2F-4DF8-AD2C-87AC13A54BF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Shape 462">
                  <a:extLst>
                    <a:ext uri="{FF2B5EF4-FFF2-40B4-BE49-F238E27FC236}">
                      <a16:creationId xmlns:a16="http://schemas.microsoft.com/office/drawing/2014/main" id="{6E319C21-3BAD-4EC4-B82F-2D6492CCC4F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Shape 463">
                  <a:extLst>
                    <a:ext uri="{FF2B5EF4-FFF2-40B4-BE49-F238E27FC236}">
                      <a16:creationId xmlns:a16="http://schemas.microsoft.com/office/drawing/2014/main" id="{F6DE5F4D-5F5D-47B0-B8C7-F659D84326C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Shape 464">
                  <a:extLst>
                    <a:ext uri="{FF2B5EF4-FFF2-40B4-BE49-F238E27FC236}">
                      <a16:creationId xmlns:a16="http://schemas.microsoft.com/office/drawing/2014/main" id="{B94B03AA-A34A-4FDF-B5FD-865311E3DB02}"/>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reeform: Shape 465">
                  <a:extLst>
                    <a:ext uri="{FF2B5EF4-FFF2-40B4-BE49-F238E27FC236}">
                      <a16:creationId xmlns:a16="http://schemas.microsoft.com/office/drawing/2014/main" id="{2F022D3F-8CFE-4DC5-A8BB-B46C9B8E835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reeform: Shape 466">
                  <a:extLst>
                    <a:ext uri="{FF2B5EF4-FFF2-40B4-BE49-F238E27FC236}">
                      <a16:creationId xmlns:a16="http://schemas.microsoft.com/office/drawing/2014/main" id="{0568D25F-6552-493D-B1E4-9D838056F4F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3" name="Group 402">
              <a:extLst>
                <a:ext uri="{FF2B5EF4-FFF2-40B4-BE49-F238E27FC236}">
                  <a16:creationId xmlns:a16="http://schemas.microsoft.com/office/drawing/2014/main" id="{E148B3B8-C085-4546-B01C-08EA199613E5}"/>
                </a:ext>
              </a:extLst>
            </p:cNvPr>
            <p:cNvGrpSpPr/>
            <p:nvPr/>
          </p:nvGrpSpPr>
          <p:grpSpPr>
            <a:xfrm>
              <a:off x="5667376" y="3340992"/>
              <a:ext cx="514350" cy="1247967"/>
              <a:chOff x="4924425" y="3143250"/>
              <a:chExt cx="684291" cy="1409892"/>
            </a:xfrm>
          </p:grpSpPr>
          <p:grpSp>
            <p:nvGrpSpPr>
              <p:cNvPr id="404" name="Group 403">
                <a:extLst>
                  <a:ext uri="{FF2B5EF4-FFF2-40B4-BE49-F238E27FC236}">
                    <a16:creationId xmlns:a16="http://schemas.microsoft.com/office/drawing/2014/main" id="{AFA90665-2B05-42CD-9162-4A723482DE9B}"/>
                  </a:ext>
                </a:extLst>
              </p:cNvPr>
              <p:cNvGrpSpPr/>
              <p:nvPr/>
            </p:nvGrpSpPr>
            <p:grpSpPr>
              <a:xfrm>
                <a:off x="4924425" y="3143250"/>
                <a:ext cx="666940" cy="747127"/>
                <a:chOff x="4924425" y="3143250"/>
                <a:chExt cx="666940" cy="747127"/>
              </a:xfrm>
            </p:grpSpPr>
            <p:sp>
              <p:nvSpPr>
                <p:cNvPr id="421" name="Freeform: Shape 420">
                  <a:extLst>
                    <a:ext uri="{FF2B5EF4-FFF2-40B4-BE49-F238E27FC236}">
                      <a16:creationId xmlns:a16="http://schemas.microsoft.com/office/drawing/2014/main" id="{34459B37-92C7-4CC2-B97A-307B8AFB1CB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Shape 421">
                  <a:extLst>
                    <a:ext uri="{FF2B5EF4-FFF2-40B4-BE49-F238E27FC236}">
                      <a16:creationId xmlns:a16="http://schemas.microsoft.com/office/drawing/2014/main" id="{EA49ADC6-4A48-4B19-8D40-F5FF228E0281}"/>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Shape 422">
                  <a:extLst>
                    <a:ext uri="{FF2B5EF4-FFF2-40B4-BE49-F238E27FC236}">
                      <a16:creationId xmlns:a16="http://schemas.microsoft.com/office/drawing/2014/main" id="{39FFEE48-6112-49BC-84C3-79C006B2DE8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reeform: Shape 423">
                  <a:extLst>
                    <a:ext uri="{FF2B5EF4-FFF2-40B4-BE49-F238E27FC236}">
                      <a16:creationId xmlns:a16="http://schemas.microsoft.com/office/drawing/2014/main" id="{E97F673E-CFC6-49E8-B87D-C4AFA53F97D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reeform: Shape 424">
                  <a:extLst>
                    <a:ext uri="{FF2B5EF4-FFF2-40B4-BE49-F238E27FC236}">
                      <a16:creationId xmlns:a16="http://schemas.microsoft.com/office/drawing/2014/main" id="{4C665A88-C636-4609-88AD-AA91960E4F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reeform: Shape 425">
                  <a:extLst>
                    <a:ext uri="{FF2B5EF4-FFF2-40B4-BE49-F238E27FC236}">
                      <a16:creationId xmlns:a16="http://schemas.microsoft.com/office/drawing/2014/main" id="{B111C870-1ABD-4DCA-9AE1-530685894D0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reeform: Shape 426">
                  <a:extLst>
                    <a:ext uri="{FF2B5EF4-FFF2-40B4-BE49-F238E27FC236}">
                      <a16:creationId xmlns:a16="http://schemas.microsoft.com/office/drawing/2014/main" id="{3C10FFBA-3D38-4BF7-A5B1-53B64CE583D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reeform: Shape 427">
                  <a:extLst>
                    <a:ext uri="{FF2B5EF4-FFF2-40B4-BE49-F238E27FC236}">
                      <a16:creationId xmlns:a16="http://schemas.microsoft.com/office/drawing/2014/main" id="{552E5E5C-FF72-476A-AB69-4D8EBA244D9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reeform: Shape 428">
                  <a:extLst>
                    <a:ext uri="{FF2B5EF4-FFF2-40B4-BE49-F238E27FC236}">
                      <a16:creationId xmlns:a16="http://schemas.microsoft.com/office/drawing/2014/main" id="{734C746F-6A83-469D-AFC3-855484402773}"/>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reeform: Shape 429">
                  <a:extLst>
                    <a:ext uri="{FF2B5EF4-FFF2-40B4-BE49-F238E27FC236}">
                      <a16:creationId xmlns:a16="http://schemas.microsoft.com/office/drawing/2014/main" id="{45219BD8-E1C8-4DCF-A21E-32CDCC21085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Freeform: Shape 430">
                  <a:extLst>
                    <a:ext uri="{FF2B5EF4-FFF2-40B4-BE49-F238E27FC236}">
                      <a16:creationId xmlns:a16="http://schemas.microsoft.com/office/drawing/2014/main" id="{8B924506-0C56-4021-8C6D-C768F0C84DAC}"/>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reeform: Shape 431">
                  <a:extLst>
                    <a:ext uri="{FF2B5EF4-FFF2-40B4-BE49-F238E27FC236}">
                      <a16:creationId xmlns:a16="http://schemas.microsoft.com/office/drawing/2014/main" id="{53ABF2AB-EA0D-48CB-9011-31E891A5E3D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reeform: Shape 432">
                  <a:extLst>
                    <a:ext uri="{FF2B5EF4-FFF2-40B4-BE49-F238E27FC236}">
                      <a16:creationId xmlns:a16="http://schemas.microsoft.com/office/drawing/2014/main" id="{246D5940-6E9D-430E-851A-B7D5DE392ABB}"/>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reeform: Shape 433">
                  <a:extLst>
                    <a:ext uri="{FF2B5EF4-FFF2-40B4-BE49-F238E27FC236}">
                      <a16:creationId xmlns:a16="http://schemas.microsoft.com/office/drawing/2014/main" id="{14D8B049-6EF2-430D-9A3C-8AB8E2F03BC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Shape 434">
                  <a:extLst>
                    <a:ext uri="{FF2B5EF4-FFF2-40B4-BE49-F238E27FC236}">
                      <a16:creationId xmlns:a16="http://schemas.microsoft.com/office/drawing/2014/main" id="{26D94C9B-9554-46EB-937E-C7B6A83907AA}"/>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Shape 435">
                  <a:extLst>
                    <a:ext uri="{FF2B5EF4-FFF2-40B4-BE49-F238E27FC236}">
                      <a16:creationId xmlns:a16="http://schemas.microsoft.com/office/drawing/2014/main" id="{7B7BCB10-7C31-4619-B1A9-C0B0DF336DE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Shape 436">
                  <a:extLst>
                    <a:ext uri="{FF2B5EF4-FFF2-40B4-BE49-F238E27FC236}">
                      <a16:creationId xmlns:a16="http://schemas.microsoft.com/office/drawing/2014/main" id="{7FD7EB32-7A48-4240-9793-5FE3E888447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reeform: Shape 437">
                  <a:extLst>
                    <a:ext uri="{FF2B5EF4-FFF2-40B4-BE49-F238E27FC236}">
                      <a16:creationId xmlns:a16="http://schemas.microsoft.com/office/drawing/2014/main" id="{B4836C7F-0BA7-43C5-9669-386939202B0D}"/>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E6AD0BB7-EEA7-4D8F-820C-CA3936010A6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1090A1C7-0752-4A8C-96E4-AE2FBBC021C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7987ABBF-69AC-49CF-BCFB-13A65E44C18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reeform: Shape 441">
                  <a:extLst>
                    <a:ext uri="{FF2B5EF4-FFF2-40B4-BE49-F238E27FC236}">
                      <a16:creationId xmlns:a16="http://schemas.microsoft.com/office/drawing/2014/main" id="{530D9D43-AB83-4D09-816A-B97648D62DD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Freeform: Shape 442">
                  <a:extLst>
                    <a:ext uri="{FF2B5EF4-FFF2-40B4-BE49-F238E27FC236}">
                      <a16:creationId xmlns:a16="http://schemas.microsoft.com/office/drawing/2014/main" id="{7C05E57C-EDEB-4F37-8FF2-43D362B955F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reeform: Shape 443">
                  <a:extLst>
                    <a:ext uri="{FF2B5EF4-FFF2-40B4-BE49-F238E27FC236}">
                      <a16:creationId xmlns:a16="http://schemas.microsoft.com/office/drawing/2014/main" id="{057F335A-44D7-41B0-AB3F-C6A3ECF9C27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Freeform: Shape 444">
                  <a:extLst>
                    <a:ext uri="{FF2B5EF4-FFF2-40B4-BE49-F238E27FC236}">
                      <a16:creationId xmlns:a16="http://schemas.microsoft.com/office/drawing/2014/main" id="{4ECC95BE-56DE-46AD-9F94-9D4E0443C196}"/>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reeform: Shape 445">
                  <a:extLst>
                    <a:ext uri="{FF2B5EF4-FFF2-40B4-BE49-F238E27FC236}">
                      <a16:creationId xmlns:a16="http://schemas.microsoft.com/office/drawing/2014/main" id="{7696B616-6199-46FB-92EF-17E9601E184E}"/>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reeform: Shape 446">
                  <a:extLst>
                    <a:ext uri="{FF2B5EF4-FFF2-40B4-BE49-F238E27FC236}">
                      <a16:creationId xmlns:a16="http://schemas.microsoft.com/office/drawing/2014/main" id="{0BC9C85C-3B24-4505-853E-41A444BE5F10}"/>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reeform: Shape 447">
                  <a:extLst>
                    <a:ext uri="{FF2B5EF4-FFF2-40B4-BE49-F238E27FC236}">
                      <a16:creationId xmlns:a16="http://schemas.microsoft.com/office/drawing/2014/main" id="{8DD4E932-4163-4F9E-AADD-C19C85E98DD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B6A77481-920C-4B9B-B45D-D2B27B2EBF8C}"/>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reeform: Shape 449">
                  <a:extLst>
                    <a:ext uri="{FF2B5EF4-FFF2-40B4-BE49-F238E27FC236}">
                      <a16:creationId xmlns:a16="http://schemas.microsoft.com/office/drawing/2014/main" id="{09087B26-BB43-48F0-BD96-1E05B505243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A1C9654F-3F69-4A26-AE33-735C8DA25A81}"/>
                  </a:ext>
                </a:extLst>
              </p:cNvPr>
              <p:cNvGrpSpPr/>
              <p:nvPr/>
            </p:nvGrpSpPr>
            <p:grpSpPr>
              <a:xfrm>
                <a:off x="5167050" y="4125304"/>
                <a:ext cx="441666" cy="427838"/>
                <a:chOff x="5178085" y="4182454"/>
                <a:chExt cx="441666" cy="427838"/>
              </a:xfrm>
            </p:grpSpPr>
            <p:sp>
              <p:nvSpPr>
                <p:cNvPr id="406" name="Freeform: Shape 405">
                  <a:extLst>
                    <a:ext uri="{FF2B5EF4-FFF2-40B4-BE49-F238E27FC236}">
                      <a16:creationId xmlns:a16="http://schemas.microsoft.com/office/drawing/2014/main" id="{26678E1B-CC57-4C69-9270-2F3C5A9B009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reeform: Shape 406">
                  <a:extLst>
                    <a:ext uri="{FF2B5EF4-FFF2-40B4-BE49-F238E27FC236}">
                      <a16:creationId xmlns:a16="http://schemas.microsoft.com/office/drawing/2014/main" id="{087E32CC-05CE-4A12-8CB9-30E2B6F4FA8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reeform: Shape 407">
                  <a:extLst>
                    <a:ext uri="{FF2B5EF4-FFF2-40B4-BE49-F238E27FC236}">
                      <a16:creationId xmlns:a16="http://schemas.microsoft.com/office/drawing/2014/main" id="{8A9FF1AF-6935-416B-B75A-7BD31E643D69}"/>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reeform: Shape 408">
                  <a:extLst>
                    <a:ext uri="{FF2B5EF4-FFF2-40B4-BE49-F238E27FC236}">
                      <a16:creationId xmlns:a16="http://schemas.microsoft.com/office/drawing/2014/main" id="{C699A03E-FF32-46F2-BEA8-E77D2549239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reeform: Shape 409">
                  <a:extLst>
                    <a:ext uri="{FF2B5EF4-FFF2-40B4-BE49-F238E27FC236}">
                      <a16:creationId xmlns:a16="http://schemas.microsoft.com/office/drawing/2014/main" id="{98BDE294-750B-4F5D-9DB3-577EDAFAEB6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reeform: Shape 410">
                  <a:extLst>
                    <a:ext uri="{FF2B5EF4-FFF2-40B4-BE49-F238E27FC236}">
                      <a16:creationId xmlns:a16="http://schemas.microsoft.com/office/drawing/2014/main" id="{B8F6F0D2-829B-4A8C-A477-44C06F7B219A}"/>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C85A84D-B7B6-4D43-95BB-AE111E94A03A}"/>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1E676105-7E58-46A7-92FA-100455CB985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C6EAC6A3-AD9B-418B-829F-5C1EC9AE9516}"/>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reeform: Shape 414">
                  <a:extLst>
                    <a:ext uri="{FF2B5EF4-FFF2-40B4-BE49-F238E27FC236}">
                      <a16:creationId xmlns:a16="http://schemas.microsoft.com/office/drawing/2014/main" id="{A93F28EE-8318-4C1F-BA38-38495BB3CDC0}"/>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reeform: Shape 415">
                  <a:extLst>
                    <a:ext uri="{FF2B5EF4-FFF2-40B4-BE49-F238E27FC236}">
                      <a16:creationId xmlns:a16="http://schemas.microsoft.com/office/drawing/2014/main" id="{AF2BA523-4130-4437-A380-DC0669265A0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reeform: Shape 416">
                  <a:extLst>
                    <a:ext uri="{FF2B5EF4-FFF2-40B4-BE49-F238E27FC236}">
                      <a16:creationId xmlns:a16="http://schemas.microsoft.com/office/drawing/2014/main" id="{01A81169-2B99-45C7-B6F3-F8A3C286199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reeform: Shape 417">
                  <a:extLst>
                    <a:ext uri="{FF2B5EF4-FFF2-40B4-BE49-F238E27FC236}">
                      <a16:creationId xmlns:a16="http://schemas.microsoft.com/office/drawing/2014/main" id="{045E84CF-FF78-44B1-B85C-5AFD432C53C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reeform: Shape 418">
                  <a:extLst>
                    <a:ext uri="{FF2B5EF4-FFF2-40B4-BE49-F238E27FC236}">
                      <a16:creationId xmlns:a16="http://schemas.microsoft.com/office/drawing/2014/main" id="{DF3C0A4F-76F4-4A6B-AD73-CF4AD3DC9C0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Shape 419">
                  <a:extLst>
                    <a:ext uri="{FF2B5EF4-FFF2-40B4-BE49-F238E27FC236}">
                      <a16:creationId xmlns:a16="http://schemas.microsoft.com/office/drawing/2014/main" id="{70DE77BD-2D04-486A-8820-3EC1ECBFFDB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04" name="Rectangle: Diagonal Corners Rounded 103">
            <a:extLst>
              <a:ext uri="{FF2B5EF4-FFF2-40B4-BE49-F238E27FC236}">
                <a16:creationId xmlns:a16="http://schemas.microsoft.com/office/drawing/2014/main" id="{C8A0053F-5219-4971-846F-1B6C1DFD1AF8}"/>
              </a:ext>
            </a:extLst>
          </p:cNvPr>
          <p:cNvSpPr/>
          <p:nvPr/>
        </p:nvSpPr>
        <p:spPr>
          <a:xfrm>
            <a:off x="10687999" y="94538"/>
            <a:ext cx="1373373" cy="582001"/>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In the Garden</a:t>
            </a:r>
            <a:endParaRPr lang="en-GB" sz="1200" dirty="0">
              <a:solidFill>
                <a:schemeClr val="bg1"/>
              </a:solidFill>
            </a:endParaRPr>
          </a:p>
        </p:txBody>
      </p:sp>
      <p:sp>
        <p:nvSpPr>
          <p:cNvPr id="599" name="Rectangle: Rounded Corners 598">
            <a:extLst>
              <a:ext uri="{FF2B5EF4-FFF2-40B4-BE49-F238E27FC236}">
                <a16:creationId xmlns:a16="http://schemas.microsoft.com/office/drawing/2014/main" id="{4F18059F-4918-4A35-AB67-CA000F963E2C}"/>
              </a:ext>
            </a:extLst>
          </p:cNvPr>
          <p:cNvSpPr/>
          <p:nvPr/>
        </p:nvSpPr>
        <p:spPr>
          <a:xfrm>
            <a:off x="1988941" y="74635"/>
            <a:ext cx="8590720" cy="75785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bg1"/>
                </a:solidFill>
                <a:latin typeface="Verdana" panose="020B0604030504040204" pitchFamily="34" charset="0"/>
                <a:ea typeface="Verdana" panose="020B0604030504040204" pitchFamily="34" charset="0"/>
              </a:rPr>
              <a:t>GEOGRAPHY TEACHING AND LEARNING AT ASHURST WOOD</a:t>
            </a:r>
          </a:p>
          <a:p>
            <a:r>
              <a:rPr lang="en-GB" sz="900" dirty="0">
                <a:solidFill>
                  <a:schemeClr val="bg1"/>
                </a:solidFill>
                <a:latin typeface="Verdana" panose="020B0604030504040204" pitchFamily="34" charset="0"/>
                <a:ea typeface="Verdana" panose="020B0604030504040204" pitchFamily="34" charset="0"/>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900" b="1" dirty="0">
                <a:solidFill>
                  <a:schemeClr val="bg1"/>
                </a:solidFill>
                <a:latin typeface="Verdana" panose="020B0604030504040204" pitchFamily="34" charset="0"/>
                <a:ea typeface="Verdana" panose="020B0604030504040204" pitchFamily="34" charset="0"/>
              </a:rPr>
              <a:t>Must</a:t>
            </a:r>
            <a:r>
              <a:rPr lang="en-GB" sz="900" dirty="0">
                <a:solidFill>
                  <a:schemeClr val="bg1"/>
                </a:solidFill>
                <a:latin typeface="Verdana" panose="020B0604030504040204" pitchFamily="34" charset="0"/>
                <a:ea typeface="Verdana" panose="020B0604030504040204" pitchFamily="34" charset="0"/>
              </a:rPr>
              <a:t> (End of Y1) </a:t>
            </a:r>
            <a:r>
              <a:rPr lang="en-GB" sz="900" b="1" dirty="0">
                <a:solidFill>
                  <a:schemeClr val="bg1"/>
                </a:solidFill>
                <a:latin typeface="Verdana" panose="020B0604030504040204" pitchFamily="34" charset="0"/>
                <a:ea typeface="Verdana" panose="020B0604030504040204" pitchFamily="34" charset="0"/>
              </a:rPr>
              <a:t>Should</a:t>
            </a:r>
            <a:r>
              <a:rPr lang="en-GB" sz="900" dirty="0">
                <a:solidFill>
                  <a:schemeClr val="bg1"/>
                </a:solidFill>
                <a:latin typeface="Verdana" panose="020B0604030504040204" pitchFamily="34" charset="0"/>
                <a:ea typeface="Verdana" panose="020B0604030504040204" pitchFamily="34" charset="0"/>
              </a:rPr>
              <a:t> (end of Y2) </a:t>
            </a:r>
            <a:r>
              <a:rPr lang="en-GB" sz="900" b="1" dirty="0">
                <a:solidFill>
                  <a:schemeClr val="bg1"/>
                </a:solidFill>
                <a:latin typeface="Verdana" panose="020B0604030504040204" pitchFamily="34" charset="0"/>
                <a:ea typeface="Verdana" panose="020B0604030504040204" pitchFamily="34" charset="0"/>
              </a:rPr>
              <a:t>Inspire </a:t>
            </a:r>
            <a:r>
              <a:rPr lang="en-GB" sz="900" dirty="0">
                <a:solidFill>
                  <a:schemeClr val="bg1"/>
                </a:solidFill>
                <a:latin typeface="Verdana" panose="020B0604030504040204" pitchFamily="34" charset="0"/>
                <a:ea typeface="Verdana" panose="020B0604030504040204" pitchFamily="34" charset="0"/>
              </a:rPr>
              <a:t>a rich and deep understanding. </a:t>
            </a:r>
          </a:p>
        </p:txBody>
      </p:sp>
      <p:sp>
        <p:nvSpPr>
          <p:cNvPr id="601" name="Rectangle: Diagonal Corners Rounded 600">
            <a:extLst>
              <a:ext uri="{FF2B5EF4-FFF2-40B4-BE49-F238E27FC236}">
                <a16:creationId xmlns:a16="http://schemas.microsoft.com/office/drawing/2014/main" id="{C50E6838-1363-4362-8F5C-55F5A11722EB}"/>
              </a:ext>
            </a:extLst>
          </p:cNvPr>
          <p:cNvSpPr/>
          <p:nvPr/>
        </p:nvSpPr>
        <p:spPr>
          <a:xfrm>
            <a:off x="5127563" y="925657"/>
            <a:ext cx="3669803" cy="318194"/>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602" name="Rectangle: Diagonal Corners Rounded 601">
            <a:extLst>
              <a:ext uri="{FF2B5EF4-FFF2-40B4-BE49-F238E27FC236}">
                <a16:creationId xmlns:a16="http://schemas.microsoft.com/office/drawing/2014/main" id="{D28E2A4D-0B80-49E8-917A-CCB5D59DFF0D}"/>
              </a:ext>
            </a:extLst>
          </p:cNvPr>
          <p:cNvSpPr/>
          <p:nvPr/>
        </p:nvSpPr>
        <p:spPr>
          <a:xfrm>
            <a:off x="3768817" y="1482084"/>
            <a:ext cx="2105364" cy="1381872"/>
          </a:xfrm>
          <a:prstGeom prst="round2DiagRect">
            <a:avLst>
              <a:gd name="adj1" fmla="val 4123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MUST</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To know what a bird's eye view is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know that there are four main compass points    N S E W</a:t>
            </a:r>
          </a:p>
        </p:txBody>
      </p:sp>
      <p:sp>
        <p:nvSpPr>
          <p:cNvPr id="604" name="Rectangle: Diagonal Corners Rounded 603">
            <a:extLst>
              <a:ext uri="{FF2B5EF4-FFF2-40B4-BE49-F238E27FC236}">
                <a16:creationId xmlns:a16="http://schemas.microsoft.com/office/drawing/2014/main" id="{F31F0F71-55ED-492E-B6A0-B5A0063264EC}"/>
              </a:ext>
            </a:extLst>
          </p:cNvPr>
          <p:cNvSpPr/>
          <p:nvPr/>
        </p:nvSpPr>
        <p:spPr>
          <a:xfrm>
            <a:off x="10150623" y="5103603"/>
            <a:ext cx="1947058" cy="1625622"/>
          </a:xfrm>
          <a:prstGeom prst="round2DiagRect">
            <a:avLst>
              <a:gd name="adj1" fmla="val 4123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COULD</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Be able to plan a garden using grid references.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Identify types of plants that grow in different climates e.g. cacti in deserts, rain forests near the equator</a:t>
            </a:r>
          </a:p>
          <a:p>
            <a:pPr marL="171450" indent="-171450">
              <a:buFont typeface="Arial" panose="020B0604020202020204" pitchFamily="34" charset="0"/>
              <a:buChar char="•"/>
            </a:pPr>
            <a:endParaRPr lang="en-GB" sz="900" dirty="0">
              <a:solidFill>
                <a:srgbClr val="000000"/>
              </a:solidFill>
              <a:latin typeface="Verdana" panose="020B0604030504040204" pitchFamily="34" charset="0"/>
            </a:endParaRPr>
          </a:p>
        </p:txBody>
      </p:sp>
      <p:sp>
        <p:nvSpPr>
          <p:cNvPr id="603" name="Rectangle: Diagonal Corners Rounded 602">
            <a:extLst>
              <a:ext uri="{FF2B5EF4-FFF2-40B4-BE49-F238E27FC236}">
                <a16:creationId xmlns:a16="http://schemas.microsoft.com/office/drawing/2014/main" id="{66BE7046-A388-4BAA-B60E-FC570367DAF5}"/>
              </a:ext>
            </a:extLst>
          </p:cNvPr>
          <p:cNvSpPr/>
          <p:nvPr/>
        </p:nvSpPr>
        <p:spPr>
          <a:xfrm>
            <a:off x="6096000" y="1448680"/>
            <a:ext cx="3921697" cy="3086049"/>
          </a:xfrm>
          <a:prstGeom prst="round2DiagRect">
            <a:avLst>
              <a:gd name="adj1" fmla="val 158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SHOULD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Children will be able to name and locate the countries of the UK and the surrounding seas.</a:t>
            </a:r>
          </a:p>
          <a:p>
            <a:pPr marL="171450" indent="-171450">
              <a:buFont typeface="Arial" panose="020B0604020202020204" pitchFamily="34" charset="0"/>
              <a:buChar char="•"/>
            </a:pPr>
            <a:r>
              <a:rPr lang="en-GB" sz="900" b="0" i="0" dirty="0">
                <a:solidFill>
                  <a:srgbClr val="000000"/>
                </a:solidFill>
                <a:effectLst/>
                <a:latin typeface="Verdana" panose="020B0604030504040204" pitchFamily="34" charset="0"/>
              </a:rPr>
              <a:t>Identify the key features of a location in order to say whether it is a city, town, village, coastal or rural area</a:t>
            </a:r>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b="0" i="0" dirty="0">
                <a:solidFill>
                  <a:srgbClr val="000000"/>
                </a:solidFill>
                <a:effectLst/>
                <a:latin typeface="Verdana" panose="020B0604030504040204" pitchFamily="34" charset="0"/>
              </a:rPr>
              <a:t>Use aerial images and plan perspectives to recognise landmarks and basic physical features. </a:t>
            </a:r>
            <a:r>
              <a:rPr lang="en-GB" sz="900" dirty="0">
                <a:solidFill>
                  <a:srgbClr val="000000"/>
                </a:solidFill>
                <a:latin typeface="Verdana" panose="020B0604030504040204" pitchFamily="34" charset="0"/>
              </a:rPr>
              <a:t>To create maps using symbols and a map key </a:t>
            </a:r>
            <a:r>
              <a:rPr lang="en-GB" sz="900" b="0" i="0" dirty="0">
                <a:solidFill>
                  <a:srgbClr val="000000"/>
                </a:solidFill>
                <a:effectLst/>
                <a:latin typeface="Verdana" panose="020B0604030504040204" pitchFamily="34" charset="0"/>
              </a:rPr>
              <a:t>Use simple grid references (A1, B1).</a:t>
            </a:r>
            <a:endParaRPr lang="en-GB" sz="900" dirty="0">
              <a:solidFill>
                <a:srgbClr val="000000"/>
              </a:solidFill>
              <a:latin typeface="Verdana" panose="020B0604030504040204" pitchFamily="34" charset="0"/>
            </a:endParaRP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know and use the four main compass points and use them to describe locational features and routes on a map.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Be able to identify seasonal and daily weather patterns.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use and understand the vocabulary on the knowledge organiser.</a:t>
            </a:r>
          </a:p>
          <a:p>
            <a:pPr marL="171450" indent="-171450">
              <a:buFont typeface="Arial" panose="020B0604020202020204" pitchFamily="34" charset="0"/>
              <a:buChar char="•"/>
            </a:pPr>
            <a:r>
              <a:rPr lang="en-GB" sz="900" b="0" i="0" dirty="0">
                <a:solidFill>
                  <a:srgbClr val="000000"/>
                </a:solidFill>
                <a:effectLst/>
                <a:latin typeface="Verdana" panose="020B0604030504040204" pitchFamily="34" charset="0"/>
              </a:rPr>
              <a:t>Identify seasonal and daily weather patterns in the United Kingdom</a:t>
            </a:r>
          </a:p>
          <a:p>
            <a:pPr marL="171450" indent="-171450">
              <a:buFont typeface="Arial" panose="020B0604020202020204" pitchFamily="34" charset="0"/>
              <a:buChar char="•"/>
            </a:pPr>
            <a:r>
              <a:rPr lang="en-GB" sz="900" b="0" i="0" dirty="0">
                <a:solidFill>
                  <a:srgbClr val="000000"/>
                </a:solidFill>
                <a:effectLst/>
                <a:latin typeface="Verdana" panose="020B0604030504040204" pitchFamily="34" charset="0"/>
              </a:rPr>
              <a:t>Identify land use around the school.</a:t>
            </a:r>
            <a:endParaRPr lang="en-GB" sz="900" dirty="0">
              <a:solidFill>
                <a:srgbClr val="000000"/>
              </a:solidFill>
              <a:latin typeface="Verdana" panose="020B0604030504040204" pitchFamily="34" charset="0"/>
            </a:endParaRPr>
          </a:p>
          <a:p>
            <a:pPr marL="171450" indent="-171450" algn="l">
              <a:buFont typeface="Arial" panose="020B0604020202020204" pitchFamily="34" charset="0"/>
              <a:buChar char="•"/>
            </a:pPr>
            <a:r>
              <a:rPr lang="en-GB" sz="900" b="0" i="0" dirty="0">
                <a:solidFill>
                  <a:srgbClr val="000000"/>
                </a:solidFill>
                <a:effectLst/>
                <a:latin typeface="Verdana" panose="020B0604030504040204" pitchFamily="34" charset="0"/>
              </a:rPr>
              <a:t>Use basic geographical vocabulary to refer to: </a:t>
            </a:r>
          </a:p>
          <a:p>
            <a:pPr marL="171450" indent="-171450" algn="l">
              <a:buFont typeface="Arial" panose="020B0604020202020204" pitchFamily="34" charset="0"/>
              <a:buChar char="•"/>
            </a:pPr>
            <a:r>
              <a:rPr lang="en-GB" sz="900" b="1" i="0" dirty="0">
                <a:solidFill>
                  <a:srgbClr val="000000"/>
                </a:solidFill>
                <a:effectLst/>
                <a:latin typeface="Verdana" panose="020B0604030504040204" pitchFamily="34" charset="0"/>
              </a:rPr>
              <a:t>key human features</a:t>
            </a:r>
            <a:r>
              <a:rPr lang="en-GB" sz="900" b="0" i="0" dirty="0">
                <a:solidFill>
                  <a:srgbClr val="000000"/>
                </a:solidFill>
                <a:effectLst/>
                <a:latin typeface="Verdana" panose="020B0604030504040204" pitchFamily="34" charset="0"/>
              </a:rPr>
              <a:t>, including: city, town, village, factory, farm, house, office and shop.</a:t>
            </a:r>
          </a:p>
        </p:txBody>
      </p:sp>
      <p:pic>
        <p:nvPicPr>
          <p:cNvPr id="101" name="Graphic 100" descr="Watering pot with solid fill">
            <a:extLst>
              <a:ext uri="{FF2B5EF4-FFF2-40B4-BE49-F238E27FC236}">
                <a16:creationId xmlns:a16="http://schemas.microsoft.com/office/drawing/2014/main" id="{12B7C4EA-F924-4A0D-B115-4127151B52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6489" y="598383"/>
            <a:ext cx="2021192" cy="2021192"/>
          </a:xfrm>
          <a:prstGeom prst="rect">
            <a:avLst/>
          </a:prstGeom>
        </p:spPr>
      </p:pic>
      <p:sp>
        <p:nvSpPr>
          <p:cNvPr id="605" name="Google Shape;590;p3">
            <a:extLst>
              <a:ext uri="{FF2B5EF4-FFF2-40B4-BE49-F238E27FC236}">
                <a16:creationId xmlns:a16="http://schemas.microsoft.com/office/drawing/2014/main" id="{41C61CAE-A8F0-C19A-BF8A-FAE82D71E8F5}"/>
              </a:ext>
            </a:extLst>
          </p:cNvPr>
          <p:cNvSpPr/>
          <p:nvPr/>
        </p:nvSpPr>
        <p:spPr>
          <a:xfrm>
            <a:off x="819462" y="1114055"/>
            <a:ext cx="1526769" cy="522583"/>
          </a:xfrm>
          <a:prstGeom prst="round2DiagRect">
            <a:avLst>
              <a:gd name="adj1" fmla="val 50000"/>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bg1"/>
                </a:solidFill>
                <a:latin typeface="Verdana"/>
                <a:ea typeface="Verdana"/>
                <a:cs typeface="Verdana"/>
                <a:sym typeface="Verdana"/>
              </a:rPr>
              <a:t>EYFS</a:t>
            </a:r>
            <a:endParaRPr sz="1600" dirty="0">
              <a:solidFill>
                <a:schemeClr val="bg1"/>
              </a:solidFill>
              <a:latin typeface="Calibri"/>
              <a:ea typeface="Calibri"/>
              <a:cs typeface="Calibri"/>
              <a:sym typeface="Calibri"/>
            </a:endParaRPr>
          </a:p>
        </p:txBody>
      </p:sp>
      <p:sp>
        <p:nvSpPr>
          <p:cNvPr id="606" name="Google Shape;391;p3">
            <a:extLst>
              <a:ext uri="{FF2B5EF4-FFF2-40B4-BE49-F238E27FC236}">
                <a16:creationId xmlns:a16="http://schemas.microsoft.com/office/drawing/2014/main" id="{66952386-B98C-1201-7DA5-F88C304A2B4E}"/>
              </a:ext>
            </a:extLst>
          </p:cNvPr>
          <p:cNvSpPr/>
          <p:nvPr/>
        </p:nvSpPr>
        <p:spPr>
          <a:xfrm>
            <a:off x="162487" y="1712476"/>
            <a:ext cx="3297514" cy="4829647"/>
          </a:xfrm>
          <a:prstGeom prst="round2DiagRect">
            <a:avLst>
              <a:gd name="adj1" fmla="val 26044"/>
              <a:gd name="adj2" fmla="val 0"/>
            </a:avLst>
          </a:prstGeom>
          <a:solidFill>
            <a:srgbClr val="9394B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900" b="1" dirty="0">
                <a:solidFill>
                  <a:schemeClr val="bg1"/>
                </a:solidFill>
                <a:latin typeface="Verdana" panose="020B0604030504040204" pitchFamily="34" charset="0"/>
                <a:ea typeface="Verdana" panose="020B0604030504040204" pitchFamily="34" charset="0"/>
              </a:rPr>
              <a:t>ELG: People, Culture and Communities Children at the expected level of development will: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Describe their immediate environment using knowledge from observation, discussion, stories, non-fiction texts and maps;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Know some similarities and differences between different religious and cultural communities in this country, drawing on their experiences and what has been read in class;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Explain some similarities and differences between life in this country and life in other countries, drawing on knowledge from stories, non-fiction texts and when appropriate maps. </a:t>
            </a:r>
            <a:br>
              <a:rPr lang="en-GB" sz="900" dirty="0">
                <a:solidFill>
                  <a:schemeClr val="bg1"/>
                </a:solidFill>
                <a:latin typeface="Verdana" panose="020B0604030504040204" pitchFamily="34" charset="0"/>
                <a:ea typeface="Verdana" panose="020B0604030504040204" pitchFamily="34" charset="0"/>
              </a:rPr>
            </a:br>
            <a:br>
              <a:rPr lang="en-GB" sz="900" dirty="0">
                <a:solidFill>
                  <a:schemeClr val="bg1"/>
                </a:solidFill>
                <a:latin typeface="Verdana" panose="020B0604030504040204" pitchFamily="34" charset="0"/>
                <a:ea typeface="Verdana" panose="020B0604030504040204" pitchFamily="34" charset="0"/>
              </a:rPr>
            </a:br>
            <a:r>
              <a:rPr lang="en-GB" sz="900" b="1" dirty="0">
                <a:solidFill>
                  <a:schemeClr val="bg1"/>
                </a:solidFill>
                <a:latin typeface="Verdana" panose="020B0604030504040204" pitchFamily="34" charset="0"/>
                <a:ea typeface="Verdana" panose="020B0604030504040204" pitchFamily="34" charset="0"/>
              </a:rPr>
              <a:t>ELG: The Natural World Children at the expected level of development will</a:t>
            </a:r>
            <a:r>
              <a:rPr lang="en-GB" sz="900" dirty="0">
                <a:solidFill>
                  <a:schemeClr val="bg1"/>
                </a:solidFill>
                <a:latin typeface="Verdana" panose="020B0604030504040204" pitchFamily="34" charset="0"/>
                <a:ea typeface="Verdana" panose="020B0604030504040204" pitchFamily="34" charset="0"/>
              </a:rPr>
              <a:t>: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Explore the natural world around them, making observations and drawing pictures of animals and plants;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Know some similarities and differences between the natural world around them and contrasting environments, drawing on their experiences and what has been read in class; </a:t>
            </a:r>
            <a:br>
              <a:rPr lang="en-GB" sz="900" dirty="0">
                <a:solidFill>
                  <a:schemeClr val="bg1"/>
                </a:solidFill>
                <a:latin typeface="Verdana" panose="020B0604030504040204" pitchFamily="34" charset="0"/>
                <a:ea typeface="Verdana" panose="020B0604030504040204" pitchFamily="34" charset="0"/>
              </a:rPr>
            </a:br>
            <a:r>
              <a:rPr lang="en-GB" sz="900" dirty="0">
                <a:solidFill>
                  <a:schemeClr val="bg1"/>
                </a:solidFill>
                <a:latin typeface="Verdana" panose="020B0604030504040204" pitchFamily="34" charset="0"/>
                <a:ea typeface="Verdana" panose="020B0604030504040204" pitchFamily="34" charset="0"/>
              </a:rPr>
              <a:t>- Understand some important processes and changes in the natural world around them, including the seasons and changing states of matter. </a:t>
            </a:r>
          </a:p>
        </p:txBody>
      </p:sp>
      <p:sp>
        <p:nvSpPr>
          <p:cNvPr id="607" name="Google Shape;588;p3">
            <a:extLst>
              <a:ext uri="{FF2B5EF4-FFF2-40B4-BE49-F238E27FC236}">
                <a16:creationId xmlns:a16="http://schemas.microsoft.com/office/drawing/2014/main" id="{57F73B4B-5A5C-0966-9F11-01A3EDBC45D7}"/>
              </a:ext>
            </a:extLst>
          </p:cNvPr>
          <p:cNvSpPr/>
          <p:nvPr/>
        </p:nvSpPr>
        <p:spPr>
          <a:xfrm>
            <a:off x="3676967" y="3254983"/>
            <a:ext cx="2112860" cy="2954795"/>
          </a:xfrm>
          <a:prstGeom prst="round2DiagRect">
            <a:avLst>
              <a:gd name="adj1" fmla="val 32364"/>
              <a:gd name="adj2" fmla="val 0"/>
            </a:avLst>
          </a:prstGeom>
          <a:solidFill>
            <a:srgbClr val="EDDAE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endParaRPr lang="en-GB" sz="900" b="1" dirty="0">
              <a:solidFill>
                <a:schemeClr val="dk1"/>
              </a:solidFill>
              <a:latin typeface="Verdana"/>
              <a:ea typeface="Verdana"/>
              <a:cs typeface="Verdana"/>
              <a:sym typeface="Verdana"/>
            </a:endParaRPr>
          </a:p>
          <a:p>
            <a:pPr algn="ctr"/>
            <a:r>
              <a:rPr lang="en-GB" sz="1000" b="1" dirty="0">
                <a:solidFill>
                  <a:schemeClr val="bg1"/>
                </a:solidFill>
                <a:latin typeface="Verdana"/>
                <a:ea typeface="Verdana"/>
                <a:cs typeface="Verdana"/>
                <a:sym typeface="Verdana"/>
              </a:rPr>
              <a:t>Skills</a:t>
            </a:r>
            <a:r>
              <a:rPr lang="en-GB" sz="900" b="1" dirty="0">
                <a:solidFill>
                  <a:schemeClr val="bg1"/>
                </a:solidFill>
                <a:latin typeface="Verdana"/>
                <a:ea typeface="Verdana"/>
                <a:cs typeface="Verdana"/>
                <a:sym typeface="Verdana"/>
              </a:rPr>
              <a:t>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Children will be able to use atlases and globes to find UK and the different continents.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Be able to create simple maps of the school and their route around the school.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be able to answer geographical questions (such as: What is this place like? What or who will I see in this place? What do people do in this place?).</a:t>
            </a:r>
            <a:endParaRPr lang="en-GB" sz="900" b="1" dirty="0">
              <a:solidFill>
                <a:schemeClr val="bg1"/>
              </a:solidFill>
              <a:latin typeface="Verdana"/>
              <a:ea typeface="Verdana"/>
              <a:cs typeface="Verdana"/>
              <a:sym typeface="Verdana"/>
            </a:endParaRPr>
          </a:p>
        </p:txBody>
      </p:sp>
      <p:sp>
        <p:nvSpPr>
          <p:cNvPr id="608" name="Google Shape;588;p3">
            <a:extLst>
              <a:ext uri="{FF2B5EF4-FFF2-40B4-BE49-F238E27FC236}">
                <a16:creationId xmlns:a16="http://schemas.microsoft.com/office/drawing/2014/main" id="{0AC8DDA1-8B50-1174-C2B2-388BE51C47EB}"/>
              </a:ext>
            </a:extLst>
          </p:cNvPr>
          <p:cNvSpPr/>
          <p:nvPr/>
        </p:nvSpPr>
        <p:spPr>
          <a:xfrm>
            <a:off x="6078807" y="4626511"/>
            <a:ext cx="3839071" cy="1614345"/>
          </a:xfrm>
          <a:prstGeom prst="round2DiagRect">
            <a:avLst>
              <a:gd name="adj1" fmla="val 32364"/>
              <a:gd name="adj2" fmla="val 0"/>
            </a:avLst>
          </a:prstGeom>
          <a:solidFill>
            <a:srgbClr val="EDDAEE"/>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endParaRPr lang="en-GB" sz="900" b="1" dirty="0">
              <a:solidFill>
                <a:schemeClr val="dk1"/>
              </a:solidFill>
              <a:latin typeface="Verdana"/>
              <a:ea typeface="Verdana"/>
              <a:cs typeface="Verdana"/>
              <a:sym typeface="Verdana"/>
            </a:endParaRPr>
          </a:p>
          <a:p>
            <a:pPr algn="ctr"/>
            <a:r>
              <a:rPr lang="en-GB" sz="1000" b="1" dirty="0">
                <a:solidFill>
                  <a:schemeClr val="bg1"/>
                </a:solidFill>
                <a:latin typeface="Verdana"/>
                <a:ea typeface="Verdana"/>
                <a:cs typeface="Verdana"/>
                <a:sym typeface="Verdana"/>
              </a:rPr>
              <a:t>Skills</a:t>
            </a:r>
            <a:r>
              <a:rPr lang="en-GB" sz="900" b="1" dirty="0">
                <a:solidFill>
                  <a:schemeClr val="bg1"/>
                </a:solidFill>
                <a:latin typeface="Verdana"/>
                <a:ea typeface="Verdana"/>
                <a:cs typeface="Verdana"/>
                <a:sym typeface="Verdana"/>
              </a:rPr>
              <a:t> </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They will be able to ask geographical questions</a:t>
            </a:r>
          </a:p>
          <a:p>
            <a:pPr marL="171450" indent="-171450">
              <a:buFont typeface="Arial" panose="020B0604020202020204" pitchFamily="34" charset="0"/>
              <a:buChar char="•"/>
            </a:pPr>
            <a:r>
              <a:rPr lang="en-GB" sz="900" dirty="0">
                <a:solidFill>
                  <a:srgbClr val="000000"/>
                </a:solidFill>
                <a:latin typeface="Verdana" panose="020B0604030504040204" pitchFamily="34" charset="0"/>
              </a:rPr>
              <a:t>Use simple fieldwork and observational skills to study the geography of the school and the key human and physical features of its surrounding environment</a:t>
            </a:r>
          </a:p>
          <a:p>
            <a:pPr marL="171450" indent="-171450">
              <a:buFont typeface="Arial" panose="020B0604020202020204" pitchFamily="34" charset="0"/>
              <a:buChar char="•"/>
            </a:pPr>
            <a:endParaRPr lang="en-GB" sz="900" b="1" dirty="0">
              <a:solidFill>
                <a:schemeClr val="bg1"/>
              </a:solidFill>
              <a:latin typeface="Verdana"/>
              <a:ea typeface="Verdana"/>
              <a:cs typeface="Verdana"/>
              <a:sym typeface="Verdana"/>
            </a:endParaRPr>
          </a:p>
        </p:txBody>
      </p:sp>
    </p:spTree>
    <p:extLst>
      <p:ext uri="{BB962C8B-B14F-4D97-AF65-F5344CB8AC3E}">
        <p14:creationId xmlns:p14="http://schemas.microsoft.com/office/powerpoint/2010/main" val="187556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2289860900"/>
              </p:ext>
            </p:extLst>
          </p:nvPr>
        </p:nvGraphicFramePr>
        <p:xfrm>
          <a:off x="276447" y="198673"/>
          <a:ext cx="11677430" cy="6588939"/>
        </p:xfrm>
        <a:graphic>
          <a:graphicData uri="http://schemas.openxmlformats.org/drawingml/2006/table">
            <a:tbl>
              <a:tblPr firstRow="1" bandRow="1">
                <a:tableStyleId>{10A1B5D5-9B99-4C35-A422-299274C87663}</a:tableStyleId>
              </a:tblPr>
              <a:tblGrid>
                <a:gridCol w="1028478">
                  <a:extLst>
                    <a:ext uri="{9D8B030D-6E8A-4147-A177-3AD203B41FA5}">
                      <a16:colId xmlns:a16="http://schemas.microsoft.com/office/drawing/2014/main" val="3920901785"/>
                    </a:ext>
                  </a:extLst>
                </a:gridCol>
                <a:gridCol w="2387509">
                  <a:extLst>
                    <a:ext uri="{9D8B030D-6E8A-4147-A177-3AD203B41FA5}">
                      <a16:colId xmlns:a16="http://schemas.microsoft.com/office/drawing/2014/main" val="4019325756"/>
                    </a:ext>
                  </a:extLst>
                </a:gridCol>
                <a:gridCol w="1436915">
                  <a:extLst>
                    <a:ext uri="{9D8B030D-6E8A-4147-A177-3AD203B41FA5}">
                      <a16:colId xmlns:a16="http://schemas.microsoft.com/office/drawing/2014/main" val="451112062"/>
                    </a:ext>
                  </a:extLst>
                </a:gridCol>
                <a:gridCol w="853440">
                  <a:extLst>
                    <a:ext uri="{9D8B030D-6E8A-4147-A177-3AD203B41FA5}">
                      <a16:colId xmlns:a16="http://schemas.microsoft.com/office/drawing/2014/main" val="1308362394"/>
                    </a:ext>
                  </a:extLst>
                </a:gridCol>
                <a:gridCol w="1942011">
                  <a:extLst>
                    <a:ext uri="{9D8B030D-6E8A-4147-A177-3AD203B41FA5}">
                      <a16:colId xmlns:a16="http://schemas.microsoft.com/office/drawing/2014/main" val="3767425945"/>
                    </a:ext>
                  </a:extLst>
                </a:gridCol>
                <a:gridCol w="1445623">
                  <a:extLst>
                    <a:ext uri="{9D8B030D-6E8A-4147-A177-3AD203B41FA5}">
                      <a16:colId xmlns:a16="http://schemas.microsoft.com/office/drawing/2014/main" val="2820829829"/>
                    </a:ext>
                  </a:extLst>
                </a:gridCol>
                <a:gridCol w="1291727">
                  <a:extLst>
                    <a:ext uri="{9D8B030D-6E8A-4147-A177-3AD203B41FA5}">
                      <a16:colId xmlns:a16="http://schemas.microsoft.com/office/drawing/2014/main" val="2399886626"/>
                    </a:ext>
                  </a:extLst>
                </a:gridCol>
                <a:gridCol w="1291727">
                  <a:extLst>
                    <a:ext uri="{9D8B030D-6E8A-4147-A177-3AD203B41FA5}">
                      <a16:colId xmlns:a16="http://schemas.microsoft.com/office/drawing/2014/main" val="674481841"/>
                    </a:ext>
                  </a:extLst>
                </a:gridCol>
              </a:tblGrid>
              <a:tr h="324252">
                <a:tc gridSpan="3">
                  <a:txBody>
                    <a:bodyPr/>
                    <a:lstStyle/>
                    <a:p>
                      <a:pPr>
                        <a:lnSpc>
                          <a:spcPct val="107000"/>
                        </a:lnSpc>
                        <a:spcAft>
                          <a:spcPts val="800"/>
                        </a:spcAft>
                      </a:pPr>
                      <a:r>
                        <a:rPr lang="en-GB" sz="1200" b="1" dirty="0">
                          <a:effectLst/>
                          <a:latin typeface="Verdana" panose="020B0604030504040204" pitchFamily="34" charset="0"/>
                          <a:ea typeface="Verdana" panose="020B0604030504040204" pitchFamily="34" charset="0"/>
                        </a:rPr>
                        <a:t>Year / Class</a:t>
                      </a:r>
                      <a:r>
                        <a:rPr lang="en-GB" sz="1200" b="1" dirty="0">
                          <a:solidFill>
                            <a:srgbClr val="000000"/>
                          </a:solidFill>
                          <a:effectLst/>
                          <a:latin typeface="Verdana" panose="020B0604030504040204" pitchFamily="34" charset="0"/>
                          <a:ea typeface="Verdana" panose="020B0604030504040204" pitchFamily="34" charset="0"/>
                        </a:rPr>
                        <a:t> </a:t>
                      </a:r>
                      <a:r>
                        <a:rPr lang="en-GB" sz="1200" dirty="0">
                          <a:solidFill>
                            <a:srgbClr val="000000"/>
                          </a:solidFill>
                          <a:effectLst/>
                          <a:latin typeface="Verdana" panose="020B0604030504040204" pitchFamily="34" charset="0"/>
                          <a:ea typeface="Verdana" panose="020B0604030504040204" pitchFamily="34" charset="0"/>
                        </a:rPr>
                        <a:t>KS1</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r>
                        <a:rPr lang="en-GB" sz="1200" b="1" dirty="0">
                          <a:solidFill>
                            <a:schemeClr val="tx1"/>
                          </a:solidFill>
                          <a:effectLst/>
                          <a:latin typeface="Verdana" panose="020B0604030504040204" pitchFamily="34" charset="0"/>
                          <a:ea typeface="Verdana" panose="020B0604030504040204" pitchFamily="34" charset="0"/>
                        </a:rPr>
                        <a:t>Topic Title:  </a:t>
                      </a:r>
                      <a:r>
                        <a:rPr lang="en-GB" sz="1200" dirty="0">
                          <a:solidFill>
                            <a:srgbClr val="000000"/>
                          </a:solidFill>
                          <a:effectLst/>
                          <a:latin typeface="Verdana" panose="020B0604030504040204" pitchFamily="34" charset="0"/>
                          <a:ea typeface="Verdana" panose="020B0604030504040204" pitchFamily="34" charset="0"/>
                        </a:rPr>
                        <a:t>Farm to fork </a:t>
                      </a:r>
                      <a:r>
                        <a:rPr lang="en-GB" sz="1200" b="1" dirty="0">
                          <a:solidFill>
                            <a:srgbClr val="000000"/>
                          </a:solidFill>
                          <a:effectLst/>
                          <a:latin typeface="Verdana" panose="020B0604030504040204" pitchFamily="34" charset="0"/>
                          <a:ea typeface="Verdana" panose="020B0604030504040204" pitchFamily="34" charset="0"/>
                        </a:rPr>
                        <a:t> - Geography sub focus</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5">
                  <a:txBody>
                    <a:bodyPr/>
                    <a:lstStyle/>
                    <a:p>
                      <a:r>
                        <a:rPr lang="en-GB" sz="1200" b="1" dirty="0">
                          <a:solidFill>
                            <a:schemeClr val="tx1"/>
                          </a:solidFill>
                          <a:effectLst/>
                          <a:latin typeface="Verdana" panose="020B0604030504040204" pitchFamily="34" charset="0"/>
                          <a:ea typeface="Verdana" panose="020B0604030504040204" pitchFamily="34" charset="0"/>
                        </a:rPr>
                        <a:t>Topic Title:  </a:t>
                      </a:r>
                      <a:r>
                        <a:rPr lang="en-GB" sz="1200" dirty="0">
                          <a:solidFill>
                            <a:srgbClr val="000000"/>
                          </a:solidFill>
                          <a:effectLst/>
                          <a:latin typeface="Verdana" panose="020B0604030504040204" pitchFamily="34" charset="0"/>
                          <a:ea typeface="Verdana" panose="020B0604030504040204" pitchFamily="34" charset="0"/>
                        </a:rPr>
                        <a:t>Farm to fork </a:t>
                      </a:r>
                      <a:r>
                        <a:rPr lang="en-GB" sz="1200" b="1" dirty="0">
                          <a:solidFill>
                            <a:srgbClr val="000000"/>
                          </a:solidFill>
                          <a:effectLst/>
                          <a:latin typeface="Verdana" panose="020B0604030504040204" pitchFamily="34" charset="0"/>
                          <a:ea typeface="Verdana" panose="020B0604030504040204" pitchFamily="34" charset="0"/>
                        </a:rPr>
                        <a:t> - Geography sub focus</a:t>
                      </a:r>
                      <a:endParaRPr lang="en-GB" dirty="0"/>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998892">
                <a:tc gridSpan="3">
                  <a:txBody>
                    <a:bodyPr/>
                    <a:lstStyle/>
                    <a:p>
                      <a:r>
                        <a:rPr lang="en-GB" sz="1200" b="1" kern="1200" dirty="0">
                          <a:solidFill>
                            <a:schemeClr val="dk1"/>
                          </a:solidFill>
                          <a:effectLst/>
                          <a:latin typeface="Verdana" panose="020B0604030504040204" pitchFamily="34" charset="0"/>
                          <a:ea typeface="Verdana" panose="020B0604030504040204" pitchFamily="34" charset="0"/>
                        </a:rPr>
                        <a:t>Pre learning Links. In KS1 prior knowledge will depend on which year group the child is in. </a:t>
                      </a:r>
                      <a:endParaRPr lang="en-GB" sz="1200" kern="1200" dirty="0">
                        <a:solidFill>
                          <a:schemeClr val="dk1"/>
                        </a:solidFill>
                        <a:effectLst/>
                        <a:latin typeface="Verdana" panose="020B0604030504040204" pitchFamily="34" charset="0"/>
                        <a:ea typeface="Verdana" panose="020B0604030504040204" pitchFamily="34" charset="0"/>
                      </a:endParaRPr>
                    </a:p>
                    <a:p>
                      <a:r>
                        <a:rPr lang="en-GB" sz="1200" b="1" kern="1200" dirty="0">
                          <a:solidFill>
                            <a:schemeClr val="dk1"/>
                          </a:solidFill>
                          <a:effectLst/>
                          <a:latin typeface="Verdana" panose="020B0604030504040204" pitchFamily="34" charset="0"/>
                          <a:ea typeface="Verdana" panose="020B0604030504040204" pitchFamily="34" charset="0"/>
                        </a:rPr>
                        <a:t> </a:t>
                      </a:r>
                      <a:endParaRPr lang="en-GB" sz="1200" kern="1200" dirty="0">
                        <a:solidFill>
                          <a:schemeClr val="dk1"/>
                        </a:solidFill>
                        <a:effectLst/>
                        <a:latin typeface="Verdana" panose="020B0604030504040204" pitchFamily="34" charset="0"/>
                        <a:ea typeface="Verdana" panose="020B0604030504040204" pitchFamily="34" charset="0"/>
                      </a:endParaRPr>
                    </a:p>
                    <a:p>
                      <a:r>
                        <a:rPr lang="en-GB" sz="1200" kern="1200" dirty="0">
                          <a:solidFill>
                            <a:schemeClr val="dk1"/>
                          </a:solidFill>
                          <a:effectLst/>
                          <a:latin typeface="Verdana" panose="020B0604030504040204" pitchFamily="34" charset="0"/>
                          <a:ea typeface="Verdana" panose="020B0604030504040204" pitchFamily="34" charset="0"/>
                        </a:rPr>
                        <a:t>Farm to fork– what do plants need to grow</a:t>
                      </a:r>
                    </a:p>
                    <a:p>
                      <a:r>
                        <a:rPr lang="en-GB" sz="1200" kern="1200" dirty="0">
                          <a:solidFill>
                            <a:schemeClr val="dk1"/>
                          </a:solidFill>
                          <a:effectLst/>
                          <a:latin typeface="Verdana" panose="020B0604030504040204" pitchFamily="34" charset="0"/>
                          <a:ea typeface="Verdana" panose="020B0604030504040204" pitchFamily="34" charset="0"/>
                        </a:rPr>
                        <a:t>Science – life cycles</a:t>
                      </a:r>
                      <a:endParaRPr lang="en-GB" sz="1200" dirty="0">
                        <a:latin typeface="Verdana" panose="020B0604030504040204" pitchFamily="34" charset="0"/>
                        <a:ea typeface="Verdana" panose="020B0604030504040204" pitchFamily="34" charset="0"/>
                      </a:endParaRPr>
                    </a:p>
                  </a:txBody>
                  <a:tcPr/>
                </a:tc>
                <a:tc hMerge="1">
                  <a:txBody>
                    <a:bodyPr/>
                    <a:lstStyle/>
                    <a:p>
                      <a:endParaRPr lang="en-GB"/>
                    </a:p>
                  </a:txBody>
                  <a:tcPr/>
                </a:tc>
                <a:tc hMerge="1">
                  <a:txBody>
                    <a:bodyPr/>
                    <a:lstStyle/>
                    <a:p>
                      <a:pPr>
                        <a:lnSpc>
                          <a:spcPct val="107000"/>
                        </a:lnSpc>
                        <a:spcBef>
                          <a:spcPts val="1200"/>
                        </a:spcBef>
                      </a:pPr>
                      <a:endParaRPr lang="en-GB"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5">
                  <a:txBody>
                    <a:bodyPr/>
                    <a:lstStyle/>
                    <a:p>
                      <a:pPr>
                        <a:lnSpc>
                          <a:spcPct val="107000"/>
                        </a:lnSpc>
                        <a:spcBef>
                          <a:spcPts val="1200"/>
                        </a:spcBef>
                      </a:pPr>
                      <a:r>
                        <a:rPr lang="en-GB" sz="1100" b="1" kern="0" dirty="0">
                          <a:solidFill>
                            <a:schemeClr val="bg1"/>
                          </a:solidFill>
                          <a:effectLst/>
                          <a:latin typeface="Verdana" panose="020B0604030504040204" pitchFamily="34" charset="0"/>
                          <a:ea typeface="Verdana" panose="020B0604030504040204" pitchFamily="34" charset="0"/>
                        </a:rPr>
                        <a:t>Stunning Start: Have a farm animal  such as a sheep visit the school. </a:t>
                      </a:r>
                    </a:p>
                    <a:p>
                      <a:pPr>
                        <a:lnSpc>
                          <a:spcPct val="107000"/>
                        </a:lnSpc>
                        <a:spcAft>
                          <a:spcPts val="800"/>
                        </a:spcAft>
                      </a:pPr>
                      <a:r>
                        <a:rPr lang="en-GB" sz="1100" b="1" dirty="0">
                          <a:solidFill>
                            <a:schemeClr val="bg1"/>
                          </a:solidFill>
                          <a:effectLst/>
                          <a:latin typeface="Verdana" panose="020B0604030504040204" pitchFamily="34" charset="0"/>
                          <a:ea typeface="Verdana" panose="020B0604030504040204" pitchFamily="34" charset="0"/>
                        </a:rPr>
                        <a:t> </a:t>
                      </a:r>
                      <a:endParaRPr lang="en-GB" sz="1100" dirty="0">
                        <a:solidFill>
                          <a:schemeClr val="bg1"/>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chemeClr val="bg1"/>
                          </a:solidFill>
                          <a:effectLst/>
                          <a:latin typeface="Verdana" panose="020B0604030504040204" pitchFamily="34" charset="0"/>
                          <a:ea typeface="Verdana" panose="020B0604030504040204" pitchFamily="34" charset="0"/>
                        </a:rPr>
                        <a:t>Fantastic Finish: visit to a farm or </a:t>
                      </a:r>
                      <a:endParaRPr lang="en-GB"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635659">
                <a:tc gridSpan="2">
                  <a:txBody>
                    <a:bodyPr/>
                    <a:lstStyle/>
                    <a:p>
                      <a:r>
                        <a:rPr lang="en-GB" sz="1800" b="1" kern="1200" dirty="0">
                          <a:solidFill>
                            <a:schemeClr val="dk1"/>
                          </a:solidFill>
                          <a:effectLst/>
                          <a:latin typeface="Verdana" panose="020B0604030504040204" pitchFamily="34" charset="0"/>
                          <a:ea typeface="Verdana" panose="020B0604030504040204" pitchFamily="34" charset="0"/>
                        </a:rPr>
                        <a:t>The Big Question:</a:t>
                      </a:r>
                      <a:endParaRPr lang="en-GB" sz="1800" kern="1200" dirty="0">
                        <a:solidFill>
                          <a:schemeClr val="dk1"/>
                        </a:solidFill>
                        <a:effectLst/>
                        <a:latin typeface="Verdana" panose="020B0604030504040204" pitchFamily="34" charset="0"/>
                        <a:ea typeface="Verdana" panose="020B0604030504040204" pitchFamily="34" charset="0"/>
                      </a:endParaRPr>
                    </a:p>
                    <a:p>
                      <a:r>
                        <a:rPr lang="en-GB" sz="1800" b="1" kern="1200" dirty="0">
                          <a:solidFill>
                            <a:schemeClr val="dk1"/>
                          </a:solidFill>
                          <a:effectLst/>
                          <a:latin typeface="Verdana" panose="020B0604030504040204" pitchFamily="34" charset="0"/>
                          <a:ea typeface="Verdana" panose="020B0604030504040204" pitchFamily="34" charset="0"/>
                        </a:rPr>
                        <a:t> </a:t>
                      </a:r>
                      <a:r>
                        <a:rPr lang="en-GB" sz="1800" b="1" kern="1200" dirty="0">
                          <a:solidFill>
                            <a:srgbClr val="FF0000"/>
                          </a:solidFill>
                          <a:effectLst/>
                          <a:latin typeface="Verdana" panose="020B0604030504040204" pitchFamily="34" charset="0"/>
                          <a:ea typeface="Verdana" panose="020B0604030504040204" pitchFamily="34" charset="0"/>
                        </a:rPr>
                        <a:t>?</a:t>
                      </a:r>
                      <a:endParaRPr lang="en-GB" dirty="0">
                        <a:solidFill>
                          <a:srgbClr val="FF0000"/>
                        </a:solidFill>
                        <a:latin typeface="Verdana" panose="020B0604030504040204" pitchFamily="34" charset="0"/>
                        <a:ea typeface="Verdana" panose="020B0604030504040204" pitchFamily="34" charset="0"/>
                      </a:endParaRPr>
                    </a:p>
                  </a:txBody>
                  <a:tcPr/>
                </a:tc>
                <a:tc hMerge="1">
                  <a:txBody>
                    <a:bodyPr/>
                    <a:lstStyle/>
                    <a:p>
                      <a:endParaRPr lang="en-GB"/>
                    </a:p>
                  </a:txBody>
                  <a:tcPr/>
                </a:tc>
                <a:tc rowSpan="2" gridSpan="6">
                  <a:txBody>
                    <a:bodyPr/>
                    <a:lstStyle/>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Creative Arts and Forest School Links</a:t>
                      </a:r>
                      <a:endParaRPr lang="en-GB" sz="1100" dirty="0">
                        <a:effectLst/>
                        <a:latin typeface="Verdana" panose="020B0604030504040204" pitchFamily="34" charset="0"/>
                        <a:ea typeface="Verdana" panose="020B0604030504040204" pitchFamily="34" charset="0"/>
                      </a:endParaRPr>
                    </a:p>
                    <a:p>
                      <a:pPr marL="342900" lvl="0" indent="-342900">
                        <a:lnSpc>
                          <a:spcPct val="107000"/>
                        </a:lnSpc>
                        <a:buFont typeface="Symbol" panose="05050102010706020507" pitchFamily="18" charset="2"/>
                        <a:buChar char=""/>
                      </a:pPr>
                      <a:r>
                        <a:rPr lang="en-GB" sz="1100" dirty="0">
                          <a:effectLst/>
                          <a:latin typeface="Verdana" panose="020B0604030504040204" pitchFamily="34" charset="0"/>
                          <a:ea typeface="Verdana" panose="020B0604030504040204" pitchFamily="34" charset="0"/>
                        </a:rPr>
                        <a:t>Habitats</a:t>
                      </a:r>
                    </a:p>
                    <a:p>
                      <a:pPr marL="342900" lvl="0" indent="-342900">
                        <a:lnSpc>
                          <a:spcPct val="107000"/>
                        </a:lnSpc>
                        <a:buFont typeface="Symbol" panose="05050102010706020507" pitchFamily="18" charset="2"/>
                        <a:buChar char=""/>
                      </a:pPr>
                      <a:endParaRPr lang="en-GB" sz="1050" dirty="0">
                        <a:effectLst/>
                        <a:latin typeface="Verdana" panose="020B0604030504040204" pitchFamily="34" charset="0"/>
                        <a:ea typeface="Verdana" panose="020B0604030504040204" pitchFamily="34" charset="0"/>
                      </a:endParaRPr>
                    </a:p>
                    <a:p>
                      <a:pPr marL="342900" lvl="0" indent="-342900">
                        <a:lnSpc>
                          <a:spcPct val="107000"/>
                        </a:lnSpc>
                        <a:spcAft>
                          <a:spcPts val="800"/>
                        </a:spcAft>
                        <a:buFont typeface="Symbol" panose="05050102010706020507" pitchFamily="18" charset="2"/>
                        <a:buChar char=""/>
                      </a:pPr>
                      <a:r>
                        <a:rPr lang="en-GB" sz="1100" dirty="0">
                          <a:effectLst/>
                          <a:latin typeface="Verdana" panose="020B0604030504040204" pitchFamily="34" charset="0"/>
                          <a:ea typeface="Verdana" panose="020B0604030504040204" pitchFamily="34" charset="0"/>
                        </a:rPr>
                        <a:t>Making prints with leaves</a:t>
                      </a:r>
                    </a:p>
                    <a:p>
                      <a:pPr marL="342900" lvl="0" indent="-342900">
                        <a:lnSpc>
                          <a:spcPct val="107000"/>
                        </a:lnSpc>
                        <a:spcAft>
                          <a:spcPts val="800"/>
                        </a:spcAft>
                        <a:buFont typeface="Symbol" panose="05050102010706020507" pitchFamily="18" charset="2"/>
                        <a:buChar char=""/>
                      </a:pPr>
                      <a:r>
                        <a:rPr lang="en-GB" sz="1100" dirty="0">
                          <a:effectLst/>
                          <a:latin typeface="Verdana" panose="020B0604030504040204" pitchFamily="34" charset="0"/>
                          <a:ea typeface="Verdana" panose="020B0604030504040204" pitchFamily="34" charset="0"/>
                          <a:cs typeface="Times New Roman" panose="02020603050405020304" pitchFamily="18" charset="0"/>
                        </a:rPr>
                        <a:t>Fruit observational drawing </a:t>
                      </a:r>
                    </a:p>
                    <a:p>
                      <a:pPr marL="342900" lvl="0" indent="-342900">
                        <a:lnSpc>
                          <a:spcPct val="107000"/>
                        </a:lnSpc>
                        <a:spcAft>
                          <a:spcPts val="800"/>
                        </a:spcAft>
                        <a:buFont typeface="Symbol" panose="05050102010706020507" pitchFamily="18" charset="2"/>
                        <a:buChar char=""/>
                      </a:pPr>
                      <a:r>
                        <a:rPr lang="en-GB" sz="1100" dirty="0">
                          <a:effectLst/>
                          <a:latin typeface="Verdana" panose="020B0604030504040204" pitchFamily="34" charset="0"/>
                          <a:ea typeface="Verdana" panose="020B0604030504040204" pitchFamily="34" charset="0"/>
                          <a:cs typeface="Times New Roman" panose="02020603050405020304" pitchFamily="18" charset="0"/>
                        </a:rPr>
                        <a:t>Healthy eating </a:t>
                      </a:r>
                    </a:p>
                  </a:txBody>
                  <a:tcPr marL="68580" marR="68580" marT="0" marB="0"/>
                </a:tc>
                <a:tc rowSpan="2" hMerge="1">
                  <a:txBody>
                    <a:bodyPr/>
                    <a:lstStyle/>
                    <a:p>
                      <a:endParaRPr lang="en-GB"/>
                    </a:p>
                  </a:txBody>
                  <a:tcPr/>
                </a:tc>
                <a:tc rowSpan="2" hMerge="1">
                  <a:txBody>
                    <a:bodyPr/>
                    <a:lstStyle/>
                    <a:p>
                      <a:endParaRPr lang="en-GB" dirty="0"/>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672345339"/>
                  </a:ext>
                </a:extLst>
              </a:tr>
              <a:tr h="1041331">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Can you grow a pizza?</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000338828"/>
                  </a:ext>
                </a:extLst>
              </a:tr>
              <a:tr h="1122492">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How does the weather effect the plants in the garden?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rowSpan="2" gridSpan="2">
                  <a:txBody>
                    <a:bodyPr/>
                    <a:lstStyle/>
                    <a:p>
                      <a:pPr algn="ct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r>
                        <a:rPr lang="en-GB" sz="1200" b="1" dirty="0">
                          <a:solidFill>
                            <a:srgbClr val="00B0F0"/>
                          </a:solidFill>
                          <a:effectLst/>
                          <a:latin typeface="Verdana" panose="020B0604030504040204" pitchFamily="34" charset="0"/>
                          <a:ea typeface="Verdana" panose="020B0604030504040204" pitchFamily="34" charset="0"/>
                        </a:rPr>
                        <a:t>Literacy links</a:t>
                      </a:r>
                      <a:endParaRPr lang="en-GB" sz="12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p>
                    <a:p>
                      <a:pPr>
                        <a:lnSpc>
                          <a:spcPct val="107000"/>
                        </a:lnSpc>
                        <a:spcAft>
                          <a:spcPts val="800"/>
                        </a:spcAft>
                      </a:pPr>
                      <a:r>
                        <a:rPr lang="en-GB" sz="1100" dirty="0">
                          <a:solidFill>
                            <a:srgbClr val="00B0F0"/>
                          </a:solidFill>
                          <a:effectLst/>
                          <a:latin typeface="Verdana" panose="020B0604030504040204" pitchFamily="34" charset="0"/>
                          <a:ea typeface="Verdana" panose="020B0604030504040204" pitchFamily="34" charset="0"/>
                          <a:hlinkClick r:id="rId2"/>
                        </a:rPr>
                        <a:t>https://www.booksfortopics.com/growing-ks1</a:t>
                      </a:r>
                      <a:endParaRPr lang="en-GB" sz="11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rowSpan="2" hMerge="1">
                  <a:txBody>
                    <a:bodyPr/>
                    <a:lstStyle/>
                    <a:p>
                      <a:pPr>
                        <a:lnSpc>
                          <a:spcPct val="107000"/>
                        </a:lnSpc>
                        <a:spcAft>
                          <a:spcPts val="800"/>
                        </a:spcAft>
                      </a:pP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rowSpan="2">
                  <a:txBody>
                    <a:bodyPr/>
                    <a:lstStyle/>
                    <a:p>
                      <a:pPr marL="0" indent="0" algn="ctr">
                        <a:lnSpc>
                          <a:spcPct val="100000"/>
                        </a:lnSpc>
                        <a:spcAft>
                          <a:spcPts val="0"/>
                        </a:spcAft>
                        <a:buFont typeface="Arial" panose="020B0604020202020204" pitchFamily="34" charset="0"/>
                        <a:buNone/>
                      </a:pPr>
                      <a:r>
                        <a:rPr lang="en-GB" sz="1100" b="1" dirty="0">
                          <a:effectLst/>
                          <a:latin typeface="Verdana" panose="020B0604030504040204" pitchFamily="34" charset="0"/>
                          <a:ea typeface="Verdana" panose="020B0604030504040204" pitchFamily="34" charset="0"/>
                        </a:rPr>
                        <a:t>Vocabulary</a:t>
                      </a:r>
                      <a:endParaRPr lang="en-GB" sz="1100" dirty="0">
                        <a:effectLst/>
                        <a:latin typeface="Verdana" panose="020B0604030504040204" pitchFamily="34" charset="0"/>
                        <a:ea typeface="Verdana" panose="020B0604030504040204" pitchFamily="34" charset="0"/>
                      </a:endParaRP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Keys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Harvest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Crops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Transport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River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Sea</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Field</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Distance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North, south ,east, west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Left, right up, down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Snow, wind, rain, ice </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Hail, fog</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House</a:t>
                      </a:r>
                    </a:p>
                  </a:txBody>
                  <a:tcPr marL="68580" marR="68580" marT="0" marB="0"/>
                </a:tc>
                <a:tc rowSpan="2">
                  <a:txBody>
                    <a:bodyPr/>
                    <a:lstStyle/>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Spring</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Summer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Autumn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Winter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Seasons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Seasonal</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Shops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Supermarket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Factory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Dry, wet</a:t>
                      </a:r>
                      <a:endParaRPr lang="en-GB" sz="1100" b="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Fruit vegetables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Beach</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Coast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Hill</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Mountain</a:t>
                      </a:r>
                    </a:p>
                  </a:txBody>
                  <a:tcPr marL="68580" marR="68580" marT="0" marB="0"/>
                </a:tc>
                <a:tc rowSpan="2">
                  <a:txBody>
                    <a:bodyPr/>
                    <a:lstStyle/>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Journey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Landscape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Hedge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Travel</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Village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Town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City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Ocean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River</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Valley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Vegetation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City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Town</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Village</a:t>
                      </a:r>
                    </a:p>
                  </a:txBody>
                  <a:tcPr marL="68580" marR="68580" marT="0" marB="0"/>
                </a:tc>
                <a:tc rowSpan="2">
                  <a:txBody>
                    <a:bodyPr/>
                    <a:lstStyle/>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Coastal</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Rural</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Factory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Farm</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Atlas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globe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Map</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Key</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Directions</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cs typeface="Times New Roman" panose="02020603050405020304" pitchFamily="18" charset="0"/>
                        </a:rPr>
                        <a:t>route</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Shop</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Supermarket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Market</a:t>
                      </a:r>
                    </a:p>
                    <a:p>
                      <a:pPr marL="0" indent="0">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office</a:t>
                      </a:r>
                    </a:p>
                    <a:p>
                      <a:pPr marL="0" indent="0">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9871064"/>
                  </a:ext>
                </a:extLst>
              </a:tr>
              <a:tr h="0">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What difference does it make to a plant if they are planted at the north or south point in the garden?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1062836">
                <a:tc gridSpan="8">
                  <a:txBody>
                    <a:bodyPr/>
                    <a:lstStyle/>
                    <a:p>
                      <a:r>
                        <a:rPr lang="en-GB" sz="1000" kern="1200" dirty="0">
                          <a:solidFill>
                            <a:schemeClr val="dk1"/>
                          </a:solidFill>
                          <a:effectLst/>
                          <a:latin typeface="Verdana" panose="020B0604030504040204" pitchFamily="34" charset="0"/>
                          <a:ea typeface="Verdana" panose="020B0604030504040204" pitchFamily="34" charset="0"/>
                        </a:rPr>
                        <a:t>Useful Links</a:t>
                      </a:r>
                    </a:p>
                    <a:p>
                      <a:endParaRPr lang="en-GB" sz="1000" kern="1200" dirty="0">
                        <a:solidFill>
                          <a:schemeClr val="dk1"/>
                        </a:solidFill>
                        <a:effectLst/>
                        <a:latin typeface="Verdana" panose="020B0604030504040204" pitchFamily="34" charset="0"/>
                        <a:ea typeface="Verdana" panose="020B0604030504040204" pitchFamily="34"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D4D04056-F85E-4225-9697-4E0DDFD583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58660">
            <a:off x="3841170" y="3256922"/>
            <a:ext cx="462280" cy="472440"/>
          </a:xfrm>
          <a:prstGeom prst="rect">
            <a:avLst/>
          </a:prstGeom>
          <a:noFill/>
          <a:ln>
            <a:noFill/>
          </a:ln>
        </p:spPr>
      </p:pic>
    </p:spTree>
    <p:extLst>
      <p:ext uri="{BB962C8B-B14F-4D97-AF65-F5344CB8AC3E}">
        <p14:creationId xmlns:p14="http://schemas.microsoft.com/office/powerpoint/2010/main" val="135263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597746334"/>
              </p:ext>
            </p:extLst>
          </p:nvPr>
        </p:nvGraphicFramePr>
        <p:xfrm>
          <a:off x="276447" y="198674"/>
          <a:ext cx="11677430" cy="6573322"/>
        </p:xfrm>
        <a:graphic>
          <a:graphicData uri="http://schemas.openxmlformats.org/drawingml/2006/table">
            <a:tbl>
              <a:tblPr firstRow="1" bandRow="1">
                <a:tableStyleId>{10A1B5D5-9B99-4C35-A422-299274C87663}</a:tableStyleId>
              </a:tblPr>
              <a:tblGrid>
                <a:gridCol w="1028478">
                  <a:extLst>
                    <a:ext uri="{9D8B030D-6E8A-4147-A177-3AD203B41FA5}">
                      <a16:colId xmlns:a16="http://schemas.microsoft.com/office/drawing/2014/main" val="3920901785"/>
                    </a:ext>
                  </a:extLst>
                </a:gridCol>
                <a:gridCol w="3824424">
                  <a:extLst>
                    <a:ext uri="{9D8B030D-6E8A-4147-A177-3AD203B41FA5}">
                      <a16:colId xmlns:a16="http://schemas.microsoft.com/office/drawing/2014/main" val="4019325756"/>
                    </a:ext>
                  </a:extLst>
                </a:gridCol>
                <a:gridCol w="121920">
                  <a:extLst>
                    <a:ext uri="{9D8B030D-6E8A-4147-A177-3AD203B41FA5}">
                      <a16:colId xmlns:a16="http://schemas.microsoft.com/office/drawing/2014/main" val="1308362394"/>
                    </a:ext>
                  </a:extLst>
                </a:gridCol>
                <a:gridCol w="2490651">
                  <a:extLst>
                    <a:ext uri="{9D8B030D-6E8A-4147-A177-3AD203B41FA5}">
                      <a16:colId xmlns:a16="http://schemas.microsoft.com/office/drawing/2014/main" val="1237977795"/>
                    </a:ext>
                  </a:extLst>
                </a:gridCol>
                <a:gridCol w="1403986">
                  <a:extLst>
                    <a:ext uri="{9D8B030D-6E8A-4147-A177-3AD203B41FA5}">
                      <a16:colId xmlns:a16="http://schemas.microsoft.com/office/drawing/2014/main" val="3767425945"/>
                    </a:ext>
                  </a:extLst>
                </a:gridCol>
                <a:gridCol w="1403985">
                  <a:extLst>
                    <a:ext uri="{9D8B030D-6E8A-4147-A177-3AD203B41FA5}">
                      <a16:colId xmlns:a16="http://schemas.microsoft.com/office/drawing/2014/main" val="3142920814"/>
                    </a:ext>
                  </a:extLst>
                </a:gridCol>
                <a:gridCol w="1403986">
                  <a:extLst>
                    <a:ext uri="{9D8B030D-6E8A-4147-A177-3AD203B41FA5}">
                      <a16:colId xmlns:a16="http://schemas.microsoft.com/office/drawing/2014/main" val="720414324"/>
                    </a:ext>
                  </a:extLst>
                </a:gridCol>
              </a:tblGrid>
              <a:tr h="276646">
                <a:tc gridSpan="2">
                  <a:txBody>
                    <a:bodyPr/>
                    <a:lstStyle/>
                    <a:p>
                      <a:pPr>
                        <a:lnSpc>
                          <a:spcPct val="107000"/>
                        </a:lnSpc>
                        <a:spcAft>
                          <a:spcPts val="800"/>
                        </a:spcAft>
                      </a:pPr>
                      <a:r>
                        <a:rPr lang="en-GB" sz="1200" b="1" dirty="0">
                          <a:effectLst/>
                          <a:latin typeface="Verdana" panose="020B0604030504040204" pitchFamily="34" charset="0"/>
                          <a:ea typeface="Verdana" panose="020B0604030504040204" pitchFamily="34" charset="0"/>
                        </a:rPr>
                        <a:t>Year / Class</a:t>
                      </a:r>
                      <a:r>
                        <a:rPr lang="en-GB" sz="1200" b="1" dirty="0">
                          <a:solidFill>
                            <a:srgbClr val="000000"/>
                          </a:solidFill>
                          <a:effectLst/>
                          <a:latin typeface="Verdana" panose="020B0604030504040204" pitchFamily="34" charset="0"/>
                          <a:ea typeface="Verdana" panose="020B0604030504040204" pitchFamily="34" charset="0"/>
                        </a:rPr>
                        <a:t> </a:t>
                      </a:r>
                      <a:r>
                        <a:rPr lang="en-GB" sz="1200" dirty="0">
                          <a:solidFill>
                            <a:srgbClr val="000000"/>
                          </a:solidFill>
                          <a:effectLst/>
                          <a:latin typeface="Verdana" panose="020B0604030504040204" pitchFamily="34" charset="0"/>
                          <a:ea typeface="Verdana" panose="020B0604030504040204" pitchFamily="34" charset="0"/>
                        </a:rPr>
                        <a:t>KS1</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5">
                  <a:txBody>
                    <a:bodyPr/>
                    <a:lstStyle/>
                    <a:p>
                      <a:r>
                        <a:rPr lang="en-GB" sz="1200" b="1" dirty="0">
                          <a:solidFill>
                            <a:schemeClr val="tx1"/>
                          </a:solidFill>
                          <a:effectLst/>
                          <a:latin typeface="Verdana" panose="020B0604030504040204" pitchFamily="34" charset="0"/>
                          <a:ea typeface="Verdana" panose="020B0604030504040204" pitchFamily="34" charset="0"/>
                        </a:rPr>
                        <a:t>Topic Title:  </a:t>
                      </a:r>
                      <a:r>
                        <a:rPr lang="en-GB" sz="1200" dirty="0">
                          <a:solidFill>
                            <a:srgbClr val="000000"/>
                          </a:solidFill>
                          <a:effectLst/>
                          <a:latin typeface="Verdana" panose="020B0604030504040204" pitchFamily="34" charset="0"/>
                          <a:ea typeface="Verdana" panose="020B0604030504040204" pitchFamily="34" charset="0"/>
                        </a:rPr>
                        <a:t>Farm to fork </a:t>
                      </a:r>
                      <a:r>
                        <a:rPr lang="en-GB" sz="1200" b="1" dirty="0">
                          <a:solidFill>
                            <a:srgbClr val="000000"/>
                          </a:solidFill>
                          <a:effectLst/>
                          <a:latin typeface="Verdana" panose="020B0604030504040204" pitchFamily="34" charset="0"/>
                          <a:ea typeface="Verdana" panose="020B0604030504040204" pitchFamily="34" charset="0"/>
                        </a:rPr>
                        <a:t> - Science</a:t>
                      </a:r>
                      <a:endParaRPr lang="en-GB" dirty="0"/>
                    </a:p>
                  </a:txBody>
                  <a:tcPr marL="68580" marR="68580" marT="0" marB="0" anchor="ct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817366">
                <a:tc gridSpan="2">
                  <a:txBody>
                    <a:bodyPr/>
                    <a:lstStyle/>
                    <a:p>
                      <a:r>
                        <a:rPr lang="en-GB" sz="1000" b="1" kern="1200" dirty="0">
                          <a:solidFill>
                            <a:schemeClr val="dk1"/>
                          </a:solidFill>
                          <a:effectLst/>
                          <a:latin typeface="Verdana" panose="020B0604030504040204" pitchFamily="34" charset="0"/>
                          <a:ea typeface="Verdana" panose="020B0604030504040204" pitchFamily="34" charset="0"/>
                        </a:rPr>
                        <a:t>Pre learning Links. In KS1 prior knowledge will depend on which year group the child is in. </a:t>
                      </a:r>
                      <a:endParaRPr lang="en-GB" sz="1000" kern="1200" dirty="0">
                        <a:solidFill>
                          <a:schemeClr val="dk1"/>
                        </a:solidFill>
                        <a:effectLst/>
                        <a:latin typeface="Verdana" panose="020B0604030504040204" pitchFamily="34" charset="0"/>
                        <a:ea typeface="Verdana" panose="020B0604030504040204" pitchFamily="34" charset="0"/>
                      </a:endParaRPr>
                    </a:p>
                    <a:p>
                      <a:r>
                        <a:rPr lang="en-GB" sz="1050" b="1" kern="1200" dirty="0">
                          <a:solidFill>
                            <a:schemeClr val="dk1"/>
                          </a:solidFill>
                          <a:effectLst/>
                          <a:latin typeface="Verdana" panose="020B0604030504040204" pitchFamily="34" charset="0"/>
                          <a:ea typeface="Verdana" panose="020B0604030504040204" pitchFamily="34" charset="0"/>
                        </a:rPr>
                        <a:t> </a:t>
                      </a:r>
                      <a:endParaRPr lang="en-GB" sz="1050" kern="1200" dirty="0">
                        <a:solidFill>
                          <a:schemeClr val="dk1"/>
                        </a:solidFill>
                        <a:effectLst/>
                        <a:latin typeface="Verdana" panose="020B0604030504040204" pitchFamily="34" charset="0"/>
                        <a:ea typeface="Verdana" panose="020B0604030504040204" pitchFamily="34" charset="0"/>
                      </a:endParaRPr>
                    </a:p>
                    <a:p>
                      <a:r>
                        <a:rPr lang="en-GB" sz="1050" kern="1200" dirty="0">
                          <a:solidFill>
                            <a:schemeClr val="dk1"/>
                          </a:solidFill>
                          <a:effectLst/>
                          <a:latin typeface="Verdana" panose="020B0604030504040204" pitchFamily="34" charset="0"/>
                          <a:ea typeface="Verdana" panose="020B0604030504040204" pitchFamily="34" charset="0"/>
                        </a:rPr>
                        <a:t>Farm to fork– what do plants need to grow</a:t>
                      </a:r>
                    </a:p>
                    <a:p>
                      <a:r>
                        <a:rPr lang="en-GB" sz="1050" kern="1200" dirty="0">
                          <a:solidFill>
                            <a:schemeClr val="dk1"/>
                          </a:solidFill>
                          <a:effectLst/>
                          <a:latin typeface="Verdana" panose="020B0604030504040204" pitchFamily="34" charset="0"/>
                          <a:ea typeface="Verdana" panose="020B0604030504040204" pitchFamily="34" charset="0"/>
                        </a:rPr>
                        <a:t>Science – life cycles</a:t>
                      </a:r>
                      <a:endParaRPr lang="en-GB" sz="1050" dirty="0">
                        <a:latin typeface="Verdana" panose="020B0604030504040204" pitchFamily="34" charset="0"/>
                        <a:ea typeface="Verdana" panose="020B0604030504040204" pitchFamily="34" charset="0"/>
                      </a:endParaRPr>
                    </a:p>
                  </a:txBody>
                  <a:tcPr/>
                </a:tc>
                <a:tc hMerge="1">
                  <a:txBody>
                    <a:bodyPr/>
                    <a:lstStyle/>
                    <a:p>
                      <a:endParaRPr lang="en-GB"/>
                    </a:p>
                  </a:txBody>
                  <a:tcPr/>
                </a:tc>
                <a:tc gridSpan="5">
                  <a:txBody>
                    <a:bodyPr/>
                    <a:lstStyle/>
                    <a:p>
                      <a:pPr>
                        <a:lnSpc>
                          <a:spcPct val="107000"/>
                        </a:lnSpc>
                        <a:spcBef>
                          <a:spcPts val="1200"/>
                        </a:spcBef>
                      </a:pPr>
                      <a:r>
                        <a:rPr lang="en-GB" sz="1100" b="1" kern="0" dirty="0">
                          <a:solidFill>
                            <a:schemeClr val="bg1"/>
                          </a:solidFill>
                          <a:effectLst/>
                          <a:latin typeface="Verdana" panose="020B0604030504040204" pitchFamily="34" charset="0"/>
                          <a:ea typeface="Verdana" panose="020B0604030504040204" pitchFamily="34" charset="0"/>
                        </a:rPr>
                        <a:t>Stunning Start: </a:t>
                      </a:r>
                      <a:r>
                        <a:rPr lang="en-GB" sz="1100" b="1" dirty="0">
                          <a:solidFill>
                            <a:schemeClr val="bg1"/>
                          </a:solidFill>
                          <a:effectLst/>
                          <a:latin typeface="Verdana" panose="020B0604030504040204" pitchFamily="34" charset="0"/>
                          <a:ea typeface="Verdana" panose="020B0604030504040204" pitchFamily="34" charset="0"/>
                        </a:rPr>
                        <a:t> </a:t>
                      </a:r>
                    </a:p>
                    <a:p>
                      <a:pPr>
                        <a:lnSpc>
                          <a:spcPct val="107000"/>
                        </a:lnSpc>
                        <a:spcBef>
                          <a:spcPts val="1200"/>
                        </a:spcBef>
                      </a:pPr>
                      <a:endParaRPr lang="en-GB" sz="1050" dirty="0">
                        <a:solidFill>
                          <a:schemeClr val="bg1"/>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chemeClr val="bg1"/>
                          </a:solidFill>
                          <a:effectLst/>
                          <a:latin typeface="Verdana" panose="020B0604030504040204" pitchFamily="34" charset="0"/>
                          <a:ea typeface="Verdana" panose="020B0604030504040204" pitchFamily="34" charset="0"/>
                        </a:rPr>
                        <a:t>Fantastic Finish: Garden party</a:t>
                      </a:r>
                      <a:endParaRPr lang="en-GB"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597033">
                <a:tc gridSpan="3">
                  <a:txBody>
                    <a:bodyPr/>
                    <a:lstStyle/>
                    <a:p>
                      <a:r>
                        <a:rPr lang="en-GB" sz="1800" b="1" kern="1200" dirty="0">
                          <a:solidFill>
                            <a:schemeClr val="dk1"/>
                          </a:solidFill>
                          <a:effectLst/>
                          <a:latin typeface="Verdana" panose="020B0604030504040204" pitchFamily="34" charset="0"/>
                          <a:ea typeface="Verdana" panose="020B0604030504040204" pitchFamily="34" charset="0"/>
                        </a:rPr>
                        <a:t>The Big Question: </a:t>
                      </a:r>
                      <a:r>
                        <a:rPr lang="en-GB" sz="1800" b="1" kern="1200" dirty="0">
                          <a:solidFill>
                            <a:srgbClr val="FF0000"/>
                          </a:solidFill>
                          <a:effectLst/>
                          <a:latin typeface="Verdana" panose="020B0604030504040204" pitchFamily="34" charset="0"/>
                          <a:ea typeface="Verdana" panose="020B0604030504040204" pitchFamily="34" charset="0"/>
                        </a:rPr>
                        <a:t>What makes a </a:t>
                      </a:r>
                      <a:r>
                        <a:rPr lang="en-GB" sz="1800" b="1" kern="1200" dirty="0" err="1">
                          <a:solidFill>
                            <a:srgbClr val="FF0000"/>
                          </a:solidFill>
                          <a:effectLst/>
                          <a:latin typeface="Verdana" panose="020B0604030504040204" pitchFamily="34" charset="0"/>
                          <a:ea typeface="Verdana" panose="020B0604030504040204" pitchFamily="34" charset="0"/>
                        </a:rPr>
                        <a:t>a</a:t>
                      </a:r>
                      <a:r>
                        <a:rPr lang="en-GB" sz="1800" b="1" kern="1200" dirty="0">
                          <a:solidFill>
                            <a:srgbClr val="FF0000"/>
                          </a:solidFill>
                          <a:effectLst/>
                          <a:latin typeface="Verdana" panose="020B0604030504040204" pitchFamily="34" charset="0"/>
                          <a:ea typeface="Verdana" panose="020B0604030504040204" pitchFamily="34" charset="0"/>
                        </a:rPr>
                        <a:t> space a garden ?</a:t>
                      </a:r>
                      <a:endParaRPr lang="en-GB" dirty="0">
                        <a:solidFill>
                          <a:srgbClr val="FF0000"/>
                        </a:solidFill>
                        <a:latin typeface="Verdana" panose="020B0604030504040204" pitchFamily="34" charset="0"/>
                        <a:ea typeface="Verdana" panose="020B0604030504040204" pitchFamily="34" charset="0"/>
                      </a:endParaRPr>
                    </a:p>
                  </a:txBody>
                  <a:tcPr/>
                </a:tc>
                <a:tc hMerge="1">
                  <a:txBody>
                    <a:bodyPr/>
                    <a:lstStyle/>
                    <a:p>
                      <a:endParaRPr lang="en-GB"/>
                    </a:p>
                  </a:txBody>
                  <a:tcPr/>
                </a:tc>
                <a:tc hMerge="1">
                  <a:txBody>
                    <a:bodyPr/>
                    <a:lstStyle/>
                    <a:p>
                      <a:endParaRPr lang="en-GB"/>
                    </a:p>
                  </a:txBody>
                  <a:tcPr/>
                </a:tc>
                <a:tc rowSpan="2" gridSpan="4">
                  <a:txBody>
                    <a:bodyPr/>
                    <a:lstStyle/>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Creative Arts and Forest School Links</a:t>
                      </a:r>
                      <a:endParaRPr lang="en-GB" sz="1100" dirty="0">
                        <a:effectLst/>
                        <a:latin typeface="Verdana" panose="020B0604030504040204" pitchFamily="34" charset="0"/>
                        <a:ea typeface="Verdana" panose="020B0604030504040204" pitchFamily="34" charset="0"/>
                      </a:endParaRPr>
                    </a:p>
                    <a:p>
                      <a:pPr marL="0" lvl="0" indent="0">
                        <a:lnSpc>
                          <a:spcPct val="107000"/>
                        </a:lnSpc>
                        <a:buFont typeface="Symbol" panose="05050102010706020507" pitchFamily="18" charset="2"/>
                        <a:buNone/>
                      </a:pPr>
                      <a:r>
                        <a:rPr lang="en-GB" sz="1050" dirty="0">
                          <a:effectLst/>
                          <a:latin typeface="Verdana" panose="020B0604030504040204" pitchFamily="34" charset="0"/>
                          <a:ea typeface="Verdana" panose="020B0604030504040204" pitchFamily="34" charset="0"/>
                        </a:rPr>
                        <a:t>Habitats               Making prints with leaves                     </a:t>
                      </a:r>
                      <a:r>
                        <a:rPr lang="en-GB" sz="1050" dirty="0">
                          <a:effectLst/>
                          <a:latin typeface="Verdana" panose="020B0604030504040204" pitchFamily="34" charset="0"/>
                          <a:ea typeface="Verdana" panose="020B0604030504040204" pitchFamily="34" charset="0"/>
                          <a:cs typeface="Times New Roman" panose="02020603050405020304" pitchFamily="18" charset="0"/>
                        </a:rPr>
                        <a:t>Fruit observational drawing </a:t>
                      </a:r>
                    </a:p>
                    <a:p>
                      <a:pPr marL="0" lvl="0" indent="0">
                        <a:lnSpc>
                          <a:spcPct val="107000"/>
                        </a:lnSpc>
                        <a:spcAft>
                          <a:spcPts val="800"/>
                        </a:spcAft>
                        <a:buFont typeface="Symbol" panose="05050102010706020507" pitchFamily="18" charset="2"/>
                        <a:buNone/>
                      </a:pPr>
                      <a:r>
                        <a:rPr lang="en-GB" sz="1050" dirty="0">
                          <a:effectLst/>
                          <a:latin typeface="Verdana" panose="020B0604030504040204" pitchFamily="34" charset="0"/>
                          <a:ea typeface="Verdana" panose="020B0604030504040204" pitchFamily="34" charset="0"/>
                          <a:cs typeface="Times New Roman" panose="02020603050405020304" pitchFamily="18" charset="0"/>
                        </a:rPr>
                        <a:t>Healthy eating      </a:t>
                      </a:r>
                      <a:endParaRPr lang="en-GB" sz="1600" dirty="0"/>
                    </a:p>
                  </a:txBody>
                  <a:tcPr marL="68580" marR="68580" marT="0" marB="0"/>
                </a:tc>
                <a:tc rowSpan="2" hMerge="1">
                  <a:txBody>
                    <a:bodyPr/>
                    <a:lstStyle/>
                    <a:p>
                      <a:endParaRPr lang="en-GB" dirty="0"/>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672345339"/>
                  </a:ext>
                </a:extLst>
              </a:tr>
              <a:tr h="319839">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Can you name some wild pants?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000338828"/>
                  </a:ext>
                </a:extLst>
              </a:tr>
              <a:tr h="3198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latin typeface="Verdana" panose="020B0604030504040204" pitchFamily="34" charset="0"/>
                          <a:ea typeface="Verdana" panose="020B0604030504040204" pitchFamily="34" charset="0"/>
                        </a:rPr>
                        <a:t>Small Question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How to wild plants spread?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marL="0" lvl="0" indent="0">
                        <a:lnSpc>
                          <a:spcPct val="107000"/>
                        </a:lnSpc>
                        <a:spcAft>
                          <a:spcPts val="800"/>
                        </a:spcAft>
                        <a:buFont typeface="Symbol" panose="05050102010706020507" pitchFamily="18" charset="2"/>
                        <a:buNone/>
                      </a:pPr>
                      <a:endParaRPr lang="en-GB" sz="1600" dirty="0"/>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11012880"/>
                  </a:ext>
                </a:extLst>
              </a:tr>
              <a:tr h="41460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Small Question </a:t>
                      </a:r>
                      <a:endParaRPr kumimoji="0" lang="en-GB"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Are trees plants? </a:t>
                      </a:r>
                    </a:p>
                    <a:p>
                      <a:pPr>
                        <a:lnSpc>
                          <a:spcPct val="107000"/>
                        </a:lnSpc>
                        <a:spcAft>
                          <a:spcPts val="800"/>
                        </a:spcAft>
                      </a:pPr>
                      <a:r>
                        <a:rPr lang="en-GB" sz="1100" dirty="0">
                          <a:latin typeface="Verdana" panose="020B0604030504040204" pitchFamily="34" charset="0"/>
                          <a:ea typeface="Verdana" panose="020B0604030504040204" pitchFamily="34" charset="0"/>
                        </a:rPr>
                        <a:t>Are vegetables plants?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rowSpan="9">
                  <a:txBody>
                    <a:bodyPr/>
                    <a:lstStyle/>
                    <a:p>
                      <a:pPr algn="ct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r>
                        <a:rPr lang="en-GB" sz="1200" b="1" dirty="0">
                          <a:solidFill>
                            <a:srgbClr val="00B0F0"/>
                          </a:solidFill>
                          <a:effectLst/>
                          <a:latin typeface="Verdana" panose="020B0604030504040204" pitchFamily="34" charset="0"/>
                          <a:ea typeface="Verdana" panose="020B0604030504040204" pitchFamily="34" charset="0"/>
                        </a:rPr>
                        <a:t>Literacy links</a:t>
                      </a:r>
                      <a:endParaRPr lang="en-GB" sz="12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p>
                    <a:p>
                      <a:pPr>
                        <a:lnSpc>
                          <a:spcPct val="107000"/>
                        </a:lnSpc>
                        <a:spcAft>
                          <a:spcPts val="800"/>
                        </a:spcAft>
                      </a:pPr>
                      <a:r>
                        <a:rPr lang="en-GB" sz="1100" dirty="0">
                          <a:solidFill>
                            <a:srgbClr val="00B0F0"/>
                          </a:solidFill>
                          <a:effectLst/>
                          <a:latin typeface="Verdana" panose="020B0604030504040204" pitchFamily="34" charset="0"/>
                          <a:ea typeface="Verdana" panose="020B0604030504040204" pitchFamily="34" charset="0"/>
                          <a:hlinkClick r:id="rId2"/>
                        </a:rPr>
                        <a:t>https://www.booksfortopics.com/growing-ks1</a:t>
                      </a: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rowSpan="9">
                  <a:txBody>
                    <a:bodyPr/>
                    <a:lstStyle/>
                    <a:p>
                      <a:pPr marL="0" indent="0" algn="ctr">
                        <a:lnSpc>
                          <a:spcPct val="100000"/>
                        </a:lnSpc>
                        <a:spcAft>
                          <a:spcPts val="0"/>
                        </a:spcAft>
                        <a:buFont typeface="Arial" panose="020B0604020202020204" pitchFamily="34" charset="0"/>
                        <a:buNone/>
                      </a:pPr>
                      <a:r>
                        <a:rPr lang="en-GB" sz="1100" b="1" dirty="0">
                          <a:effectLst/>
                          <a:latin typeface="Verdana" panose="020B0604030504040204" pitchFamily="34" charset="0"/>
                          <a:ea typeface="Verdana" panose="020B0604030504040204" pitchFamily="34" charset="0"/>
                        </a:rPr>
                        <a:t>Vocabulary</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Root</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Stem</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Trunk</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Leaves</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Flowers</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Deciduous</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Evergreen</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Garden plants</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Wild plants</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Seeds</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Bulbs</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Pollination</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Seed dispersal</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Light</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Water</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Soil</a:t>
                      </a:r>
                    </a:p>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Twig </a:t>
                      </a:r>
                    </a:p>
                    <a:p>
                      <a:pPr marL="0" indent="0" algn="l">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txBody>
                  <a:tcPr marL="68580" marR="68580" marT="0" marB="0"/>
                </a:tc>
                <a:tc rowSpan="9">
                  <a:txBody>
                    <a:bodyPr/>
                    <a:lstStyle/>
                    <a:p>
                      <a:pPr marL="0" indent="0" algn="l">
                        <a:lnSpc>
                          <a:spcPct val="100000"/>
                        </a:lnSpc>
                        <a:spcAft>
                          <a:spcPts val="0"/>
                        </a:spcAft>
                        <a:buFont typeface="Arial" panose="020B0604020202020204" pitchFamily="34" charset="0"/>
                        <a:buNone/>
                      </a:pPr>
                      <a:r>
                        <a:rPr lang="en-GB" sz="1100" dirty="0">
                          <a:effectLst/>
                          <a:latin typeface="Verdana" panose="020B0604030504040204" pitchFamily="34" charset="0"/>
                          <a:ea typeface="Verdana" panose="020B0604030504040204" pitchFamily="34" charset="0"/>
                        </a:rPr>
                        <a:t>Branch</a:t>
                      </a:r>
                    </a:p>
                    <a:p>
                      <a:pPr marL="0" indent="0" algn="l">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txBody>
                  <a:tcPr marL="68580" marR="68580" marT="0" marB="0"/>
                </a:tc>
                <a:tc rowSpan="9">
                  <a:txBody>
                    <a:bodyPr/>
                    <a:lstStyle/>
                    <a:p>
                      <a:pPr marL="0" indent="0" algn="ctr">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txBody>
                  <a:tcPr marL="68580" marR="68580" marT="0" marB="0"/>
                </a:tc>
                <a:extLst>
                  <a:ext uri="{0D108BD9-81ED-4DB2-BD59-A6C34878D82A}">
                    <a16:rowId xmlns:a16="http://schemas.microsoft.com/office/drawing/2014/main" val="2333102230"/>
                  </a:ext>
                </a:extLst>
              </a:tr>
              <a:tr h="3198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Small Question </a:t>
                      </a:r>
                      <a:endParaRPr kumimoji="0" lang="en-GB"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Can you classify different types of tree in the locality?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vMerge="1">
                  <a:txBody>
                    <a:bodyPr/>
                    <a:lstStyle/>
                    <a:p>
                      <a:pPr marL="342900" lvl="0" indent="-342900">
                        <a:lnSpc>
                          <a:spcPct val="107000"/>
                        </a:lnSpc>
                        <a:spcAft>
                          <a:spcPts val="800"/>
                        </a:spcAft>
                        <a:buFont typeface="Symbol" panose="05050102010706020507" pitchFamily="18" charset="2"/>
                        <a:buChar char=""/>
                      </a:pPr>
                      <a:endParaRPr lang="en-GB" dirty="0"/>
                    </a:p>
                  </a:txBody>
                  <a:tcPr marL="68580" marR="68580" marT="0" marB="0"/>
                </a:tc>
                <a:tc vMerge="1">
                  <a:txBody>
                    <a:bodyPr/>
                    <a:lstStyle/>
                    <a:p>
                      <a:endParaRPr lang="en-GB"/>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9500421"/>
                  </a:ext>
                </a:extLst>
              </a:tr>
              <a:tr h="3198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Small Question </a:t>
                      </a:r>
                      <a:endParaRPr kumimoji="0" lang="en-GB"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Do all fruit and vegetables grow below the ground?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vMerge="1">
                  <a:txBody>
                    <a:bodyPr/>
                    <a:lstStyle/>
                    <a:p>
                      <a:pPr marL="342900" lvl="0" indent="-342900">
                        <a:lnSpc>
                          <a:spcPct val="107000"/>
                        </a:lnSpc>
                        <a:spcAft>
                          <a:spcPts val="800"/>
                        </a:spcAft>
                        <a:buFont typeface="Symbol" panose="05050102010706020507" pitchFamily="18" charset="2"/>
                        <a:buChar char=""/>
                      </a:pPr>
                      <a:endParaRPr lang="en-GB" dirty="0"/>
                    </a:p>
                  </a:txBody>
                  <a:tcPr marL="68580" marR="68580" marT="0" marB="0"/>
                </a:tc>
                <a:tc vMerge="1">
                  <a:txBody>
                    <a:bodyPr/>
                    <a:lstStyle/>
                    <a:p>
                      <a:endParaRPr lang="en-GB"/>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39335800"/>
                  </a:ext>
                </a:extLst>
              </a:tr>
              <a:tr h="3198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Small Question </a:t>
                      </a:r>
                      <a:endParaRPr kumimoji="0" lang="en-GB"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What is the difference between fruit and vegetables?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vMerge="1">
                  <a:txBody>
                    <a:bodyPr/>
                    <a:lstStyle/>
                    <a:p>
                      <a:pPr marL="342900" lvl="0" indent="-342900">
                        <a:lnSpc>
                          <a:spcPct val="107000"/>
                        </a:lnSpc>
                        <a:spcAft>
                          <a:spcPts val="800"/>
                        </a:spcAft>
                        <a:buFont typeface="Symbol" panose="05050102010706020507" pitchFamily="18" charset="2"/>
                        <a:buChar char=""/>
                      </a:pPr>
                      <a:endParaRPr lang="en-GB" dirty="0"/>
                    </a:p>
                  </a:txBody>
                  <a:tcPr marL="68580" marR="68580" marT="0" marB="0"/>
                </a:tc>
                <a:tc vMerge="1">
                  <a:txBody>
                    <a:bodyPr/>
                    <a:lstStyle/>
                    <a:p>
                      <a:endParaRPr lang="en-GB" dirty="0"/>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29953930"/>
                  </a:ext>
                </a:extLst>
              </a:tr>
              <a:tr h="3198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Small Question </a:t>
                      </a:r>
                      <a:endParaRPr kumimoji="0" lang="en-GB"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What is the lifecycle of a plant? How is this similar to other lifecycles?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vMerge="1">
                  <a:txBody>
                    <a:bodyPr/>
                    <a:lstStyle/>
                    <a:p>
                      <a:pPr algn="ct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r>
                        <a:rPr lang="en-GB" sz="1200" b="1" dirty="0">
                          <a:solidFill>
                            <a:srgbClr val="00B0F0"/>
                          </a:solidFill>
                          <a:effectLst/>
                          <a:latin typeface="Verdana" panose="020B0604030504040204" pitchFamily="34" charset="0"/>
                          <a:ea typeface="Verdana" panose="020B0604030504040204" pitchFamily="34" charset="0"/>
                        </a:rPr>
                        <a:t>Literacy links</a:t>
                      </a:r>
                      <a:endParaRPr lang="en-GB" sz="12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p>
                    <a:p>
                      <a:pPr>
                        <a:lnSpc>
                          <a:spcPct val="107000"/>
                        </a:lnSpc>
                        <a:spcAft>
                          <a:spcPts val="800"/>
                        </a:spcAft>
                      </a:pPr>
                      <a:r>
                        <a:rPr lang="en-GB" sz="1100" dirty="0">
                          <a:solidFill>
                            <a:srgbClr val="00B0F0"/>
                          </a:solidFill>
                          <a:effectLst/>
                          <a:latin typeface="Verdana" panose="020B0604030504040204" pitchFamily="34" charset="0"/>
                          <a:ea typeface="Verdana" panose="020B0604030504040204" pitchFamily="34" charset="0"/>
                          <a:hlinkClick r:id="rId2"/>
                        </a:rPr>
                        <a:t>https://www.booksfortopics.com/growing-ks1</a:t>
                      </a: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vMerge="1">
                  <a:txBody>
                    <a:bodyPr/>
                    <a:lstStyle/>
                    <a:p>
                      <a:pPr marL="0" indent="0" algn="ctr">
                        <a:lnSpc>
                          <a:spcPct val="100000"/>
                        </a:lnSpc>
                        <a:spcAft>
                          <a:spcPts val="0"/>
                        </a:spcAft>
                        <a:buFont typeface="Arial" panose="020B0604020202020204" pitchFamily="34" charset="0"/>
                        <a:buNone/>
                      </a:pPr>
                      <a:r>
                        <a:rPr lang="en-GB" sz="1100" b="1" dirty="0">
                          <a:effectLst/>
                          <a:latin typeface="Verdana" panose="020B0604030504040204" pitchFamily="34" charset="0"/>
                          <a:ea typeface="Verdana" panose="020B0604030504040204" pitchFamily="34" charset="0"/>
                        </a:rPr>
                        <a:t>Vocabulary</a:t>
                      </a:r>
                      <a:endParaRPr lang="en-GB" sz="1100" dirty="0">
                        <a:effectLst/>
                        <a:latin typeface="Verdana" panose="020B0604030504040204" pitchFamily="34" charset="0"/>
                        <a:ea typeface="Verdana" panose="020B0604030504040204" pitchFamily="34"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64325164"/>
                  </a:ext>
                </a:extLst>
              </a:tr>
              <a:tr h="3198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Small Question </a:t>
                      </a:r>
                      <a:endParaRPr kumimoji="0" lang="en-GB"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How can we protect our environment?</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vMerge="1">
                  <a:txBody>
                    <a:bodyPr/>
                    <a:lstStyle/>
                    <a:p>
                      <a:pPr>
                        <a:lnSpc>
                          <a:spcPct val="107000"/>
                        </a:lnSpc>
                        <a:spcAft>
                          <a:spcPts val="800"/>
                        </a:spcAft>
                      </a:pP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vMerge="1">
                  <a:txBody>
                    <a:bodyPr/>
                    <a:lstStyle/>
                    <a:p>
                      <a:pPr marL="0" indent="0" algn="ctr">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87786891"/>
                  </a:ext>
                </a:extLst>
              </a:tr>
              <a:tr h="31983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Small Question </a:t>
                      </a:r>
                      <a:endParaRPr kumimoji="0" lang="en-GB"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 What do plants do for the environment and how can we help?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vMerge="1">
                  <a:txBody>
                    <a:bodyPr/>
                    <a:lstStyle/>
                    <a:p>
                      <a:pPr>
                        <a:lnSpc>
                          <a:spcPct val="107000"/>
                        </a:lnSpc>
                        <a:spcAft>
                          <a:spcPts val="800"/>
                        </a:spcAft>
                      </a:pP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vMerge="1">
                  <a:txBody>
                    <a:bodyPr/>
                    <a:lstStyle/>
                    <a:p>
                      <a:pPr marL="0" indent="0" algn="ctr">
                        <a:lnSpc>
                          <a:spcPct val="100000"/>
                        </a:lnSpc>
                        <a:spcAft>
                          <a:spcPts val="0"/>
                        </a:spcAft>
                        <a:buFont typeface="Arial" panose="020B0604020202020204" pitchFamily="34" charset="0"/>
                        <a:buNone/>
                      </a:pPr>
                      <a:endParaRPr lang="en-GB" sz="1100" dirty="0">
                        <a:effectLst/>
                        <a:latin typeface="Verdana" panose="020B0604030504040204" pitchFamily="34" charset="0"/>
                        <a:ea typeface="Verdana" panose="020B0604030504040204" pitchFamily="34"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92568416"/>
                  </a:ext>
                </a:extLst>
              </a:tr>
              <a:tr h="319839">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What does a plant need to grow?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vMerge="1">
                  <a:txBody>
                    <a:bodyPr/>
                    <a:lstStyle/>
                    <a:p>
                      <a:pPr algn="ct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r>
                        <a:rPr lang="en-GB" sz="1200" b="1" dirty="0">
                          <a:solidFill>
                            <a:srgbClr val="00B0F0"/>
                          </a:solidFill>
                          <a:effectLst/>
                          <a:latin typeface="Verdana" panose="020B0604030504040204" pitchFamily="34" charset="0"/>
                          <a:ea typeface="Verdana" panose="020B0604030504040204" pitchFamily="34" charset="0"/>
                        </a:rPr>
                        <a:t>Literacy links</a:t>
                      </a:r>
                      <a:endParaRPr lang="en-GB" sz="12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p>
                    <a:p>
                      <a:pPr>
                        <a:lnSpc>
                          <a:spcPct val="107000"/>
                        </a:lnSpc>
                        <a:spcAft>
                          <a:spcPts val="800"/>
                        </a:spcAft>
                      </a:pPr>
                      <a:r>
                        <a:rPr lang="en-GB" sz="1100" dirty="0">
                          <a:solidFill>
                            <a:srgbClr val="00B0F0"/>
                          </a:solidFill>
                          <a:effectLst/>
                          <a:latin typeface="Verdana" panose="020B0604030504040204" pitchFamily="34" charset="0"/>
                          <a:ea typeface="Verdana" panose="020B0604030504040204" pitchFamily="34" charset="0"/>
                          <a:hlinkClick r:id="rId2"/>
                        </a:rPr>
                        <a:t>https://www.booksfortopics.com/growing-ks1</a:t>
                      </a:r>
                      <a:endParaRPr lang="en-GB" sz="1100" dirty="0">
                        <a:solidFill>
                          <a:srgbClr val="00B0F0"/>
                        </a:solidFill>
                        <a:effectLst/>
                        <a:latin typeface="Verdana" panose="020B0604030504040204" pitchFamily="34" charset="0"/>
                        <a:ea typeface="Verdana" panose="020B0604030504040204" pitchFamily="34" charset="0"/>
                      </a:endParaRPr>
                    </a:p>
                  </a:txBody>
                  <a:tcPr marL="68580" marR="68580" marT="0" marB="0"/>
                </a:tc>
                <a:tc vMerge="1">
                  <a:txBody>
                    <a:bodyPr/>
                    <a:lstStyle/>
                    <a:p>
                      <a:pPr marL="0" indent="0" algn="ctr">
                        <a:lnSpc>
                          <a:spcPct val="100000"/>
                        </a:lnSpc>
                        <a:spcAft>
                          <a:spcPts val="0"/>
                        </a:spcAft>
                        <a:buFont typeface="Arial" panose="020B0604020202020204" pitchFamily="34" charset="0"/>
                        <a:buNone/>
                      </a:pPr>
                      <a:r>
                        <a:rPr lang="en-GB" sz="1100" b="1" dirty="0">
                          <a:effectLst/>
                          <a:latin typeface="Verdana" panose="020B0604030504040204" pitchFamily="34" charset="0"/>
                          <a:ea typeface="Verdana" panose="020B0604030504040204" pitchFamily="34" charset="0"/>
                        </a:rPr>
                        <a:t>Vocabulary</a:t>
                      </a:r>
                      <a:endParaRPr lang="en-GB" sz="1100" dirty="0">
                        <a:effectLst/>
                        <a:latin typeface="Verdana" panose="020B0604030504040204" pitchFamily="34" charset="0"/>
                        <a:ea typeface="Verdana" panose="020B0604030504040204" pitchFamily="34"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319839">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GB" sz="1100" dirty="0">
                          <a:latin typeface="Verdana" panose="020B0604030504040204" pitchFamily="34" charset="0"/>
                          <a:ea typeface="Verdana" panose="020B0604030504040204" pitchFamily="34" charset="0"/>
                        </a:rPr>
                        <a:t>Can you label the parts of a plant and describe its function?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906796">
                <a:tc gridSpan="7">
                  <a:txBody>
                    <a:bodyPr/>
                    <a:lstStyle/>
                    <a:p>
                      <a:r>
                        <a:rPr lang="en-GB" sz="1000" b="1" kern="1200" dirty="0">
                          <a:solidFill>
                            <a:schemeClr val="dk1"/>
                          </a:solidFill>
                          <a:effectLst/>
                          <a:latin typeface="Verdana" panose="020B0604030504040204" pitchFamily="34" charset="0"/>
                          <a:ea typeface="Verdana" panose="020B0604030504040204" pitchFamily="34" charset="0"/>
                        </a:rPr>
                        <a:t>Useful Links</a:t>
                      </a:r>
                    </a:p>
                    <a:p>
                      <a:endParaRPr lang="en-GB" sz="1000" kern="1200" dirty="0">
                        <a:solidFill>
                          <a:schemeClr val="dk1"/>
                        </a:solidFill>
                        <a:effectLst/>
                        <a:latin typeface="Verdana" panose="020B0604030504040204" pitchFamily="34" charset="0"/>
                        <a:ea typeface="Verdana" panose="020B0604030504040204" pitchFamily="34"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D4D04056-F85E-4225-9697-4E0DDFD583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58660">
            <a:off x="5460966" y="2774768"/>
            <a:ext cx="462280" cy="472440"/>
          </a:xfrm>
          <a:prstGeom prst="rect">
            <a:avLst/>
          </a:prstGeom>
          <a:noFill/>
          <a:ln>
            <a:noFill/>
          </a:ln>
        </p:spPr>
      </p:pic>
    </p:spTree>
    <p:extLst>
      <p:ext uri="{BB962C8B-B14F-4D97-AF65-F5344CB8AC3E}">
        <p14:creationId xmlns:p14="http://schemas.microsoft.com/office/powerpoint/2010/main" val="52205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452C764-CEF0-4DBD-95FF-909B7CBA9AB1}"/>
              </a:ext>
            </a:extLst>
          </p:cNvPr>
          <p:cNvGraphicFramePr>
            <a:graphicFrameLocks noGrp="1"/>
          </p:cNvGraphicFramePr>
          <p:nvPr>
            <p:extLst>
              <p:ext uri="{D42A27DB-BD31-4B8C-83A1-F6EECF244321}">
                <p14:modId xmlns:p14="http://schemas.microsoft.com/office/powerpoint/2010/main" val="685605165"/>
              </p:ext>
            </p:extLst>
          </p:nvPr>
        </p:nvGraphicFramePr>
        <p:xfrm>
          <a:off x="7053352" y="87087"/>
          <a:ext cx="4982723" cy="6627422"/>
        </p:xfrm>
        <a:graphic>
          <a:graphicData uri="http://schemas.openxmlformats.org/drawingml/2006/table">
            <a:tbl>
              <a:tblPr firstRow="1" firstCol="1" bandRow="1">
                <a:tableStyleId>{5C22544A-7EE6-4342-B048-85BDC9FD1C3A}</a:tableStyleId>
              </a:tblPr>
              <a:tblGrid>
                <a:gridCol w="1105188">
                  <a:extLst>
                    <a:ext uri="{9D8B030D-6E8A-4147-A177-3AD203B41FA5}">
                      <a16:colId xmlns:a16="http://schemas.microsoft.com/office/drawing/2014/main" val="941834347"/>
                    </a:ext>
                  </a:extLst>
                </a:gridCol>
                <a:gridCol w="3877535">
                  <a:extLst>
                    <a:ext uri="{9D8B030D-6E8A-4147-A177-3AD203B41FA5}">
                      <a16:colId xmlns:a16="http://schemas.microsoft.com/office/drawing/2014/main" val="2542146327"/>
                    </a:ext>
                  </a:extLst>
                </a:gridCol>
              </a:tblGrid>
              <a:tr h="304799">
                <a:tc gridSpan="2">
                  <a:txBody>
                    <a:bodyPr/>
                    <a:lstStyle/>
                    <a:p>
                      <a:pPr algn="ctr"/>
                      <a:r>
                        <a:rPr lang="en-GB" sz="1100" dirty="0">
                          <a:latin typeface="Verdana" panose="020B0604030504040204" pitchFamily="34" charset="0"/>
                          <a:ea typeface="Verdana" panose="020B0604030504040204" pitchFamily="34" charset="0"/>
                        </a:rPr>
                        <a:t>VOCABULARY</a:t>
                      </a:r>
                    </a:p>
                  </a:txBody>
                  <a:tcPr marL="26828" marR="26828" marT="0" marB="0" anchor="ctr"/>
                </a:tc>
                <a:tc hMerge="1">
                  <a:txBody>
                    <a:bodyPr/>
                    <a:lstStyle/>
                    <a:p>
                      <a:endParaRPr lang="en-GB" dirty="0"/>
                    </a:p>
                  </a:txBody>
                  <a:tcPr marL="26828" marR="26828" marT="0" marB="0"/>
                </a:tc>
                <a:extLst>
                  <a:ext uri="{0D108BD9-81ED-4DB2-BD59-A6C34878D82A}">
                    <a16:rowId xmlns:a16="http://schemas.microsoft.com/office/drawing/2014/main" val="2034201667"/>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Seasons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a time of year marked by certain conditions:  spring, summer, autumn, winter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990682590"/>
                  </a:ext>
                </a:extLst>
              </a:tr>
              <a:tr h="275273">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England</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England is a country that is part of the United Kingdom</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517145146"/>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Scotland</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Scotland is a country that is part of the United Kingdom. Covering the northern third of the island of Great Britain.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735258188"/>
                  </a:ext>
                </a:extLst>
              </a:tr>
              <a:tr h="221952">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Wales </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Wales is a country in southwest Great Britain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546167075"/>
                  </a:ext>
                </a:extLst>
              </a:tr>
              <a:tr h="431777">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Ireland</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Ireland is an island in the North Atlantic. It is separated from Great Britain to its east by the North Channel, the Irish Sea, and St George's Channel.</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346152675"/>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Sea</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a body of salt water not as large as an ocean and often nearly surrounded by land</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2513171087"/>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Soil</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Soil is the loose upper layer of the Earth's surface where plants grow.</a:t>
                      </a:r>
                      <a:endParaRPr lang="en-GB" sz="900" b="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11707078"/>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Climate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The pattern of weather conditions in a particular area over a period of time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226199042"/>
                  </a:ext>
                </a:extLst>
              </a:tr>
              <a:tr h="323646">
                <a:tc>
                  <a:txBody>
                    <a:bodyPr/>
                    <a:lstStyle/>
                    <a:p>
                      <a:pPr algn="l">
                        <a:lnSpc>
                          <a:spcPct val="107000"/>
                        </a:lnSpc>
                        <a:spcAft>
                          <a:spcPts val="800"/>
                        </a:spcAft>
                      </a:pPr>
                      <a:r>
                        <a:rPr lang="en-GB" sz="900" b="0" i="0" kern="1200" dirty="0">
                          <a:solidFill>
                            <a:schemeClr val="lt1"/>
                          </a:solidFill>
                          <a:effectLst/>
                          <a:latin typeface="Verdana" panose="020B0604030504040204" pitchFamily="34" charset="0"/>
                          <a:ea typeface="Verdana" panose="020B0604030504040204" pitchFamily="34" charset="0"/>
                          <a:cs typeface="+mn-cs"/>
                        </a:rPr>
                        <a:t>V</a:t>
                      </a:r>
                      <a:r>
                        <a:rPr lang="en-GB" sz="900" b="1" i="0" kern="1200" dirty="0">
                          <a:solidFill>
                            <a:schemeClr val="lt1"/>
                          </a:solidFill>
                          <a:effectLst/>
                          <a:latin typeface="Verdana" panose="020B0604030504040204" pitchFamily="34" charset="0"/>
                          <a:ea typeface="Verdana" panose="020B0604030504040204" pitchFamily="34" charset="0"/>
                          <a:cs typeface="+mn-cs"/>
                        </a:rPr>
                        <a:t>illage</a:t>
                      </a:r>
                      <a:r>
                        <a:rPr lang="en-GB" sz="900" b="0" i="0" kern="1200" dirty="0">
                          <a:solidFill>
                            <a:schemeClr val="lt1"/>
                          </a:solidFill>
                          <a:effectLst/>
                          <a:latin typeface="Verdana" panose="020B0604030504040204" pitchFamily="34" charset="0"/>
                          <a:ea typeface="Verdana" panose="020B0604030504040204" pitchFamily="34" charset="0"/>
                          <a:cs typeface="+mn-cs"/>
                        </a:rPr>
                        <a: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b="0" i="0" kern="1200" dirty="0">
                          <a:solidFill>
                            <a:schemeClr val="bg1"/>
                          </a:solidFill>
                          <a:effectLst/>
                          <a:latin typeface="+mn-lt"/>
                          <a:ea typeface="+mn-ea"/>
                          <a:cs typeface="+mn-cs"/>
                        </a:rPr>
                        <a:t>A</a:t>
                      </a:r>
                      <a:r>
                        <a:rPr lang="en-GB" sz="900" b="0" i="0" kern="1200" dirty="0">
                          <a:solidFill>
                            <a:schemeClr val="bg1"/>
                          </a:solidFill>
                          <a:effectLst/>
                          <a:latin typeface="Verdana" panose="020B0604030504040204" pitchFamily="34" charset="0"/>
                          <a:ea typeface="Verdana" panose="020B0604030504040204" pitchFamily="34" charset="0"/>
                          <a:cs typeface="+mn-cs"/>
                        </a:rPr>
                        <a:t> community made up of a small number of houses, usually in a country area. </a:t>
                      </a:r>
                      <a:endParaRPr lang="en-GB" sz="9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160350689"/>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Town </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a place with many streets and buildings, where people live and work. </a:t>
                      </a:r>
                      <a:r>
                        <a:rPr lang="en-GB" sz="900" b="1" i="0" kern="1200" dirty="0">
                          <a:solidFill>
                            <a:schemeClr val="dk1"/>
                          </a:solidFill>
                          <a:effectLst/>
                          <a:latin typeface="Verdana" panose="020B0604030504040204" pitchFamily="34" charset="0"/>
                          <a:ea typeface="Verdana" panose="020B0604030504040204" pitchFamily="34" charset="0"/>
                          <a:cs typeface="+mn-cs"/>
                        </a:rPr>
                        <a:t>Towns</a:t>
                      </a:r>
                      <a:r>
                        <a:rPr lang="en-GB" sz="900" b="0" i="0" kern="1200" dirty="0">
                          <a:solidFill>
                            <a:schemeClr val="dk1"/>
                          </a:solidFill>
                          <a:effectLst/>
                          <a:latin typeface="Verdana" panose="020B0604030504040204" pitchFamily="34" charset="0"/>
                          <a:ea typeface="Verdana" panose="020B0604030504040204" pitchFamily="34" charset="0"/>
                          <a:cs typeface="+mn-cs"/>
                        </a:rPr>
                        <a:t> are larger than </a:t>
                      </a:r>
                      <a:r>
                        <a:rPr lang="en-GB" sz="900" b="1" i="0" kern="1200" dirty="0">
                          <a:solidFill>
                            <a:schemeClr val="dk1"/>
                          </a:solidFill>
                          <a:effectLst/>
                          <a:latin typeface="Verdana" panose="020B0604030504040204" pitchFamily="34" charset="0"/>
                          <a:ea typeface="Verdana" panose="020B0604030504040204" pitchFamily="34" charset="0"/>
                          <a:cs typeface="+mn-cs"/>
                        </a:rPr>
                        <a:t>villages</a:t>
                      </a:r>
                      <a:r>
                        <a:rPr lang="en-GB" sz="900" b="0" i="0" kern="1200" dirty="0">
                          <a:solidFill>
                            <a:schemeClr val="dk1"/>
                          </a:solidFill>
                          <a:effectLst/>
                          <a:latin typeface="Verdana" panose="020B0604030504040204" pitchFamily="34" charset="0"/>
                          <a:ea typeface="Verdana" panose="020B0604030504040204" pitchFamily="34" charset="0"/>
                          <a:cs typeface="+mn-cs"/>
                        </a:rPr>
                        <a:t> and smaller than </a:t>
                      </a:r>
                      <a:r>
                        <a:rPr lang="en-GB" sz="900" b="1" i="0" kern="1200" dirty="0">
                          <a:solidFill>
                            <a:schemeClr val="dk1"/>
                          </a:solidFill>
                          <a:effectLst/>
                          <a:latin typeface="Verdana" panose="020B0604030504040204" pitchFamily="34" charset="0"/>
                          <a:ea typeface="Verdana" panose="020B0604030504040204" pitchFamily="34" charset="0"/>
                          <a:cs typeface="+mn-cs"/>
                        </a:rPr>
                        <a:t>cities</a:t>
                      </a:r>
                      <a:endParaRPr lang="en-GB" sz="9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56521184"/>
                  </a:ext>
                </a:extLst>
              </a:tr>
              <a:tr h="580065">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City</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is a place where many people live closely together. </a:t>
                      </a:r>
                      <a:r>
                        <a:rPr lang="en-GB" sz="900" b="1" i="0" kern="1200" dirty="0">
                          <a:solidFill>
                            <a:schemeClr val="dk1"/>
                          </a:solidFill>
                          <a:effectLst/>
                          <a:latin typeface="Verdana" panose="020B0604030504040204" pitchFamily="34" charset="0"/>
                          <a:ea typeface="Verdana" panose="020B0604030504040204" pitchFamily="34" charset="0"/>
                          <a:cs typeface="+mn-cs"/>
                        </a:rPr>
                        <a:t>Cities</a:t>
                      </a:r>
                      <a:r>
                        <a:rPr lang="en-GB" sz="900" b="0" i="0" kern="1200" dirty="0">
                          <a:solidFill>
                            <a:schemeClr val="dk1"/>
                          </a:solidFill>
                          <a:effectLst/>
                          <a:latin typeface="Verdana" panose="020B0604030504040204" pitchFamily="34" charset="0"/>
                          <a:ea typeface="Verdana" panose="020B0604030504040204" pitchFamily="34" charset="0"/>
                          <a:cs typeface="+mn-cs"/>
                        </a:rPr>
                        <a:t> bring together a great variety of people from different backgrounds. They offer more jobs, more schools, and more kinds of activities than smaller towns and villages</a:t>
                      </a:r>
                      <a:endParaRPr lang="en-GB" sz="9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206058843"/>
                  </a:ext>
                </a:extLst>
              </a:tr>
              <a:tr h="261857">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Location</a:t>
                      </a:r>
                    </a:p>
                  </a:txBody>
                  <a:tcPr marL="26828" marR="26828" marT="0" marB="0" anchor="ctr"/>
                </a:tc>
                <a:tc>
                  <a:txBody>
                    <a:bodyPr/>
                    <a:lstStyle/>
                    <a:p>
                      <a:pPr algn="l">
                        <a:lnSpc>
                          <a:spcPct val="107000"/>
                        </a:lnSpc>
                        <a:spcAft>
                          <a:spcPts val="800"/>
                        </a:spcAft>
                      </a:pPr>
                      <a:r>
                        <a:rPr lang="en-GB" sz="900" b="0" i="0" kern="1200" dirty="0">
                          <a:solidFill>
                            <a:schemeClr val="dk1"/>
                          </a:solidFill>
                          <a:effectLst/>
                          <a:latin typeface="Verdana" panose="020B0604030504040204" pitchFamily="34" charset="0"/>
                          <a:ea typeface="Verdana" panose="020B0604030504040204" pitchFamily="34" charset="0"/>
                          <a:cs typeface="+mn-cs"/>
                        </a:rPr>
                        <a:t>place or position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94329962"/>
                  </a:ext>
                </a:extLst>
              </a:tr>
              <a:tr h="263999">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Country</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Political area defined by physical, human or cultural features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2232024890"/>
                  </a:ext>
                </a:extLst>
              </a:tr>
              <a:tr h="18806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a:effectLst/>
                          <a:latin typeface="Verdana" panose="020B0604030504040204" pitchFamily="34" charset="0"/>
                          <a:ea typeface="Verdana" panose="020B0604030504040204" pitchFamily="34" charset="0"/>
                          <a:cs typeface="Times New Roman" panose="02020603050405020304" pitchFamily="18" charset="0"/>
                        </a:rPr>
                        <a:t>Aerial view </a:t>
                      </a:r>
                    </a:p>
                  </a:txBody>
                  <a:tcPr marL="26828" marR="26828" marT="0" marB="0" anchor="ctr"/>
                </a:tc>
                <a:tc rowSpan="2">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 picture taken from above. This could be from a high building, aeroplane or drone. </a:t>
                      </a:r>
                    </a:p>
                  </a:txBody>
                  <a:tcPr marL="26828" marR="26828" marT="0" marB="0" anchor="ctr"/>
                </a:tc>
                <a:extLst>
                  <a:ext uri="{0D108BD9-81ED-4DB2-BD59-A6C34878D82A}">
                    <a16:rowId xmlns:a16="http://schemas.microsoft.com/office/drawing/2014/main" val="4110211614"/>
                  </a:ext>
                </a:extLst>
              </a:tr>
              <a:tr h="176000">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Bird’s eye view</a:t>
                      </a:r>
                    </a:p>
                  </a:txBody>
                  <a:tcPr marL="26828" marR="26828" marT="0" marB="0" anchor="ctr"/>
                </a:tc>
                <a:tc vMerge="1">
                  <a:txBody>
                    <a:bodyPr/>
                    <a:lstStyle/>
                    <a:p>
                      <a:pPr>
                        <a:lnSpc>
                          <a:spcPct val="107000"/>
                        </a:lnSpc>
                        <a:spcAft>
                          <a:spcPts val="800"/>
                        </a:spcAft>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596719139"/>
                  </a:ext>
                </a:extLst>
              </a:tr>
              <a:tr h="386154">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North, South,</a:t>
                      </a:r>
                    </a:p>
                    <a:p>
                      <a:pPr algn="l">
                        <a:lnSpc>
                          <a:spcPct val="107000"/>
                        </a:lnSpc>
                        <a:spcAft>
                          <a:spcPts val="800"/>
                        </a:spcAft>
                      </a:pPr>
                      <a:r>
                        <a:rPr lang="en-GB" sz="900" dirty="0">
                          <a:effectLst/>
                          <a:latin typeface="Verdana" panose="020B0604030504040204" pitchFamily="34" charset="0"/>
                          <a:ea typeface="Verdana" panose="020B0604030504040204" pitchFamily="34" charset="0"/>
                        </a:rPr>
                        <a:t>East, West</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compass points, locational vocabulary</a:t>
                      </a:r>
                    </a:p>
                  </a:txBody>
                  <a:tcPr marL="26828" marR="26828" marT="0" marB="0" anchor="ctr"/>
                </a:tc>
                <a:extLst>
                  <a:ext uri="{0D108BD9-81ED-4DB2-BD59-A6C34878D82A}">
                    <a16:rowId xmlns:a16="http://schemas.microsoft.com/office/drawing/2014/main" val="319592397"/>
                  </a:ext>
                </a:extLst>
              </a:tr>
              <a:tr h="279515">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Symbol</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picture on a map to show a feature on a map</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682908664"/>
                  </a:ext>
                </a:extLst>
              </a:tr>
              <a:tr h="431777">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Weather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conditions in the atmosphere on a particular day, such as temperature, windiness, rainfall, hours of sunshine or cloud cover.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336459466"/>
                  </a:ext>
                </a:extLst>
              </a:tr>
              <a:tr h="237022">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Wild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land not farmed, used for parks or gardens, or built 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132308848"/>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Local</a:t>
                      </a: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Near by</a:t>
                      </a:r>
                    </a:p>
                  </a:txBody>
                  <a:tcPr marL="26828" marR="26828" marT="0" marB="0" anchor="ctr"/>
                </a:tc>
                <a:extLst>
                  <a:ext uri="{0D108BD9-81ED-4DB2-BD59-A6C34878D82A}">
                    <a16:rowId xmlns:a16="http://schemas.microsoft.com/office/drawing/2014/main" val="2152441066"/>
                  </a:ext>
                </a:extLst>
              </a:tr>
            </a:tbl>
          </a:graphicData>
        </a:graphic>
      </p:graphicFrame>
      <p:pic>
        <p:nvPicPr>
          <p:cNvPr id="8" name="Picture 7">
            <a:extLst>
              <a:ext uri="{FF2B5EF4-FFF2-40B4-BE49-F238E27FC236}">
                <a16:creationId xmlns:a16="http://schemas.microsoft.com/office/drawing/2014/main" id="{588F0777-4AF1-4D9D-94D0-9DE33E96876A}"/>
              </a:ext>
            </a:extLst>
          </p:cNvPr>
          <p:cNvPicPr>
            <a:picLocks noChangeAspect="1"/>
          </p:cNvPicPr>
          <p:nvPr/>
        </p:nvPicPr>
        <p:blipFill>
          <a:blip r:embed="rId2"/>
          <a:stretch>
            <a:fillRect/>
          </a:stretch>
        </p:blipFill>
        <p:spPr>
          <a:xfrm>
            <a:off x="4876643" y="155239"/>
            <a:ext cx="1981200"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37F6A0BB-CEF2-44C6-AF9F-817F2816CA68}"/>
              </a:ext>
            </a:extLst>
          </p:cNvPr>
          <p:cNvPicPr>
            <a:picLocks noChangeAspect="1"/>
          </p:cNvPicPr>
          <p:nvPr/>
        </p:nvPicPr>
        <p:blipFill>
          <a:blip r:embed="rId3"/>
          <a:stretch>
            <a:fillRect/>
          </a:stretch>
        </p:blipFill>
        <p:spPr>
          <a:xfrm>
            <a:off x="4146198" y="2504459"/>
            <a:ext cx="2711645" cy="421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United Kingdom | Globe Trottin' Kids">
            <a:extLst>
              <a:ext uri="{FF2B5EF4-FFF2-40B4-BE49-F238E27FC236}">
                <a16:creationId xmlns:a16="http://schemas.microsoft.com/office/drawing/2014/main" id="{5A189AE3-8893-47BC-AD01-5C3AEDD60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25" y="2949156"/>
            <a:ext cx="2077842" cy="2077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BAC3311-5F90-4AA2-8318-D777EEFCE02A}"/>
              </a:ext>
            </a:extLst>
          </p:cNvPr>
          <p:cNvPicPr>
            <a:picLocks noChangeAspect="1"/>
          </p:cNvPicPr>
          <p:nvPr/>
        </p:nvPicPr>
        <p:blipFill>
          <a:blip r:embed="rId5"/>
          <a:stretch>
            <a:fillRect/>
          </a:stretch>
        </p:blipFill>
        <p:spPr>
          <a:xfrm>
            <a:off x="3288336" y="1124388"/>
            <a:ext cx="1379881" cy="1211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Gardens | Vocabulary - Intermediate to upper intermediate | British Council">
            <a:extLst>
              <a:ext uri="{FF2B5EF4-FFF2-40B4-BE49-F238E27FC236}">
                <a16:creationId xmlns:a16="http://schemas.microsoft.com/office/drawing/2014/main" id="{29B8D6D3-D51A-4273-AE0E-B62250AD10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65" y="87087"/>
            <a:ext cx="1000626" cy="664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Aerial Photography and Boundary Disputes">
            <a:extLst>
              <a:ext uri="{FF2B5EF4-FFF2-40B4-BE49-F238E27FC236}">
                <a16:creationId xmlns:a16="http://schemas.microsoft.com/office/drawing/2014/main" id="{95F975E8-F408-4A8B-A2C5-63BA90324E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925" y="5154433"/>
            <a:ext cx="2080101" cy="1560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4875001-CA2E-4850-AD57-69AA83478A97}"/>
              </a:ext>
            </a:extLst>
          </p:cNvPr>
          <p:cNvPicPr>
            <a:picLocks noChangeAspect="1"/>
          </p:cNvPicPr>
          <p:nvPr/>
        </p:nvPicPr>
        <p:blipFill>
          <a:blip r:embed="rId8"/>
          <a:stretch>
            <a:fillRect/>
          </a:stretch>
        </p:blipFill>
        <p:spPr>
          <a:xfrm>
            <a:off x="2434785" y="2931536"/>
            <a:ext cx="1519284" cy="1447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6" name="Picture 12" descr="What Does North Facing Garden Mean? (How Do You Check It?)">
            <a:extLst>
              <a:ext uri="{FF2B5EF4-FFF2-40B4-BE49-F238E27FC236}">
                <a16:creationId xmlns:a16="http://schemas.microsoft.com/office/drawing/2014/main" id="{3D0F2EB4-571F-49C3-BD78-7F0017B72E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2319" y="4538581"/>
            <a:ext cx="1527656" cy="21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Tips for small gardens | Garden design layout landscaping, Garden design  layout, Garden layout">
            <a:extLst>
              <a:ext uri="{FF2B5EF4-FFF2-40B4-BE49-F238E27FC236}">
                <a16:creationId xmlns:a16="http://schemas.microsoft.com/office/drawing/2014/main" id="{3B0CF486-B478-4EED-8D84-AB2CE714BD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1253" y="104715"/>
            <a:ext cx="1379881" cy="872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Rectangle: Diagonal Corners Rounded 21">
            <a:extLst>
              <a:ext uri="{FF2B5EF4-FFF2-40B4-BE49-F238E27FC236}">
                <a16:creationId xmlns:a16="http://schemas.microsoft.com/office/drawing/2014/main" id="{61C592C5-87FA-4662-8D53-D05B5944C6B8}"/>
              </a:ext>
            </a:extLst>
          </p:cNvPr>
          <p:cNvSpPr/>
          <p:nvPr/>
        </p:nvSpPr>
        <p:spPr>
          <a:xfrm>
            <a:off x="1608544" y="194760"/>
            <a:ext cx="1489916" cy="448982"/>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In the Garden</a:t>
            </a:r>
          </a:p>
          <a:p>
            <a:pPr algn="ctr"/>
            <a:r>
              <a:rPr lang="en-GB" sz="1100" dirty="0">
                <a:solidFill>
                  <a:schemeClr val="bg1"/>
                </a:solidFill>
                <a:latin typeface="Verdana" panose="020B0604030504040204" pitchFamily="34" charset="0"/>
                <a:cs typeface="Times New Roman" panose="02020603050405020304" pitchFamily="18" charset="0"/>
              </a:rPr>
              <a:t>Geography </a:t>
            </a:r>
            <a:endParaRPr lang="en-GB" sz="1100" dirty="0">
              <a:solidFill>
                <a:schemeClr val="bg1"/>
              </a:solidFill>
            </a:endParaRPr>
          </a:p>
        </p:txBody>
      </p:sp>
      <p:grpSp>
        <p:nvGrpSpPr>
          <p:cNvPr id="23" name="Group 22">
            <a:extLst>
              <a:ext uri="{FF2B5EF4-FFF2-40B4-BE49-F238E27FC236}">
                <a16:creationId xmlns:a16="http://schemas.microsoft.com/office/drawing/2014/main" id="{981C8FF0-E4E7-460E-9D1D-C8EE8232A4B5}"/>
              </a:ext>
            </a:extLst>
          </p:cNvPr>
          <p:cNvGrpSpPr/>
          <p:nvPr/>
        </p:nvGrpSpPr>
        <p:grpSpPr>
          <a:xfrm>
            <a:off x="150189" y="900099"/>
            <a:ext cx="2942638" cy="1851432"/>
            <a:chOff x="6870324" y="113926"/>
            <a:chExt cx="5258804" cy="2950324"/>
          </a:xfrm>
        </p:grpSpPr>
        <p:pic>
          <p:nvPicPr>
            <p:cNvPr id="24" name="Picture 23">
              <a:extLst>
                <a:ext uri="{FF2B5EF4-FFF2-40B4-BE49-F238E27FC236}">
                  <a16:creationId xmlns:a16="http://schemas.microsoft.com/office/drawing/2014/main" id="{9B4A3825-491F-4A70-80F3-D5787727C73D}"/>
                </a:ext>
              </a:extLst>
            </p:cNvPr>
            <p:cNvPicPr>
              <a:picLocks noChangeAspect="1"/>
            </p:cNvPicPr>
            <p:nvPr/>
          </p:nvPicPr>
          <p:blipFill>
            <a:blip r:embed="rId11"/>
            <a:stretch>
              <a:fillRect/>
            </a:stretch>
          </p:blipFill>
          <p:spPr>
            <a:xfrm>
              <a:off x="6870324" y="113926"/>
              <a:ext cx="5258804" cy="2950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F7E6BB09-2D89-4F77-ABA0-5D91E6E052F0}"/>
                </a:ext>
              </a:extLst>
            </p:cNvPr>
            <p:cNvPicPr>
              <a:picLocks noChangeAspect="1"/>
            </p:cNvPicPr>
            <p:nvPr/>
          </p:nvPicPr>
          <p:blipFill>
            <a:blip r:embed="rId12"/>
            <a:stretch>
              <a:fillRect/>
            </a:stretch>
          </p:blipFill>
          <p:spPr>
            <a:xfrm>
              <a:off x="11060935" y="476941"/>
              <a:ext cx="1051675" cy="646779"/>
            </a:xfrm>
            <a:prstGeom prst="rect">
              <a:avLst/>
            </a:prstGeom>
          </p:spPr>
        </p:pic>
      </p:grpSp>
    </p:spTree>
    <p:extLst>
      <p:ext uri="{BB962C8B-B14F-4D97-AF65-F5344CB8AC3E}">
        <p14:creationId xmlns:p14="http://schemas.microsoft.com/office/powerpoint/2010/main" val="280226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452C764-CEF0-4DBD-95FF-909B7CBA9AB1}"/>
              </a:ext>
            </a:extLst>
          </p:cNvPr>
          <p:cNvGraphicFramePr>
            <a:graphicFrameLocks noGrp="1"/>
          </p:cNvGraphicFramePr>
          <p:nvPr>
            <p:extLst>
              <p:ext uri="{D42A27DB-BD31-4B8C-83A1-F6EECF244321}">
                <p14:modId xmlns:p14="http://schemas.microsoft.com/office/powerpoint/2010/main" val="468385222"/>
              </p:ext>
            </p:extLst>
          </p:nvPr>
        </p:nvGraphicFramePr>
        <p:xfrm>
          <a:off x="7053352" y="237120"/>
          <a:ext cx="4982723" cy="6486413"/>
        </p:xfrm>
        <a:graphic>
          <a:graphicData uri="http://schemas.openxmlformats.org/drawingml/2006/table">
            <a:tbl>
              <a:tblPr firstRow="1" firstCol="1" bandRow="1">
                <a:tableStyleId>{8A107856-5554-42FB-B03E-39F5DBC370BA}</a:tableStyleId>
              </a:tblPr>
              <a:tblGrid>
                <a:gridCol w="1105188">
                  <a:extLst>
                    <a:ext uri="{9D8B030D-6E8A-4147-A177-3AD203B41FA5}">
                      <a16:colId xmlns:a16="http://schemas.microsoft.com/office/drawing/2014/main" val="941834347"/>
                    </a:ext>
                  </a:extLst>
                </a:gridCol>
                <a:gridCol w="3877535">
                  <a:extLst>
                    <a:ext uri="{9D8B030D-6E8A-4147-A177-3AD203B41FA5}">
                      <a16:colId xmlns:a16="http://schemas.microsoft.com/office/drawing/2014/main" val="2542146327"/>
                    </a:ext>
                  </a:extLst>
                </a:gridCol>
              </a:tblGrid>
              <a:tr h="304799">
                <a:tc gridSpan="2">
                  <a:txBody>
                    <a:bodyPr/>
                    <a:lstStyle/>
                    <a:p>
                      <a:pPr algn="ctr"/>
                      <a:r>
                        <a:rPr lang="en-GB" sz="1100" dirty="0">
                          <a:latin typeface="Verdana" panose="020B0604030504040204" pitchFamily="34" charset="0"/>
                          <a:ea typeface="Verdana" panose="020B0604030504040204" pitchFamily="34" charset="0"/>
                        </a:rPr>
                        <a:t>VOCABULARY</a:t>
                      </a:r>
                    </a:p>
                  </a:txBody>
                  <a:tcPr marL="26828" marR="26828" marT="0" marB="0" anchor="ctr"/>
                </a:tc>
                <a:tc hMerge="1">
                  <a:txBody>
                    <a:bodyPr/>
                    <a:lstStyle/>
                    <a:p>
                      <a:endParaRPr lang="en-GB" dirty="0"/>
                    </a:p>
                  </a:txBody>
                  <a:tcPr marL="26828" marR="26828" marT="0" marB="0"/>
                </a:tc>
                <a:extLst>
                  <a:ext uri="{0D108BD9-81ED-4DB2-BD59-A6C34878D82A}">
                    <a16:rowId xmlns:a16="http://schemas.microsoft.com/office/drawing/2014/main" val="2034201667"/>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Seasons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a time of year marked by certain conditions:  spring, summer, autumn, winter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990682590"/>
                  </a:ext>
                </a:extLst>
              </a:tr>
              <a:tr h="275273">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Plant</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living thing gown by a seed or bulb that grows into a tree, shrub, herb, flower, grass, fern or moss that has roots and leaves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517145146"/>
                  </a:ext>
                </a:extLst>
              </a:tr>
              <a:tr h="323646">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Petal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usually the coloured leaf part of a flower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735258188"/>
                  </a:ext>
                </a:extLst>
              </a:tr>
              <a:tr h="221952">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Reproduce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create offspring that can grow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546167075"/>
                  </a:ext>
                </a:extLst>
              </a:tr>
              <a:tr h="431777">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Leaf</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part of a plant attached to the stem or stalk, plants use it to make their food through photosynthesis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346152675"/>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Soil</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b="0" kern="1200" dirty="0">
                          <a:solidFill>
                            <a:schemeClr val="dk1"/>
                          </a:solidFill>
                          <a:effectLst/>
                          <a:latin typeface="Verdana" panose="020B0604030504040204" pitchFamily="34" charset="0"/>
                          <a:ea typeface="Verdana" panose="020B0604030504040204" pitchFamily="34" charset="0"/>
                        </a:rPr>
                        <a:t>Soil is the loose upper layer of the Earth's surface where plants grow.</a:t>
                      </a:r>
                      <a:endParaRPr lang="en-GB" sz="900" b="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11707078"/>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Climate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The pattern of weather conditions in a particular area over a period of time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226199042"/>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Stem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the main body or stalk of a plant or shrub, typically rising above ground, gives plant stability</a:t>
                      </a:r>
                      <a:endParaRPr lang="en-GB" sz="9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160350689"/>
                  </a:ext>
                </a:extLst>
              </a:tr>
              <a:tr h="323646">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Flower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the seed-bearing part of a plant that is typically surrounded by colourful petals </a:t>
                      </a:r>
                      <a:endParaRPr lang="en-GB" sz="9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56521184"/>
                  </a:ext>
                </a:extLst>
              </a:tr>
              <a:tr h="580065">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Bulb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rounded underground storage organ present in some plants , some plants grow from bulbs</a:t>
                      </a:r>
                      <a:endParaRPr lang="en-GB" sz="9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206058843"/>
                  </a:ext>
                </a:extLst>
              </a:tr>
              <a:tr h="261857">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Seed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unit of reproduction of a flowering plant, capable of developing into another plant like it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94329962"/>
                  </a:ext>
                </a:extLst>
              </a:tr>
              <a:tr h="263999">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Root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part of a plant which attaches it to the ground</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2232024890"/>
                  </a:ext>
                </a:extLst>
              </a:tr>
              <a:tr h="176000">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Deciduous tree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900" dirty="0">
                          <a:latin typeface="Verdana" panose="020B0604030504040204" pitchFamily="34" charset="0"/>
                          <a:ea typeface="Verdana" panose="020B0604030504040204" pitchFamily="34" charset="0"/>
                        </a:rPr>
                        <a:t>tree that drops its leaves every year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tc>
                <a:extLst>
                  <a:ext uri="{0D108BD9-81ED-4DB2-BD59-A6C34878D82A}">
                    <a16:rowId xmlns:a16="http://schemas.microsoft.com/office/drawing/2014/main" val="596719139"/>
                  </a:ext>
                </a:extLst>
              </a:tr>
              <a:tr h="386154">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Evergreen tree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trees that keep their leaves throughout the year</a:t>
                      </a:r>
                      <a:endParaRPr lang="en-GB" sz="900" dirty="0">
                        <a:effectLst/>
                        <a:latin typeface="Verdana" panose="020B0604030504040204" pitchFamily="34" charset="0"/>
                        <a:ea typeface="Verdana" panose="020B0604030504040204" pitchFamily="34" charset="0"/>
                      </a:endParaRPr>
                    </a:p>
                  </a:txBody>
                  <a:tcPr marL="26828" marR="26828" marT="0" marB="0" anchor="ctr"/>
                </a:tc>
                <a:extLst>
                  <a:ext uri="{0D108BD9-81ED-4DB2-BD59-A6C34878D82A}">
                    <a16:rowId xmlns:a16="http://schemas.microsoft.com/office/drawing/2014/main" val="319592397"/>
                  </a:ext>
                </a:extLst>
              </a:tr>
              <a:tr h="345717">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landscaped garden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garden laid out with plants, ornamental features, etc. by a garden designer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682908664"/>
                  </a:ext>
                </a:extLst>
              </a:tr>
              <a:tr h="279515">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Allotment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a plot of land rented by an individual for growing vegetables or flowers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2882119138"/>
                  </a:ext>
                </a:extLst>
              </a:tr>
              <a:tr h="431777">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Weather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conditions in the atmosphere on a particular day, such as temperature, windiness, rainfall, hours of sunshine or cloud cover.</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336459466"/>
                  </a:ext>
                </a:extLst>
              </a:tr>
              <a:tr h="237022">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Wild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effectLst/>
                          <a:latin typeface="Verdana" panose="020B0604030504040204" pitchFamily="34" charset="0"/>
                          <a:ea typeface="Verdana" panose="020B0604030504040204" pitchFamily="34" charset="0"/>
                        </a:rPr>
                        <a:t>land not farmed, used for parks or gardens, or built 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132308848"/>
                  </a:ext>
                </a:extLst>
              </a:tr>
              <a:tr h="323646">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Environment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gn="l">
                        <a:lnSpc>
                          <a:spcPct val="107000"/>
                        </a:lnSpc>
                        <a:spcAft>
                          <a:spcPts val="800"/>
                        </a:spcAft>
                      </a:pPr>
                      <a:r>
                        <a:rPr lang="en-GB" sz="900" dirty="0">
                          <a:latin typeface="Verdana" panose="020B0604030504040204" pitchFamily="34" charset="0"/>
                          <a:ea typeface="Verdana" panose="020B0604030504040204" pitchFamily="34" charset="0"/>
                        </a:rPr>
                        <a:t>surroundings where animals, plants and people live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2152441066"/>
                  </a:ext>
                </a:extLst>
              </a:tr>
            </a:tbl>
          </a:graphicData>
        </a:graphic>
      </p:graphicFrame>
      <p:pic>
        <p:nvPicPr>
          <p:cNvPr id="4" name="Picture 3">
            <a:extLst>
              <a:ext uri="{FF2B5EF4-FFF2-40B4-BE49-F238E27FC236}">
                <a16:creationId xmlns:a16="http://schemas.microsoft.com/office/drawing/2014/main" id="{6A10392A-1099-40D1-8E0A-165FF220AE89}"/>
              </a:ext>
            </a:extLst>
          </p:cNvPr>
          <p:cNvPicPr>
            <a:picLocks noChangeAspect="1"/>
          </p:cNvPicPr>
          <p:nvPr/>
        </p:nvPicPr>
        <p:blipFill>
          <a:blip r:embed="rId2"/>
          <a:stretch>
            <a:fillRect/>
          </a:stretch>
        </p:blipFill>
        <p:spPr>
          <a:xfrm>
            <a:off x="3014677" y="5096000"/>
            <a:ext cx="3899874" cy="159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Parts of the Plant - Americas Grow-A-Row">
            <a:extLst>
              <a:ext uri="{FF2B5EF4-FFF2-40B4-BE49-F238E27FC236}">
                <a16:creationId xmlns:a16="http://schemas.microsoft.com/office/drawing/2014/main" id="{533F19F4-C852-4AB0-894C-B0C8DD04A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026" y="2959335"/>
            <a:ext cx="2366525" cy="1961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School Learning Zone - Plant Life Cycles">
            <a:extLst>
              <a:ext uri="{FF2B5EF4-FFF2-40B4-BE49-F238E27FC236}">
                <a16:creationId xmlns:a16="http://schemas.microsoft.com/office/drawing/2014/main" id="{DE78A5D3-6F2C-4B1E-98AE-73C518146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76" y="3971109"/>
            <a:ext cx="1426445" cy="949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1E45A75-89F1-424D-B94F-695BC79A226E}"/>
              </a:ext>
            </a:extLst>
          </p:cNvPr>
          <p:cNvPicPr>
            <a:picLocks noChangeAspect="1"/>
          </p:cNvPicPr>
          <p:nvPr/>
        </p:nvPicPr>
        <p:blipFill>
          <a:blip r:embed="rId5"/>
          <a:stretch>
            <a:fillRect/>
          </a:stretch>
        </p:blipFill>
        <p:spPr>
          <a:xfrm>
            <a:off x="155925" y="100182"/>
            <a:ext cx="3003520" cy="3341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60" name="Picture 12" descr="Growing plants that help the environment | Blog |Shedstore">
            <a:extLst>
              <a:ext uri="{FF2B5EF4-FFF2-40B4-BE49-F238E27FC236}">
                <a16:creationId xmlns:a16="http://schemas.microsoft.com/office/drawing/2014/main" id="{029ED2E4-5A29-451B-B448-56E474B35B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6800" y="2944348"/>
            <a:ext cx="897656" cy="897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2" name="Picture 14" descr="Seed dispersal — Science Learning Hub">
            <a:extLst>
              <a:ext uri="{FF2B5EF4-FFF2-40B4-BE49-F238E27FC236}">
                <a16:creationId xmlns:a16="http://schemas.microsoft.com/office/drawing/2014/main" id="{E0BEC8DB-9197-4E38-BD72-50C7628ABD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718" y="5845067"/>
            <a:ext cx="1100047" cy="878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4" name="Picture 16" descr="7 Brilliant Ways Seeds and Fruits Are Dispersed | Britannica">
            <a:extLst>
              <a:ext uri="{FF2B5EF4-FFF2-40B4-BE49-F238E27FC236}">
                <a16:creationId xmlns:a16="http://schemas.microsoft.com/office/drawing/2014/main" id="{1D186D4D-0323-4B60-BEDF-6BC96B71A0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504" y="5879352"/>
            <a:ext cx="1127639" cy="845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6" name="Picture 18" descr="CLILstore unit 3708: What do plants need for growth?">
            <a:extLst>
              <a:ext uri="{FF2B5EF4-FFF2-40B4-BE49-F238E27FC236}">
                <a16:creationId xmlns:a16="http://schemas.microsoft.com/office/drawing/2014/main" id="{32E36598-51D1-40C0-8706-ED1F34EDDB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924" y="3614911"/>
            <a:ext cx="2719951" cy="2042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60D2382A-AE3B-4590-98C3-9C58F3AB78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5203" y="87087"/>
            <a:ext cx="3626892" cy="272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Rectangle: Diagonal Corners Rounded 15">
            <a:extLst>
              <a:ext uri="{FF2B5EF4-FFF2-40B4-BE49-F238E27FC236}">
                <a16:creationId xmlns:a16="http://schemas.microsoft.com/office/drawing/2014/main" id="{FF5C156C-A02D-4D8B-A1FE-BB2D88CBE159}"/>
              </a:ext>
            </a:extLst>
          </p:cNvPr>
          <p:cNvSpPr/>
          <p:nvPr/>
        </p:nvSpPr>
        <p:spPr>
          <a:xfrm>
            <a:off x="6768696" y="49596"/>
            <a:ext cx="1489916" cy="448982"/>
          </a:xfrm>
          <a:prstGeom prst="round2DiagRect">
            <a:avLst>
              <a:gd name="adj1" fmla="val 50000"/>
              <a:gd name="adj2" fmla="val 0"/>
            </a:avLst>
          </a:prstGeom>
          <a:solidFill>
            <a:srgbClr val="92D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In the Garden</a:t>
            </a:r>
          </a:p>
          <a:p>
            <a:pPr algn="ctr"/>
            <a:r>
              <a:rPr lang="en-GB" sz="1100" dirty="0">
                <a:solidFill>
                  <a:schemeClr val="bg1"/>
                </a:solidFill>
                <a:latin typeface="Verdana" panose="020B0604030504040204" pitchFamily="34" charset="0"/>
                <a:cs typeface="Times New Roman" panose="02020603050405020304" pitchFamily="18" charset="0"/>
              </a:rPr>
              <a:t>Science  </a:t>
            </a:r>
            <a:endParaRPr lang="en-GB" sz="1100" dirty="0">
              <a:solidFill>
                <a:schemeClr val="bg1"/>
              </a:solidFill>
            </a:endParaRPr>
          </a:p>
        </p:txBody>
      </p:sp>
    </p:spTree>
    <p:extLst>
      <p:ext uri="{BB962C8B-B14F-4D97-AF65-F5344CB8AC3E}">
        <p14:creationId xmlns:p14="http://schemas.microsoft.com/office/powerpoint/2010/main" val="159065522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2505</TotalTime>
  <Words>2017</Words>
  <Application>Microsoft Office PowerPoint</Application>
  <PresentationFormat>Widescreen</PresentationFormat>
  <Paragraphs>301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182</cp:revision>
  <cp:lastPrinted>2021-03-05T13:59:24Z</cp:lastPrinted>
  <dcterms:created xsi:type="dcterms:W3CDTF">2021-03-03T16:01:45Z</dcterms:created>
  <dcterms:modified xsi:type="dcterms:W3CDTF">2022-06-01T12:19:02Z</dcterms:modified>
</cp:coreProperties>
</file>