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Lst>
  <p:sldIdLst>
    <p:sldId id="289" r:id="rId2"/>
    <p:sldId id="260" r:id="rId3"/>
    <p:sldId id="261" r:id="rId4"/>
    <p:sldId id="265" r:id="rId5"/>
    <p:sldId id="288" r:id="rId6"/>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DAEE"/>
    <a:srgbClr val="C991CB"/>
    <a:srgbClr val="FF99CC"/>
    <a:srgbClr val="9394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807" autoAdjust="0"/>
    <p:restoredTop sz="94660"/>
  </p:normalViewPr>
  <p:slideViewPr>
    <p:cSldViewPr snapToGrid="0">
      <p:cViewPr>
        <p:scale>
          <a:sx n="110" d="100"/>
          <a:sy n="110" d="100"/>
        </p:scale>
        <p:origin x="11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tx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DC325E3C-619D-4156-96E4-660EF6E72B4F}" type="datetimeFigureOut">
              <a:rPr lang="en-GB" smtClean="0"/>
              <a:t>01/06/2022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363499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325E3C-619D-4156-96E4-660EF6E72B4F}" type="datetimeFigureOut">
              <a:rPr lang="en-GB" smtClean="0"/>
              <a:t>01/06/2022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2869976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325E3C-619D-4156-96E4-660EF6E72B4F}" type="datetimeFigureOut">
              <a:rPr lang="en-GB" smtClean="0"/>
              <a:t>01/06/2022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3987902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325E3C-619D-4156-96E4-660EF6E72B4F}" type="datetimeFigureOut">
              <a:rPr lang="en-GB" smtClean="0"/>
              <a:t>01/06/2022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2494339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325E3C-619D-4156-96E4-660EF6E72B4F}" type="datetimeFigureOut">
              <a:rPr lang="en-GB" smtClean="0"/>
              <a:t>01/06/2022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231031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C325E3C-619D-4156-96E4-660EF6E72B4F}" type="datetimeFigureOut">
              <a:rPr lang="en-GB" smtClean="0"/>
              <a:t>01/06/2022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365286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C325E3C-619D-4156-96E4-660EF6E72B4F}" type="datetimeFigureOut">
              <a:rPr lang="en-GB" smtClean="0"/>
              <a:t>01/06/2022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2140519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C325E3C-619D-4156-96E4-660EF6E72B4F}" type="datetimeFigureOut">
              <a:rPr lang="en-GB" smtClean="0"/>
              <a:t>01/06/2022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411241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325E3C-619D-4156-96E4-660EF6E72B4F}" type="datetimeFigureOut">
              <a:rPr lang="en-GB" smtClean="0"/>
              <a:t>01/06/2022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1648089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DC325E3C-619D-4156-96E4-660EF6E72B4F}" type="datetimeFigureOut">
              <a:rPr lang="en-GB" smtClean="0"/>
              <a:t>01/06/2022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7F9E39D1-6041-4C32-8241-75731C77577D}" type="slidenum">
              <a:rPr lang="en-GB" smtClean="0"/>
              <a:t>‹#›</a:t>
            </a:fld>
            <a:endParaRPr lang="en-GB"/>
          </a:p>
        </p:txBody>
      </p:sp>
    </p:spTree>
    <p:extLst>
      <p:ext uri="{BB962C8B-B14F-4D97-AF65-F5344CB8AC3E}">
        <p14:creationId xmlns:p14="http://schemas.microsoft.com/office/powerpoint/2010/main" val="23346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chemeClr val="tx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20000"/>
              <a:lumOff val="80000"/>
            </a:schemeClr>
          </a:solidFill>
        </p:spPr>
        <p:txBody>
          <a:bodyPr anchor="t"/>
          <a:lstStyle>
            <a:lvl1pPr marL="0" indent="0" algn="ctr">
              <a:spcBef>
                <a:spcPts val="800"/>
              </a:spcBef>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Date Placeholder 8"/>
          <p:cNvSpPr>
            <a:spLocks noGrp="1"/>
          </p:cNvSpPr>
          <p:nvPr>
            <p:ph type="dt" sz="half" idx="10"/>
          </p:nvPr>
        </p:nvSpPr>
        <p:spPr/>
        <p:txBody>
          <a:bodyPr/>
          <a:lstStyle/>
          <a:p>
            <a:fld id="{DC325E3C-619D-4156-96E4-660EF6E72B4F}" type="datetimeFigureOut">
              <a:rPr lang="en-GB" smtClean="0"/>
              <a:t>01/06/2022</a:t>
            </a:fld>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2083030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DC325E3C-619D-4156-96E4-660EF6E72B4F}" type="datetimeFigureOut">
              <a:rPr lang="en-GB" smtClean="0"/>
              <a:t>01/06/2022</a:t>
            </a:fld>
            <a:endParaRPr lang="en-GB"/>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GB"/>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tx1">
                    <a:alpha val="20000"/>
                  </a:schemeClr>
                </a:solidFill>
                <a:latin typeface="+mj-lt"/>
              </a:defRPr>
            </a:lvl1pPr>
          </a:lstStyle>
          <a:p>
            <a:fld id="{7F9E39D1-6041-4C32-8241-75731C77577D}" type="slidenum">
              <a:rPr lang="en-GB" smtClean="0"/>
              <a:t>‹#›</a:t>
            </a:fld>
            <a:endParaRPr lang="en-GB"/>
          </a:p>
        </p:txBody>
      </p:sp>
    </p:spTree>
    <p:extLst>
      <p:ext uri="{BB962C8B-B14F-4D97-AF65-F5344CB8AC3E}">
        <p14:creationId xmlns:p14="http://schemas.microsoft.com/office/powerpoint/2010/main" val="146806871"/>
      </p:ext>
    </p:extLst>
  </p:cSld>
  <p:clrMap bg1="dk1" tx1="lt1" bg2="dk2" tx2="lt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xStyles>
    <p:titleStyle>
      <a:lvl1pPr algn="l" defTabSz="914400" rtl="0" eaLnBrk="1" latinLnBrk="0" hangingPunct="1">
        <a:lnSpc>
          <a:spcPct val="85000"/>
        </a:lnSpc>
        <a:spcBef>
          <a:spcPct val="0"/>
        </a:spcBef>
        <a:buNone/>
        <a:defRPr sz="5400" kern="1200" spc="-12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accent1"/>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75000"/>
              <a:lumOff val="2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65000"/>
              <a:lumOff val="3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bidfordonavon.warwickshire.sch.uk/pdfs/homelearning/ks1-topic-200605.pdf" TargetMode="External"/><Relationship Id="rId2" Type="http://schemas.openxmlformats.org/officeDocument/2006/relationships/hyperlink" Target="http://www.nicurriculum.org.uk/curriculum_microsite/SEN_PMLD_thematic_units/dep/docs/AU_WEB_Files/AU_Overview/Australia_Here_We_Come.pdf"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png"/><Relationship Id="rId10" Type="http://schemas.openxmlformats.org/officeDocument/2006/relationships/image" Target="../media/image14.jpeg"/><Relationship Id="rId4" Type="http://schemas.openxmlformats.org/officeDocument/2006/relationships/image" Target="../media/image8.png"/><Relationship Id="rId9"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871CF0F-C31C-41A2-B005-6241562B776B}"/>
              </a:ext>
            </a:extLst>
          </p:cNvPr>
          <p:cNvPicPr/>
          <p:nvPr/>
        </p:nvPicPr>
        <p:blipFill>
          <a:blip r:embed="rId2">
            <a:extLst>
              <a:ext uri="{28A0092B-C50C-407E-A947-70E740481C1C}">
                <a14:useLocalDpi xmlns:a14="http://schemas.microsoft.com/office/drawing/2010/main" val="0"/>
              </a:ext>
            </a:extLst>
          </a:blip>
          <a:stretch>
            <a:fillRect/>
          </a:stretch>
        </p:blipFill>
        <p:spPr>
          <a:xfrm>
            <a:off x="640556" y="194697"/>
            <a:ext cx="10910888" cy="4668837"/>
          </a:xfrm>
          <a:prstGeom prst="rect">
            <a:avLst/>
          </a:prstGeom>
        </p:spPr>
      </p:pic>
      <p:sp>
        <p:nvSpPr>
          <p:cNvPr id="5" name="TextBox 4">
            <a:extLst>
              <a:ext uri="{FF2B5EF4-FFF2-40B4-BE49-F238E27FC236}">
                <a16:creationId xmlns:a16="http://schemas.microsoft.com/office/drawing/2014/main" id="{21DA5C50-8D69-4543-9BFD-D8A03B8EF770}"/>
              </a:ext>
            </a:extLst>
          </p:cNvPr>
          <p:cNvSpPr txBox="1"/>
          <p:nvPr/>
        </p:nvSpPr>
        <p:spPr>
          <a:xfrm>
            <a:off x="640556" y="5047476"/>
            <a:ext cx="10910888" cy="1646605"/>
          </a:xfrm>
          <a:prstGeom prst="rect">
            <a:avLst/>
          </a:prstGeom>
          <a:solidFill>
            <a:schemeClr val="accent2">
              <a:lumMod val="20000"/>
              <a:lumOff val="80000"/>
            </a:schemeClr>
          </a:solidFill>
        </p:spPr>
        <p:txBody>
          <a:bodyPr wrap="square">
            <a:spAutoFit/>
          </a:bodyPr>
          <a:lstStyle/>
          <a:p>
            <a:pPr lvl="0"/>
            <a:r>
              <a:rPr lang="en-GB" sz="1000" b="1" dirty="0">
                <a:solidFill>
                  <a:schemeClr val="bg1"/>
                </a:solidFill>
                <a:latin typeface="Verdana" panose="020B0604030504040204" pitchFamily="34" charset="0"/>
                <a:ea typeface="Verdana" panose="020B0604030504040204" pitchFamily="34" charset="0"/>
                <a:cs typeface="Arial" panose="020B0604020202020204" pitchFamily="34" charset="0"/>
              </a:rPr>
              <a:t>Essential Characteristics</a:t>
            </a:r>
          </a:p>
          <a:p>
            <a:pPr lvl="0"/>
            <a:endParaRPr lang="en-GB" sz="1000" b="1" dirty="0">
              <a:solidFill>
                <a:schemeClr val="bg1"/>
              </a:solidFill>
              <a:latin typeface="Verdana" panose="020B0604030504040204" pitchFamily="34" charset="0"/>
              <a:ea typeface="Verdana" panose="020B0604030504040204" pitchFamily="34" charset="0"/>
              <a:cs typeface="Arial" panose="020B0604020202020204" pitchFamily="34" charset="0"/>
            </a:endParaRPr>
          </a:p>
          <a:p>
            <a:pPr marL="171450" lvl="0" indent="-171450">
              <a:buFont typeface="Arial" panose="020B0604020202020204" pitchFamily="34" charset="0"/>
              <a:buChar char="•"/>
            </a:pPr>
            <a:r>
              <a:rPr lang="en-GB" sz="900" dirty="0">
                <a:solidFill>
                  <a:schemeClr val="bg1"/>
                </a:solidFill>
                <a:effectLst/>
                <a:latin typeface="Verdana" panose="020B0604030504040204" pitchFamily="34" charset="0"/>
                <a:ea typeface="Verdana" panose="020B0604030504040204" pitchFamily="34" charset="0"/>
                <a:cs typeface="Arial" panose="020B0604020202020204" pitchFamily="34" charset="0"/>
              </a:rPr>
              <a:t>An excellent knowledge of where places are and what they are like.</a:t>
            </a:r>
            <a:endParaRPr lang="en-GB" sz="900" dirty="0">
              <a:solidFill>
                <a:schemeClr val="bg1"/>
              </a:solidFill>
              <a:effectLst/>
              <a:latin typeface="Verdana" panose="020B0604030504040204" pitchFamily="34" charset="0"/>
              <a:ea typeface="Verdana" panose="020B0604030504040204" pitchFamily="34" charset="0"/>
            </a:endParaRPr>
          </a:p>
          <a:p>
            <a:pPr marL="171450" lvl="0" indent="-171450">
              <a:buFont typeface="Arial" panose="020B0604020202020204" pitchFamily="34" charset="0"/>
              <a:buChar char="•"/>
            </a:pPr>
            <a:r>
              <a:rPr lang="en-GB" sz="900" dirty="0">
                <a:solidFill>
                  <a:schemeClr val="bg1"/>
                </a:solidFill>
                <a:effectLst/>
                <a:latin typeface="Verdana" panose="020B0604030504040204" pitchFamily="34" charset="0"/>
                <a:ea typeface="Verdana" panose="020B0604030504040204" pitchFamily="34" charset="0"/>
                <a:cs typeface="Arial" panose="020B0604020202020204" pitchFamily="34" charset="0"/>
              </a:rPr>
              <a:t>An excellent understanding of the ways in which places are interdependent and interconnected and how much human and physical environments are interrelated.</a:t>
            </a:r>
            <a:endParaRPr lang="en-GB" sz="900" dirty="0">
              <a:solidFill>
                <a:schemeClr val="bg1"/>
              </a:solidFill>
              <a:effectLst/>
              <a:latin typeface="Verdana" panose="020B0604030504040204" pitchFamily="34" charset="0"/>
              <a:ea typeface="Verdana" panose="020B0604030504040204" pitchFamily="34" charset="0"/>
            </a:endParaRPr>
          </a:p>
          <a:p>
            <a:pPr marL="171450" lvl="0" indent="-171450">
              <a:buFont typeface="Arial" panose="020B0604020202020204" pitchFamily="34" charset="0"/>
              <a:buChar char="•"/>
            </a:pPr>
            <a:r>
              <a:rPr lang="en-GB" sz="900" dirty="0">
                <a:solidFill>
                  <a:schemeClr val="bg1"/>
                </a:solidFill>
                <a:effectLst/>
                <a:latin typeface="Verdana" panose="020B0604030504040204" pitchFamily="34" charset="0"/>
                <a:ea typeface="Verdana" panose="020B0604030504040204" pitchFamily="34" charset="0"/>
                <a:cs typeface="Arial" panose="020B0604020202020204" pitchFamily="34" charset="0"/>
              </a:rPr>
              <a:t>An extensive base of geographical knowledge and vocabulary.</a:t>
            </a:r>
            <a:endParaRPr lang="en-GB" sz="900" dirty="0">
              <a:solidFill>
                <a:schemeClr val="bg1"/>
              </a:solidFill>
              <a:effectLst/>
              <a:latin typeface="Verdana" panose="020B0604030504040204" pitchFamily="34" charset="0"/>
              <a:ea typeface="Verdana" panose="020B0604030504040204" pitchFamily="34" charset="0"/>
            </a:endParaRPr>
          </a:p>
          <a:p>
            <a:pPr marL="171450" lvl="0" indent="-171450">
              <a:buFont typeface="Arial" panose="020B0604020202020204" pitchFamily="34" charset="0"/>
              <a:buChar char="•"/>
            </a:pPr>
            <a:r>
              <a:rPr lang="en-GB" sz="900" dirty="0">
                <a:solidFill>
                  <a:schemeClr val="bg1"/>
                </a:solidFill>
                <a:effectLst/>
                <a:latin typeface="Verdana" panose="020B0604030504040204" pitchFamily="34" charset="0"/>
                <a:ea typeface="Verdana" panose="020B0604030504040204" pitchFamily="34" charset="0"/>
                <a:cs typeface="Arial" panose="020B0604020202020204" pitchFamily="34" charset="0"/>
              </a:rPr>
              <a:t>Fluency in complex, geographical enquiry and the ability to apply questioning skills and use effective analytical and presentational techniques.</a:t>
            </a:r>
            <a:endParaRPr lang="en-GB" sz="900" dirty="0">
              <a:solidFill>
                <a:schemeClr val="bg1"/>
              </a:solidFill>
              <a:effectLst/>
              <a:latin typeface="Verdana" panose="020B0604030504040204" pitchFamily="34" charset="0"/>
              <a:ea typeface="Verdana" panose="020B0604030504040204" pitchFamily="34" charset="0"/>
            </a:endParaRPr>
          </a:p>
          <a:p>
            <a:pPr marL="171450" lvl="0" indent="-171450">
              <a:buFont typeface="Arial" panose="020B0604020202020204" pitchFamily="34" charset="0"/>
              <a:buChar char="•"/>
            </a:pPr>
            <a:r>
              <a:rPr lang="en-GB" sz="900" dirty="0">
                <a:solidFill>
                  <a:schemeClr val="bg1"/>
                </a:solidFill>
                <a:effectLst/>
                <a:latin typeface="Verdana" panose="020B0604030504040204" pitchFamily="34" charset="0"/>
                <a:ea typeface="Verdana" panose="020B0604030504040204" pitchFamily="34" charset="0"/>
                <a:cs typeface="Arial" panose="020B0604020202020204" pitchFamily="34" charset="0"/>
              </a:rPr>
              <a:t>The ability to reach clear conclusions and develop a reasoned argument to explain findings.</a:t>
            </a:r>
            <a:endParaRPr lang="en-GB" sz="900" dirty="0">
              <a:solidFill>
                <a:schemeClr val="bg1"/>
              </a:solidFill>
              <a:effectLst/>
              <a:latin typeface="Verdana" panose="020B0604030504040204" pitchFamily="34" charset="0"/>
              <a:ea typeface="Verdana" panose="020B0604030504040204" pitchFamily="34" charset="0"/>
            </a:endParaRPr>
          </a:p>
          <a:p>
            <a:pPr marL="171450" lvl="0" indent="-171450">
              <a:buFont typeface="Arial" panose="020B0604020202020204" pitchFamily="34" charset="0"/>
              <a:buChar char="•"/>
            </a:pPr>
            <a:r>
              <a:rPr lang="en-GB" sz="900" dirty="0">
                <a:solidFill>
                  <a:schemeClr val="bg1"/>
                </a:solidFill>
                <a:effectLst/>
                <a:latin typeface="Verdana" panose="020B0604030504040204" pitchFamily="34" charset="0"/>
                <a:ea typeface="Verdana" panose="020B0604030504040204" pitchFamily="34" charset="0"/>
                <a:cs typeface="Arial" panose="020B0604020202020204" pitchFamily="34" charset="0"/>
              </a:rPr>
              <a:t>Significant levels of originality, imagination or creativity as shown in interpretations and representations of the subject matter.</a:t>
            </a:r>
            <a:endParaRPr lang="en-GB" sz="900" dirty="0">
              <a:solidFill>
                <a:schemeClr val="bg1"/>
              </a:solidFill>
              <a:effectLst/>
              <a:latin typeface="Verdana" panose="020B0604030504040204" pitchFamily="34" charset="0"/>
              <a:ea typeface="Verdana" panose="020B0604030504040204" pitchFamily="34" charset="0"/>
            </a:endParaRPr>
          </a:p>
          <a:p>
            <a:pPr marL="171450" lvl="0" indent="-171450">
              <a:buFont typeface="Arial" panose="020B0604020202020204" pitchFamily="34" charset="0"/>
              <a:buChar char="•"/>
            </a:pPr>
            <a:r>
              <a:rPr lang="en-GB" sz="900" dirty="0">
                <a:solidFill>
                  <a:schemeClr val="bg1"/>
                </a:solidFill>
                <a:effectLst/>
                <a:latin typeface="Verdana" panose="020B0604030504040204" pitchFamily="34" charset="0"/>
                <a:ea typeface="Verdana" panose="020B0604030504040204" pitchFamily="34" charset="0"/>
                <a:cs typeface="Arial" panose="020B0604020202020204" pitchFamily="34" charset="0"/>
              </a:rPr>
              <a:t>Highly developed and frequently utilised fieldwork and other geographical skills and techniques.</a:t>
            </a:r>
            <a:endParaRPr lang="en-GB" sz="900" dirty="0">
              <a:solidFill>
                <a:schemeClr val="bg1"/>
              </a:solidFill>
              <a:latin typeface="Verdana" panose="020B0604030504040204" pitchFamily="34" charset="0"/>
              <a:ea typeface="Verdana" panose="020B0604030504040204" pitchFamily="34" charset="0"/>
            </a:endParaRPr>
          </a:p>
          <a:p>
            <a:pPr marL="171450" lvl="0" indent="-171450">
              <a:buFont typeface="Arial" panose="020B0604020202020204" pitchFamily="34" charset="0"/>
              <a:buChar char="•"/>
            </a:pPr>
            <a:r>
              <a:rPr lang="en-GB" sz="900" dirty="0">
                <a:solidFill>
                  <a:schemeClr val="bg1"/>
                </a:solidFill>
                <a:effectLst/>
                <a:latin typeface="Verdana" panose="020B0604030504040204" pitchFamily="34" charset="0"/>
                <a:ea typeface="Verdana" panose="020B0604030504040204" pitchFamily="34" charset="0"/>
                <a:cs typeface="Arial" panose="020B0604020202020204" pitchFamily="34" charset="0"/>
              </a:rPr>
              <a:t>A passion for and commitment to the subject, and a real sense of curiosity to find out about the world and the people who live there.</a:t>
            </a:r>
          </a:p>
          <a:p>
            <a:pPr marL="171450" indent="-171450">
              <a:buFont typeface="Arial" panose="020B0604020202020204" pitchFamily="34" charset="0"/>
              <a:buChar char="•"/>
            </a:pPr>
            <a:r>
              <a:rPr lang="en-GB" sz="900" dirty="0">
                <a:solidFill>
                  <a:schemeClr val="bg1"/>
                </a:solidFill>
                <a:effectLst/>
                <a:latin typeface="Verdana" panose="020B0604030504040204" pitchFamily="34" charset="0"/>
                <a:ea typeface="Verdana" panose="020B0604030504040204" pitchFamily="34" charset="0"/>
                <a:cs typeface="Arial" panose="020B0604020202020204" pitchFamily="34" charset="0"/>
              </a:rPr>
              <a:t>The ability to express well-balanced opinions, rooted in very good knowledge and understanding about current and contemporary issues in society and the environment.</a:t>
            </a:r>
            <a:endParaRPr lang="en-GB" sz="900"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54598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630146B-7B2C-413D-8C31-593902E38992}"/>
              </a:ext>
            </a:extLst>
          </p:cNvPr>
          <p:cNvPicPr>
            <a:picLocks noChangeAspect="1"/>
          </p:cNvPicPr>
          <p:nvPr/>
        </p:nvPicPr>
        <p:blipFill>
          <a:blip r:embed="rId2"/>
          <a:stretch>
            <a:fillRect/>
          </a:stretch>
        </p:blipFill>
        <p:spPr>
          <a:xfrm>
            <a:off x="687682" y="376015"/>
            <a:ext cx="10612956" cy="5875929"/>
          </a:xfrm>
          <a:prstGeom prst="rect">
            <a:avLst/>
          </a:prstGeom>
        </p:spPr>
      </p:pic>
      <p:sp>
        <p:nvSpPr>
          <p:cNvPr id="2" name="Rectangle 1"/>
          <p:cNvSpPr/>
          <p:nvPr/>
        </p:nvSpPr>
        <p:spPr>
          <a:xfrm>
            <a:off x="4248150" y="1285875"/>
            <a:ext cx="1790700" cy="111442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70C0"/>
                </a:solidFill>
                <a:latin typeface="Verdana" panose="020B0604030504040204" pitchFamily="34" charset="0"/>
                <a:ea typeface="Verdana" panose="020B0604030504040204" pitchFamily="34" charset="0"/>
              </a:rPr>
              <a:t>Commotion in the Ocean</a:t>
            </a:r>
          </a:p>
          <a:p>
            <a:pPr algn="ctr"/>
            <a:endParaRPr lang="en-GB" dirty="0">
              <a:solidFill>
                <a:srgbClr val="0070C0"/>
              </a:solidFill>
              <a:latin typeface="Verdana" panose="020B0604030504040204" pitchFamily="34" charset="0"/>
              <a:ea typeface="Verdana" panose="020B0604030504040204" pitchFamily="34" charset="0"/>
            </a:endParaRPr>
          </a:p>
          <a:p>
            <a:pPr algn="ctr"/>
            <a:r>
              <a:rPr lang="en-GB" sz="1200" dirty="0">
                <a:solidFill>
                  <a:srgbClr val="0070C0"/>
                </a:solidFill>
                <a:latin typeface="Verdana" panose="020B0604030504040204" pitchFamily="34" charset="0"/>
                <a:ea typeface="Verdana" panose="020B0604030504040204" pitchFamily="34" charset="0"/>
              </a:rPr>
              <a:t>Geography / Science </a:t>
            </a:r>
          </a:p>
        </p:txBody>
      </p:sp>
      <p:sp>
        <p:nvSpPr>
          <p:cNvPr id="4" name="Rectangle 3"/>
          <p:cNvSpPr/>
          <p:nvPr/>
        </p:nvSpPr>
        <p:spPr>
          <a:xfrm>
            <a:off x="2895600" y="3857625"/>
            <a:ext cx="1352550" cy="128587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70C0"/>
                </a:solidFill>
                <a:latin typeface="Verdana" panose="020B0604030504040204" pitchFamily="34" charset="0"/>
                <a:ea typeface="Verdana" panose="020B0604030504040204" pitchFamily="34" charset="0"/>
              </a:rPr>
              <a:t>Australia </a:t>
            </a:r>
          </a:p>
          <a:p>
            <a:pPr algn="ctr"/>
            <a:endParaRPr lang="en-GB" dirty="0">
              <a:solidFill>
                <a:srgbClr val="0070C0"/>
              </a:solidFill>
              <a:latin typeface="Verdana" panose="020B0604030504040204" pitchFamily="34" charset="0"/>
              <a:ea typeface="Verdana" panose="020B0604030504040204" pitchFamily="34" charset="0"/>
            </a:endParaRPr>
          </a:p>
          <a:p>
            <a:pPr algn="ctr"/>
            <a:r>
              <a:rPr lang="en-GB" sz="1200" dirty="0">
                <a:solidFill>
                  <a:srgbClr val="0070C0"/>
                </a:solidFill>
                <a:latin typeface="Verdana" panose="020B0604030504040204" pitchFamily="34" charset="0"/>
                <a:ea typeface="Verdana" panose="020B0604030504040204" pitchFamily="34" charset="0"/>
              </a:rPr>
              <a:t>Geography / Science </a:t>
            </a:r>
          </a:p>
        </p:txBody>
      </p:sp>
      <p:sp>
        <p:nvSpPr>
          <p:cNvPr id="5" name="Rectangle 4"/>
          <p:cNvSpPr/>
          <p:nvPr/>
        </p:nvSpPr>
        <p:spPr>
          <a:xfrm>
            <a:off x="4248150" y="5524500"/>
            <a:ext cx="1790700" cy="727444"/>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rgbClr val="0070C0"/>
                </a:solidFill>
                <a:latin typeface="Verdana" panose="020B0604030504040204" pitchFamily="34" charset="0"/>
                <a:ea typeface="Verdana" panose="020B0604030504040204" pitchFamily="34" charset="0"/>
              </a:rPr>
              <a:t>Commotion in the Ocean</a:t>
            </a:r>
          </a:p>
          <a:p>
            <a:pPr algn="ctr"/>
            <a:r>
              <a:rPr lang="en-GB" sz="1200" dirty="0">
                <a:solidFill>
                  <a:srgbClr val="0070C0"/>
                </a:solidFill>
                <a:latin typeface="Verdana" panose="020B0604030504040204" pitchFamily="34" charset="0"/>
                <a:ea typeface="Verdana" panose="020B0604030504040204" pitchFamily="34" charset="0"/>
              </a:rPr>
              <a:t>Geography / Science </a:t>
            </a:r>
          </a:p>
        </p:txBody>
      </p:sp>
      <p:sp>
        <p:nvSpPr>
          <p:cNvPr id="6" name="Rectangle 5"/>
          <p:cNvSpPr/>
          <p:nvPr/>
        </p:nvSpPr>
        <p:spPr>
          <a:xfrm>
            <a:off x="2895600" y="2752948"/>
            <a:ext cx="1352550" cy="72367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70C0"/>
                </a:solidFill>
                <a:latin typeface="Verdana" panose="020B0604030504040204" pitchFamily="34" charset="0"/>
                <a:ea typeface="Verdana" panose="020B0604030504040204" pitchFamily="34" charset="0"/>
              </a:rPr>
              <a:t>Fire &amp; Ice</a:t>
            </a:r>
          </a:p>
          <a:p>
            <a:pPr algn="ctr"/>
            <a:r>
              <a:rPr lang="en-GB" sz="1200" dirty="0">
                <a:solidFill>
                  <a:srgbClr val="0070C0"/>
                </a:solidFill>
                <a:latin typeface="Verdana" panose="020B0604030504040204" pitchFamily="34" charset="0"/>
                <a:ea typeface="Verdana" panose="020B0604030504040204" pitchFamily="34" charset="0"/>
              </a:rPr>
              <a:t>Geography / Science </a:t>
            </a:r>
          </a:p>
        </p:txBody>
      </p:sp>
      <p:sp>
        <p:nvSpPr>
          <p:cNvPr id="7" name="Rectangle 6"/>
          <p:cNvSpPr/>
          <p:nvPr/>
        </p:nvSpPr>
        <p:spPr>
          <a:xfrm>
            <a:off x="7943850" y="1285875"/>
            <a:ext cx="1333500" cy="111442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70C0"/>
                </a:solidFill>
                <a:latin typeface="Verdana" panose="020B0604030504040204" pitchFamily="34" charset="0"/>
                <a:ea typeface="Verdana" panose="020B0604030504040204" pitchFamily="34" charset="0"/>
              </a:rPr>
              <a:t>Amazing Africa</a:t>
            </a:r>
          </a:p>
          <a:p>
            <a:pPr algn="ctr"/>
            <a:r>
              <a:rPr lang="en-GB" sz="1200" dirty="0">
                <a:solidFill>
                  <a:srgbClr val="0070C0"/>
                </a:solidFill>
                <a:latin typeface="Verdana" panose="020B0604030504040204" pitchFamily="34" charset="0"/>
                <a:ea typeface="Verdana" panose="020B0604030504040204" pitchFamily="34" charset="0"/>
              </a:rPr>
              <a:t>Geography / History</a:t>
            </a:r>
          </a:p>
        </p:txBody>
      </p:sp>
      <p:sp>
        <p:nvSpPr>
          <p:cNvPr id="8" name="Rectangle 7"/>
          <p:cNvSpPr/>
          <p:nvPr/>
        </p:nvSpPr>
        <p:spPr>
          <a:xfrm>
            <a:off x="7943850" y="2752948"/>
            <a:ext cx="1333500" cy="72367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70C0"/>
                </a:solidFill>
                <a:latin typeface="Verdana" panose="020B0604030504040204" pitchFamily="34" charset="0"/>
                <a:ea typeface="Verdana" panose="020B0604030504040204" pitchFamily="34" charset="0"/>
              </a:rPr>
              <a:t>Polar Regions</a:t>
            </a:r>
          </a:p>
          <a:p>
            <a:pPr algn="ctr"/>
            <a:r>
              <a:rPr lang="en-GB" sz="1200" dirty="0">
                <a:solidFill>
                  <a:srgbClr val="0070C0"/>
                </a:solidFill>
                <a:latin typeface="Verdana" panose="020B0604030504040204" pitchFamily="34" charset="0"/>
                <a:ea typeface="Verdana" panose="020B0604030504040204" pitchFamily="34" charset="0"/>
              </a:rPr>
              <a:t>Geography</a:t>
            </a:r>
          </a:p>
        </p:txBody>
      </p:sp>
      <p:sp>
        <p:nvSpPr>
          <p:cNvPr id="10" name="Rectangle 9">
            <a:extLst>
              <a:ext uri="{FF2B5EF4-FFF2-40B4-BE49-F238E27FC236}">
                <a16:creationId xmlns:a16="http://schemas.microsoft.com/office/drawing/2014/main" id="{3BAFAD56-AA66-4EB4-BC1B-65B810CA0EC3}"/>
              </a:ext>
            </a:extLst>
          </p:cNvPr>
          <p:cNvSpPr/>
          <p:nvPr/>
        </p:nvSpPr>
        <p:spPr>
          <a:xfrm>
            <a:off x="7962900" y="3857624"/>
            <a:ext cx="1333500" cy="128587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rgbClr val="0070C0"/>
                </a:solidFill>
                <a:latin typeface="Verdana" panose="020B0604030504040204" pitchFamily="34" charset="0"/>
                <a:ea typeface="Verdana" panose="020B0604030504040204" pitchFamily="34" charset="0"/>
              </a:rPr>
              <a:t>Dangerous Earth</a:t>
            </a:r>
          </a:p>
          <a:p>
            <a:pPr algn="ctr"/>
            <a:r>
              <a:rPr lang="en-GB" sz="1200" dirty="0">
                <a:solidFill>
                  <a:srgbClr val="0070C0"/>
                </a:solidFill>
                <a:latin typeface="Verdana" panose="020B0604030504040204" pitchFamily="34" charset="0"/>
                <a:ea typeface="Verdana" panose="020B0604030504040204" pitchFamily="34" charset="0"/>
              </a:rPr>
              <a:t>Geography / science</a:t>
            </a:r>
          </a:p>
        </p:txBody>
      </p:sp>
      <p:sp>
        <p:nvSpPr>
          <p:cNvPr id="11" name="Rectangle 10">
            <a:extLst>
              <a:ext uri="{FF2B5EF4-FFF2-40B4-BE49-F238E27FC236}">
                <a16:creationId xmlns:a16="http://schemas.microsoft.com/office/drawing/2014/main" id="{7E6549AF-1093-4EBA-93AE-2D4C258839D7}"/>
              </a:ext>
            </a:extLst>
          </p:cNvPr>
          <p:cNvSpPr/>
          <p:nvPr/>
        </p:nvSpPr>
        <p:spPr>
          <a:xfrm>
            <a:off x="7962900" y="5524500"/>
            <a:ext cx="1333500" cy="727444"/>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rgbClr val="0070C0"/>
                </a:solidFill>
                <a:latin typeface="Verdana" panose="020B0604030504040204" pitchFamily="34" charset="0"/>
                <a:ea typeface="Verdana" panose="020B0604030504040204" pitchFamily="34" charset="0"/>
              </a:rPr>
              <a:t>Rainforests</a:t>
            </a:r>
          </a:p>
          <a:p>
            <a:pPr algn="ctr"/>
            <a:r>
              <a:rPr lang="en-GB" sz="1200" dirty="0">
                <a:solidFill>
                  <a:srgbClr val="0070C0"/>
                </a:solidFill>
                <a:latin typeface="Verdana" panose="020B0604030504040204" pitchFamily="34" charset="0"/>
                <a:ea typeface="Verdana" panose="020B0604030504040204" pitchFamily="34" charset="0"/>
              </a:rPr>
              <a:t>Geography</a:t>
            </a:r>
          </a:p>
        </p:txBody>
      </p:sp>
      <p:sp>
        <p:nvSpPr>
          <p:cNvPr id="12" name="Rectangle 11">
            <a:extLst>
              <a:ext uri="{FF2B5EF4-FFF2-40B4-BE49-F238E27FC236}">
                <a16:creationId xmlns:a16="http://schemas.microsoft.com/office/drawing/2014/main" id="{78E1037E-1433-483C-97AB-D7ACC50EDFDA}"/>
              </a:ext>
            </a:extLst>
          </p:cNvPr>
          <p:cNvSpPr/>
          <p:nvPr/>
        </p:nvSpPr>
        <p:spPr>
          <a:xfrm>
            <a:off x="9296400" y="1285875"/>
            <a:ext cx="2004238" cy="111442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rgbClr val="0070C0"/>
                </a:solidFill>
                <a:latin typeface="Verdana" panose="020B0604030504040204" pitchFamily="34" charset="0"/>
                <a:ea typeface="Verdana" panose="020B0604030504040204" pitchFamily="34" charset="0"/>
              </a:rPr>
              <a:t>A river journey</a:t>
            </a:r>
          </a:p>
          <a:p>
            <a:pPr algn="ctr"/>
            <a:r>
              <a:rPr lang="en-GB" sz="1200" dirty="0">
                <a:solidFill>
                  <a:srgbClr val="0070C0"/>
                </a:solidFill>
                <a:latin typeface="Verdana" panose="020B0604030504040204" pitchFamily="34" charset="0"/>
                <a:ea typeface="Verdana" panose="020B0604030504040204" pitchFamily="34" charset="0"/>
              </a:rPr>
              <a:t>Geography</a:t>
            </a:r>
          </a:p>
        </p:txBody>
      </p:sp>
      <p:sp>
        <p:nvSpPr>
          <p:cNvPr id="13" name="Rectangle 12">
            <a:extLst>
              <a:ext uri="{FF2B5EF4-FFF2-40B4-BE49-F238E27FC236}">
                <a16:creationId xmlns:a16="http://schemas.microsoft.com/office/drawing/2014/main" id="{22797FD2-71C9-4CE4-9DCA-F4D011C2922A}"/>
              </a:ext>
            </a:extLst>
          </p:cNvPr>
          <p:cNvSpPr/>
          <p:nvPr/>
        </p:nvSpPr>
        <p:spPr>
          <a:xfrm>
            <a:off x="4248150" y="3857624"/>
            <a:ext cx="1790700" cy="1285874"/>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70C0"/>
                </a:solidFill>
                <a:latin typeface="Verdana" panose="020B0604030504040204" pitchFamily="34" charset="0"/>
                <a:ea typeface="Verdana" panose="020B0604030504040204" pitchFamily="34" charset="0"/>
              </a:rPr>
              <a:t>Farm to Fork</a:t>
            </a:r>
          </a:p>
          <a:p>
            <a:pPr algn="ctr"/>
            <a:r>
              <a:rPr lang="en-GB" sz="1200" dirty="0">
                <a:solidFill>
                  <a:srgbClr val="0070C0"/>
                </a:solidFill>
                <a:latin typeface="Verdana" panose="020B0604030504040204" pitchFamily="34" charset="0"/>
                <a:ea typeface="Verdana" panose="020B0604030504040204" pitchFamily="34" charset="0"/>
              </a:rPr>
              <a:t>Geography / Science </a:t>
            </a:r>
          </a:p>
        </p:txBody>
      </p:sp>
      <p:sp>
        <p:nvSpPr>
          <p:cNvPr id="14" name="TextBox 13">
            <a:extLst>
              <a:ext uri="{FF2B5EF4-FFF2-40B4-BE49-F238E27FC236}">
                <a16:creationId xmlns:a16="http://schemas.microsoft.com/office/drawing/2014/main" id="{F0164467-A9E3-4A13-AD3F-7F17B803F519}"/>
              </a:ext>
            </a:extLst>
          </p:cNvPr>
          <p:cNvSpPr txBox="1"/>
          <p:nvPr/>
        </p:nvSpPr>
        <p:spPr>
          <a:xfrm>
            <a:off x="650468" y="6416156"/>
            <a:ext cx="10776763" cy="369332"/>
          </a:xfrm>
          <a:prstGeom prst="rect">
            <a:avLst/>
          </a:prstGeom>
          <a:noFill/>
        </p:spPr>
        <p:txBody>
          <a:bodyPr wrap="square">
            <a:spAutoFit/>
          </a:bodyPr>
          <a:lstStyle/>
          <a:p>
            <a:r>
              <a:rPr lang="en-GB" dirty="0"/>
              <a:t>https://www.arthurbugler.com/uploads/Curriculum/Autumn%202%20Planning/Y6%20Frozen%20Kingdom.pdf</a:t>
            </a:r>
          </a:p>
        </p:txBody>
      </p:sp>
    </p:spTree>
    <p:extLst>
      <p:ext uri="{BB962C8B-B14F-4D97-AF65-F5344CB8AC3E}">
        <p14:creationId xmlns:p14="http://schemas.microsoft.com/office/powerpoint/2010/main" val="3179081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498" name="Group 497">
            <a:extLst>
              <a:ext uri="{FF2B5EF4-FFF2-40B4-BE49-F238E27FC236}">
                <a16:creationId xmlns:a16="http://schemas.microsoft.com/office/drawing/2014/main" id="{DBCC4DC9-A283-404F-8E99-4ABB00258581}"/>
              </a:ext>
            </a:extLst>
          </p:cNvPr>
          <p:cNvGrpSpPr/>
          <p:nvPr/>
        </p:nvGrpSpPr>
        <p:grpSpPr>
          <a:xfrm rot="7316111">
            <a:off x="5291710" y="6189817"/>
            <a:ext cx="675640" cy="1031847"/>
            <a:chOff x="5029835" y="2934631"/>
            <a:chExt cx="1151891" cy="1654328"/>
          </a:xfrm>
        </p:grpSpPr>
        <p:grpSp>
          <p:nvGrpSpPr>
            <p:cNvPr id="499" name="Group 498">
              <a:extLst>
                <a:ext uri="{FF2B5EF4-FFF2-40B4-BE49-F238E27FC236}">
                  <a16:creationId xmlns:a16="http://schemas.microsoft.com/office/drawing/2014/main" id="{EF38B478-E38F-4055-AAC3-8E870FF42617}"/>
                </a:ext>
              </a:extLst>
            </p:cNvPr>
            <p:cNvGrpSpPr/>
            <p:nvPr/>
          </p:nvGrpSpPr>
          <p:grpSpPr>
            <a:xfrm rot="20388125" flipH="1">
              <a:off x="5029835" y="2934631"/>
              <a:ext cx="514350" cy="1247967"/>
              <a:chOff x="4924425" y="3143250"/>
              <a:chExt cx="684291" cy="1409892"/>
            </a:xfrm>
          </p:grpSpPr>
          <p:grpSp>
            <p:nvGrpSpPr>
              <p:cNvPr id="548" name="Group 547">
                <a:extLst>
                  <a:ext uri="{FF2B5EF4-FFF2-40B4-BE49-F238E27FC236}">
                    <a16:creationId xmlns:a16="http://schemas.microsoft.com/office/drawing/2014/main" id="{1B684D70-4587-4910-BEB0-237046D5E2C4}"/>
                  </a:ext>
                </a:extLst>
              </p:cNvPr>
              <p:cNvGrpSpPr/>
              <p:nvPr/>
            </p:nvGrpSpPr>
            <p:grpSpPr>
              <a:xfrm>
                <a:off x="4924425" y="3143250"/>
                <a:ext cx="666940" cy="747127"/>
                <a:chOff x="4924425" y="3143250"/>
                <a:chExt cx="666940" cy="747127"/>
              </a:xfrm>
            </p:grpSpPr>
            <p:sp>
              <p:nvSpPr>
                <p:cNvPr id="565" name="Freeform: Shape 564">
                  <a:extLst>
                    <a:ext uri="{FF2B5EF4-FFF2-40B4-BE49-F238E27FC236}">
                      <a16:creationId xmlns:a16="http://schemas.microsoft.com/office/drawing/2014/main" id="{43112083-0ED2-4B65-AE6C-1427E9F741A9}"/>
                    </a:ext>
                  </a:extLst>
                </p:cNvPr>
                <p:cNvSpPr/>
                <p:nvPr/>
              </p:nvSpPr>
              <p:spPr>
                <a:xfrm>
                  <a:off x="5232699" y="3164291"/>
                  <a:ext cx="86375" cy="163562"/>
                </a:xfrm>
                <a:custGeom>
                  <a:avLst/>
                  <a:gdLst>
                    <a:gd name="connsiteX0" fmla="*/ 0 w 209377"/>
                    <a:gd name="connsiteY0" fmla="*/ 424873 h 430788"/>
                    <a:gd name="connsiteX1" fmla="*/ 15394 w 209377"/>
                    <a:gd name="connsiteY1" fmla="*/ 418715 h 430788"/>
                    <a:gd name="connsiteX2" fmla="*/ 52340 w 209377"/>
                    <a:gd name="connsiteY2" fmla="*/ 415636 h 430788"/>
                    <a:gd name="connsiteX3" fmla="*/ 64655 w 209377"/>
                    <a:gd name="connsiteY3" fmla="*/ 412557 h 430788"/>
                    <a:gd name="connsiteX4" fmla="*/ 83128 w 209377"/>
                    <a:gd name="connsiteY4" fmla="*/ 400242 h 430788"/>
                    <a:gd name="connsiteX5" fmla="*/ 92364 w 209377"/>
                    <a:gd name="connsiteY5" fmla="*/ 394085 h 430788"/>
                    <a:gd name="connsiteX6" fmla="*/ 101600 w 209377"/>
                    <a:gd name="connsiteY6" fmla="*/ 366376 h 430788"/>
                    <a:gd name="connsiteX7" fmla="*/ 107758 w 209377"/>
                    <a:gd name="connsiteY7" fmla="*/ 341745 h 430788"/>
                    <a:gd name="connsiteX8" fmla="*/ 110837 w 209377"/>
                    <a:gd name="connsiteY8" fmla="*/ 332509 h 430788"/>
                    <a:gd name="connsiteX9" fmla="*/ 116994 w 209377"/>
                    <a:gd name="connsiteY9" fmla="*/ 323273 h 430788"/>
                    <a:gd name="connsiteX10" fmla="*/ 126231 w 209377"/>
                    <a:gd name="connsiteY10" fmla="*/ 301721 h 430788"/>
                    <a:gd name="connsiteX11" fmla="*/ 132388 w 209377"/>
                    <a:gd name="connsiteY11" fmla="*/ 283248 h 430788"/>
                    <a:gd name="connsiteX12" fmla="*/ 144703 w 209377"/>
                    <a:gd name="connsiteY12" fmla="*/ 264776 h 430788"/>
                    <a:gd name="connsiteX13" fmla="*/ 150861 w 209377"/>
                    <a:gd name="connsiteY13" fmla="*/ 255539 h 430788"/>
                    <a:gd name="connsiteX14" fmla="*/ 160097 w 209377"/>
                    <a:gd name="connsiteY14" fmla="*/ 249382 h 430788"/>
                    <a:gd name="connsiteX15" fmla="*/ 163176 w 209377"/>
                    <a:gd name="connsiteY15" fmla="*/ 240145 h 430788"/>
                    <a:gd name="connsiteX16" fmla="*/ 175491 w 209377"/>
                    <a:gd name="connsiteY16" fmla="*/ 221673 h 430788"/>
                    <a:gd name="connsiteX17" fmla="*/ 178570 w 209377"/>
                    <a:gd name="connsiteY17" fmla="*/ 209357 h 430788"/>
                    <a:gd name="connsiteX18" fmla="*/ 184728 w 209377"/>
                    <a:gd name="connsiteY18" fmla="*/ 190885 h 430788"/>
                    <a:gd name="connsiteX19" fmla="*/ 190885 w 209377"/>
                    <a:gd name="connsiteY19" fmla="*/ 166254 h 430788"/>
                    <a:gd name="connsiteX20" fmla="*/ 197043 w 209377"/>
                    <a:gd name="connsiteY20" fmla="*/ 153939 h 430788"/>
                    <a:gd name="connsiteX21" fmla="*/ 200122 w 209377"/>
                    <a:gd name="connsiteY21" fmla="*/ 138545 h 430788"/>
                    <a:gd name="connsiteX22" fmla="*/ 209358 w 209377"/>
                    <a:gd name="connsiteY22" fmla="*/ 80048 h 430788"/>
                    <a:gd name="connsiteX23" fmla="*/ 200122 w 209377"/>
                    <a:gd name="connsiteY23" fmla="*/ 33866 h 430788"/>
                    <a:gd name="connsiteX24" fmla="*/ 190885 w 209377"/>
                    <a:gd name="connsiteY24" fmla="*/ 30788 h 430788"/>
                    <a:gd name="connsiteX25" fmla="*/ 184728 w 209377"/>
                    <a:gd name="connsiteY25" fmla="*/ 21551 h 430788"/>
                    <a:gd name="connsiteX26" fmla="*/ 166255 w 209377"/>
                    <a:gd name="connsiteY26" fmla="*/ 15394 h 430788"/>
                    <a:gd name="connsiteX27" fmla="*/ 147782 w 209377"/>
                    <a:gd name="connsiteY27" fmla="*/ 9236 h 430788"/>
                    <a:gd name="connsiteX28" fmla="*/ 138546 w 209377"/>
                    <a:gd name="connsiteY28" fmla="*/ 6157 h 430788"/>
                    <a:gd name="connsiteX29" fmla="*/ 129310 w 209377"/>
                    <a:gd name="connsiteY29" fmla="*/ 0 h 430788"/>
                    <a:gd name="connsiteX30" fmla="*/ 73891 w 209377"/>
                    <a:gd name="connsiteY30" fmla="*/ 6157 h 430788"/>
                    <a:gd name="connsiteX31" fmla="*/ 67734 w 209377"/>
                    <a:gd name="connsiteY31" fmla="*/ 15394 h 430788"/>
                    <a:gd name="connsiteX32" fmla="*/ 58497 w 209377"/>
                    <a:gd name="connsiteY32" fmla="*/ 33866 h 430788"/>
                    <a:gd name="connsiteX33" fmla="*/ 55419 w 209377"/>
                    <a:gd name="connsiteY33" fmla="*/ 43103 h 430788"/>
                    <a:gd name="connsiteX34" fmla="*/ 49261 w 209377"/>
                    <a:gd name="connsiteY34" fmla="*/ 52339 h 430788"/>
                    <a:gd name="connsiteX35" fmla="*/ 46182 w 209377"/>
                    <a:gd name="connsiteY35" fmla="*/ 64654 h 430788"/>
                    <a:gd name="connsiteX36" fmla="*/ 43103 w 209377"/>
                    <a:gd name="connsiteY36" fmla="*/ 73891 h 430788"/>
                    <a:gd name="connsiteX37" fmla="*/ 40025 w 209377"/>
                    <a:gd name="connsiteY37" fmla="*/ 86206 h 430788"/>
                    <a:gd name="connsiteX38" fmla="*/ 33867 w 209377"/>
                    <a:gd name="connsiteY38" fmla="*/ 104679 h 430788"/>
                    <a:gd name="connsiteX39" fmla="*/ 27710 w 209377"/>
                    <a:gd name="connsiteY39" fmla="*/ 126230 h 430788"/>
                    <a:gd name="connsiteX40" fmla="*/ 24631 w 209377"/>
                    <a:gd name="connsiteY40" fmla="*/ 147782 h 430788"/>
                    <a:gd name="connsiteX41" fmla="*/ 18473 w 209377"/>
                    <a:gd name="connsiteY41" fmla="*/ 209357 h 430788"/>
                    <a:gd name="connsiteX42" fmla="*/ 15394 w 209377"/>
                    <a:gd name="connsiteY42" fmla="*/ 323273 h 430788"/>
                    <a:gd name="connsiteX43" fmla="*/ 0 w 209377"/>
                    <a:gd name="connsiteY43" fmla="*/ 424873 h 43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9377" h="430788">
                      <a:moveTo>
                        <a:pt x="0" y="424873"/>
                      </a:moveTo>
                      <a:cubicBezTo>
                        <a:pt x="0" y="440780"/>
                        <a:pt x="9951" y="419676"/>
                        <a:pt x="15394" y="418715"/>
                      </a:cubicBezTo>
                      <a:cubicBezTo>
                        <a:pt x="27564" y="416567"/>
                        <a:pt x="40077" y="417169"/>
                        <a:pt x="52340" y="415636"/>
                      </a:cubicBezTo>
                      <a:cubicBezTo>
                        <a:pt x="56539" y="415111"/>
                        <a:pt x="60550" y="413583"/>
                        <a:pt x="64655" y="412557"/>
                      </a:cubicBezTo>
                      <a:lnTo>
                        <a:pt x="83128" y="400242"/>
                      </a:lnTo>
                      <a:lnTo>
                        <a:pt x="92364" y="394085"/>
                      </a:lnTo>
                      <a:cubicBezTo>
                        <a:pt x="102905" y="378273"/>
                        <a:pt x="96360" y="390828"/>
                        <a:pt x="101600" y="366376"/>
                      </a:cubicBezTo>
                      <a:cubicBezTo>
                        <a:pt x="103373" y="358101"/>
                        <a:pt x="105531" y="349910"/>
                        <a:pt x="107758" y="341745"/>
                      </a:cubicBezTo>
                      <a:cubicBezTo>
                        <a:pt x="108612" y="338614"/>
                        <a:pt x="109386" y="335412"/>
                        <a:pt x="110837" y="332509"/>
                      </a:cubicBezTo>
                      <a:cubicBezTo>
                        <a:pt x="112492" y="329200"/>
                        <a:pt x="114942" y="326352"/>
                        <a:pt x="116994" y="323273"/>
                      </a:cubicBezTo>
                      <a:cubicBezTo>
                        <a:pt x="125140" y="290688"/>
                        <a:pt x="114079" y="329062"/>
                        <a:pt x="126231" y="301721"/>
                      </a:cubicBezTo>
                      <a:cubicBezTo>
                        <a:pt x="128867" y="295790"/>
                        <a:pt x="128788" y="288649"/>
                        <a:pt x="132388" y="283248"/>
                      </a:cubicBezTo>
                      <a:lnTo>
                        <a:pt x="144703" y="264776"/>
                      </a:lnTo>
                      <a:cubicBezTo>
                        <a:pt x="146756" y="261697"/>
                        <a:pt x="147782" y="257592"/>
                        <a:pt x="150861" y="255539"/>
                      </a:cubicBezTo>
                      <a:lnTo>
                        <a:pt x="160097" y="249382"/>
                      </a:lnTo>
                      <a:cubicBezTo>
                        <a:pt x="161123" y="246303"/>
                        <a:pt x="161600" y="242982"/>
                        <a:pt x="163176" y="240145"/>
                      </a:cubicBezTo>
                      <a:cubicBezTo>
                        <a:pt x="166770" y="233676"/>
                        <a:pt x="175491" y="221673"/>
                        <a:pt x="175491" y="221673"/>
                      </a:cubicBezTo>
                      <a:cubicBezTo>
                        <a:pt x="176517" y="217568"/>
                        <a:pt x="177354" y="213410"/>
                        <a:pt x="178570" y="209357"/>
                      </a:cubicBezTo>
                      <a:cubicBezTo>
                        <a:pt x="180435" y="203140"/>
                        <a:pt x="183455" y="197249"/>
                        <a:pt x="184728" y="190885"/>
                      </a:cubicBezTo>
                      <a:cubicBezTo>
                        <a:pt x="186533" y="181860"/>
                        <a:pt x="187337" y="174532"/>
                        <a:pt x="190885" y="166254"/>
                      </a:cubicBezTo>
                      <a:cubicBezTo>
                        <a:pt x="192693" y="162035"/>
                        <a:pt x="194990" y="158044"/>
                        <a:pt x="197043" y="153939"/>
                      </a:cubicBezTo>
                      <a:cubicBezTo>
                        <a:pt x="198069" y="148808"/>
                        <a:pt x="199213" y="143698"/>
                        <a:pt x="200122" y="138545"/>
                      </a:cubicBezTo>
                      <a:cubicBezTo>
                        <a:pt x="205632" y="107320"/>
                        <a:pt x="205583" y="106474"/>
                        <a:pt x="209358" y="80048"/>
                      </a:cubicBezTo>
                      <a:cubicBezTo>
                        <a:pt x="208689" y="72017"/>
                        <a:pt x="212319" y="43624"/>
                        <a:pt x="200122" y="33866"/>
                      </a:cubicBezTo>
                      <a:cubicBezTo>
                        <a:pt x="197588" y="31839"/>
                        <a:pt x="193964" y="31814"/>
                        <a:pt x="190885" y="30788"/>
                      </a:cubicBezTo>
                      <a:cubicBezTo>
                        <a:pt x="188833" y="27709"/>
                        <a:pt x="187866" y="23512"/>
                        <a:pt x="184728" y="21551"/>
                      </a:cubicBezTo>
                      <a:cubicBezTo>
                        <a:pt x="179224" y="18111"/>
                        <a:pt x="172413" y="17446"/>
                        <a:pt x="166255" y="15394"/>
                      </a:cubicBezTo>
                      <a:lnTo>
                        <a:pt x="147782" y="9236"/>
                      </a:lnTo>
                      <a:cubicBezTo>
                        <a:pt x="144703" y="8210"/>
                        <a:pt x="141246" y="7957"/>
                        <a:pt x="138546" y="6157"/>
                      </a:cubicBezTo>
                      <a:lnTo>
                        <a:pt x="129310" y="0"/>
                      </a:lnTo>
                      <a:cubicBezTo>
                        <a:pt x="110837" y="2052"/>
                        <a:pt x="91923" y="1649"/>
                        <a:pt x="73891" y="6157"/>
                      </a:cubicBezTo>
                      <a:cubicBezTo>
                        <a:pt x="70301" y="7054"/>
                        <a:pt x="69389" y="12084"/>
                        <a:pt x="67734" y="15394"/>
                      </a:cubicBezTo>
                      <a:cubicBezTo>
                        <a:pt x="54995" y="40874"/>
                        <a:pt x="76136" y="7411"/>
                        <a:pt x="58497" y="33866"/>
                      </a:cubicBezTo>
                      <a:cubicBezTo>
                        <a:pt x="57471" y="36945"/>
                        <a:pt x="56870" y="40200"/>
                        <a:pt x="55419" y="43103"/>
                      </a:cubicBezTo>
                      <a:cubicBezTo>
                        <a:pt x="53764" y="46413"/>
                        <a:pt x="50719" y="48938"/>
                        <a:pt x="49261" y="52339"/>
                      </a:cubicBezTo>
                      <a:cubicBezTo>
                        <a:pt x="47594" y="56228"/>
                        <a:pt x="47344" y="60585"/>
                        <a:pt x="46182" y="64654"/>
                      </a:cubicBezTo>
                      <a:cubicBezTo>
                        <a:pt x="45290" y="67775"/>
                        <a:pt x="43995" y="70770"/>
                        <a:pt x="43103" y="73891"/>
                      </a:cubicBezTo>
                      <a:cubicBezTo>
                        <a:pt x="41941" y="77960"/>
                        <a:pt x="41241" y="82153"/>
                        <a:pt x="40025" y="86206"/>
                      </a:cubicBezTo>
                      <a:cubicBezTo>
                        <a:pt x="38160" y="92423"/>
                        <a:pt x="35441" y="98382"/>
                        <a:pt x="33867" y="104679"/>
                      </a:cubicBezTo>
                      <a:cubicBezTo>
                        <a:pt x="30001" y="120142"/>
                        <a:pt x="32126" y="112980"/>
                        <a:pt x="27710" y="126230"/>
                      </a:cubicBezTo>
                      <a:cubicBezTo>
                        <a:pt x="26684" y="133414"/>
                        <a:pt x="25260" y="140552"/>
                        <a:pt x="24631" y="147782"/>
                      </a:cubicBezTo>
                      <a:cubicBezTo>
                        <a:pt x="19282" y="209287"/>
                        <a:pt x="26058" y="179018"/>
                        <a:pt x="18473" y="209357"/>
                      </a:cubicBezTo>
                      <a:cubicBezTo>
                        <a:pt x="17447" y="247329"/>
                        <a:pt x="16912" y="285317"/>
                        <a:pt x="15394" y="323273"/>
                      </a:cubicBezTo>
                      <a:cubicBezTo>
                        <a:pt x="10900" y="435645"/>
                        <a:pt x="0" y="408966"/>
                        <a:pt x="0" y="42487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6" name="Freeform: Shape 565">
                  <a:extLst>
                    <a:ext uri="{FF2B5EF4-FFF2-40B4-BE49-F238E27FC236}">
                      <a16:creationId xmlns:a16="http://schemas.microsoft.com/office/drawing/2014/main" id="{415E9810-0165-44AA-A9DA-0A42F5EB0FF8}"/>
                    </a:ext>
                  </a:extLst>
                </p:cNvPr>
                <p:cNvSpPr/>
                <p:nvPr/>
              </p:nvSpPr>
              <p:spPr>
                <a:xfrm>
                  <a:off x="5274613" y="3234429"/>
                  <a:ext cx="106689" cy="121572"/>
                </a:xfrm>
                <a:custGeom>
                  <a:avLst/>
                  <a:gdLst>
                    <a:gd name="connsiteX0" fmla="*/ 0 w 258619"/>
                    <a:gd name="connsiteY0" fmla="*/ 320194 h 320194"/>
                    <a:gd name="connsiteX1" fmla="*/ 33867 w 258619"/>
                    <a:gd name="connsiteY1" fmla="*/ 317115 h 320194"/>
                    <a:gd name="connsiteX2" fmla="*/ 92364 w 258619"/>
                    <a:gd name="connsiteY2" fmla="*/ 304800 h 320194"/>
                    <a:gd name="connsiteX3" fmla="*/ 95443 w 258619"/>
                    <a:gd name="connsiteY3" fmla="*/ 243224 h 320194"/>
                    <a:gd name="connsiteX4" fmla="*/ 98522 w 258619"/>
                    <a:gd name="connsiteY4" fmla="*/ 209358 h 320194"/>
                    <a:gd name="connsiteX5" fmla="*/ 107758 w 258619"/>
                    <a:gd name="connsiteY5" fmla="*/ 203200 h 320194"/>
                    <a:gd name="connsiteX6" fmla="*/ 123152 w 258619"/>
                    <a:gd name="connsiteY6" fmla="*/ 197043 h 320194"/>
                    <a:gd name="connsiteX7" fmla="*/ 135467 w 258619"/>
                    <a:gd name="connsiteY7" fmla="*/ 190885 h 320194"/>
                    <a:gd name="connsiteX8" fmla="*/ 150861 w 258619"/>
                    <a:gd name="connsiteY8" fmla="*/ 187806 h 320194"/>
                    <a:gd name="connsiteX9" fmla="*/ 160097 w 258619"/>
                    <a:gd name="connsiteY9" fmla="*/ 184727 h 320194"/>
                    <a:gd name="connsiteX10" fmla="*/ 172413 w 258619"/>
                    <a:gd name="connsiteY10" fmla="*/ 172412 h 320194"/>
                    <a:gd name="connsiteX11" fmla="*/ 181649 w 258619"/>
                    <a:gd name="connsiteY11" fmla="*/ 166255 h 320194"/>
                    <a:gd name="connsiteX12" fmla="*/ 197043 w 258619"/>
                    <a:gd name="connsiteY12" fmla="*/ 150861 h 320194"/>
                    <a:gd name="connsiteX13" fmla="*/ 215516 w 258619"/>
                    <a:gd name="connsiteY13" fmla="*/ 123152 h 320194"/>
                    <a:gd name="connsiteX14" fmla="*/ 221673 w 258619"/>
                    <a:gd name="connsiteY14" fmla="*/ 113915 h 320194"/>
                    <a:gd name="connsiteX15" fmla="*/ 243225 w 258619"/>
                    <a:gd name="connsiteY15" fmla="*/ 92364 h 320194"/>
                    <a:gd name="connsiteX16" fmla="*/ 246303 w 258619"/>
                    <a:gd name="connsiteY16" fmla="*/ 80049 h 320194"/>
                    <a:gd name="connsiteX17" fmla="*/ 258619 w 258619"/>
                    <a:gd name="connsiteY17" fmla="*/ 61576 h 320194"/>
                    <a:gd name="connsiteX18" fmla="*/ 243225 w 258619"/>
                    <a:gd name="connsiteY18" fmla="*/ 33867 h 320194"/>
                    <a:gd name="connsiteX19" fmla="*/ 237067 w 258619"/>
                    <a:gd name="connsiteY19" fmla="*/ 21552 h 320194"/>
                    <a:gd name="connsiteX20" fmla="*/ 230910 w 258619"/>
                    <a:gd name="connsiteY20" fmla="*/ 12315 h 320194"/>
                    <a:gd name="connsiteX21" fmla="*/ 215516 w 258619"/>
                    <a:gd name="connsiteY21" fmla="*/ 6158 h 320194"/>
                    <a:gd name="connsiteX22" fmla="*/ 190885 w 258619"/>
                    <a:gd name="connsiteY22" fmla="*/ 0 h 320194"/>
                    <a:gd name="connsiteX23" fmla="*/ 141625 w 258619"/>
                    <a:gd name="connsiteY23" fmla="*/ 9236 h 320194"/>
                    <a:gd name="connsiteX24" fmla="*/ 116994 w 258619"/>
                    <a:gd name="connsiteY24" fmla="*/ 27709 h 320194"/>
                    <a:gd name="connsiteX25" fmla="*/ 113916 w 258619"/>
                    <a:gd name="connsiteY25" fmla="*/ 36946 h 320194"/>
                    <a:gd name="connsiteX26" fmla="*/ 104679 w 258619"/>
                    <a:gd name="connsiteY26" fmla="*/ 43103 h 320194"/>
                    <a:gd name="connsiteX27" fmla="*/ 95443 w 258619"/>
                    <a:gd name="connsiteY27" fmla="*/ 52339 h 320194"/>
                    <a:gd name="connsiteX28" fmla="*/ 92364 w 258619"/>
                    <a:gd name="connsiteY28" fmla="*/ 61576 h 320194"/>
                    <a:gd name="connsiteX29" fmla="*/ 76970 w 258619"/>
                    <a:gd name="connsiteY29" fmla="*/ 80049 h 320194"/>
                    <a:gd name="connsiteX30" fmla="*/ 61576 w 258619"/>
                    <a:gd name="connsiteY30" fmla="*/ 107758 h 320194"/>
                    <a:gd name="connsiteX31" fmla="*/ 55419 w 258619"/>
                    <a:gd name="connsiteY31" fmla="*/ 116994 h 320194"/>
                    <a:gd name="connsiteX32" fmla="*/ 49261 w 258619"/>
                    <a:gd name="connsiteY32" fmla="*/ 126230 h 320194"/>
                    <a:gd name="connsiteX33" fmla="*/ 40025 w 258619"/>
                    <a:gd name="connsiteY33" fmla="*/ 157018 h 320194"/>
                    <a:gd name="connsiteX34" fmla="*/ 36946 w 258619"/>
                    <a:gd name="connsiteY34" fmla="*/ 172412 h 320194"/>
                    <a:gd name="connsiteX35" fmla="*/ 30788 w 258619"/>
                    <a:gd name="connsiteY35" fmla="*/ 193964 h 320194"/>
                    <a:gd name="connsiteX36" fmla="*/ 27710 w 258619"/>
                    <a:gd name="connsiteY36" fmla="*/ 224752 h 320194"/>
                    <a:gd name="connsiteX37" fmla="*/ 21552 w 258619"/>
                    <a:gd name="connsiteY37" fmla="*/ 243224 h 320194"/>
                    <a:gd name="connsiteX38" fmla="*/ 18473 w 258619"/>
                    <a:gd name="connsiteY38" fmla="*/ 252461 h 320194"/>
                    <a:gd name="connsiteX39" fmla="*/ 9237 w 258619"/>
                    <a:gd name="connsiteY39" fmla="*/ 270933 h 320194"/>
                    <a:gd name="connsiteX40" fmla="*/ 0 w 258619"/>
                    <a:gd name="connsiteY40" fmla="*/ 320194 h 32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8619" h="320194">
                      <a:moveTo>
                        <a:pt x="0" y="320194"/>
                      </a:moveTo>
                      <a:lnTo>
                        <a:pt x="33867" y="317115"/>
                      </a:lnTo>
                      <a:cubicBezTo>
                        <a:pt x="88144" y="313094"/>
                        <a:pt x="71317" y="325847"/>
                        <a:pt x="92364" y="304800"/>
                      </a:cubicBezTo>
                      <a:cubicBezTo>
                        <a:pt x="103077" y="272662"/>
                        <a:pt x="98984" y="292801"/>
                        <a:pt x="95443" y="243224"/>
                      </a:cubicBezTo>
                      <a:cubicBezTo>
                        <a:pt x="96469" y="231935"/>
                        <a:pt x="95188" y="220192"/>
                        <a:pt x="98522" y="209358"/>
                      </a:cubicBezTo>
                      <a:cubicBezTo>
                        <a:pt x="99610" y="205821"/>
                        <a:pt x="104448" y="204855"/>
                        <a:pt x="107758" y="203200"/>
                      </a:cubicBezTo>
                      <a:cubicBezTo>
                        <a:pt x="112701" y="200728"/>
                        <a:pt x="118102" y="199288"/>
                        <a:pt x="123152" y="197043"/>
                      </a:cubicBezTo>
                      <a:cubicBezTo>
                        <a:pt x="127346" y="195179"/>
                        <a:pt x="131113" y="192336"/>
                        <a:pt x="135467" y="190885"/>
                      </a:cubicBezTo>
                      <a:cubicBezTo>
                        <a:pt x="140431" y="189230"/>
                        <a:pt x="145784" y="189075"/>
                        <a:pt x="150861" y="187806"/>
                      </a:cubicBezTo>
                      <a:cubicBezTo>
                        <a:pt x="154009" y="187019"/>
                        <a:pt x="157018" y="185753"/>
                        <a:pt x="160097" y="184727"/>
                      </a:cubicBezTo>
                      <a:cubicBezTo>
                        <a:pt x="164202" y="180622"/>
                        <a:pt x="168005" y="176190"/>
                        <a:pt x="172413" y="172412"/>
                      </a:cubicBezTo>
                      <a:cubicBezTo>
                        <a:pt x="175222" y="170004"/>
                        <a:pt x="179033" y="168871"/>
                        <a:pt x="181649" y="166255"/>
                      </a:cubicBezTo>
                      <a:cubicBezTo>
                        <a:pt x="202174" y="145730"/>
                        <a:pt x="172415" y="167279"/>
                        <a:pt x="197043" y="150861"/>
                      </a:cubicBezTo>
                      <a:lnTo>
                        <a:pt x="215516" y="123152"/>
                      </a:lnTo>
                      <a:cubicBezTo>
                        <a:pt x="217569" y="120073"/>
                        <a:pt x="219056" y="116531"/>
                        <a:pt x="221673" y="113915"/>
                      </a:cubicBezTo>
                      <a:lnTo>
                        <a:pt x="243225" y="92364"/>
                      </a:lnTo>
                      <a:cubicBezTo>
                        <a:pt x="244251" y="88259"/>
                        <a:pt x="244204" y="83723"/>
                        <a:pt x="246303" y="80049"/>
                      </a:cubicBezTo>
                      <a:cubicBezTo>
                        <a:pt x="264756" y="47754"/>
                        <a:pt x="249004" y="90417"/>
                        <a:pt x="258619" y="61576"/>
                      </a:cubicBezTo>
                      <a:cubicBezTo>
                        <a:pt x="250106" y="36036"/>
                        <a:pt x="264395" y="76204"/>
                        <a:pt x="243225" y="33867"/>
                      </a:cubicBezTo>
                      <a:cubicBezTo>
                        <a:pt x="241172" y="29762"/>
                        <a:pt x="239344" y="25537"/>
                        <a:pt x="237067" y="21552"/>
                      </a:cubicBezTo>
                      <a:cubicBezTo>
                        <a:pt x="235231" y="18339"/>
                        <a:pt x="233921" y="14466"/>
                        <a:pt x="230910" y="12315"/>
                      </a:cubicBezTo>
                      <a:cubicBezTo>
                        <a:pt x="226413" y="9103"/>
                        <a:pt x="220798" y="7783"/>
                        <a:pt x="215516" y="6158"/>
                      </a:cubicBezTo>
                      <a:cubicBezTo>
                        <a:pt x="207427" y="3669"/>
                        <a:pt x="190885" y="0"/>
                        <a:pt x="190885" y="0"/>
                      </a:cubicBezTo>
                      <a:cubicBezTo>
                        <a:pt x="154039" y="2835"/>
                        <a:pt x="160096" y="-4197"/>
                        <a:pt x="141625" y="9236"/>
                      </a:cubicBezTo>
                      <a:cubicBezTo>
                        <a:pt x="133325" y="15272"/>
                        <a:pt x="116994" y="27709"/>
                        <a:pt x="116994" y="27709"/>
                      </a:cubicBezTo>
                      <a:cubicBezTo>
                        <a:pt x="115968" y="30788"/>
                        <a:pt x="115943" y="34412"/>
                        <a:pt x="113916" y="36946"/>
                      </a:cubicBezTo>
                      <a:cubicBezTo>
                        <a:pt x="111604" y="39835"/>
                        <a:pt x="107522" y="40734"/>
                        <a:pt x="104679" y="43103"/>
                      </a:cubicBezTo>
                      <a:cubicBezTo>
                        <a:pt x="101334" y="45890"/>
                        <a:pt x="98522" y="49260"/>
                        <a:pt x="95443" y="52339"/>
                      </a:cubicBezTo>
                      <a:cubicBezTo>
                        <a:pt x="94417" y="55418"/>
                        <a:pt x="93815" y="58673"/>
                        <a:pt x="92364" y="61576"/>
                      </a:cubicBezTo>
                      <a:cubicBezTo>
                        <a:pt x="88078" y="70149"/>
                        <a:pt x="83779" y="73240"/>
                        <a:pt x="76970" y="80049"/>
                      </a:cubicBezTo>
                      <a:cubicBezTo>
                        <a:pt x="71550" y="96306"/>
                        <a:pt x="75691" y="86584"/>
                        <a:pt x="61576" y="107758"/>
                      </a:cubicBezTo>
                      <a:lnTo>
                        <a:pt x="55419" y="116994"/>
                      </a:lnTo>
                      <a:lnTo>
                        <a:pt x="49261" y="126230"/>
                      </a:lnTo>
                      <a:cubicBezTo>
                        <a:pt x="45350" y="137963"/>
                        <a:pt x="43551" y="142915"/>
                        <a:pt x="40025" y="157018"/>
                      </a:cubicBezTo>
                      <a:cubicBezTo>
                        <a:pt x="38756" y="162095"/>
                        <a:pt x="38215" y="167335"/>
                        <a:pt x="36946" y="172412"/>
                      </a:cubicBezTo>
                      <a:cubicBezTo>
                        <a:pt x="35134" y="179660"/>
                        <a:pt x="32841" y="186780"/>
                        <a:pt x="30788" y="193964"/>
                      </a:cubicBezTo>
                      <a:cubicBezTo>
                        <a:pt x="29762" y="204227"/>
                        <a:pt x="29611" y="214615"/>
                        <a:pt x="27710" y="224752"/>
                      </a:cubicBezTo>
                      <a:cubicBezTo>
                        <a:pt x="26514" y="231131"/>
                        <a:pt x="23605" y="237067"/>
                        <a:pt x="21552" y="243224"/>
                      </a:cubicBezTo>
                      <a:cubicBezTo>
                        <a:pt x="20526" y="246303"/>
                        <a:pt x="20273" y="249760"/>
                        <a:pt x="18473" y="252461"/>
                      </a:cubicBezTo>
                      <a:cubicBezTo>
                        <a:pt x="10516" y="264397"/>
                        <a:pt x="13486" y="258187"/>
                        <a:pt x="9237" y="270933"/>
                      </a:cubicBezTo>
                      <a:lnTo>
                        <a:pt x="0" y="3201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7" name="Freeform: Shape 566">
                  <a:extLst>
                    <a:ext uri="{FF2B5EF4-FFF2-40B4-BE49-F238E27FC236}">
                      <a16:creationId xmlns:a16="http://schemas.microsoft.com/office/drawing/2014/main" id="{0D12BD0E-BDBD-433D-B1D2-B1A060CE99B6}"/>
                    </a:ext>
                  </a:extLst>
                </p:cNvPr>
                <p:cNvSpPr/>
                <p:nvPr/>
              </p:nvSpPr>
              <p:spPr>
                <a:xfrm>
                  <a:off x="5288488" y="3294045"/>
                  <a:ext cx="143689" cy="106455"/>
                </a:xfrm>
                <a:custGeom>
                  <a:avLst/>
                  <a:gdLst>
                    <a:gd name="connsiteX0" fmla="*/ 232 w 348308"/>
                    <a:gd name="connsiteY0" fmla="*/ 280170 h 280381"/>
                    <a:gd name="connsiteX1" fmla="*/ 21784 w 348308"/>
                    <a:gd name="connsiteY1" fmla="*/ 249382 h 280381"/>
                    <a:gd name="connsiteX2" fmla="*/ 37178 w 348308"/>
                    <a:gd name="connsiteY2" fmla="*/ 230909 h 280381"/>
                    <a:gd name="connsiteX3" fmla="*/ 40256 w 348308"/>
                    <a:gd name="connsiteY3" fmla="*/ 218594 h 280381"/>
                    <a:gd name="connsiteX4" fmla="*/ 52572 w 348308"/>
                    <a:gd name="connsiteY4" fmla="*/ 200121 h 280381"/>
                    <a:gd name="connsiteX5" fmla="*/ 58729 w 348308"/>
                    <a:gd name="connsiteY5" fmla="*/ 190885 h 280381"/>
                    <a:gd name="connsiteX6" fmla="*/ 61808 w 348308"/>
                    <a:gd name="connsiteY6" fmla="*/ 181649 h 280381"/>
                    <a:gd name="connsiteX7" fmla="*/ 71044 w 348308"/>
                    <a:gd name="connsiteY7" fmla="*/ 178570 h 280381"/>
                    <a:gd name="connsiteX8" fmla="*/ 89517 w 348308"/>
                    <a:gd name="connsiteY8" fmla="*/ 169334 h 280381"/>
                    <a:gd name="connsiteX9" fmla="*/ 98753 w 348308"/>
                    <a:gd name="connsiteY9" fmla="*/ 160097 h 280381"/>
                    <a:gd name="connsiteX10" fmla="*/ 117226 w 348308"/>
                    <a:gd name="connsiteY10" fmla="*/ 150861 h 280381"/>
                    <a:gd name="connsiteX11" fmla="*/ 135699 w 348308"/>
                    <a:gd name="connsiteY11" fmla="*/ 135467 h 280381"/>
                    <a:gd name="connsiteX12" fmla="*/ 138778 w 348308"/>
                    <a:gd name="connsiteY12" fmla="*/ 126231 h 280381"/>
                    <a:gd name="connsiteX13" fmla="*/ 148014 w 348308"/>
                    <a:gd name="connsiteY13" fmla="*/ 116994 h 280381"/>
                    <a:gd name="connsiteX14" fmla="*/ 157250 w 348308"/>
                    <a:gd name="connsiteY14" fmla="*/ 104679 h 280381"/>
                    <a:gd name="connsiteX15" fmla="*/ 166487 w 348308"/>
                    <a:gd name="connsiteY15" fmla="*/ 95443 h 280381"/>
                    <a:gd name="connsiteX16" fmla="*/ 172644 w 348308"/>
                    <a:gd name="connsiteY16" fmla="*/ 86206 h 280381"/>
                    <a:gd name="connsiteX17" fmla="*/ 191117 w 348308"/>
                    <a:gd name="connsiteY17" fmla="*/ 67734 h 280381"/>
                    <a:gd name="connsiteX18" fmla="*/ 200353 w 348308"/>
                    <a:gd name="connsiteY18" fmla="*/ 58497 h 280381"/>
                    <a:gd name="connsiteX19" fmla="*/ 212668 w 348308"/>
                    <a:gd name="connsiteY19" fmla="*/ 52340 h 280381"/>
                    <a:gd name="connsiteX20" fmla="*/ 234220 w 348308"/>
                    <a:gd name="connsiteY20" fmla="*/ 30788 h 280381"/>
                    <a:gd name="connsiteX21" fmla="*/ 243456 w 348308"/>
                    <a:gd name="connsiteY21" fmla="*/ 24631 h 280381"/>
                    <a:gd name="connsiteX22" fmla="*/ 252693 w 348308"/>
                    <a:gd name="connsiteY22" fmla="*/ 18473 h 280381"/>
                    <a:gd name="connsiteX23" fmla="*/ 274244 w 348308"/>
                    <a:gd name="connsiteY23" fmla="*/ 12315 h 280381"/>
                    <a:gd name="connsiteX24" fmla="*/ 295796 w 348308"/>
                    <a:gd name="connsiteY24" fmla="*/ 6158 h 280381"/>
                    <a:gd name="connsiteX25" fmla="*/ 305032 w 348308"/>
                    <a:gd name="connsiteY25" fmla="*/ 0 h 280381"/>
                    <a:gd name="connsiteX26" fmla="*/ 320426 w 348308"/>
                    <a:gd name="connsiteY26" fmla="*/ 24631 h 280381"/>
                    <a:gd name="connsiteX27" fmla="*/ 335820 w 348308"/>
                    <a:gd name="connsiteY27" fmla="*/ 43103 h 280381"/>
                    <a:gd name="connsiteX28" fmla="*/ 341978 w 348308"/>
                    <a:gd name="connsiteY28" fmla="*/ 61576 h 280381"/>
                    <a:gd name="connsiteX29" fmla="*/ 348135 w 348308"/>
                    <a:gd name="connsiteY29" fmla="*/ 86206 h 280381"/>
                    <a:gd name="connsiteX30" fmla="*/ 335820 w 348308"/>
                    <a:gd name="connsiteY30" fmla="*/ 123152 h 280381"/>
                    <a:gd name="connsiteX31" fmla="*/ 323505 w 348308"/>
                    <a:gd name="connsiteY31" fmla="*/ 126231 h 280381"/>
                    <a:gd name="connsiteX32" fmla="*/ 314268 w 348308"/>
                    <a:gd name="connsiteY32" fmla="*/ 132388 h 280381"/>
                    <a:gd name="connsiteX33" fmla="*/ 280402 w 348308"/>
                    <a:gd name="connsiteY33" fmla="*/ 138546 h 280381"/>
                    <a:gd name="connsiteX34" fmla="*/ 258850 w 348308"/>
                    <a:gd name="connsiteY34" fmla="*/ 150861 h 280381"/>
                    <a:gd name="connsiteX35" fmla="*/ 249614 w 348308"/>
                    <a:gd name="connsiteY35" fmla="*/ 160097 h 280381"/>
                    <a:gd name="connsiteX36" fmla="*/ 240378 w 348308"/>
                    <a:gd name="connsiteY36" fmla="*/ 163176 h 280381"/>
                    <a:gd name="connsiteX37" fmla="*/ 231141 w 348308"/>
                    <a:gd name="connsiteY37" fmla="*/ 169334 h 280381"/>
                    <a:gd name="connsiteX38" fmla="*/ 218826 w 348308"/>
                    <a:gd name="connsiteY38" fmla="*/ 178570 h 280381"/>
                    <a:gd name="connsiteX39" fmla="*/ 206511 w 348308"/>
                    <a:gd name="connsiteY39" fmla="*/ 181649 h 280381"/>
                    <a:gd name="connsiteX40" fmla="*/ 188038 w 348308"/>
                    <a:gd name="connsiteY40" fmla="*/ 187806 h 280381"/>
                    <a:gd name="connsiteX41" fmla="*/ 178802 w 348308"/>
                    <a:gd name="connsiteY41" fmla="*/ 190885 h 280381"/>
                    <a:gd name="connsiteX42" fmla="*/ 166487 w 348308"/>
                    <a:gd name="connsiteY42" fmla="*/ 197043 h 280381"/>
                    <a:gd name="connsiteX43" fmla="*/ 138778 w 348308"/>
                    <a:gd name="connsiteY43" fmla="*/ 209358 h 280381"/>
                    <a:gd name="connsiteX44" fmla="*/ 126462 w 348308"/>
                    <a:gd name="connsiteY44" fmla="*/ 224752 h 280381"/>
                    <a:gd name="connsiteX45" fmla="*/ 114147 w 348308"/>
                    <a:gd name="connsiteY45" fmla="*/ 243225 h 280381"/>
                    <a:gd name="connsiteX46" fmla="*/ 104911 w 348308"/>
                    <a:gd name="connsiteY46" fmla="*/ 249382 h 280381"/>
                    <a:gd name="connsiteX47" fmla="*/ 86438 w 348308"/>
                    <a:gd name="connsiteY47" fmla="*/ 264776 h 280381"/>
                    <a:gd name="connsiteX48" fmla="*/ 77202 w 348308"/>
                    <a:gd name="connsiteY48" fmla="*/ 267855 h 280381"/>
                    <a:gd name="connsiteX49" fmla="*/ 55650 w 348308"/>
                    <a:gd name="connsiteY49" fmla="*/ 277091 h 280381"/>
                    <a:gd name="connsiteX50" fmla="*/ 15626 w 348308"/>
                    <a:gd name="connsiteY50" fmla="*/ 274012 h 280381"/>
                    <a:gd name="connsiteX51" fmla="*/ 9468 w 348308"/>
                    <a:gd name="connsiteY51" fmla="*/ 264776 h 280381"/>
                    <a:gd name="connsiteX52" fmla="*/ 232 w 348308"/>
                    <a:gd name="connsiteY52" fmla="*/ 280170 h 28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8308" h="280381">
                      <a:moveTo>
                        <a:pt x="232" y="280170"/>
                      </a:moveTo>
                      <a:cubicBezTo>
                        <a:pt x="2285" y="277604"/>
                        <a:pt x="14941" y="257365"/>
                        <a:pt x="21784" y="249382"/>
                      </a:cubicBezTo>
                      <a:cubicBezTo>
                        <a:pt x="39561" y="228643"/>
                        <a:pt x="23570" y="251321"/>
                        <a:pt x="37178" y="230909"/>
                      </a:cubicBezTo>
                      <a:cubicBezTo>
                        <a:pt x="38204" y="226804"/>
                        <a:pt x="38364" y="222379"/>
                        <a:pt x="40256" y="218594"/>
                      </a:cubicBezTo>
                      <a:cubicBezTo>
                        <a:pt x="43566" y="211975"/>
                        <a:pt x="48467" y="206279"/>
                        <a:pt x="52572" y="200121"/>
                      </a:cubicBezTo>
                      <a:cubicBezTo>
                        <a:pt x="54624" y="197042"/>
                        <a:pt x="57559" y="194395"/>
                        <a:pt x="58729" y="190885"/>
                      </a:cubicBezTo>
                      <a:cubicBezTo>
                        <a:pt x="59755" y="187806"/>
                        <a:pt x="59513" y="183944"/>
                        <a:pt x="61808" y="181649"/>
                      </a:cubicBezTo>
                      <a:cubicBezTo>
                        <a:pt x="64103" y="179354"/>
                        <a:pt x="68141" y="180021"/>
                        <a:pt x="71044" y="178570"/>
                      </a:cubicBezTo>
                      <a:cubicBezTo>
                        <a:pt x="94909" y="166637"/>
                        <a:pt x="66310" y="177068"/>
                        <a:pt x="89517" y="169334"/>
                      </a:cubicBezTo>
                      <a:cubicBezTo>
                        <a:pt x="92596" y="166255"/>
                        <a:pt x="95408" y="162884"/>
                        <a:pt x="98753" y="160097"/>
                      </a:cubicBezTo>
                      <a:cubicBezTo>
                        <a:pt x="111986" y="149070"/>
                        <a:pt x="103343" y="157803"/>
                        <a:pt x="117226" y="150861"/>
                      </a:cubicBezTo>
                      <a:cubicBezTo>
                        <a:pt x="125797" y="146575"/>
                        <a:pt x="128891" y="142274"/>
                        <a:pt x="135699" y="135467"/>
                      </a:cubicBezTo>
                      <a:cubicBezTo>
                        <a:pt x="136725" y="132388"/>
                        <a:pt x="136978" y="128931"/>
                        <a:pt x="138778" y="126231"/>
                      </a:cubicBezTo>
                      <a:cubicBezTo>
                        <a:pt x="141193" y="122608"/>
                        <a:pt x="145180" y="120300"/>
                        <a:pt x="148014" y="116994"/>
                      </a:cubicBezTo>
                      <a:cubicBezTo>
                        <a:pt x="151353" y="113098"/>
                        <a:pt x="153911" y="108575"/>
                        <a:pt x="157250" y="104679"/>
                      </a:cubicBezTo>
                      <a:cubicBezTo>
                        <a:pt x="160084" y="101373"/>
                        <a:pt x="163700" y="98788"/>
                        <a:pt x="166487" y="95443"/>
                      </a:cubicBezTo>
                      <a:cubicBezTo>
                        <a:pt x="168856" y="92600"/>
                        <a:pt x="170186" y="88972"/>
                        <a:pt x="172644" y="86206"/>
                      </a:cubicBezTo>
                      <a:cubicBezTo>
                        <a:pt x="178429" y="79698"/>
                        <a:pt x="184959" y="73892"/>
                        <a:pt x="191117" y="67734"/>
                      </a:cubicBezTo>
                      <a:cubicBezTo>
                        <a:pt x="194196" y="64655"/>
                        <a:pt x="196458" y="60444"/>
                        <a:pt x="200353" y="58497"/>
                      </a:cubicBezTo>
                      <a:lnTo>
                        <a:pt x="212668" y="52340"/>
                      </a:lnTo>
                      <a:cubicBezTo>
                        <a:pt x="218087" y="36082"/>
                        <a:pt x="213047" y="44903"/>
                        <a:pt x="234220" y="30788"/>
                      </a:cubicBezTo>
                      <a:lnTo>
                        <a:pt x="243456" y="24631"/>
                      </a:lnTo>
                      <a:cubicBezTo>
                        <a:pt x="246535" y="22578"/>
                        <a:pt x="249103" y="19371"/>
                        <a:pt x="252693" y="18473"/>
                      </a:cubicBezTo>
                      <a:cubicBezTo>
                        <a:pt x="291245" y="8834"/>
                        <a:pt x="243286" y="21159"/>
                        <a:pt x="274244" y="12315"/>
                      </a:cubicBezTo>
                      <a:cubicBezTo>
                        <a:pt x="301314" y="4581"/>
                        <a:pt x="273642" y="13543"/>
                        <a:pt x="295796" y="6158"/>
                      </a:cubicBezTo>
                      <a:cubicBezTo>
                        <a:pt x="298875" y="4105"/>
                        <a:pt x="301332" y="0"/>
                        <a:pt x="305032" y="0"/>
                      </a:cubicBezTo>
                      <a:cubicBezTo>
                        <a:pt x="318264" y="0"/>
                        <a:pt x="315561" y="19766"/>
                        <a:pt x="320426" y="24631"/>
                      </a:cubicBezTo>
                      <a:cubicBezTo>
                        <a:pt x="332278" y="36483"/>
                        <a:pt x="327247" y="30244"/>
                        <a:pt x="335820" y="43103"/>
                      </a:cubicBezTo>
                      <a:cubicBezTo>
                        <a:pt x="337873" y="49261"/>
                        <a:pt x="340705" y="55211"/>
                        <a:pt x="341978" y="61576"/>
                      </a:cubicBezTo>
                      <a:cubicBezTo>
                        <a:pt x="345692" y="80152"/>
                        <a:pt x="343401" y="72006"/>
                        <a:pt x="348135" y="86206"/>
                      </a:cubicBezTo>
                      <a:cubicBezTo>
                        <a:pt x="345073" y="119891"/>
                        <a:pt x="355721" y="117466"/>
                        <a:pt x="335820" y="123152"/>
                      </a:cubicBezTo>
                      <a:cubicBezTo>
                        <a:pt x="331751" y="124315"/>
                        <a:pt x="327610" y="125205"/>
                        <a:pt x="323505" y="126231"/>
                      </a:cubicBezTo>
                      <a:cubicBezTo>
                        <a:pt x="320426" y="128283"/>
                        <a:pt x="317669" y="130930"/>
                        <a:pt x="314268" y="132388"/>
                      </a:cubicBezTo>
                      <a:cubicBezTo>
                        <a:pt x="307008" y="135499"/>
                        <a:pt x="285399" y="137832"/>
                        <a:pt x="280402" y="138546"/>
                      </a:cubicBezTo>
                      <a:cubicBezTo>
                        <a:pt x="272872" y="142311"/>
                        <a:pt x="265379" y="145420"/>
                        <a:pt x="258850" y="150861"/>
                      </a:cubicBezTo>
                      <a:cubicBezTo>
                        <a:pt x="255505" y="153648"/>
                        <a:pt x="253237" y="157682"/>
                        <a:pt x="249614" y="160097"/>
                      </a:cubicBezTo>
                      <a:cubicBezTo>
                        <a:pt x="246914" y="161897"/>
                        <a:pt x="243281" y="161725"/>
                        <a:pt x="240378" y="163176"/>
                      </a:cubicBezTo>
                      <a:cubicBezTo>
                        <a:pt x="237068" y="164831"/>
                        <a:pt x="234152" y="167183"/>
                        <a:pt x="231141" y="169334"/>
                      </a:cubicBezTo>
                      <a:cubicBezTo>
                        <a:pt x="226966" y="172316"/>
                        <a:pt x="223415" y="176275"/>
                        <a:pt x="218826" y="178570"/>
                      </a:cubicBezTo>
                      <a:cubicBezTo>
                        <a:pt x="215041" y="180462"/>
                        <a:pt x="210564" y="180433"/>
                        <a:pt x="206511" y="181649"/>
                      </a:cubicBezTo>
                      <a:cubicBezTo>
                        <a:pt x="200294" y="183514"/>
                        <a:pt x="194196" y="185754"/>
                        <a:pt x="188038" y="187806"/>
                      </a:cubicBezTo>
                      <a:cubicBezTo>
                        <a:pt x="184959" y="188832"/>
                        <a:pt x="181705" y="189434"/>
                        <a:pt x="178802" y="190885"/>
                      </a:cubicBezTo>
                      <a:cubicBezTo>
                        <a:pt x="174697" y="192938"/>
                        <a:pt x="170748" y="195338"/>
                        <a:pt x="166487" y="197043"/>
                      </a:cubicBezTo>
                      <a:cubicBezTo>
                        <a:pt x="139007" y="208035"/>
                        <a:pt x="156548" y="197510"/>
                        <a:pt x="138778" y="209358"/>
                      </a:cubicBezTo>
                      <a:cubicBezTo>
                        <a:pt x="131844" y="230158"/>
                        <a:pt x="141461" y="207611"/>
                        <a:pt x="126462" y="224752"/>
                      </a:cubicBezTo>
                      <a:cubicBezTo>
                        <a:pt x="121589" y="230321"/>
                        <a:pt x="120305" y="239120"/>
                        <a:pt x="114147" y="243225"/>
                      </a:cubicBezTo>
                      <a:cubicBezTo>
                        <a:pt x="111068" y="245277"/>
                        <a:pt x="107753" y="247013"/>
                        <a:pt x="104911" y="249382"/>
                      </a:cubicBezTo>
                      <a:cubicBezTo>
                        <a:pt x="94696" y="257895"/>
                        <a:pt x="97906" y="259042"/>
                        <a:pt x="86438" y="264776"/>
                      </a:cubicBezTo>
                      <a:cubicBezTo>
                        <a:pt x="83535" y="266227"/>
                        <a:pt x="80185" y="266577"/>
                        <a:pt x="77202" y="267855"/>
                      </a:cubicBezTo>
                      <a:cubicBezTo>
                        <a:pt x="50575" y="279266"/>
                        <a:pt x="77309" y="269871"/>
                        <a:pt x="55650" y="277091"/>
                      </a:cubicBezTo>
                      <a:cubicBezTo>
                        <a:pt x="42309" y="276065"/>
                        <a:pt x="28555" y="277460"/>
                        <a:pt x="15626" y="274012"/>
                      </a:cubicBezTo>
                      <a:cubicBezTo>
                        <a:pt x="12051" y="273059"/>
                        <a:pt x="8570" y="268366"/>
                        <a:pt x="9468" y="264776"/>
                      </a:cubicBezTo>
                      <a:cubicBezTo>
                        <a:pt x="10400" y="261048"/>
                        <a:pt x="-1821" y="282736"/>
                        <a:pt x="232" y="28017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8" name="Freeform: Shape 567">
                  <a:extLst>
                    <a:ext uri="{FF2B5EF4-FFF2-40B4-BE49-F238E27FC236}">
                      <a16:creationId xmlns:a16="http://schemas.microsoft.com/office/drawing/2014/main" id="{C7FF90EC-40E4-4117-BF16-465802F56EE8}"/>
                    </a:ext>
                  </a:extLst>
                </p:cNvPr>
                <p:cNvSpPr/>
                <p:nvPr/>
              </p:nvSpPr>
              <p:spPr>
                <a:xfrm>
                  <a:off x="5321051" y="3365352"/>
                  <a:ext cx="150432" cy="90010"/>
                </a:xfrm>
                <a:custGeom>
                  <a:avLst/>
                  <a:gdLst>
                    <a:gd name="connsiteX0" fmla="*/ 1347 w 364653"/>
                    <a:gd name="connsiteY0" fmla="*/ 224752 h 237067"/>
                    <a:gd name="connsiteX1" fmla="*/ 22898 w 364653"/>
                    <a:gd name="connsiteY1" fmla="*/ 200122 h 237067"/>
                    <a:gd name="connsiteX2" fmla="*/ 29056 w 364653"/>
                    <a:gd name="connsiteY2" fmla="*/ 184728 h 237067"/>
                    <a:gd name="connsiteX3" fmla="*/ 38292 w 364653"/>
                    <a:gd name="connsiteY3" fmla="*/ 175491 h 237067"/>
                    <a:gd name="connsiteX4" fmla="*/ 56765 w 364653"/>
                    <a:gd name="connsiteY4" fmla="*/ 147782 h 237067"/>
                    <a:gd name="connsiteX5" fmla="*/ 69080 w 364653"/>
                    <a:gd name="connsiteY5" fmla="*/ 135467 h 237067"/>
                    <a:gd name="connsiteX6" fmla="*/ 75238 w 364653"/>
                    <a:gd name="connsiteY6" fmla="*/ 126231 h 237067"/>
                    <a:gd name="connsiteX7" fmla="*/ 93710 w 364653"/>
                    <a:gd name="connsiteY7" fmla="*/ 107758 h 237067"/>
                    <a:gd name="connsiteX8" fmla="*/ 102947 w 364653"/>
                    <a:gd name="connsiteY8" fmla="*/ 98522 h 237067"/>
                    <a:gd name="connsiteX9" fmla="*/ 115262 w 364653"/>
                    <a:gd name="connsiteY9" fmla="*/ 89285 h 237067"/>
                    <a:gd name="connsiteX10" fmla="*/ 124498 w 364653"/>
                    <a:gd name="connsiteY10" fmla="*/ 83128 h 237067"/>
                    <a:gd name="connsiteX11" fmla="*/ 133734 w 364653"/>
                    <a:gd name="connsiteY11" fmla="*/ 73891 h 237067"/>
                    <a:gd name="connsiteX12" fmla="*/ 139892 w 364653"/>
                    <a:gd name="connsiteY12" fmla="*/ 64655 h 237067"/>
                    <a:gd name="connsiteX13" fmla="*/ 149128 w 364653"/>
                    <a:gd name="connsiteY13" fmla="*/ 61576 h 237067"/>
                    <a:gd name="connsiteX14" fmla="*/ 170680 w 364653"/>
                    <a:gd name="connsiteY14" fmla="*/ 49261 h 237067"/>
                    <a:gd name="connsiteX15" fmla="*/ 226098 w 364653"/>
                    <a:gd name="connsiteY15" fmla="*/ 40025 h 237067"/>
                    <a:gd name="connsiteX16" fmla="*/ 247650 w 364653"/>
                    <a:gd name="connsiteY16" fmla="*/ 33867 h 237067"/>
                    <a:gd name="connsiteX17" fmla="*/ 256886 w 364653"/>
                    <a:gd name="connsiteY17" fmla="*/ 30788 h 237067"/>
                    <a:gd name="connsiteX18" fmla="*/ 284595 w 364653"/>
                    <a:gd name="connsiteY18" fmla="*/ 27709 h 237067"/>
                    <a:gd name="connsiteX19" fmla="*/ 293831 w 364653"/>
                    <a:gd name="connsiteY19" fmla="*/ 21552 h 237067"/>
                    <a:gd name="connsiteX20" fmla="*/ 299989 w 364653"/>
                    <a:gd name="connsiteY20" fmla="*/ 12315 h 237067"/>
                    <a:gd name="connsiteX21" fmla="*/ 318462 w 364653"/>
                    <a:gd name="connsiteY21" fmla="*/ 0 h 237067"/>
                    <a:gd name="connsiteX22" fmla="*/ 324619 w 364653"/>
                    <a:gd name="connsiteY22" fmla="*/ 9237 h 237067"/>
                    <a:gd name="connsiteX23" fmla="*/ 333856 w 364653"/>
                    <a:gd name="connsiteY23" fmla="*/ 30788 h 237067"/>
                    <a:gd name="connsiteX24" fmla="*/ 352328 w 364653"/>
                    <a:gd name="connsiteY24" fmla="*/ 49261 h 237067"/>
                    <a:gd name="connsiteX25" fmla="*/ 358486 w 364653"/>
                    <a:gd name="connsiteY25" fmla="*/ 58497 h 237067"/>
                    <a:gd name="connsiteX26" fmla="*/ 358486 w 364653"/>
                    <a:gd name="connsiteY26" fmla="*/ 86206 h 237067"/>
                    <a:gd name="connsiteX27" fmla="*/ 340013 w 364653"/>
                    <a:gd name="connsiteY27" fmla="*/ 92364 h 237067"/>
                    <a:gd name="connsiteX28" fmla="*/ 330777 w 364653"/>
                    <a:gd name="connsiteY28" fmla="*/ 95443 h 237067"/>
                    <a:gd name="connsiteX29" fmla="*/ 321541 w 364653"/>
                    <a:gd name="connsiteY29" fmla="*/ 98522 h 237067"/>
                    <a:gd name="connsiteX30" fmla="*/ 312304 w 364653"/>
                    <a:gd name="connsiteY30" fmla="*/ 101600 h 237067"/>
                    <a:gd name="connsiteX31" fmla="*/ 303068 w 364653"/>
                    <a:gd name="connsiteY31" fmla="*/ 107758 h 237067"/>
                    <a:gd name="connsiteX32" fmla="*/ 253807 w 364653"/>
                    <a:gd name="connsiteY32" fmla="*/ 113915 h 237067"/>
                    <a:gd name="connsiteX33" fmla="*/ 235334 w 364653"/>
                    <a:gd name="connsiteY33" fmla="*/ 120073 h 237067"/>
                    <a:gd name="connsiteX34" fmla="*/ 201468 w 364653"/>
                    <a:gd name="connsiteY34" fmla="*/ 126231 h 237067"/>
                    <a:gd name="connsiteX35" fmla="*/ 173759 w 364653"/>
                    <a:gd name="connsiteY35" fmla="*/ 132388 h 237067"/>
                    <a:gd name="connsiteX36" fmla="*/ 146050 w 364653"/>
                    <a:gd name="connsiteY36" fmla="*/ 157019 h 237067"/>
                    <a:gd name="connsiteX37" fmla="*/ 142971 w 364653"/>
                    <a:gd name="connsiteY37" fmla="*/ 169334 h 237067"/>
                    <a:gd name="connsiteX38" fmla="*/ 130656 w 364653"/>
                    <a:gd name="connsiteY38" fmla="*/ 187806 h 237067"/>
                    <a:gd name="connsiteX39" fmla="*/ 127577 w 364653"/>
                    <a:gd name="connsiteY39" fmla="*/ 197043 h 237067"/>
                    <a:gd name="connsiteX40" fmla="*/ 118341 w 364653"/>
                    <a:gd name="connsiteY40" fmla="*/ 221673 h 237067"/>
                    <a:gd name="connsiteX41" fmla="*/ 109104 w 364653"/>
                    <a:gd name="connsiteY41" fmla="*/ 227831 h 237067"/>
                    <a:gd name="connsiteX42" fmla="*/ 66001 w 364653"/>
                    <a:gd name="connsiteY42" fmla="*/ 237067 h 237067"/>
                    <a:gd name="connsiteX43" fmla="*/ 1347 w 364653"/>
                    <a:gd name="connsiteY43" fmla="*/ 224752 h 23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4653" h="237067">
                      <a:moveTo>
                        <a:pt x="1347" y="224752"/>
                      </a:moveTo>
                      <a:cubicBezTo>
                        <a:pt x="-5837" y="218594"/>
                        <a:pt x="17806" y="210306"/>
                        <a:pt x="22898" y="200122"/>
                      </a:cubicBezTo>
                      <a:cubicBezTo>
                        <a:pt x="25370" y="195179"/>
                        <a:pt x="26127" y="189415"/>
                        <a:pt x="29056" y="184728"/>
                      </a:cubicBezTo>
                      <a:cubicBezTo>
                        <a:pt x="31364" y="181036"/>
                        <a:pt x="35458" y="178797"/>
                        <a:pt x="38292" y="175491"/>
                      </a:cubicBezTo>
                      <a:cubicBezTo>
                        <a:pt x="65761" y="143442"/>
                        <a:pt x="27811" y="185007"/>
                        <a:pt x="56765" y="147782"/>
                      </a:cubicBezTo>
                      <a:cubicBezTo>
                        <a:pt x="60329" y="143200"/>
                        <a:pt x="65302" y="139875"/>
                        <a:pt x="69080" y="135467"/>
                      </a:cubicBezTo>
                      <a:cubicBezTo>
                        <a:pt x="71488" y="132658"/>
                        <a:pt x="72780" y="128997"/>
                        <a:pt x="75238" y="126231"/>
                      </a:cubicBezTo>
                      <a:cubicBezTo>
                        <a:pt x="81023" y="119723"/>
                        <a:pt x="87552" y="113916"/>
                        <a:pt x="93710" y="107758"/>
                      </a:cubicBezTo>
                      <a:cubicBezTo>
                        <a:pt x="96789" y="104679"/>
                        <a:pt x="99464" y="101135"/>
                        <a:pt x="102947" y="98522"/>
                      </a:cubicBezTo>
                      <a:cubicBezTo>
                        <a:pt x="107052" y="95443"/>
                        <a:pt x="111086" y="92268"/>
                        <a:pt x="115262" y="89285"/>
                      </a:cubicBezTo>
                      <a:cubicBezTo>
                        <a:pt x="118273" y="87134"/>
                        <a:pt x="121656" y="85497"/>
                        <a:pt x="124498" y="83128"/>
                      </a:cubicBezTo>
                      <a:cubicBezTo>
                        <a:pt x="127843" y="80340"/>
                        <a:pt x="130947" y="77236"/>
                        <a:pt x="133734" y="73891"/>
                      </a:cubicBezTo>
                      <a:cubicBezTo>
                        <a:pt x="136103" y="71048"/>
                        <a:pt x="137003" y="66966"/>
                        <a:pt x="139892" y="64655"/>
                      </a:cubicBezTo>
                      <a:cubicBezTo>
                        <a:pt x="142426" y="62628"/>
                        <a:pt x="146225" y="63027"/>
                        <a:pt x="149128" y="61576"/>
                      </a:cubicBezTo>
                      <a:cubicBezTo>
                        <a:pt x="171339" y="50471"/>
                        <a:pt x="143700" y="60054"/>
                        <a:pt x="170680" y="49261"/>
                      </a:cubicBezTo>
                      <a:cubicBezTo>
                        <a:pt x="194519" y="39725"/>
                        <a:pt x="194788" y="42634"/>
                        <a:pt x="226098" y="40025"/>
                      </a:cubicBezTo>
                      <a:cubicBezTo>
                        <a:pt x="248242" y="32643"/>
                        <a:pt x="220589" y="41599"/>
                        <a:pt x="247650" y="33867"/>
                      </a:cubicBezTo>
                      <a:cubicBezTo>
                        <a:pt x="250770" y="32975"/>
                        <a:pt x="253685" y="31322"/>
                        <a:pt x="256886" y="30788"/>
                      </a:cubicBezTo>
                      <a:cubicBezTo>
                        <a:pt x="266053" y="29260"/>
                        <a:pt x="275359" y="28735"/>
                        <a:pt x="284595" y="27709"/>
                      </a:cubicBezTo>
                      <a:cubicBezTo>
                        <a:pt x="287674" y="25657"/>
                        <a:pt x="291215" y="24168"/>
                        <a:pt x="293831" y="21552"/>
                      </a:cubicBezTo>
                      <a:cubicBezTo>
                        <a:pt x="296448" y="18935"/>
                        <a:pt x="297204" y="14752"/>
                        <a:pt x="299989" y="12315"/>
                      </a:cubicBezTo>
                      <a:cubicBezTo>
                        <a:pt x="305558" y="7442"/>
                        <a:pt x="318462" y="0"/>
                        <a:pt x="318462" y="0"/>
                      </a:cubicBezTo>
                      <a:cubicBezTo>
                        <a:pt x="320514" y="3079"/>
                        <a:pt x="322964" y="5927"/>
                        <a:pt x="324619" y="9237"/>
                      </a:cubicBezTo>
                      <a:cubicBezTo>
                        <a:pt x="329808" y="19616"/>
                        <a:pt x="325315" y="20111"/>
                        <a:pt x="333856" y="30788"/>
                      </a:cubicBezTo>
                      <a:cubicBezTo>
                        <a:pt x="339296" y="37588"/>
                        <a:pt x="347497" y="42016"/>
                        <a:pt x="352328" y="49261"/>
                      </a:cubicBezTo>
                      <a:lnTo>
                        <a:pt x="358486" y="58497"/>
                      </a:lnTo>
                      <a:cubicBezTo>
                        <a:pt x="361683" y="68086"/>
                        <a:pt x="370600" y="78635"/>
                        <a:pt x="358486" y="86206"/>
                      </a:cubicBezTo>
                      <a:cubicBezTo>
                        <a:pt x="352982" y="89646"/>
                        <a:pt x="346171" y="90311"/>
                        <a:pt x="340013" y="92364"/>
                      </a:cubicBezTo>
                      <a:lnTo>
                        <a:pt x="330777" y="95443"/>
                      </a:lnTo>
                      <a:lnTo>
                        <a:pt x="321541" y="98522"/>
                      </a:lnTo>
                      <a:lnTo>
                        <a:pt x="312304" y="101600"/>
                      </a:lnTo>
                      <a:cubicBezTo>
                        <a:pt x="309225" y="103653"/>
                        <a:pt x="306689" y="106996"/>
                        <a:pt x="303068" y="107758"/>
                      </a:cubicBezTo>
                      <a:cubicBezTo>
                        <a:pt x="286875" y="111167"/>
                        <a:pt x="253807" y="113915"/>
                        <a:pt x="253807" y="113915"/>
                      </a:cubicBezTo>
                      <a:cubicBezTo>
                        <a:pt x="247649" y="115968"/>
                        <a:pt x="241596" y="118365"/>
                        <a:pt x="235334" y="120073"/>
                      </a:cubicBezTo>
                      <a:cubicBezTo>
                        <a:pt x="227728" y="122147"/>
                        <a:pt x="208509" y="124951"/>
                        <a:pt x="201468" y="126231"/>
                      </a:cubicBezTo>
                      <a:cubicBezTo>
                        <a:pt x="187124" y="128839"/>
                        <a:pt x="186947" y="129091"/>
                        <a:pt x="173759" y="132388"/>
                      </a:cubicBezTo>
                      <a:cubicBezTo>
                        <a:pt x="152670" y="153477"/>
                        <a:pt x="162531" y="146030"/>
                        <a:pt x="146050" y="157019"/>
                      </a:cubicBezTo>
                      <a:cubicBezTo>
                        <a:pt x="145024" y="161124"/>
                        <a:pt x="144863" y="165549"/>
                        <a:pt x="142971" y="169334"/>
                      </a:cubicBezTo>
                      <a:cubicBezTo>
                        <a:pt x="139661" y="175953"/>
                        <a:pt x="132996" y="180786"/>
                        <a:pt x="130656" y="187806"/>
                      </a:cubicBezTo>
                      <a:cubicBezTo>
                        <a:pt x="129630" y="190885"/>
                        <a:pt x="128364" y="193894"/>
                        <a:pt x="127577" y="197043"/>
                      </a:cubicBezTo>
                      <a:cubicBezTo>
                        <a:pt x="124640" y="208790"/>
                        <a:pt x="126787" y="213227"/>
                        <a:pt x="118341" y="221673"/>
                      </a:cubicBezTo>
                      <a:cubicBezTo>
                        <a:pt x="115724" y="224290"/>
                        <a:pt x="112414" y="226176"/>
                        <a:pt x="109104" y="227831"/>
                      </a:cubicBezTo>
                      <a:cubicBezTo>
                        <a:pt x="91260" y="236753"/>
                        <a:pt x="88813" y="234532"/>
                        <a:pt x="66001" y="237067"/>
                      </a:cubicBezTo>
                      <a:cubicBezTo>
                        <a:pt x="4430" y="233826"/>
                        <a:pt x="8531" y="230910"/>
                        <a:pt x="1347" y="2247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9" name="Freeform: Shape 568">
                  <a:extLst>
                    <a:ext uri="{FF2B5EF4-FFF2-40B4-BE49-F238E27FC236}">
                      <a16:creationId xmlns:a16="http://schemas.microsoft.com/office/drawing/2014/main" id="{A8D9BDAB-3950-43B4-92A5-CBCCE1D436D4}"/>
                    </a:ext>
                  </a:extLst>
                </p:cNvPr>
                <p:cNvSpPr/>
                <p:nvPr/>
              </p:nvSpPr>
              <p:spPr>
                <a:xfrm>
                  <a:off x="5359710" y="3431982"/>
                  <a:ext cx="147333" cy="90587"/>
                </a:xfrm>
                <a:custGeom>
                  <a:avLst/>
                  <a:gdLst>
                    <a:gd name="connsiteX0" fmla="*/ 0 w 357140"/>
                    <a:gd name="connsiteY0" fmla="*/ 218594 h 238588"/>
                    <a:gd name="connsiteX1" fmla="*/ 3079 w 357140"/>
                    <a:gd name="connsiteY1" fmla="*/ 203200 h 238588"/>
                    <a:gd name="connsiteX2" fmla="*/ 9237 w 357140"/>
                    <a:gd name="connsiteY2" fmla="*/ 193964 h 238588"/>
                    <a:gd name="connsiteX3" fmla="*/ 12315 w 357140"/>
                    <a:gd name="connsiteY3" fmla="*/ 184728 h 238588"/>
                    <a:gd name="connsiteX4" fmla="*/ 18473 w 357140"/>
                    <a:gd name="connsiteY4" fmla="*/ 175491 h 238588"/>
                    <a:gd name="connsiteX5" fmla="*/ 27709 w 357140"/>
                    <a:gd name="connsiteY5" fmla="*/ 160097 h 238588"/>
                    <a:gd name="connsiteX6" fmla="*/ 40024 w 357140"/>
                    <a:gd name="connsiteY6" fmla="*/ 141624 h 238588"/>
                    <a:gd name="connsiteX7" fmla="*/ 43103 w 357140"/>
                    <a:gd name="connsiteY7" fmla="*/ 129309 h 238588"/>
                    <a:gd name="connsiteX8" fmla="*/ 49261 w 357140"/>
                    <a:gd name="connsiteY8" fmla="*/ 120073 h 238588"/>
                    <a:gd name="connsiteX9" fmla="*/ 76970 w 357140"/>
                    <a:gd name="connsiteY9" fmla="*/ 98521 h 238588"/>
                    <a:gd name="connsiteX10" fmla="*/ 86206 w 357140"/>
                    <a:gd name="connsiteY10" fmla="*/ 92364 h 238588"/>
                    <a:gd name="connsiteX11" fmla="*/ 116994 w 357140"/>
                    <a:gd name="connsiteY11" fmla="*/ 86206 h 238588"/>
                    <a:gd name="connsiteX12" fmla="*/ 166255 w 357140"/>
                    <a:gd name="connsiteY12" fmla="*/ 76970 h 238588"/>
                    <a:gd name="connsiteX13" fmla="*/ 203200 w 357140"/>
                    <a:gd name="connsiteY13" fmla="*/ 67734 h 238588"/>
                    <a:gd name="connsiteX14" fmla="*/ 230909 w 357140"/>
                    <a:gd name="connsiteY14" fmla="*/ 58497 h 238588"/>
                    <a:gd name="connsiteX15" fmla="*/ 249382 w 357140"/>
                    <a:gd name="connsiteY15" fmla="*/ 46182 h 238588"/>
                    <a:gd name="connsiteX16" fmla="*/ 258618 w 357140"/>
                    <a:gd name="connsiteY16" fmla="*/ 36946 h 238588"/>
                    <a:gd name="connsiteX17" fmla="*/ 267855 w 357140"/>
                    <a:gd name="connsiteY17" fmla="*/ 30788 h 238588"/>
                    <a:gd name="connsiteX18" fmla="*/ 274012 w 357140"/>
                    <a:gd name="connsiteY18" fmla="*/ 21552 h 238588"/>
                    <a:gd name="connsiteX19" fmla="*/ 292485 w 357140"/>
                    <a:gd name="connsiteY19" fmla="*/ 6158 h 238588"/>
                    <a:gd name="connsiteX20" fmla="*/ 304800 w 357140"/>
                    <a:gd name="connsiteY20" fmla="*/ 0 h 238588"/>
                    <a:gd name="connsiteX21" fmla="*/ 329431 w 357140"/>
                    <a:gd name="connsiteY21" fmla="*/ 3079 h 238588"/>
                    <a:gd name="connsiteX22" fmla="*/ 335588 w 357140"/>
                    <a:gd name="connsiteY22" fmla="*/ 12315 h 238588"/>
                    <a:gd name="connsiteX23" fmla="*/ 344824 w 357140"/>
                    <a:gd name="connsiteY23" fmla="*/ 24631 h 238588"/>
                    <a:gd name="connsiteX24" fmla="*/ 350982 w 357140"/>
                    <a:gd name="connsiteY24" fmla="*/ 33867 h 238588"/>
                    <a:gd name="connsiteX25" fmla="*/ 357140 w 357140"/>
                    <a:gd name="connsiteY25" fmla="*/ 52340 h 238588"/>
                    <a:gd name="connsiteX26" fmla="*/ 354061 w 357140"/>
                    <a:gd name="connsiteY26" fmla="*/ 110837 h 238588"/>
                    <a:gd name="connsiteX27" fmla="*/ 338667 w 357140"/>
                    <a:gd name="connsiteY27" fmla="*/ 123152 h 238588"/>
                    <a:gd name="connsiteX28" fmla="*/ 261697 w 357140"/>
                    <a:gd name="connsiteY28" fmla="*/ 126231 h 238588"/>
                    <a:gd name="connsiteX29" fmla="*/ 258618 w 357140"/>
                    <a:gd name="connsiteY29" fmla="*/ 144703 h 238588"/>
                    <a:gd name="connsiteX30" fmla="*/ 252461 w 357140"/>
                    <a:gd name="connsiteY30" fmla="*/ 153940 h 238588"/>
                    <a:gd name="connsiteX31" fmla="*/ 203200 w 357140"/>
                    <a:gd name="connsiteY31" fmla="*/ 166255 h 238588"/>
                    <a:gd name="connsiteX32" fmla="*/ 132388 w 357140"/>
                    <a:gd name="connsiteY32" fmla="*/ 175491 h 238588"/>
                    <a:gd name="connsiteX33" fmla="*/ 120073 w 357140"/>
                    <a:gd name="connsiteY33" fmla="*/ 193964 h 238588"/>
                    <a:gd name="connsiteX34" fmla="*/ 116994 w 357140"/>
                    <a:gd name="connsiteY34" fmla="*/ 206279 h 238588"/>
                    <a:gd name="connsiteX35" fmla="*/ 86206 w 357140"/>
                    <a:gd name="connsiteY35" fmla="*/ 224752 h 238588"/>
                    <a:gd name="connsiteX36" fmla="*/ 73891 w 357140"/>
                    <a:gd name="connsiteY36" fmla="*/ 227831 h 238588"/>
                    <a:gd name="connsiteX37" fmla="*/ 61576 w 357140"/>
                    <a:gd name="connsiteY37" fmla="*/ 237067 h 238588"/>
                    <a:gd name="connsiteX38" fmla="*/ 18473 w 357140"/>
                    <a:gd name="connsiteY38" fmla="*/ 227831 h 238588"/>
                    <a:gd name="connsiteX39" fmla="*/ 0 w 357140"/>
                    <a:gd name="connsiteY39" fmla="*/ 218594 h 23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57140" h="238588">
                      <a:moveTo>
                        <a:pt x="0" y="218594"/>
                      </a:moveTo>
                      <a:cubicBezTo>
                        <a:pt x="1026" y="213463"/>
                        <a:pt x="1241" y="208100"/>
                        <a:pt x="3079" y="203200"/>
                      </a:cubicBezTo>
                      <a:cubicBezTo>
                        <a:pt x="4378" y="199735"/>
                        <a:pt x="7582" y="197274"/>
                        <a:pt x="9237" y="193964"/>
                      </a:cubicBezTo>
                      <a:cubicBezTo>
                        <a:pt x="10688" y="191061"/>
                        <a:pt x="10864" y="187631"/>
                        <a:pt x="12315" y="184728"/>
                      </a:cubicBezTo>
                      <a:cubicBezTo>
                        <a:pt x="13970" y="181418"/>
                        <a:pt x="16512" y="178629"/>
                        <a:pt x="18473" y="175491"/>
                      </a:cubicBezTo>
                      <a:cubicBezTo>
                        <a:pt x="21644" y="170417"/>
                        <a:pt x="25033" y="165449"/>
                        <a:pt x="27709" y="160097"/>
                      </a:cubicBezTo>
                      <a:cubicBezTo>
                        <a:pt x="36620" y="142275"/>
                        <a:pt x="22516" y="159134"/>
                        <a:pt x="40024" y="141624"/>
                      </a:cubicBezTo>
                      <a:cubicBezTo>
                        <a:pt x="41050" y="137519"/>
                        <a:pt x="41436" y="133198"/>
                        <a:pt x="43103" y="129309"/>
                      </a:cubicBezTo>
                      <a:cubicBezTo>
                        <a:pt x="44561" y="125908"/>
                        <a:pt x="46892" y="122916"/>
                        <a:pt x="49261" y="120073"/>
                      </a:cubicBezTo>
                      <a:cubicBezTo>
                        <a:pt x="58304" y="109221"/>
                        <a:pt x="64097" y="107103"/>
                        <a:pt x="76970" y="98521"/>
                      </a:cubicBezTo>
                      <a:cubicBezTo>
                        <a:pt x="80049" y="96469"/>
                        <a:pt x="82616" y="93261"/>
                        <a:pt x="86206" y="92364"/>
                      </a:cubicBezTo>
                      <a:cubicBezTo>
                        <a:pt x="125021" y="82660"/>
                        <a:pt x="64187" y="97521"/>
                        <a:pt x="116994" y="86206"/>
                      </a:cubicBezTo>
                      <a:cubicBezTo>
                        <a:pt x="162712" y="76410"/>
                        <a:pt x="120457" y="82695"/>
                        <a:pt x="166255" y="76970"/>
                      </a:cubicBezTo>
                      <a:cubicBezTo>
                        <a:pt x="203089" y="62236"/>
                        <a:pt x="156874" y="79316"/>
                        <a:pt x="203200" y="67734"/>
                      </a:cubicBezTo>
                      <a:cubicBezTo>
                        <a:pt x="212645" y="65373"/>
                        <a:pt x="230909" y="58497"/>
                        <a:pt x="230909" y="58497"/>
                      </a:cubicBezTo>
                      <a:cubicBezTo>
                        <a:pt x="260381" y="29029"/>
                        <a:pt x="222644" y="64008"/>
                        <a:pt x="249382" y="46182"/>
                      </a:cubicBezTo>
                      <a:cubicBezTo>
                        <a:pt x="253005" y="43767"/>
                        <a:pt x="255273" y="39733"/>
                        <a:pt x="258618" y="36946"/>
                      </a:cubicBezTo>
                      <a:cubicBezTo>
                        <a:pt x="261461" y="34577"/>
                        <a:pt x="264776" y="32841"/>
                        <a:pt x="267855" y="30788"/>
                      </a:cubicBezTo>
                      <a:cubicBezTo>
                        <a:pt x="269907" y="27709"/>
                        <a:pt x="271643" y="24394"/>
                        <a:pt x="274012" y="21552"/>
                      </a:cubicBezTo>
                      <a:cubicBezTo>
                        <a:pt x="279802" y="14604"/>
                        <a:pt x="284778" y="10562"/>
                        <a:pt x="292485" y="6158"/>
                      </a:cubicBezTo>
                      <a:cubicBezTo>
                        <a:pt x="296470" y="3881"/>
                        <a:pt x="300695" y="2053"/>
                        <a:pt x="304800" y="0"/>
                      </a:cubicBezTo>
                      <a:cubicBezTo>
                        <a:pt x="313010" y="1026"/>
                        <a:pt x="321749" y="6"/>
                        <a:pt x="329431" y="3079"/>
                      </a:cubicBezTo>
                      <a:cubicBezTo>
                        <a:pt x="332866" y="4453"/>
                        <a:pt x="333438" y="9304"/>
                        <a:pt x="335588" y="12315"/>
                      </a:cubicBezTo>
                      <a:cubicBezTo>
                        <a:pt x="338570" y="16491"/>
                        <a:pt x="341841" y="20455"/>
                        <a:pt x="344824" y="24631"/>
                      </a:cubicBezTo>
                      <a:cubicBezTo>
                        <a:pt x="346975" y="27642"/>
                        <a:pt x="349479" y="30486"/>
                        <a:pt x="350982" y="33867"/>
                      </a:cubicBezTo>
                      <a:cubicBezTo>
                        <a:pt x="353618" y="39798"/>
                        <a:pt x="357140" y="52340"/>
                        <a:pt x="357140" y="52340"/>
                      </a:cubicBezTo>
                      <a:cubicBezTo>
                        <a:pt x="356114" y="71839"/>
                        <a:pt x="356699" y="91490"/>
                        <a:pt x="354061" y="110837"/>
                      </a:cubicBezTo>
                      <a:cubicBezTo>
                        <a:pt x="353020" y="118472"/>
                        <a:pt x="345347" y="122675"/>
                        <a:pt x="338667" y="123152"/>
                      </a:cubicBezTo>
                      <a:cubicBezTo>
                        <a:pt x="313055" y="124982"/>
                        <a:pt x="287354" y="125205"/>
                        <a:pt x="261697" y="126231"/>
                      </a:cubicBezTo>
                      <a:cubicBezTo>
                        <a:pt x="260671" y="132388"/>
                        <a:pt x="260592" y="138781"/>
                        <a:pt x="258618" y="144703"/>
                      </a:cubicBezTo>
                      <a:cubicBezTo>
                        <a:pt x="257448" y="148213"/>
                        <a:pt x="255078" y="151323"/>
                        <a:pt x="252461" y="153940"/>
                      </a:cubicBezTo>
                      <a:cubicBezTo>
                        <a:pt x="240208" y="166193"/>
                        <a:pt x="217857" y="164789"/>
                        <a:pt x="203200" y="166255"/>
                      </a:cubicBezTo>
                      <a:cubicBezTo>
                        <a:pt x="168148" y="177938"/>
                        <a:pt x="191207" y="172031"/>
                        <a:pt x="132388" y="175491"/>
                      </a:cubicBezTo>
                      <a:cubicBezTo>
                        <a:pt x="123548" y="210847"/>
                        <a:pt x="137082" y="168449"/>
                        <a:pt x="120073" y="193964"/>
                      </a:cubicBezTo>
                      <a:cubicBezTo>
                        <a:pt x="117726" y="197485"/>
                        <a:pt x="119780" y="203095"/>
                        <a:pt x="116994" y="206279"/>
                      </a:cubicBezTo>
                      <a:cubicBezTo>
                        <a:pt x="113498" y="210274"/>
                        <a:pt x="93483" y="222023"/>
                        <a:pt x="86206" y="224752"/>
                      </a:cubicBezTo>
                      <a:cubicBezTo>
                        <a:pt x="82244" y="226238"/>
                        <a:pt x="77996" y="226805"/>
                        <a:pt x="73891" y="227831"/>
                      </a:cubicBezTo>
                      <a:cubicBezTo>
                        <a:pt x="69786" y="230910"/>
                        <a:pt x="66662" y="236389"/>
                        <a:pt x="61576" y="237067"/>
                      </a:cubicBezTo>
                      <a:cubicBezTo>
                        <a:pt x="34550" y="240670"/>
                        <a:pt x="33705" y="237985"/>
                        <a:pt x="18473" y="227831"/>
                      </a:cubicBezTo>
                      <a:lnTo>
                        <a:pt x="0" y="2185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0" name="Freeform: Shape 569">
                  <a:extLst>
                    <a:ext uri="{FF2B5EF4-FFF2-40B4-BE49-F238E27FC236}">
                      <a16:creationId xmlns:a16="http://schemas.microsoft.com/office/drawing/2014/main" id="{14539844-F2A9-4E66-9049-5CE8C559D1E9}"/>
                    </a:ext>
                  </a:extLst>
                </p:cNvPr>
                <p:cNvSpPr/>
                <p:nvPr/>
              </p:nvSpPr>
              <p:spPr>
                <a:xfrm>
                  <a:off x="5376214" y="3493937"/>
                  <a:ext cx="157501" cy="72529"/>
                </a:xfrm>
                <a:custGeom>
                  <a:avLst/>
                  <a:gdLst>
                    <a:gd name="connsiteX0" fmla="*/ 18 w 381788"/>
                    <a:gd name="connsiteY0" fmla="*/ 144703 h 191025"/>
                    <a:gd name="connsiteX1" fmla="*/ 15412 w 381788"/>
                    <a:gd name="connsiteY1" fmla="*/ 135467 h 191025"/>
                    <a:gd name="connsiteX2" fmla="*/ 24649 w 381788"/>
                    <a:gd name="connsiteY2" fmla="*/ 132388 h 191025"/>
                    <a:gd name="connsiteX3" fmla="*/ 46200 w 381788"/>
                    <a:gd name="connsiteY3" fmla="*/ 123152 h 191025"/>
                    <a:gd name="connsiteX4" fmla="*/ 55437 w 381788"/>
                    <a:gd name="connsiteY4" fmla="*/ 116994 h 191025"/>
                    <a:gd name="connsiteX5" fmla="*/ 64673 w 381788"/>
                    <a:gd name="connsiteY5" fmla="*/ 107758 h 191025"/>
                    <a:gd name="connsiteX6" fmla="*/ 86225 w 381788"/>
                    <a:gd name="connsiteY6" fmla="*/ 95442 h 191025"/>
                    <a:gd name="connsiteX7" fmla="*/ 135485 w 381788"/>
                    <a:gd name="connsiteY7" fmla="*/ 89285 h 191025"/>
                    <a:gd name="connsiteX8" fmla="*/ 153958 w 381788"/>
                    <a:gd name="connsiteY8" fmla="*/ 83127 h 191025"/>
                    <a:gd name="connsiteX9" fmla="*/ 163194 w 381788"/>
                    <a:gd name="connsiteY9" fmla="*/ 76970 h 191025"/>
                    <a:gd name="connsiteX10" fmla="*/ 172431 w 381788"/>
                    <a:gd name="connsiteY10" fmla="*/ 67733 h 191025"/>
                    <a:gd name="connsiteX11" fmla="*/ 181667 w 381788"/>
                    <a:gd name="connsiteY11" fmla="*/ 64655 h 191025"/>
                    <a:gd name="connsiteX12" fmla="*/ 190903 w 381788"/>
                    <a:gd name="connsiteY12" fmla="*/ 58497 h 191025"/>
                    <a:gd name="connsiteX13" fmla="*/ 234006 w 381788"/>
                    <a:gd name="connsiteY13" fmla="*/ 46182 h 191025"/>
                    <a:gd name="connsiteX14" fmla="*/ 252479 w 381788"/>
                    <a:gd name="connsiteY14" fmla="*/ 33867 h 191025"/>
                    <a:gd name="connsiteX15" fmla="*/ 261715 w 381788"/>
                    <a:gd name="connsiteY15" fmla="*/ 30788 h 191025"/>
                    <a:gd name="connsiteX16" fmla="*/ 292503 w 381788"/>
                    <a:gd name="connsiteY16" fmla="*/ 12315 h 191025"/>
                    <a:gd name="connsiteX17" fmla="*/ 307897 w 381788"/>
                    <a:gd name="connsiteY17" fmla="*/ 9236 h 191025"/>
                    <a:gd name="connsiteX18" fmla="*/ 332528 w 381788"/>
                    <a:gd name="connsiteY18" fmla="*/ 3079 h 191025"/>
                    <a:gd name="connsiteX19" fmla="*/ 344843 w 381788"/>
                    <a:gd name="connsiteY19" fmla="*/ 0 h 191025"/>
                    <a:gd name="connsiteX20" fmla="*/ 375631 w 381788"/>
                    <a:gd name="connsiteY20" fmla="*/ 3079 h 191025"/>
                    <a:gd name="connsiteX21" fmla="*/ 378709 w 381788"/>
                    <a:gd name="connsiteY21" fmla="*/ 12315 h 191025"/>
                    <a:gd name="connsiteX22" fmla="*/ 381788 w 381788"/>
                    <a:gd name="connsiteY22" fmla="*/ 24630 h 191025"/>
                    <a:gd name="connsiteX23" fmla="*/ 378709 w 381788"/>
                    <a:gd name="connsiteY23" fmla="*/ 120073 h 191025"/>
                    <a:gd name="connsiteX24" fmla="*/ 369473 w 381788"/>
                    <a:gd name="connsiteY24" fmla="*/ 126230 h 191025"/>
                    <a:gd name="connsiteX25" fmla="*/ 338685 w 381788"/>
                    <a:gd name="connsiteY25" fmla="*/ 129309 h 191025"/>
                    <a:gd name="connsiteX26" fmla="*/ 317134 w 381788"/>
                    <a:gd name="connsiteY26" fmla="*/ 132388 h 191025"/>
                    <a:gd name="connsiteX27" fmla="*/ 307897 w 381788"/>
                    <a:gd name="connsiteY27" fmla="*/ 141624 h 191025"/>
                    <a:gd name="connsiteX28" fmla="*/ 292503 w 381788"/>
                    <a:gd name="connsiteY28" fmla="*/ 163176 h 191025"/>
                    <a:gd name="connsiteX29" fmla="*/ 270952 w 381788"/>
                    <a:gd name="connsiteY29" fmla="*/ 169333 h 191025"/>
                    <a:gd name="connsiteX30" fmla="*/ 252479 w 381788"/>
                    <a:gd name="connsiteY30" fmla="*/ 175491 h 191025"/>
                    <a:gd name="connsiteX31" fmla="*/ 212455 w 381788"/>
                    <a:gd name="connsiteY31" fmla="*/ 172412 h 191025"/>
                    <a:gd name="connsiteX32" fmla="*/ 203218 w 381788"/>
                    <a:gd name="connsiteY32" fmla="*/ 169333 h 191025"/>
                    <a:gd name="connsiteX33" fmla="*/ 181667 w 381788"/>
                    <a:gd name="connsiteY33" fmla="*/ 163176 h 191025"/>
                    <a:gd name="connsiteX34" fmla="*/ 138564 w 381788"/>
                    <a:gd name="connsiteY34" fmla="*/ 166255 h 191025"/>
                    <a:gd name="connsiteX35" fmla="*/ 129328 w 381788"/>
                    <a:gd name="connsiteY35" fmla="*/ 169333 h 191025"/>
                    <a:gd name="connsiteX36" fmla="*/ 83146 w 381788"/>
                    <a:gd name="connsiteY36" fmla="*/ 172412 h 191025"/>
                    <a:gd name="connsiteX37" fmla="*/ 61594 w 381788"/>
                    <a:gd name="connsiteY37" fmla="*/ 181648 h 191025"/>
                    <a:gd name="connsiteX38" fmla="*/ 49279 w 381788"/>
                    <a:gd name="connsiteY38" fmla="*/ 184727 h 191025"/>
                    <a:gd name="connsiteX39" fmla="*/ 40043 w 381788"/>
                    <a:gd name="connsiteY39" fmla="*/ 190885 h 191025"/>
                    <a:gd name="connsiteX40" fmla="*/ 18491 w 381788"/>
                    <a:gd name="connsiteY40" fmla="*/ 181648 h 191025"/>
                    <a:gd name="connsiteX41" fmla="*/ 18 w 381788"/>
                    <a:gd name="connsiteY41" fmla="*/ 144703 h 19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1788" h="191025">
                      <a:moveTo>
                        <a:pt x="18" y="144703"/>
                      </a:moveTo>
                      <a:cubicBezTo>
                        <a:pt x="-495" y="137006"/>
                        <a:pt x="10060" y="138143"/>
                        <a:pt x="15412" y="135467"/>
                      </a:cubicBezTo>
                      <a:cubicBezTo>
                        <a:pt x="18315" y="134016"/>
                        <a:pt x="21746" y="133840"/>
                        <a:pt x="24649" y="132388"/>
                      </a:cubicBezTo>
                      <a:cubicBezTo>
                        <a:pt x="45909" y="121757"/>
                        <a:pt x="20571" y="129558"/>
                        <a:pt x="46200" y="123152"/>
                      </a:cubicBezTo>
                      <a:cubicBezTo>
                        <a:pt x="49279" y="121099"/>
                        <a:pt x="52594" y="119363"/>
                        <a:pt x="55437" y="116994"/>
                      </a:cubicBezTo>
                      <a:cubicBezTo>
                        <a:pt x="58782" y="114207"/>
                        <a:pt x="61367" y="110592"/>
                        <a:pt x="64673" y="107758"/>
                      </a:cubicBezTo>
                      <a:cubicBezTo>
                        <a:pt x="71705" y="101730"/>
                        <a:pt x="77103" y="96882"/>
                        <a:pt x="86225" y="95442"/>
                      </a:cubicBezTo>
                      <a:cubicBezTo>
                        <a:pt x="102570" y="92861"/>
                        <a:pt x="135485" y="89285"/>
                        <a:pt x="135485" y="89285"/>
                      </a:cubicBezTo>
                      <a:cubicBezTo>
                        <a:pt x="141643" y="87232"/>
                        <a:pt x="148557" y="86727"/>
                        <a:pt x="153958" y="83127"/>
                      </a:cubicBezTo>
                      <a:cubicBezTo>
                        <a:pt x="157037" y="81075"/>
                        <a:pt x="160352" y="79339"/>
                        <a:pt x="163194" y="76970"/>
                      </a:cubicBezTo>
                      <a:cubicBezTo>
                        <a:pt x="166539" y="74182"/>
                        <a:pt x="168808" y="70148"/>
                        <a:pt x="172431" y="67733"/>
                      </a:cubicBezTo>
                      <a:cubicBezTo>
                        <a:pt x="175131" y="65933"/>
                        <a:pt x="178588" y="65681"/>
                        <a:pt x="181667" y="64655"/>
                      </a:cubicBezTo>
                      <a:cubicBezTo>
                        <a:pt x="184746" y="62602"/>
                        <a:pt x="187426" y="59762"/>
                        <a:pt x="190903" y="58497"/>
                      </a:cubicBezTo>
                      <a:cubicBezTo>
                        <a:pt x="195415" y="56856"/>
                        <a:pt x="227763" y="50344"/>
                        <a:pt x="234006" y="46182"/>
                      </a:cubicBezTo>
                      <a:cubicBezTo>
                        <a:pt x="240164" y="42077"/>
                        <a:pt x="245458" y="36207"/>
                        <a:pt x="252479" y="33867"/>
                      </a:cubicBezTo>
                      <a:cubicBezTo>
                        <a:pt x="255558" y="32841"/>
                        <a:pt x="258878" y="32364"/>
                        <a:pt x="261715" y="30788"/>
                      </a:cubicBezTo>
                      <a:cubicBezTo>
                        <a:pt x="272249" y="24936"/>
                        <a:pt x="280861" y="16196"/>
                        <a:pt x="292503" y="12315"/>
                      </a:cubicBezTo>
                      <a:cubicBezTo>
                        <a:pt x="297467" y="10660"/>
                        <a:pt x="302798" y="10413"/>
                        <a:pt x="307897" y="9236"/>
                      </a:cubicBezTo>
                      <a:cubicBezTo>
                        <a:pt x="316143" y="7333"/>
                        <a:pt x="324318" y="5131"/>
                        <a:pt x="332528" y="3079"/>
                      </a:cubicBezTo>
                      <a:lnTo>
                        <a:pt x="344843" y="0"/>
                      </a:lnTo>
                      <a:cubicBezTo>
                        <a:pt x="355106" y="1026"/>
                        <a:pt x="365938" y="-446"/>
                        <a:pt x="375631" y="3079"/>
                      </a:cubicBezTo>
                      <a:cubicBezTo>
                        <a:pt x="378681" y="4188"/>
                        <a:pt x="377818" y="9195"/>
                        <a:pt x="378709" y="12315"/>
                      </a:cubicBezTo>
                      <a:cubicBezTo>
                        <a:pt x="379871" y="16384"/>
                        <a:pt x="380762" y="20525"/>
                        <a:pt x="381788" y="24630"/>
                      </a:cubicBezTo>
                      <a:cubicBezTo>
                        <a:pt x="380762" y="56444"/>
                        <a:pt x="382539" y="88473"/>
                        <a:pt x="378709" y="120073"/>
                      </a:cubicBezTo>
                      <a:cubicBezTo>
                        <a:pt x="378264" y="123746"/>
                        <a:pt x="373078" y="125398"/>
                        <a:pt x="369473" y="126230"/>
                      </a:cubicBezTo>
                      <a:cubicBezTo>
                        <a:pt x="359423" y="128549"/>
                        <a:pt x="348928" y="128104"/>
                        <a:pt x="338685" y="129309"/>
                      </a:cubicBezTo>
                      <a:cubicBezTo>
                        <a:pt x="331478" y="130157"/>
                        <a:pt x="324318" y="131362"/>
                        <a:pt x="317134" y="132388"/>
                      </a:cubicBezTo>
                      <a:cubicBezTo>
                        <a:pt x="314055" y="135467"/>
                        <a:pt x="310428" y="138081"/>
                        <a:pt x="307897" y="141624"/>
                      </a:cubicBezTo>
                      <a:cubicBezTo>
                        <a:pt x="299139" y="153885"/>
                        <a:pt x="305605" y="154441"/>
                        <a:pt x="292503" y="163176"/>
                      </a:cubicBezTo>
                      <a:cubicBezTo>
                        <a:pt x="289678" y="165059"/>
                        <a:pt x="272822" y="168772"/>
                        <a:pt x="270952" y="169333"/>
                      </a:cubicBezTo>
                      <a:cubicBezTo>
                        <a:pt x="264735" y="171198"/>
                        <a:pt x="252479" y="175491"/>
                        <a:pt x="252479" y="175491"/>
                      </a:cubicBezTo>
                      <a:cubicBezTo>
                        <a:pt x="239138" y="174465"/>
                        <a:pt x="225732" y="174072"/>
                        <a:pt x="212455" y="172412"/>
                      </a:cubicBezTo>
                      <a:cubicBezTo>
                        <a:pt x="209235" y="172009"/>
                        <a:pt x="206339" y="170225"/>
                        <a:pt x="203218" y="169333"/>
                      </a:cubicBezTo>
                      <a:cubicBezTo>
                        <a:pt x="176165" y="161604"/>
                        <a:pt x="203806" y="170556"/>
                        <a:pt x="181667" y="163176"/>
                      </a:cubicBezTo>
                      <a:cubicBezTo>
                        <a:pt x="167299" y="164202"/>
                        <a:pt x="152870" y="164572"/>
                        <a:pt x="138564" y="166255"/>
                      </a:cubicBezTo>
                      <a:cubicBezTo>
                        <a:pt x="135341" y="166634"/>
                        <a:pt x="132553" y="168975"/>
                        <a:pt x="129328" y="169333"/>
                      </a:cubicBezTo>
                      <a:cubicBezTo>
                        <a:pt x="113994" y="171037"/>
                        <a:pt x="98540" y="171386"/>
                        <a:pt x="83146" y="172412"/>
                      </a:cubicBezTo>
                      <a:cubicBezTo>
                        <a:pt x="47791" y="181251"/>
                        <a:pt x="91361" y="168892"/>
                        <a:pt x="61594" y="181648"/>
                      </a:cubicBezTo>
                      <a:cubicBezTo>
                        <a:pt x="57705" y="183315"/>
                        <a:pt x="53384" y="183701"/>
                        <a:pt x="49279" y="184727"/>
                      </a:cubicBezTo>
                      <a:cubicBezTo>
                        <a:pt x="46200" y="186780"/>
                        <a:pt x="43706" y="190362"/>
                        <a:pt x="40043" y="190885"/>
                      </a:cubicBezTo>
                      <a:cubicBezTo>
                        <a:pt x="31857" y="192055"/>
                        <a:pt x="24498" y="185653"/>
                        <a:pt x="18491" y="181648"/>
                      </a:cubicBezTo>
                      <a:cubicBezTo>
                        <a:pt x="11196" y="170704"/>
                        <a:pt x="531" y="152400"/>
                        <a:pt x="18" y="1447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1" name="Freeform: Shape 570">
                  <a:extLst>
                    <a:ext uri="{FF2B5EF4-FFF2-40B4-BE49-F238E27FC236}">
                      <a16:creationId xmlns:a16="http://schemas.microsoft.com/office/drawing/2014/main" id="{801D024E-CCCC-4C71-B516-F9FC6BD054FA}"/>
                    </a:ext>
                  </a:extLst>
                </p:cNvPr>
                <p:cNvSpPr/>
                <p:nvPr/>
              </p:nvSpPr>
              <p:spPr>
                <a:xfrm>
                  <a:off x="5400305" y="3567582"/>
                  <a:ext cx="155779" cy="52963"/>
                </a:xfrm>
                <a:custGeom>
                  <a:avLst/>
                  <a:gdLst>
                    <a:gd name="connsiteX0" fmla="*/ 117 w 377614"/>
                    <a:gd name="connsiteY0" fmla="*/ 138545 h 139493"/>
                    <a:gd name="connsiteX1" fmla="*/ 43220 w 377614"/>
                    <a:gd name="connsiteY1" fmla="*/ 98521 h 139493"/>
                    <a:gd name="connsiteX2" fmla="*/ 58614 w 377614"/>
                    <a:gd name="connsiteY2" fmla="*/ 80048 h 139493"/>
                    <a:gd name="connsiteX3" fmla="*/ 74008 w 377614"/>
                    <a:gd name="connsiteY3" fmla="*/ 70812 h 139493"/>
                    <a:gd name="connsiteX4" fmla="*/ 95560 w 377614"/>
                    <a:gd name="connsiteY4" fmla="*/ 64654 h 139493"/>
                    <a:gd name="connsiteX5" fmla="*/ 120190 w 377614"/>
                    <a:gd name="connsiteY5" fmla="*/ 55418 h 139493"/>
                    <a:gd name="connsiteX6" fmla="*/ 141742 w 377614"/>
                    <a:gd name="connsiteY6" fmla="*/ 46181 h 139493"/>
                    <a:gd name="connsiteX7" fmla="*/ 172530 w 377614"/>
                    <a:gd name="connsiteY7" fmla="*/ 36945 h 139493"/>
                    <a:gd name="connsiteX8" fmla="*/ 191002 w 377614"/>
                    <a:gd name="connsiteY8" fmla="*/ 30788 h 139493"/>
                    <a:gd name="connsiteX9" fmla="*/ 277208 w 377614"/>
                    <a:gd name="connsiteY9" fmla="*/ 24630 h 139493"/>
                    <a:gd name="connsiteX10" fmla="*/ 289524 w 377614"/>
                    <a:gd name="connsiteY10" fmla="*/ 21551 h 139493"/>
                    <a:gd name="connsiteX11" fmla="*/ 307996 w 377614"/>
                    <a:gd name="connsiteY11" fmla="*/ 15394 h 139493"/>
                    <a:gd name="connsiteX12" fmla="*/ 317233 w 377614"/>
                    <a:gd name="connsiteY12" fmla="*/ 9236 h 139493"/>
                    <a:gd name="connsiteX13" fmla="*/ 329548 w 377614"/>
                    <a:gd name="connsiteY13" fmla="*/ 6157 h 139493"/>
                    <a:gd name="connsiteX14" fmla="*/ 344942 w 377614"/>
                    <a:gd name="connsiteY14" fmla="*/ 0 h 139493"/>
                    <a:gd name="connsiteX15" fmla="*/ 354178 w 377614"/>
                    <a:gd name="connsiteY15" fmla="*/ 6157 h 139493"/>
                    <a:gd name="connsiteX16" fmla="*/ 357257 w 377614"/>
                    <a:gd name="connsiteY16" fmla="*/ 15394 h 139493"/>
                    <a:gd name="connsiteX17" fmla="*/ 363414 w 377614"/>
                    <a:gd name="connsiteY17" fmla="*/ 24630 h 139493"/>
                    <a:gd name="connsiteX18" fmla="*/ 366493 w 377614"/>
                    <a:gd name="connsiteY18" fmla="*/ 46181 h 139493"/>
                    <a:gd name="connsiteX19" fmla="*/ 369572 w 377614"/>
                    <a:gd name="connsiteY19" fmla="*/ 55418 h 139493"/>
                    <a:gd name="connsiteX20" fmla="*/ 372651 w 377614"/>
                    <a:gd name="connsiteY20" fmla="*/ 67733 h 139493"/>
                    <a:gd name="connsiteX21" fmla="*/ 375730 w 377614"/>
                    <a:gd name="connsiteY21" fmla="*/ 107757 h 139493"/>
                    <a:gd name="connsiteX22" fmla="*/ 372651 w 377614"/>
                    <a:gd name="connsiteY22" fmla="*/ 135466 h 139493"/>
                    <a:gd name="connsiteX23" fmla="*/ 289524 w 377614"/>
                    <a:gd name="connsiteY23" fmla="*/ 132388 h 139493"/>
                    <a:gd name="connsiteX24" fmla="*/ 271051 w 377614"/>
                    <a:gd name="connsiteY24" fmla="*/ 129309 h 139493"/>
                    <a:gd name="connsiteX25" fmla="*/ 255657 w 377614"/>
                    <a:gd name="connsiteY25" fmla="*/ 126230 h 139493"/>
                    <a:gd name="connsiteX26" fmla="*/ 58614 w 377614"/>
                    <a:gd name="connsiteY26" fmla="*/ 129309 h 139493"/>
                    <a:gd name="connsiteX27" fmla="*/ 117 w 377614"/>
                    <a:gd name="connsiteY27" fmla="*/ 138545 h 13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7614" h="139493">
                      <a:moveTo>
                        <a:pt x="117" y="138545"/>
                      </a:moveTo>
                      <a:cubicBezTo>
                        <a:pt x="-2449" y="133414"/>
                        <a:pt x="37979" y="106382"/>
                        <a:pt x="43220" y="98521"/>
                      </a:cubicBezTo>
                      <a:cubicBezTo>
                        <a:pt x="48435" y="90699"/>
                        <a:pt x="50712" y="85974"/>
                        <a:pt x="58614" y="80048"/>
                      </a:cubicBezTo>
                      <a:cubicBezTo>
                        <a:pt x="63401" y="76458"/>
                        <a:pt x="68540" y="73242"/>
                        <a:pt x="74008" y="70812"/>
                      </a:cubicBezTo>
                      <a:cubicBezTo>
                        <a:pt x="91768" y="62919"/>
                        <a:pt x="80549" y="72159"/>
                        <a:pt x="95560" y="64654"/>
                      </a:cubicBezTo>
                      <a:cubicBezTo>
                        <a:pt x="116699" y="54085"/>
                        <a:pt x="90492" y="61358"/>
                        <a:pt x="120190" y="55418"/>
                      </a:cubicBezTo>
                      <a:cubicBezTo>
                        <a:pt x="143378" y="39959"/>
                        <a:pt x="113910" y="58109"/>
                        <a:pt x="141742" y="46181"/>
                      </a:cubicBezTo>
                      <a:cubicBezTo>
                        <a:pt x="169744" y="34180"/>
                        <a:pt x="122352" y="44114"/>
                        <a:pt x="172530" y="36945"/>
                      </a:cubicBezTo>
                      <a:cubicBezTo>
                        <a:pt x="178687" y="34893"/>
                        <a:pt x="184600" y="31855"/>
                        <a:pt x="191002" y="30788"/>
                      </a:cubicBezTo>
                      <a:cubicBezTo>
                        <a:pt x="231768" y="23993"/>
                        <a:pt x="203239" y="27992"/>
                        <a:pt x="277208" y="24630"/>
                      </a:cubicBezTo>
                      <a:cubicBezTo>
                        <a:pt x="281313" y="23604"/>
                        <a:pt x="285471" y="22767"/>
                        <a:pt x="289524" y="21551"/>
                      </a:cubicBezTo>
                      <a:cubicBezTo>
                        <a:pt x="295741" y="19686"/>
                        <a:pt x="307996" y="15394"/>
                        <a:pt x="307996" y="15394"/>
                      </a:cubicBezTo>
                      <a:cubicBezTo>
                        <a:pt x="311075" y="13341"/>
                        <a:pt x="313832" y="10694"/>
                        <a:pt x="317233" y="9236"/>
                      </a:cubicBezTo>
                      <a:cubicBezTo>
                        <a:pt x="321122" y="7569"/>
                        <a:pt x="325534" y="7495"/>
                        <a:pt x="329548" y="6157"/>
                      </a:cubicBezTo>
                      <a:cubicBezTo>
                        <a:pt x="334791" y="4409"/>
                        <a:pt x="339811" y="2052"/>
                        <a:pt x="344942" y="0"/>
                      </a:cubicBezTo>
                      <a:cubicBezTo>
                        <a:pt x="348021" y="2052"/>
                        <a:pt x="351867" y="3268"/>
                        <a:pt x="354178" y="6157"/>
                      </a:cubicBezTo>
                      <a:cubicBezTo>
                        <a:pt x="356205" y="8691"/>
                        <a:pt x="355806" y="12491"/>
                        <a:pt x="357257" y="15394"/>
                      </a:cubicBezTo>
                      <a:cubicBezTo>
                        <a:pt x="358912" y="18703"/>
                        <a:pt x="361362" y="21551"/>
                        <a:pt x="363414" y="24630"/>
                      </a:cubicBezTo>
                      <a:cubicBezTo>
                        <a:pt x="364440" y="31814"/>
                        <a:pt x="365070" y="39065"/>
                        <a:pt x="366493" y="46181"/>
                      </a:cubicBezTo>
                      <a:cubicBezTo>
                        <a:pt x="367130" y="49364"/>
                        <a:pt x="368680" y="52297"/>
                        <a:pt x="369572" y="55418"/>
                      </a:cubicBezTo>
                      <a:cubicBezTo>
                        <a:pt x="370734" y="59487"/>
                        <a:pt x="371625" y="63628"/>
                        <a:pt x="372651" y="67733"/>
                      </a:cubicBezTo>
                      <a:cubicBezTo>
                        <a:pt x="373677" y="81074"/>
                        <a:pt x="375730" y="94376"/>
                        <a:pt x="375730" y="107757"/>
                      </a:cubicBezTo>
                      <a:cubicBezTo>
                        <a:pt x="375730" y="117050"/>
                        <a:pt x="381587" y="132913"/>
                        <a:pt x="372651" y="135466"/>
                      </a:cubicBezTo>
                      <a:cubicBezTo>
                        <a:pt x="345990" y="143084"/>
                        <a:pt x="317233" y="133414"/>
                        <a:pt x="289524" y="132388"/>
                      </a:cubicBezTo>
                      <a:lnTo>
                        <a:pt x="271051" y="129309"/>
                      </a:lnTo>
                      <a:cubicBezTo>
                        <a:pt x="265902" y="128373"/>
                        <a:pt x="260890" y="126230"/>
                        <a:pt x="255657" y="126230"/>
                      </a:cubicBezTo>
                      <a:cubicBezTo>
                        <a:pt x="189968" y="126230"/>
                        <a:pt x="124295" y="128283"/>
                        <a:pt x="58614" y="129309"/>
                      </a:cubicBezTo>
                      <a:cubicBezTo>
                        <a:pt x="11409" y="126162"/>
                        <a:pt x="2683" y="143676"/>
                        <a:pt x="117" y="13854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2" name="Freeform: Shape 571">
                  <a:extLst>
                    <a:ext uri="{FF2B5EF4-FFF2-40B4-BE49-F238E27FC236}">
                      <a16:creationId xmlns:a16="http://schemas.microsoft.com/office/drawing/2014/main" id="{789E0C40-6B76-479E-A976-1D6F61B8728A}"/>
                    </a:ext>
                  </a:extLst>
                </p:cNvPr>
                <p:cNvSpPr/>
                <p:nvPr/>
              </p:nvSpPr>
              <p:spPr>
                <a:xfrm>
                  <a:off x="5405427" y="3645891"/>
                  <a:ext cx="155202" cy="44431"/>
                </a:xfrm>
                <a:custGeom>
                  <a:avLst/>
                  <a:gdLst>
                    <a:gd name="connsiteX0" fmla="*/ 16 w 376217"/>
                    <a:gd name="connsiteY0" fmla="*/ 73918 h 117021"/>
                    <a:gd name="connsiteX1" fmla="*/ 15410 w 376217"/>
                    <a:gd name="connsiteY1" fmla="*/ 67761 h 117021"/>
                    <a:gd name="connsiteX2" fmla="*/ 24646 w 376217"/>
                    <a:gd name="connsiteY2" fmla="*/ 64682 h 117021"/>
                    <a:gd name="connsiteX3" fmla="*/ 43119 w 376217"/>
                    <a:gd name="connsiteY3" fmla="*/ 52367 h 117021"/>
                    <a:gd name="connsiteX4" fmla="*/ 52355 w 376217"/>
                    <a:gd name="connsiteY4" fmla="*/ 46209 h 117021"/>
                    <a:gd name="connsiteX5" fmla="*/ 70828 w 376217"/>
                    <a:gd name="connsiteY5" fmla="*/ 40052 h 117021"/>
                    <a:gd name="connsiteX6" fmla="*/ 80064 w 376217"/>
                    <a:gd name="connsiteY6" fmla="*/ 33894 h 117021"/>
                    <a:gd name="connsiteX7" fmla="*/ 89300 w 376217"/>
                    <a:gd name="connsiteY7" fmla="*/ 30815 h 117021"/>
                    <a:gd name="connsiteX8" fmla="*/ 117010 w 376217"/>
                    <a:gd name="connsiteY8" fmla="*/ 24658 h 117021"/>
                    <a:gd name="connsiteX9" fmla="*/ 126246 w 376217"/>
                    <a:gd name="connsiteY9" fmla="*/ 21579 h 117021"/>
                    <a:gd name="connsiteX10" fmla="*/ 246319 w 376217"/>
                    <a:gd name="connsiteY10" fmla="*/ 15421 h 117021"/>
                    <a:gd name="connsiteX11" fmla="*/ 255555 w 376217"/>
                    <a:gd name="connsiteY11" fmla="*/ 9264 h 117021"/>
                    <a:gd name="connsiteX12" fmla="*/ 341761 w 376217"/>
                    <a:gd name="connsiteY12" fmla="*/ 6185 h 117021"/>
                    <a:gd name="connsiteX13" fmla="*/ 363313 w 376217"/>
                    <a:gd name="connsiteY13" fmla="*/ 9264 h 117021"/>
                    <a:gd name="connsiteX14" fmla="*/ 369470 w 376217"/>
                    <a:gd name="connsiteY14" fmla="*/ 27737 h 117021"/>
                    <a:gd name="connsiteX15" fmla="*/ 375628 w 376217"/>
                    <a:gd name="connsiteY15" fmla="*/ 36973 h 117021"/>
                    <a:gd name="connsiteX16" fmla="*/ 372549 w 376217"/>
                    <a:gd name="connsiteY16" fmla="*/ 107785 h 117021"/>
                    <a:gd name="connsiteX17" fmla="*/ 354076 w 376217"/>
                    <a:gd name="connsiteY17" fmla="*/ 110864 h 117021"/>
                    <a:gd name="connsiteX18" fmla="*/ 298658 w 376217"/>
                    <a:gd name="connsiteY18" fmla="*/ 117021 h 117021"/>
                    <a:gd name="connsiteX19" fmla="*/ 107773 w 376217"/>
                    <a:gd name="connsiteY19" fmla="*/ 113943 h 117021"/>
                    <a:gd name="connsiteX20" fmla="*/ 89300 w 376217"/>
                    <a:gd name="connsiteY20" fmla="*/ 104706 h 117021"/>
                    <a:gd name="connsiteX21" fmla="*/ 64670 w 376217"/>
                    <a:gd name="connsiteY21" fmla="*/ 98549 h 117021"/>
                    <a:gd name="connsiteX22" fmla="*/ 46197 w 376217"/>
                    <a:gd name="connsiteY22" fmla="*/ 92391 h 117021"/>
                    <a:gd name="connsiteX23" fmla="*/ 27725 w 376217"/>
                    <a:gd name="connsiteY23" fmla="*/ 83155 h 117021"/>
                    <a:gd name="connsiteX24" fmla="*/ 12331 w 376217"/>
                    <a:gd name="connsiteY24" fmla="*/ 80076 h 117021"/>
                    <a:gd name="connsiteX25" fmla="*/ 16 w 376217"/>
                    <a:gd name="connsiteY25" fmla="*/ 73918 h 11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6217" h="117021">
                      <a:moveTo>
                        <a:pt x="16" y="73918"/>
                      </a:moveTo>
                      <a:cubicBezTo>
                        <a:pt x="529" y="71866"/>
                        <a:pt x="10235" y="69701"/>
                        <a:pt x="15410" y="67761"/>
                      </a:cubicBezTo>
                      <a:cubicBezTo>
                        <a:pt x="18449" y="66622"/>
                        <a:pt x="21809" y="66258"/>
                        <a:pt x="24646" y="64682"/>
                      </a:cubicBezTo>
                      <a:cubicBezTo>
                        <a:pt x="31115" y="61088"/>
                        <a:pt x="36961" y="56472"/>
                        <a:pt x="43119" y="52367"/>
                      </a:cubicBezTo>
                      <a:cubicBezTo>
                        <a:pt x="46198" y="50314"/>
                        <a:pt x="48845" y="47379"/>
                        <a:pt x="52355" y="46209"/>
                      </a:cubicBezTo>
                      <a:lnTo>
                        <a:pt x="70828" y="40052"/>
                      </a:lnTo>
                      <a:cubicBezTo>
                        <a:pt x="73907" y="37999"/>
                        <a:pt x="76754" y="35549"/>
                        <a:pt x="80064" y="33894"/>
                      </a:cubicBezTo>
                      <a:cubicBezTo>
                        <a:pt x="82967" y="32443"/>
                        <a:pt x="86180" y="31706"/>
                        <a:pt x="89300" y="30815"/>
                      </a:cubicBezTo>
                      <a:cubicBezTo>
                        <a:pt x="111412" y="24498"/>
                        <a:pt x="91631" y="31003"/>
                        <a:pt x="117010" y="24658"/>
                      </a:cubicBezTo>
                      <a:cubicBezTo>
                        <a:pt x="120158" y="23871"/>
                        <a:pt x="123064" y="22216"/>
                        <a:pt x="126246" y="21579"/>
                      </a:cubicBezTo>
                      <a:cubicBezTo>
                        <a:pt x="162011" y="14425"/>
                        <a:pt x="223458" y="16135"/>
                        <a:pt x="246319" y="15421"/>
                      </a:cubicBezTo>
                      <a:cubicBezTo>
                        <a:pt x="249398" y="13369"/>
                        <a:pt x="252342" y="11100"/>
                        <a:pt x="255555" y="9264"/>
                      </a:cubicBezTo>
                      <a:cubicBezTo>
                        <a:pt x="285917" y="-8086"/>
                        <a:pt x="284778" y="3811"/>
                        <a:pt x="341761" y="6185"/>
                      </a:cubicBezTo>
                      <a:cubicBezTo>
                        <a:pt x="348945" y="7211"/>
                        <a:pt x="357585" y="4809"/>
                        <a:pt x="363313" y="9264"/>
                      </a:cubicBezTo>
                      <a:cubicBezTo>
                        <a:pt x="368436" y="13249"/>
                        <a:pt x="365869" y="22337"/>
                        <a:pt x="369470" y="27737"/>
                      </a:cubicBezTo>
                      <a:lnTo>
                        <a:pt x="375628" y="36973"/>
                      </a:lnTo>
                      <a:cubicBezTo>
                        <a:pt x="374602" y="60577"/>
                        <a:pt x="379164" y="85104"/>
                        <a:pt x="372549" y="107785"/>
                      </a:cubicBezTo>
                      <a:cubicBezTo>
                        <a:pt x="370801" y="113778"/>
                        <a:pt x="360197" y="109640"/>
                        <a:pt x="354076" y="110864"/>
                      </a:cubicBezTo>
                      <a:cubicBezTo>
                        <a:pt x="317564" y="118167"/>
                        <a:pt x="380781" y="111157"/>
                        <a:pt x="298658" y="117021"/>
                      </a:cubicBezTo>
                      <a:lnTo>
                        <a:pt x="107773" y="113943"/>
                      </a:lnTo>
                      <a:cubicBezTo>
                        <a:pt x="99529" y="113689"/>
                        <a:pt x="96103" y="108108"/>
                        <a:pt x="89300" y="104706"/>
                      </a:cubicBezTo>
                      <a:cubicBezTo>
                        <a:pt x="81823" y="100967"/>
                        <a:pt x="72405" y="100658"/>
                        <a:pt x="64670" y="98549"/>
                      </a:cubicBezTo>
                      <a:cubicBezTo>
                        <a:pt x="58408" y="96841"/>
                        <a:pt x="46197" y="92391"/>
                        <a:pt x="46197" y="92391"/>
                      </a:cubicBezTo>
                      <a:cubicBezTo>
                        <a:pt x="37165" y="86369"/>
                        <a:pt x="37924" y="85705"/>
                        <a:pt x="27725" y="83155"/>
                      </a:cubicBezTo>
                      <a:cubicBezTo>
                        <a:pt x="22648" y="81886"/>
                        <a:pt x="17190" y="82020"/>
                        <a:pt x="12331" y="80076"/>
                      </a:cubicBezTo>
                      <a:cubicBezTo>
                        <a:pt x="11378" y="79695"/>
                        <a:pt x="-497" y="75970"/>
                        <a:pt x="16" y="739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3" name="Freeform: Shape 572">
                  <a:extLst>
                    <a:ext uri="{FF2B5EF4-FFF2-40B4-BE49-F238E27FC236}">
                      <a16:creationId xmlns:a16="http://schemas.microsoft.com/office/drawing/2014/main" id="{C551ACC5-65EC-42E6-BECA-B299C6D57F3E}"/>
                    </a:ext>
                  </a:extLst>
                </p:cNvPr>
                <p:cNvSpPr/>
                <p:nvPr/>
              </p:nvSpPr>
              <p:spPr>
                <a:xfrm>
                  <a:off x="5425755" y="3712397"/>
                  <a:ext cx="140982" cy="50400"/>
                </a:xfrm>
                <a:custGeom>
                  <a:avLst/>
                  <a:gdLst>
                    <a:gd name="connsiteX0" fmla="*/ 0 w 341746"/>
                    <a:gd name="connsiteY0" fmla="*/ 80404 h 132743"/>
                    <a:gd name="connsiteX1" fmla="*/ 33867 w 341746"/>
                    <a:gd name="connsiteY1" fmla="*/ 71167 h 132743"/>
                    <a:gd name="connsiteX2" fmla="*/ 43103 w 341746"/>
                    <a:gd name="connsiteY2" fmla="*/ 68089 h 132743"/>
                    <a:gd name="connsiteX3" fmla="*/ 52340 w 341746"/>
                    <a:gd name="connsiteY3" fmla="*/ 65010 h 132743"/>
                    <a:gd name="connsiteX4" fmla="*/ 80049 w 341746"/>
                    <a:gd name="connsiteY4" fmla="*/ 52695 h 132743"/>
                    <a:gd name="connsiteX5" fmla="*/ 110837 w 341746"/>
                    <a:gd name="connsiteY5" fmla="*/ 40380 h 132743"/>
                    <a:gd name="connsiteX6" fmla="*/ 157018 w 341746"/>
                    <a:gd name="connsiteY6" fmla="*/ 34222 h 132743"/>
                    <a:gd name="connsiteX7" fmla="*/ 184727 w 341746"/>
                    <a:gd name="connsiteY7" fmla="*/ 31143 h 132743"/>
                    <a:gd name="connsiteX8" fmla="*/ 193964 w 341746"/>
                    <a:gd name="connsiteY8" fmla="*/ 28064 h 132743"/>
                    <a:gd name="connsiteX9" fmla="*/ 215515 w 341746"/>
                    <a:gd name="connsiteY9" fmla="*/ 21907 h 132743"/>
                    <a:gd name="connsiteX10" fmla="*/ 240146 w 341746"/>
                    <a:gd name="connsiteY10" fmla="*/ 12670 h 132743"/>
                    <a:gd name="connsiteX11" fmla="*/ 249382 w 341746"/>
                    <a:gd name="connsiteY11" fmla="*/ 6513 h 132743"/>
                    <a:gd name="connsiteX12" fmla="*/ 267855 w 341746"/>
                    <a:gd name="connsiteY12" fmla="*/ 355 h 132743"/>
                    <a:gd name="connsiteX13" fmla="*/ 320194 w 341746"/>
                    <a:gd name="connsiteY13" fmla="*/ 3434 h 132743"/>
                    <a:gd name="connsiteX14" fmla="*/ 326352 w 341746"/>
                    <a:gd name="connsiteY14" fmla="*/ 21907 h 132743"/>
                    <a:gd name="connsiteX15" fmla="*/ 332509 w 341746"/>
                    <a:gd name="connsiteY15" fmla="*/ 52695 h 132743"/>
                    <a:gd name="connsiteX16" fmla="*/ 335588 w 341746"/>
                    <a:gd name="connsiteY16" fmla="*/ 65010 h 132743"/>
                    <a:gd name="connsiteX17" fmla="*/ 341746 w 341746"/>
                    <a:gd name="connsiteY17" fmla="*/ 83483 h 132743"/>
                    <a:gd name="connsiteX18" fmla="*/ 338667 w 341746"/>
                    <a:gd name="connsiteY18" fmla="*/ 117349 h 132743"/>
                    <a:gd name="connsiteX19" fmla="*/ 335588 w 341746"/>
                    <a:gd name="connsiteY19" fmla="*/ 126586 h 132743"/>
                    <a:gd name="connsiteX20" fmla="*/ 326352 w 341746"/>
                    <a:gd name="connsiteY20" fmla="*/ 132743 h 132743"/>
                    <a:gd name="connsiteX21" fmla="*/ 172412 w 341746"/>
                    <a:gd name="connsiteY21" fmla="*/ 129664 h 132743"/>
                    <a:gd name="connsiteX22" fmla="*/ 123152 w 341746"/>
                    <a:gd name="connsiteY22" fmla="*/ 117349 h 132743"/>
                    <a:gd name="connsiteX23" fmla="*/ 92364 w 341746"/>
                    <a:gd name="connsiteY23" fmla="*/ 114270 h 132743"/>
                    <a:gd name="connsiteX24" fmla="*/ 46182 w 341746"/>
                    <a:gd name="connsiteY24" fmla="*/ 108113 h 132743"/>
                    <a:gd name="connsiteX25" fmla="*/ 18473 w 341746"/>
                    <a:gd name="connsiteY25" fmla="*/ 98877 h 132743"/>
                    <a:gd name="connsiteX26" fmla="*/ 0 w 341746"/>
                    <a:gd name="connsiteY26" fmla="*/ 80404 h 13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1746" h="132743">
                      <a:moveTo>
                        <a:pt x="0" y="80404"/>
                      </a:moveTo>
                      <a:cubicBezTo>
                        <a:pt x="21763" y="76051"/>
                        <a:pt x="10424" y="78981"/>
                        <a:pt x="33867" y="71167"/>
                      </a:cubicBezTo>
                      <a:lnTo>
                        <a:pt x="43103" y="68089"/>
                      </a:lnTo>
                      <a:lnTo>
                        <a:pt x="52340" y="65010"/>
                      </a:lnTo>
                      <a:cubicBezTo>
                        <a:pt x="79512" y="46893"/>
                        <a:pt x="36076" y="74683"/>
                        <a:pt x="80049" y="52695"/>
                      </a:cubicBezTo>
                      <a:cubicBezTo>
                        <a:pt x="93868" y="45785"/>
                        <a:pt x="94093" y="44946"/>
                        <a:pt x="110837" y="40380"/>
                      </a:cubicBezTo>
                      <a:cubicBezTo>
                        <a:pt x="125843" y="36288"/>
                        <a:pt x="141720" y="35832"/>
                        <a:pt x="157018" y="34222"/>
                      </a:cubicBezTo>
                      <a:lnTo>
                        <a:pt x="184727" y="31143"/>
                      </a:lnTo>
                      <a:cubicBezTo>
                        <a:pt x="187806" y="30117"/>
                        <a:pt x="190843" y="28956"/>
                        <a:pt x="193964" y="28064"/>
                      </a:cubicBezTo>
                      <a:cubicBezTo>
                        <a:pt x="198573" y="26747"/>
                        <a:pt x="210589" y="24370"/>
                        <a:pt x="215515" y="21907"/>
                      </a:cubicBezTo>
                      <a:cubicBezTo>
                        <a:pt x="236655" y="11336"/>
                        <a:pt x="210448" y="18610"/>
                        <a:pt x="240146" y="12670"/>
                      </a:cubicBezTo>
                      <a:cubicBezTo>
                        <a:pt x="243225" y="10618"/>
                        <a:pt x="246001" y="8016"/>
                        <a:pt x="249382" y="6513"/>
                      </a:cubicBezTo>
                      <a:cubicBezTo>
                        <a:pt x="255313" y="3877"/>
                        <a:pt x="267855" y="355"/>
                        <a:pt x="267855" y="355"/>
                      </a:cubicBezTo>
                      <a:cubicBezTo>
                        <a:pt x="285301" y="1381"/>
                        <a:pt x="303795" y="-2608"/>
                        <a:pt x="320194" y="3434"/>
                      </a:cubicBezTo>
                      <a:cubicBezTo>
                        <a:pt x="326285" y="5678"/>
                        <a:pt x="325079" y="15542"/>
                        <a:pt x="326352" y="21907"/>
                      </a:cubicBezTo>
                      <a:cubicBezTo>
                        <a:pt x="328404" y="32170"/>
                        <a:pt x="329970" y="42542"/>
                        <a:pt x="332509" y="52695"/>
                      </a:cubicBezTo>
                      <a:cubicBezTo>
                        <a:pt x="333535" y="56800"/>
                        <a:pt x="334372" y="60957"/>
                        <a:pt x="335588" y="65010"/>
                      </a:cubicBezTo>
                      <a:cubicBezTo>
                        <a:pt x="337453" y="71227"/>
                        <a:pt x="341746" y="83483"/>
                        <a:pt x="341746" y="83483"/>
                      </a:cubicBezTo>
                      <a:cubicBezTo>
                        <a:pt x="340720" y="94772"/>
                        <a:pt x="340270" y="106128"/>
                        <a:pt x="338667" y="117349"/>
                      </a:cubicBezTo>
                      <a:cubicBezTo>
                        <a:pt x="338208" y="120562"/>
                        <a:pt x="337615" y="124052"/>
                        <a:pt x="335588" y="126586"/>
                      </a:cubicBezTo>
                      <a:cubicBezTo>
                        <a:pt x="333277" y="129475"/>
                        <a:pt x="329431" y="130691"/>
                        <a:pt x="326352" y="132743"/>
                      </a:cubicBezTo>
                      <a:lnTo>
                        <a:pt x="172412" y="129664"/>
                      </a:lnTo>
                      <a:cubicBezTo>
                        <a:pt x="154382" y="129020"/>
                        <a:pt x="140633" y="120434"/>
                        <a:pt x="123152" y="117349"/>
                      </a:cubicBezTo>
                      <a:cubicBezTo>
                        <a:pt x="112995" y="115556"/>
                        <a:pt x="102621" y="115350"/>
                        <a:pt x="92364" y="114270"/>
                      </a:cubicBezTo>
                      <a:cubicBezTo>
                        <a:pt x="61669" y="111039"/>
                        <a:pt x="71659" y="112359"/>
                        <a:pt x="46182" y="108113"/>
                      </a:cubicBezTo>
                      <a:lnTo>
                        <a:pt x="18473" y="98877"/>
                      </a:lnTo>
                      <a:cubicBezTo>
                        <a:pt x="7861" y="95340"/>
                        <a:pt x="11531" y="98092"/>
                        <a:pt x="0" y="8040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4" name="Freeform: Shape 573">
                  <a:extLst>
                    <a:ext uri="{FF2B5EF4-FFF2-40B4-BE49-F238E27FC236}">
                      <a16:creationId xmlns:a16="http://schemas.microsoft.com/office/drawing/2014/main" id="{FA0C196B-56E0-4466-ACC1-418FB62B0120}"/>
                    </a:ext>
                  </a:extLst>
                </p:cNvPr>
                <p:cNvSpPr/>
                <p:nvPr/>
              </p:nvSpPr>
              <p:spPr>
                <a:xfrm>
                  <a:off x="5414325" y="3780332"/>
                  <a:ext cx="177040" cy="44289"/>
                </a:xfrm>
                <a:custGeom>
                  <a:avLst/>
                  <a:gdLst>
                    <a:gd name="connsiteX0" fmla="*/ 0 w 429153"/>
                    <a:gd name="connsiteY0" fmla="*/ 76970 h 116648"/>
                    <a:gd name="connsiteX1" fmla="*/ 3079 w 429153"/>
                    <a:gd name="connsiteY1" fmla="*/ 40024 h 116648"/>
                    <a:gd name="connsiteX2" fmla="*/ 12315 w 429153"/>
                    <a:gd name="connsiteY2" fmla="*/ 18473 h 116648"/>
                    <a:gd name="connsiteX3" fmla="*/ 24630 w 429153"/>
                    <a:gd name="connsiteY3" fmla="*/ 9236 h 116648"/>
                    <a:gd name="connsiteX4" fmla="*/ 33867 w 429153"/>
                    <a:gd name="connsiteY4" fmla="*/ 6158 h 116648"/>
                    <a:gd name="connsiteX5" fmla="*/ 49261 w 429153"/>
                    <a:gd name="connsiteY5" fmla="*/ 0 h 116648"/>
                    <a:gd name="connsiteX6" fmla="*/ 366376 w 429153"/>
                    <a:gd name="connsiteY6" fmla="*/ 3079 h 116648"/>
                    <a:gd name="connsiteX7" fmla="*/ 378691 w 429153"/>
                    <a:gd name="connsiteY7" fmla="*/ 9236 h 116648"/>
                    <a:gd name="connsiteX8" fmla="*/ 387927 w 429153"/>
                    <a:gd name="connsiteY8" fmla="*/ 12315 h 116648"/>
                    <a:gd name="connsiteX9" fmla="*/ 415636 w 429153"/>
                    <a:gd name="connsiteY9" fmla="*/ 33867 h 116648"/>
                    <a:gd name="connsiteX10" fmla="*/ 418715 w 429153"/>
                    <a:gd name="connsiteY10" fmla="*/ 46182 h 116648"/>
                    <a:gd name="connsiteX11" fmla="*/ 424873 w 429153"/>
                    <a:gd name="connsiteY11" fmla="*/ 64655 h 116648"/>
                    <a:gd name="connsiteX12" fmla="*/ 421794 w 429153"/>
                    <a:gd name="connsiteY12" fmla="*/ 110836 h 116648"/>
                    <a:gd name="connsiteX13" fmla="*/ 203200 w 429153"/>
                    <a:gd name="connsiteY13" fmla="*/ 107758 h 116648"/>
                    <a:gd name="connsiteX14" fmla="*/ 144703 w 429153"/>
                    <a:gd name="connsiteY14" fmla="*/ 101600 h 116648"/>
                    <a:gd name="connsiteX15" fmla="*/ 113915 w 429153"/>
                    <a:gd name="connsiteY15" fmla="*/ 95442 h 116648"/>
                    <a:gd name="connsiteX16" fmla="*/ 101600 w 429153"/>
                    <a:gd name="connsiteY16" fmla="*/ 92364 h 116648"/>
                    <a:gd name="connsiteX17" fmla="*/ 55418 w 429153"/>
                    <a:gd name="connsiteY17" fmla="*/ 86206 h 116648"/>
                    <a:gd name="connsiteX18" fmla="*/ 46182 w 429153"/>
                    <a:gd name="connsiteY18" fmla="*/ 83127 h 116648"/>
                    <a:gd name="connsiteX19" fmla="*/ 27709 w 429153"/>
                    <a:gd name="connsiteY19" fmla="*/ 80049 h 116648"/>
                    <a:gd name="connsiteX20" fmla="*/ 12315 w 429153"/>
                    <a:gd name="connsiteY20" fmla="*/ 76970 h 116648"/>
                    <a:gd name="connsiteX21" fmla="*/ 0 w 429153"/>
                    <a:gd name="connsiteY21" fmla="*/ 76970 h 1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9153" h="116648">
                      <a:moveTo>
                        <a:pt x="0" y="76970"/>
                      </a:moveTo>
                      <a:cubicBezTo>
                        <a:pt x="1026" y="64655"/>
                        <a:pt x="1546" y="52287"/>
                        <a:pt x="3079" y="40024"/>
                      </a:cubicBezTo>
                      <a:cubicBezTo>
                        <a:pt x="4088" y="31950"/>
                        <a:pt x="6405" y="24383"/>
                        <a:pt x="12315" y="18473"/>
                      </a:cubicBezTo>
                      <a:cubicBezTo>
                        <a:pt x="15943" y="14844"/>
                        <a:pt x="20175" y="11782"/>
                        <a:pt x="24630" y="9236"/>
                      </a:cubicBezTo>
                      <a:cubicBezTo>
                        <a:pt x="27448" y="7626"/>
                        <a:pt x="30828" y="7297"/>
                        <a:pt x="33867" y="6158"/>
                      </a:cubicBezTo>
                      <a:cubicBezTo>
                        <a:pt x="39042" y="4218"/>
                        <a:pt x="44130" y="2053"/>
                        <a:pt x="49261" y="0"/>
                      </a:cubicBezTo>
                      <a:lnTo>
                        <a:pt x="366376" y="3079"/>
                      </a:lnTo>
                      <a:cubicBezTo>
                        <a:pt x="370964" y="3208"/>
                        <a:pt x="374473" y="7428"/>
                        <a:pt x="378691" y="9236"/>
                      </a:cubicBezTo>
                      <a:cubicBezTo>
                        <a:pt x="381674" y="10514"/>
                        <a:pt x="385090" y="10739"/>
                        <a:pt x="387927" y="12315"/>
                      </a:cubicBezTo>
                      <a:cubicBezTo>
                        <a:pt x="404501" y="21523"/>
                        <a:pt x="404416" y="22646"/>
                        <a:pt x="415636" y="33867"/>
                      </a:cubicBezTo>
                      <a:cubicBezTo>
                        <a:pt x="416662" y="37972"/>
                        <a:pt x="417499" y="42129"/>
                        <a:pt x="418715" y="46182"/>
                      </a:cubicBezTo>
                      <a:cubicBezTo>
                        <a:pt x="420580" y="52399"/>
                        <a:pt x="424873" y="64655"/>
                        <a:pt x="424873" y="64655"/>
                      </a:cubicBezTo>
                      <a:cubicBezTo>
                        <a:pt x="423847" y="80049"/>
                        <a:pt x="436938" y="107891"/>
                        <a:pt x="421794" y="110836"/>
                      </a:cubicBezTo>
                      <a:cubicBezTo>
                        <a:pt x="350262" y="124745"/>
                        <a:pt x="276050" y="109557"/>
                        <a:pt x="203200" y="107758"/>
                      </a:cubicBezTo>
                      <a:cubicBezTo>
                        <a:pt x="198053" y="107631"/>
                        <a:pt x="151228" y="102325"/>
                        <a:pt x="144703" y="101600"/>
                      </a:cubicBezTo>
                      <a:cubicBezTo>
                        <a:pt x="125738" y="95278"/>
                        <a:pt x="145041" y="101101"/>
                        <a:pt x="113915" y="95442"/>
                      </a:cubicBezTo>
                      <a:cubicBezTo>
                        <a:pt x="109752" y="94685"/>
                        <a:pt x="105749" y="93194"/>
                        <a:pt x="101600" y="92364"/>
                      </a:cubicBezTo>
                      <a:cubicBezTo>
                        <a:pt x="84320" y="88908"/>
                        <a:pt x="73910" y="88261"/>
                        <a:pt x="55418" y="86206"/>
                      </a:cubicBezTo>
                      <a:cubicBezTo>
                        <a:pt x="52339" y="85180"/>
                        <a:pt x="49350" y="83831"/>
                        <a:pt x="46182" y="83127"/>
                      </a:cubicBezTo>
                      <a:cubicBezTo>
                        <a:pt x="40088" y="81773"/>
                        <a:pt x="33851" y="81166"/>
                        <a:pt x="27709" y="80049"/>
                      </a:cubicBezTo>
                      <a:cubicBezTo>
                        <a:pt x="22560" y="79113"/>
                        <a:pt x="17446" y="77996"/>
                        <a:pt x="12315" y="76970"/>
                      </a:cubicBezTo>
                      <a:lnTo>
                        <a:pt x="0" y="7697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5" name="Freeform: Shape 574">
                  <a:extLst>
                    <a:ext uri="{FF2B5EF4-FFF2-40B4-BE49-F238E27FC236}">
                      <a16:creationId xmlns:a16="http://schemas.microsoft.com/office/drawing/2014/main" id="{62865B70-3E17-4574-92E4-4871C8B14E79}"/>
                    </a:ext>
                  </a:extLst>
                </p:cNvPr>
                <p:cNvSpPr/>
                <p:nvPr/>
              </p:nvSpPr>
              <p:spPr>
                <a:xfrm>
                  <a:off x="5279693" y="3761628"/>
                  <a:ext cx="80370" cy="75983"/>
                </a:xfrm>
                <a:custGeom>
                  <a:avLst/>
                  <a:gdLst>
                    <a:gd name="connsiteX0" fmla="*/ 123151 w 194820"/>
                    <a:gd name="connsiteY0" fmla="*/ 21552 h 200122"/>
                    <a:gd name="connsiteX1" fmla="*/ 135466 w 194820"/>
                    <a:gd name="connsiteY1" fmla="*/ 36946 h 200122"/>
                    <a:gd name="connsiteX2" fmla="*/ 163175 w 194820"/>
                    <a:gd name="connsiteY2" fmla="*/ 52340 h 200122"/>
                    <a:gd name="connsiteX3" fmla="*/ 190884 w 194820"/>
                    <a:gd name="connsiteY3" fmla="*/ 67734 h 200122"/>
                    <a:gd name="connsiteX4" fmla="*/ 190884 w 194820"/>
                    <a:gd name="connsiteY4" fmla="*/ 95443 h 200122"/>
                    <a:gd name="connsiteX5" fmla="*/ 181648 w 194820"/>
                    <a:gd name="connsiteY5" fmla="*/ 98522 h 200122"/>
                    <a:gd name="connsiteX6" fmla="*/ 163175 w 194820"/>
                    <a:gd name="connsiteY6" fmla="*/ 110837 h 200122"/>
                    <a:gd name="connsiteX7" fmla="*/ 153939 w 194820"/>
                    <a:gd name="connsiteY7" fmla="*/ 116994 h 200122"/>
                    <a:gd name="connsiteX8" fmla="*/ 144703 w 194820"/>
                    <a:gd name="connsiteY8" fmla="*/ 126231 h 200122"/>
                    <a:gd name="connsiteX9" fmla="*/ 141624 w 194820"/>
                    <a:gd name="connsiteY9" fmla="*/ 135467 h 200122"/>
                    <a:gd name="connsiteX10" fmla="*/ 132387 w 194820"/>
                    <a:gd name="connsiteY10" fmla="*/ 190885 h 200122"/>
                    <a:gd name="connsiteX11" fmla="*/ 113915 w 194820"/>
                    <a:gd name="connsiteY11" fmla="*/ 200122 h 200122"/>
                    <a:gd name="connsiteX12" fmla="*/ 64654 w 194820"/>
                    <a:gd name="connsiteY12" fmla="*/ 197043 h 200122"/>
                    <a:gd name="connsiteX13" fmla="*/ 52339 w 194820"/>
                    <a:gd name="connsiteY13" fmla="*/ 190885 h 200122"/>
                    <a:gd name="connsiteX14" fmla="*/ 43103 w 194820"/>
                    <a:gd name="connsiteY14" fmla="*/ 187806 h 200122"/>
                    <a:gd name="connsiteX15" fmla="*/ 33866 w 194820"/>
                    <a:gd name="connsiteY15" fmla="*/ 178570 h 200122"/>
                    <a:gd name="connsiteX16" fmla="*/ 24630 w 194820"/>
                    <a:gd name="connsiteY16" fmla="*/ 172413 h 200122"/>
                    <a:gd name="connsiteX17" fmla="*/ 0 w 194820"/>
                    <a:gd name="connsiteY17" fmla="*/ 147782 h 200122"/>
                    <a:gd name="connsiteX18" fmla="*/ 3078 w 194820"/>
                    <a:gd name="connsiteY18" fmla="*/ 110837 h 200122"/>
                    <a:gd name="connsiteX19" fmla="*/ 21551 w 194820"/>
                    <a:gd name="connsiteY19" fmla="*/ 92364 h 200122"/>
                    <a:gd name="connsiteX20" fmla="*/ 33866 w 194820"/>
                    <a:gd name="connsiteY20" fmla="*/ 73891 h 200122"/>
                    <a:gd name="connsiteX21" fmla="*/ 40024 w 194820"/>
                    <a:gd name="connsiteY21" fmla="*/ 64655 h 200122"/>
                    <a:gd name="connsiteX22" fmla="*/ 46181 w 194820"/>
                    <a:gd name="connsiteY22" fmla="*/ 46182 h 200122"/>
                    <a:gd name="connsiteX23" fmla="*/ 49260 w 194820"/>
                    <a:gd name="connsiteY23" fmla="*/ 18473 h 200122"/>
                    <a:gd name="connsiteX24" fmla="*/ 52339 w 194820"/>
                    <a:gd name="connsiteY24" fmla="*/ 9237 h 200122"/>
                    <a:gd name="connsiteX25" fmla="*/ 61575 w 194820"/>
                    <a:gd name="connsiteY25" fmla="*/ 6158 h 200122"/>
                    <a:gd name="connsiteX26" fmla="*/ 70812 w 194820"/>
                    <a:gd name="connsiteY26" fmla="*/ 0 h 200122"/>
                    <a:gd name="connsiteX27" fmla="*/ 83127 w 194820"/>
                    <a:gd name="connsiteY27" fmla="*/ 3079 h 200122"/>
                    <a:gd name="connsiteX28" fmla="*/ 123151 w 194820"/>
                    <a:gd name="connsiteY28" fmla="*/ 21552 h 20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4820" h="200122">
                      <a:moveTo>
                        <a:pt x="123151" y="21552"/>
                      </a:moveTo>
                      <a:cubicBezTo>
                        <a:pt x="131874" y="27196"/>
                        <a:pt x="130582" y="32550"/>
                        <a:pt x="135466" y="36946"/>
                      </a:cubicBezTo>
                      <a:cubicBezTo>
                        <a:pt x="166210" y="64615"/>
                        <a:pt x="142721" y="40977"/>
                        <a:pt x="163175" y="52340"/>
                      </a:cubicBezTo>
                      <a:cubicBezTo>
                        <a:pt x="194934" y="69984"/>
                        <a:pt x="169985" y="60767"/>
                        <a:pt x="190884" y="67734"/>
                      </a:cubicBezTo>
                      <a:cubicBezTo>
                        <a:pt x="194257" y="77852"/>
                        <a:pt x="197729" y="83464"/>
                        <a:pt x="190884" y="95443"/>
                      </a:cubicBezTo>
                      <a:cubicBezTo>
                        <a:pt x="189274" y="98261"/>
                        <a:pt x="184485" y="96946"/>
                        <a:pt x="181648" y="98522"/>
                      </a:cubicBezTo>
                      <a:cubicBezTo>
                        <a:pt x="175179" y="102116"/>
                        <a:pt x="169333" y="106732"/>
                        <a:pt x="163175" y="110837"/>
                      </a:cubicBezTo>
                      <a:cubicBezTo>
                        <a:pt x="160096" y="112889"/>
                        <a:pt x="156555" y="114378"/>
                        <a:pt x="153939" y="116994"/>
                      </a:cubicBezTo>
                      <a:lnTo>
                        <a:pt x="144703" y="126231"/>
                      </a:lnTo>
                      <a:cubicBezTo>
                        <a:pt x="143677" y="129310"/>
                        <a:pt x="141982" y="132242"/>
                        <a:pt x="141624" y="135467"/>
                      </a:cubicBezTo>
                      <a:cubicBezTo>
                        <a:pt x="139639" y="153330"/>
                        <a:pt x="146782" y="176490"/>
                        <a:pt x="132387" y="190885"/>
                      </a:cubicBezTo>
                      <a:cubicBezTo>
                        <a:pt x="126418" y="196854"/>
                        <a:pt x="121428" y="197617"/>
                        <a:pt x="113915" y="200122"/>
                      </a:cubicBezTo>
                      <a:cubicBezTo>
                        <a:pt x="97495" y="199096"/>
                        <a:pt x="80924" y="199484"/>
                        <a:pt x="64654" y="197043"/>
                      </a:cubicBezTo>
                      <a:cubicBezTo>
                        <a:pt x="60115" y="196362"/>
                        <a:pt x="56557" y="192693"/>
                        <a:pt x="52339" y="190885"/>
                      </a:cubicBezTo>
                      <a:cubicBezTo>
                        <a:pt x="49356" y="189607"/>
                        <a:pt x="46182" y="188832"/>
                        <a:pt x="43103" y="187806"/>
                      </a:cubicBezTo>
                      <a:cubicBezTo>
                        <a:pt x="40024" y="184727"/>
                        <a:pt x="37211" y="181357"/>
                        <a:pt x="33866" y="178570"/>
                      </a:cubicBezTo>
                      <a:cubicBezTo>
                        <a:pt x="31023" y="176201"/>
                        <a:pt x="27066" y="175198"/>
                        <a:pt x="24630" y="172413"/>
                      </a:cubicBezTo>
                      <a:cubicBezTo>
                        <a:pt x="1512" y="145992"/>
                        <a:pt x="24055" y="159810"/>
                        <a:pt x="0" y="147782"/>
                      </a:cubicBezTo>
                      <a:cubicBezTo>
                        <a:pt x="1026" y="135467"/>
                        <a:pt x="-1401" y="122354"/>
                        <a:pt x="3078" y="110837"/>
                      </a:cubicBezTo>
                      <a:cubicBezTo>
                        <a:pt x="6234" y="102721"/>
                        <a:pt x="16721" y="99610"/>
                        <a:pt x="21551" y="92364"/>
                      </a:cubicBezTo>
                      <a:lnTo>
                        <a:pt x="33866" y="73891"/>
                      </a:lnTo>
                      <a:cubicBezTo>
                        <a:pt x="35919" y="70812"/>
                        <a:pt x="38854" y="68165"/>
                        <a:pt x="40024" y="64655"/>
                      </a:cubicBezTo>
                      <a:lnTo>
                        <a:pt x="46181" y="46182"/>
                      </a:lnTo>
                      <a:cubicBezTo>
                        <a:pt x="47207" y="36946"/>
                        <a:pt x="47732" y="27640"/>
                        <a:pt x="49260" y="18473"/>
                      </a:cubicBezTo>
                      <a:cubicBezTo>
                        <a:pt x="49794" y="15272"/>
                        <a:pt x="50044" y="11532"/>
                        <a:pt x="52339" y="9237"/>
                      </a:cubicBezTo>
                      <a:cubicBezTo>
                        <a:pt x="54634" y="6942"/>
                        <a:pt x="58672" y="7609"/>
                        <a:pt x="61575" y="6158"/>
                      </a:cubicBezTo>
                      <a:cubicBezTo>
                        <a:pt x="64885" y="4503"/>
                        <a:pt x="67733" y="2053"/>
                        <a:pt x="70812" y="0"/>
                      </a:cubicBezTo>
                      <a:cubicBezTo>
                        <a:pt x="74917" y="1026"/>
                        <a:pt x="79453" y="980"/>
                        <a:pt x="83127" y="3079"/>
                      </a:cubicBezTo>
                      <a:cubicBezTo>
                        <a:pt x="86907" y="5239"/>
                        <a:pt x="114428" y="15908"/>
                        <a:pt x="123151"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6" name="Freeform: Shape 575">
                  <a:extLst>
                    <a:ext uri="{FF2B5EF4-FFF2-40B4-BE49-F238E27FC236}">
                      <a16:creationId xmlns:a16="http://schemas.microsoft.com/office/drawing/2014/main" id="{A893C417-43F2-45AF-8D5A-B30E921D239D}"/>
                    </a:ext>
                  </a:extLst>
                </p:cNvPr>
                <p:cNvSpPr/>
                <p:nvPr/>
              </p:nvSpPr>
              <p:spPr>
                <a:xfrm>
                  <a:off x="5221268" y="3703181"/>
                  <a:ext cx="91448" cy="74979"/>
                </a:xfrm>
                <a:custGeom>
                  <a:avLst/>
                  <a:gdLst>
                    <a:gd name="connsiteX0" fmla="*/ 110837 w 221673"/>
                    <a:gd name="connsiteY0" fmla="*/ 197042 h 197479"/>
                    <a:gd name="connsiteX1" fmla="*/ 138546 w 221673"/>
                    <a:gd name="connsiteY1" fmla="*/ 181649 h 197479"/>
                    <a:gd name="connsiteX2" fmla="*/ 150861 w 221673"/>
                    <a:gd name="connsiteY2" fmla="*/ 178570 h 197479"/>
                    <a:gd name="connsiteX3" fmla="*/ 160097 w 221673"/>
                    <a:gd name="connsiteY3" fmla="*/ 172412 h 197479"/>
                    <a:gd name="connsiteX4" fmla="*/ 175491 w 221673"/>
                    <a:gd name="connsiteY4" fmla="*/ 163176 h 197479"/>
                    <a:gd name="connsiteX5" fmla="*/ 203200 w 221673"/>
                    <a:gd name="connsiteY5" fmla="*/ 141624 h 197479"/>
                    <a:gd name="connsiteX6" fmla="*/ 209358 w 221673"/>
                    <a:gd name="connsiteY6" fmla="*/ 129309 h 197479"/>
                    <a:gd name="connsiteX7" fmla="*/ 215516 w 221673"/>
                    <a:gd name="connsiteY7" fmla="*/ 110836 h 197479"/>
                    <a:gd name="connsiteX8" fmla="*/ 221673 w 221673"/>
                    <a:gd name="connsiteY8" fmla="*/ 101600 h 197479"/>
                    <a:gd name="connsiteX9" fmla="*/ 209358 w 221673"/>
                    <a:gd name="connsiteY9" fmla="*/ 61576 h 197479"/>
                    <a:gd name="connsiteX10" fmla="*/ 190885 w 221673"/>
                    <a:gd name="connsiteY10" fmla="*/ 58497 h 197479"/>
                    <a:gd name="connsiteX11" fmla="*/ 172412 w 221673"/>
                    <a:gd name="connsiteY11" fmla="*/ 46182 h 197479"/>
                    <a:gd name="connsiteX12" fmla="*/ 150861 w 221673"/>
                    <a:gd name="connsiteY12" fmla="*/ 36945 h 197479"/>
                    <a:gd name="connsiteX13" fmla="*/ 135467 w 221673"/>
                    <a:gd name="connsiteY13" fmla="*/ 18473 h 197479"/>
                    <a:gd name="connsiteX14" fmla="*/ 129309 w 221673"/>
                    <a:gd name="connsiteY14" fmla="*/ 9236 h 197479"/>
                    <a:gd name="connsiteX15" fmla="*/ 120073 w 221673"/>
                    <a:gd name="connsiteY15" fmla="*/ 6158 h 197479"/>
                    <a:gd name="connsiteX16" fmla="*/ 107758 w 221673"/>
                    <a:gd name="connsiteY16" fmla="*/ 0 h 197479"/>
                    <a:gd name="connsiteX17" fmla="*/ 58497 w 221673"/>
                    <a:gd name="connsiteY17" fmla="*/ 3079 h 197479"/>
                    <a:gd name="connsiteX18" fmla="*/ 55419 w 221673"/>
                    <a:gd name="connsiteY18" fmla="*/ 12315 h 197479"/>
                    <a:gd name="connsiteX19" fmla="*/ 52340 w 221673"/>
                    <a:gd name="connsiteY19" fmla="*/ 40024 h 197479"/>
                    <a:gd name="connsiteX20" fmla="*/ 33867 w 221673"/>
                    <a:gd name="connsiteY20" fmla="*/ 43103 h 197479"/>
                    <a:gd name="connsiteX21" fmla="*/ 24631 w 221673"/>
                    <a:gd name="connsiteY21" fmla="*/ 46182 h 197479"/>
                    <a:gd name="connsiteX22" fmla="*/ 12316 w 221673"/>
                    <a:gd name="connsiteY22" fmla="*/ 49261 h 197479"/>
                    <a:gd name="connsiteX23" fmla="*/ 3079 w 221673"/>
                    <a:gd name="connsiteY23" fmla="*/ 58497 h 197479"/>
                    <a:gd name="connsiteX24" fmla="*/ 0 w 221673"/>
                    <a:gd name="connsiteY24" fmla="*/ 67733 h 197479"/>
                    <a:gd name="connsiteX25" fmla="*/ 12316 w 221673"/>
                    <a:gd name="connsiteY25" fmla="*/ 101600 h 197479"/>
                    <a:gd name="connsiteX26" fmla="*/ 21552 w 221673"/>
                    <a:gd name="connsiteY26" fmla="*/ 104679 h 197479"/>
                    <a:gd name="connsiteX27" fmla="*/ 27709 w 221673"/>
                    <a:gd name="connsiteY27" fmla="*/ 116994 h 197479"/>
                    <a:gd name="connsiteX28" fmla="*/ 43103 w 221673"/>
                    <a:gd name="connsiteY28" fmla="*/ 123152 h 197479"/>
                    <a:gd name="connsiteX29" fmla="*/ 61576 w 221673"/>
                    <a:gd name="connsiteY29" fmla="*/ 138545 h 197479"/>
                    <a:gd name="connsiteX30" fmla="*/ 64655 w 221673"/>
                    <a:gd name="connsiteY30" fmla="*/ 153939 h 197479"/>
                    <a:gd name="connsiteX31" fmla="*/ 73891 w 221673"/>
                    <a:gd name="connsiteY31" fmla="*/ 163176 h 197479"/>
                    <a:gd name="connsiteX32" fmla="*/ 110837 w 221673"/>
                    <a:gd name="connsiteY32" fmla="*/ 197042 h 19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73" h="197479">
                      <a:moveTo>
                        <a:pt x="110837" y="197042"/>
                      </a:moveTo>
                      <a:cubicBezTo>
                        <a:pt x="121613" y="200121"/>
                        <a:pt x="128953" y="186077"/>
                        <a:pt x="138546" y="181649"/>
                      </a:cubicBezTo>
                      <a:cubicBezTo>
                        <a:pt x="142388" y="179876"/>
                        <a:pt x="146972" y="180237"/>
                        <a:pt x="150861" y="178570"/>
                      </a:cubicBezTo>
                      <a:cubicBezTo>
                        <a:pt x="154262" y="177112"/>
                        <a:pt x="156959" y="174373"/>
                        <a:pt x="160097" y="172412"/>
                      </a:cubicBezTo>
                      <a:cubicBezTo>
                        <a:pt x="165171" y="169240"/>
                        <a:pt x="170442" y="166389"/>
                        <a:pt x="175491" y="163176"/>
                      </a:cubicBezTo>
                      <a:cubicBezTo>
                        <a:pt x="183832" y="157868"/>
                        <a:pt x="196824" y="150551"/>
                        <a:pt x="203200" y="141624"/>
                      </a:cubicBezTo>
                      <a:cubicBezTo>
                        <a:pt x="205868" y="137889"/>
                        <a:pt x="207653" y="133570"/>
                        <a:pt x="209358" y="129309"/>
                      </a:cubicBezTo>
                      <a:cubicBezTo>
                        <a:pt x="211769" y="123283"/>
                        <a:pt x="211916" y="116237"/>
                        <a:pt x="215516" y="110836"/>
                      </a:cubicBezTo>
                      <a:lnTo>
                        <a:pt x="221673" y="101600"/>
                      </a:lnTo>
                      <a:cubicBezTo>
                        <a:pt x="220437" y="89245"/>
                        <a:pt x="224926" y="68495"/>
                        <a:pt x="209358" y="61576"/>
                      </a:cubicBezTo>
                      <a:cubicBezTo>
                        <a:pt x="203653" y="59041"/>
                        <a:pt x="197043" y="59523"/>
                        <a:pt x="190885" y="58497"/>
                      </a:cubicBezTo>
                      <a:cubicBezTo>
                        <a:pt x="171073" y="51892"/>
                        <a:pt x="192591" y="60595"/>
                        <a:pt x="172412" y="46182"/>
                      </a:cubicBezTo>
                      <a:cubicBezTo>
                        <a:pt x="165753" y="41426"/>
                        <a:pt x="158399" y="39458"/>
                        <a:pt x="150861" y="36945"/>
                      </a:cubicBezTo>
                      <a:cubicBezTo>
                        <a:pt x="135568" y="14008"/>
                        <a:pt x="155226" y="42184"/>
                        <a:pt x="135467" y="18473"/>
                      </a:cubicBezTo>
                      <a:cubicBezTo>
                        <a:pt x="133098" y="15630"/>
                        <a:pt x="132199" y="11548"/>
                        <a:pt x="129309" y="9236"/>
                      </a:cubicBezTo>
                      <a:cubicBezTo>
                        <a:pt x="126775" y="7209"/>
                        <a:pt x="123056" y="7436"/>
                        <a:pt x="120073" y="6158"/>
                      </a:cubicBezTo>
                      <a:cubicBezTo>
                        <a:pt x="115854" y="4350"/>
                        <a:pt x="111863" y="2053"/>
                        <a:pt x="107758" y="0"/>
                      </a:cubicBezTo>
                      <a:cubicBezTo>
                        <a:pt x="91338" y="1026"/>
                        <a:pt x="74512" y="-689"/>
                        <a:pt x="58497" y="3079"/>
                      </a:cubicBezTo>
                      <a:cubicBezTo>
                        <a:pt x="55338" y="3822"/>
                        <a:pt x="55952" y="9114"/>
                        <a:pt x="55419" y="12315"/>
                      </a:cubicBezTo>
                      <a:cubicBezTo>
                        <a:pt x="53891" y="21482"/>
                        <a:pt x="57669" y="32411"/>
                        <a:pt x="52340" y="40024"/>
                      </a:cubicBezTo>
                      <a:cubicBezTo>
                        <a:pt x="48760" y="45138"/>
                        <a:pt x="40025" y="42077"/>
                        <a:pt x="33867" y="43103"/>
                      </a:cubicBezTo>
                      <a:cubicBezTo>
                        <a:pt x="30788" y="44129"/>
                        <a:pt x="27751" y="45290"/>
                        <a:pt x="24631" y="46182"/>
                      </a:cubicBezTo>
                      <a:cubicBezTo>
                        <a:pt x="20562" y="47345"/>
                        <a:pt x="15990" y="47162"/>
                        <a:pt x="12316" y="49261"/>
                      </a:cubicBezTo>
                      <a:cubicBezTo>
                        <a:pt x="8536" y="51421"/>
                        <a:pt x="6158" y="55418"/>
                        <a:pt x="3079" y="58497"/>
                      </a:cubicBezTo>
                      <a:cubicBezTo>
                        <a:pt x="2053" y="61576"/>
                        <a:pt x="0" y="64488"/>
                        <a:pt x="0" y="67733"/>
                      </a:cubicBezTo>
                      <a:cubicBezTo>
                        <a:pt x="0" y="81586"/>
                        <a:pt x="1415" y="92516"/>
                        <a:pt x="12316" y="101600"/>
                      </a:cubicBezTo>
                      <a:cubicBezTo>
                        <a:pt x="14809" y="103678"/>
                        <a:pt x="18473" y="103653"/>
                        <a:pt x="21552" y="104679"/>
                      </a:cubicBezTo>
                      <a:cubicBezTo>
                        <a:pt x="23604" y="108784"/>
                        <a:pt x="24224" y="114007"/>
                        <a:pt x="27709" y="116994"/>
                      </a:cubicBezTo>
                      <a:cubicBezTo>
                        <a:pt x="31905" y="120591"/>
                        <a:pt x="38160" y="120680"/>
                        <a:pt x="43103" y="123152"/>
                      </a:cubicBezTo>
                      <a:cubicBezTo>
                        <a:pt x="51679" y="127440"/>
                        <a:pt x="54764" y="131733"/>
                        <a:pt x="61576" y="138545"/>
                      </a:cubicBezTo>
                      <a:cubicBezTo>
                        <a:pt x="62602" y="143676"/>
                        <a:pt x="62315" y="149258"/>
                        <a:pt x="64655" y="153939"/>
                      </a:cubicBezTo>
                      <a:cubicBezTo>
                        <a:pt x="66602" y="157833"/>
                        <a:pt x="71776" y="159370"/>
                        <a:pt x="73891" y="163176"/>
                      </a:cubicBezTo>
                      <a:cubicBezTo>
                        <a:pt x="80698" y="175429"/>
                        <a:pt x="100061" y="193963"/>
                        <a:pt x="110837" y="1970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7" name="Freeform: Shape 576">
                  <a:extLst>
                    <a:ext uri="{FF2B5EF4-FFF2-40B4-BE49-F238E27FC236}">
                      <a16:creationId xmlns:a16="http://schemas.microsoft.com/office/drawing/2014/main" id="{71FAD947-D539-4C8D-837B-D760646B894E}"/>
                    </a:ext>
                  </a:extLst>
                </p:cNvPr>
                <p:cNvSpPr/>
                <p:nvPr/>
              </p:nvSpPr>
              <p:spPr>
                <a:xfrm>
                  <a:off x="5281921" y="3616678"/>
                  <a:ext cx="80273" cy="92348"/>
                </a:xfrm>
                <a:custGeom>
                  <a:avLst/>
                  <a:gdLst>
                    <a:gd name="connsiteX0" fmla="*/ 154697 w 194584"/>
                    <a:gd name="connsiteY0" fmla="*/ 221672 h 243224"/>
                    <a:gd name="connsiteX1" fmla="*/ 157775 w 194584"/>
                    <a:gd name="connsiteY1" fmla="*/ 160097 h 243224"/>
                    <a:gd name="connsiteX2" fmla="*/ 170091 w 194584"/>
                    <a:gd name="connsiteY2" fmla="*/ 150860 h 243224"/>
                    <a:gd name="connsiteX3" fmla="*/ 182406 w 194584"/>
                    <a:gd name="connsiteY3" fmla="*/ 138545 h 243224"/>
                    <a:gd name="connsiteX4" fmla="*/ 185484 w 194584"/>
                    <a:gd name="connsiteY4" fmla="*/ 129309 h 243224"/>
                    <a:gd name="connsiteX5" fmla="*/ 191642 w 194584"/>
                    <a:gd name="connsiteY5" fmla="*/ 120072 h 243224"/>
                    <a:gd name="connsiteX6" fmla="*/ 179327 w 194584"/>
                    <a:gd name="connsiteY6" fmla="*/ 61575 h 243224"/>
                    <a:gd name="connsiteX7" fmla="*/ 167012 w 194584"/>
                    <a:gd name="connsiteY7" fmla="*/ 58497 h 243224"/>
                    <a:gd name="connsiteX8" fmla="*/ 154697 w 194584"/>
                    <a:gd name="connsiteY8" fmla="*/ 49260 h 243224"/>
                    <a:gd name="connsiteX9" fmla="*/ 130066 w 194584"/>
                    <a:gd name="connsiteY9" fmla="*/ 43103 h 243224"/>
                    <a:gd name="connsiteX10" fmla="*/ 111594 w 194584"/>
                    <a:gd name="connsiteY10" fmla="*/ 27709 h 243224"/>
                    <a:gd name="connsiteX11" fmla="*/ 105436 w 194584"/>
                    <a:gd name="connsiteY11" fmla="*/ 9236 h 243224"/>
                    <a:gd name="connsiteX12" fmla="*/ 102357 w 194584"/>
                    <a:gd name="connsiteY12" fmla="*/ 0 h 243224"/>
                    <a:gd name="connsiteX13" fmla="*/ 80806 w 194584"/>
                    <a:gd name="connsiteY13" fmla="*/ 3079 h 243224"/>
                    <a:gd name="connsiteX14" fmla="*/ 71569 w 194584"/>
                    <a:gd name="connsiteY14" fmla="*/ 9236 h 243224"/>
                    <a:gd name="connsiteX15" fmla="*/ 53097 w 194584"/>
                    <a:gd name="connsiteY15" fmla="*/ 12315 h 243224"/>
                    <a:gd name="connsiteX16" fmla="*/ 28466 w 194584"/>
                    <a:gd name="connsiteY16" fmla="*/ 21551 h 243224"/>
                    <a:gd name="connsiteX17" fmla="*/ 16151 w 194584"/>
                    <a:gd name="connsiteY17" fmla="*/ 40024 h 243224"/>
                    <a:gd name="connsiteX18" fmla="*/ 3836 w 194584"/>
                    <a:gd name="connsiteY18" fmla="*/ 95442 h 243224"/>
                    <a:gd name="connsiteX19" fmla="*/ 3836 w 194584"/>
                    <a:gd name="connsiteY19" fmla="*/ 144703 h 243224"/>
                    <a:gd name="connsiteX20" fmla="*/ 16151 w 194584"/>
                    <a:gd name="connsiteY20" fmla="*/ 150860 h 243224"/>
                    <a:gd name="connsiteX21" fmla="*/ 40781 w 194584"/>
                    <a:gd name="connsiteY21" fmla="*/ 178569 h 243224"/>
                    <a:gd name="connsiteX22" fmla="*/ 65412 w 194584"/>
                    <a:gd name="connsiteY22" fmla="*/ 200121 h 243224"/>
                    <a:gd name="connsiteX23" fmla="*/ 71569 w 194584"/>
                    <a:gd name="connsiteY23" fmla="*/ 209357 h 243224"/>
                    <a:gd name="connsiteX24" fmla="*/ 77727 w 194584"/>
                    <a:gd name="connsiteY24" fmla="*/ 221672 h 243224"/>
                    <a:gd name="connsiteX25" fmla="*/ 86963 w 194584"/>
                    <a:gd name="connsiteY25" fmla="*/ 224751 h 243224"/>
                    <a:gd name="connsiteX26" fmla="*/ 108515 w 194584"/>
                    <a:gd name="connsiteY26" fmla="*/ 240145 h 243224"/>
                    <a:gd name="connsiteX27" fmla="*/ 117751 w 194584"/>
                    <a:gd name="connsiteY27" fmla="*/ 243224 h 243224"/>
                    <a:gd name="connsiteX28" fmla="*/ 136224 w 194584"/>
                    <a:gd name="connsiteY28" fmla="*/ 233988 h 243224"/>
                    <a:gd name="connsiteX29" fmla="*/ 154697 w 194584"/>
                    <a:gd name="connsiteY29" fmla="*/ 221672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4584" h="243224">
                      <a:moveTo>
                        <a:pt x="154697" y="221672"/>
                      </a:moveTo>
                      <a:cubicBezTo>
                        <a:pt x="158289" y="209357"/>
                        <a:pt x="153409" y="180179"/>
                        <a:pt x="157775" y="160097"/>
                      </a:cubicBezTo>
                      <a:cubicBezTo>
                        <a:pt x="158865" y="155082"/>
                        <a:pt x="166229" y="154239"/>
                        <a:pt x="170091" y="150860"/>
                      </a:cubicBezTo>
                      <a:cubicBezTo>
                        <a:pt x="174460" y="147037"/>
                        <a:pt x="178301" y="142650"/>
                        <a:pt x="182406" y="138545"/>
                      </a:cubicBezTo>
                      <a:cubicBezTo>
                        <a:pt x="183432" y="135466"/>
                        <a:pt x="184033" y="132212"/>
                        <a:pt x="185484" y="129309"/>
                      </a:cubicBezTo>
                      <a:cubicBezTo>
                        <a:pt x="187139" y="125999"/>
                        <a:pt x="191457" y="123768"/>
                        <a:pt x="191642" y="120072"/>
                      </a:cubicBezTo>
                      <a:cubicBezTo>
                        <a:pt x="193007" y="92784"/>
                        <a:pt x="202117" y="71342"/>
                        <a:pt x="179327" y="61575"/>
                      </a:cubicBezTo>
                      <a:cubicBezTo>
                        <a:pt x="175438" y="59908"/>
                        <a:pt x="171117" y="59523"/>
                        <a:pt x="167012" y="58497"/>
                      </a:cubicBezTo>
                      <a:cubicBezTo>
                        <a:pt x="162907" y="55418"/>
                        <a:pt x="159152" y="51806"/>
                        <a:pt x="154697" y="49260"/>
                      </a:cubicBezTo>
                      <a:cubicBezTo>
                        <a:pt x="149603" y="46349"/>
                        <a:pt x="133957" y="43881"/>
                        <a:pt x="130066" y="43103"/>
                      </a:cubicBezTo>
                      <a:cubicBezTo>
                        <a:pt x="119068" y="37603"/>
                        <a:pt x="116567" y="38899"/>
                        <a:pt x="111594" y="27709"/>
                      </a:cubicBezTo>
                      <a:cubicBezTo>
                        <a:pt x="108958" y="21778"/>
                        <a:pt x="107489" y="15394"/>
                        <a:pt x="105436" y="9236"/>
                      </a:cubicBezTo>
                      <a:lnTo>
                        <a:pt x="102357" y="0"/>
                      </a:lnTo>
                      <a:cubicBezTo>
                        <a:pt x="95173" y="1026"/>
                        <a:pt x="87757" y="994"/>
                        <a:pt x="80806" y="3079"/>
                      </a:cubicBezTo>
                      <a:cubicBezTo>
                        <a:pt x="77262" y="4142"/>
                        <a:pt x="75079" y="8066"/>
                        <a:pt x="71569" y="9236"/>
                      </a:cubicBezTo>
                      <a:cubicBezTo>
                        <a:pt x="65647" y="11210"/>
                        <a:pt x="59218" y="11091"/>
                        <a:pt x="53097" y="12315"/>
                      </a:cubicBezTo>
                      <a:cubicBezTo>
                        <a:pt x="39123" y="15110"/>
                        <a:pt x="41535" y="15017"/>
                        <a:pt x="28466" y="21551"/>
                      </a:cubicBezTo>
                      <a:cubicBezTo>
                        <a:pt x="24361" y="27709"/>
                        <a:pt x="16613" y="32638"/>
                        <a:pt x="16151" y="40024"/>
                      </a:cubicBezTo>
                      <a:cubicBezTo>
                        <a:pt x="12841" y="92978"/>
                        <a:pt x="26761" y="80159"/>
                        <a:pt x="3836" y="95442"/>
                      </a:cubicBezTo>
                      <a:cubicBezTo>
                        <a:pt x="1088" y="111932"/>
                        <a:pt x="-3212" y="127788"/>
                        <a:pt x="3836" y="144703"/>
                      </a:cubicBezTo>
                      <a:cubicBezTo>
                        <a:pt x="5601" y="148939"/>
                        <a:pt x="12046" y="148808"/>
                        <a:pt x="16151" y="150860"/>
                      </a:cubicBezTo>
                      <a:cubicBezTo>
                        <a:pt x="27139" y="167342"/>
                        <a:pt x="19692" y="157480"/>
                        <a:pt x="40781" y="178569"/>
                      </a:cubicBezTo>
                      <a:cubicBezTo>
                        <a:pt x="58792" y="196580"/>
                        <a:pt x="50137" y="189938"/>
                        <a:pt x="65412" y="200121"/>
                      </a:cubicBezTo>
                      <a:cubicBezTo>
                        <a:pt x="67464" y="203200"/>
                        <a:pt x="69733" y="206144"/>
                        <a:pt x="71569" y="209357"/>
                      </a:cubicBezTo>
                      <a:cubicBezTo>
                        <a:pt x="73846" y="213342"/>
                        <a:pt x="74482" y="218427"/>
                        <a:pt x="77727" y="221672"/>
                      </a:cubicBezTo>
                      <a:cubicBezTo>
                        <a:pt x="80022" y="223967"/>
                        <a:pt x="84060" y="223300"/>
                        <a:pt x="86963" y="224751"/>
                      </a:cubicBezTo>
                      <a:cubicBezTo>
                        <a:pt x="96495" y="229517"/>
                        <a:pt x="98751" y="234565"/>
                        <a:pt x="108515" y="240145"/>
                      </a:cubicBezTo>
                      <a:cubicBezTo>
                        <a:pt x="111333" y="241755"/>
                        <a:pt x="114672" y="242198"/>
                        <a:pt x="117751" y="243224"/>
                      </a:cubicBezTo>
                      <a:cubicBezTo>
                        <a:pt x="121772" y="241883"/>
                        <a:pt x="134235" y="238628"/>
                        <a:pt x="136224" y="233988"/>
                      </a:cubicBezTo>
                      <a:cubicBezTo>
                        <a:pt x="138245" y="229272"/>
                        <a:pt x="151105" y="233987"/>
                        <a:pt x="154697" y="22167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8" name="Freeform: Shape 577">
                  <a:extLst>
                    <a:ext uri="{FF2B5EF4-FFF2-40B4-BE49-F238E27FC236}">
                      <a16:creationId xmlns:a16="http://schemas.microsoft.com/office/drawing/2014/main" id="{C1DD78A2-E696-4953-B952-71FF1BFC4271}"/>
                    </a:ext>
                  </a:extLst>
                </p:cNvPr>
                <p:cNvSpPr/>
                <p:nvPr/>
              </p:nvSpPr>
              <p:spPr>
                <a:xfrm>
                  <a:off x="5173004" y="3587454"/>
                  <a:ext cx="73666" cy="92348"/>
                </a:xfrm>
                <a:custGeom>
                  <a:avLst/>
                  <a:gdLst>
                    <a:gd name="connsiteX0" fmla="*/ 169334 w 178570"/>
                    <a:gd name="connsiteY0" fmla="*/ 110836 h 243224"/>
                    <a:gd name="connsiteX1" fmla="*/ 150861 w 178570"/>
                    <a:gd name="connsiteY1" fmla="*/ 83127 h 243224"/>
                    <a:gd name="connsiteX2" fmla="*/ 144703 w 178570"/>
                    <a:gd name="connsiteY2" fmla="*/ 73891 h 243224"/>
                    <a:gd name="connsiteX3" fmla="*/ 135467 w 178570"/>
                    <a:gd name="connsiteY3" fmla="*/ 46182 h 243224"/>
                    <a:gd name="connsiteX4" fmla="*/ 132388 w 178570"/>
                    <a:gd name="connsiteY4" fmla="*/ 36945 h 243224"/>
                    <a:gd name="connsiteX5" fmla="*/ 123152 w 178570"/>
                    <a:gd name="connsiteY5" fmla="*/ 30788 h 243224"/>
                    <a:gd name="connsiteX6" fmla="*/ 101600 w 178570"/>
                    <a:gd name="connsiteY6" fmla="*/ 12315 h 243224"/>
                    <a:gd name="connsiteX7" fmla="*/ 89285 w 178570"/>
                    <a:gd name="connsiteY7" fmla="*/ 6158 h 243224"/>
                    <a:gd name="connsiteX8" fmla="*/ 80049 w 178570"/>
                    <a:gd name="connsiteY8" fmla="*/ 0 h 243224"/>
                    <a:gd name="connsiteX9" fmla="*/ 64655 w 178570"/>
                    <a:gd name="connsiteY9" fmla="*/ 3079 h 243224"/>
                    <a:gd name="connsiteX10" fmla="*/ 61576 w 178570"/>
                    <a:gd name="connsiteY10" fmla="*/ 12315 h 243224"/>
                    <a:gd name="connsiteX11" fmla="*/ 58497 w 178570"/>
                    <a:gd name="connsiteY11" fmla="*/ 24630 h 243224"/>
                    <a:gd name="connsiteX12" fmla="*/ 52340 w 178570"/>
                    <a:gd name="connsiteY12" fmla="*/ 36945 h 243224"/>
                    <a:gd name="connsiteX13" fmla="*/ 49261 w 178570"/>
                    <a:gd name="connsiteY13" fmla="*/ 46182 h 243224"/>
                    <a:gd name="connsiteX14" fmla="*/ 46182 w 178570"/>
                    <a:gd name="connsiteY14" fmla="*/ 83127 h 243224"/>
                    <a:gd name="connsiteX15" fmla="*/ 21552 w 178570"/>
                    <a:gd name="connsiteY15" fmla="*/ 107758 h 243224"/>
                    <a:gd name="connsiteX16" fmla="*/ 12316 w 178570"/>
                    <a:gd name="connsiteY16" fmla="*/ 110836 h 243224"/>
                    <a:gd name="connsiteX17" fmla="*/ 0 w 178570"/>
                    <a:gd name="connsiteY17" fmla="*/ 116994 h 243224"/>
                    <a:gd name="connsiteX18" fmla="*/ 3079 w 178570"/>
                    <a:gd name="connsiteY18" fmla="*/ 138545 h 243224"/>
                    <a:gd name="connsiteX19" fmla="*/ 12316 w 178570"/>
                    <a:gd name="connsiteY19" fmla="*/ 147782 h 243224"/>
                    <a:gd name="connsiteX20" fmla="*/ 24631 w 178570"/>
                    <a:gd name="connsiteY20" fmla="*/ 157018 h 243224"/>
                    <a:gd name="connsiteX21" fmla="*/ 58497 w 178570"/>
                    <a:gd name="connsiteY21" fmla="*/ 163176 h 243224"/>
                    <a:gd name="connsiteX22" fmla="*/ 61576 w 178570"/>
                    <a:gd name="connsiteY22" fmla="*/ 172412 h 243224"/>
                    <a:gd name="connsiteX23" fmla="*/ 64655 w 178570"/>
                    <a:gd name="connsiteY23" fmla="*/ 227830 h 243224"/>
                    <a:gd name="connsiteX24" fmla="*/ 98522 w 178570"/>
                    <a:gd name="connsiteY24" fmla="*/ 243224 h 243224"/>
                    <a:gd name="connsiteX25" fmla="*/ 126231 w 178570"/>
                    <a:gd name="connsiteY25" fmla="*/ 240145 h 243224"/>
                    <a:gd name="connsiteX26" fmla="*/ 141625 w 178570"/>
                    <a:gd name="connsiteY26" fmla="*/ 224752 h 243224"/>
                    <a:gd name="connsiteX27" fmla="*/ 150861 w 178570"/>
                    <a:gd name="connsiteY27" fmla="*/ 218594 h 243224"/>
                    <a:gd name="connsiteX28" fmla="*/ 153940 w 178570"/>
                    <a:gd name="connsiteY28" fmla="*/ 206279 h 243224"/>
                    <a:gd name="connsiteX29" fmla="*/ 160097 w 178570"/>
                    <a:gd name="connsiteY29" fmla="*/ 197042 h 243224"/>
                    <a:gd name="connsiteX30" fmla="*/ 166255 w 178570"/>
                    <a:gd name="connsiteY30" fmla="*/ 184727 h 243224"/>
                    <a:gd name="connsiteX31" fmla="*/ 169334 w 178570"/>
                    <a:gd name="connsiteY31" fmla="*/ 175491 h 243224"/>
                    <a:gd name="connsiteX32" fmla="*/ 178570 w 178570"/>
                    <a:gd name="connsiteY32" fmla="*/ 157018 h 243224"/>
                    <a:gd name="connsiteX33" fmla="*/ 169334 w 178570"/>
                    <a:gd name="connsiteY33" fmla="*/ 104679 h 243224"/>
                    <a:gd name="connsiteX34" fmla="*/ 169334 w 178570"/>
                    <a:gd name="connsiteY34" fmla="*/ 110836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8570" h="243224">
                      <a:moveTo>
                        <a:pt x="169334" y="110836"/>
                      </a:moveTo>
                      <a:lnTo>
                        <a:pt x="150861" y="83127"/>
                      </a:lnTo>
                      <a:lnTo>
                        <a:pt x="144703" y="73891"/>
                      </a:lnTo>
                      <a:cubicBezTo>
                        <a:pt x="139514" y="47941"/>
                        <a:pt x="145027" y="68488"/>
                        <a:pt x="135467" y="46182"/>
                      </a:cubicBezTo>
                      <a:cubicBezTo>
                        <a:pt x="134188" y="43199"/>
                        <a:pt x="134415" y="39479"/>
                        <a:pt x="132388" y="36945"/>
                      </a:cubicBezTo>
                      <a:cubicBezTo>
                        <a:pt x="130077" y="34056"/>
                        <a:pt x="125994" y="33157"/>
                        <a:pt x="123152" y="30788"/>
                      </a:cubicBezTo>
                      <a:cubicBezTo>
                        <a:pt x="108038" y="18193"/>
                        <a:pt x="120050" y="23846"/>
                        <a:pt x="101600" y="12315"/>
                      </a:cubicBezTo>
                      <a:cubicBezTo>
                        <a:pt x="97708" y="9883"/>
                        <a:pt x="93270" y="8435"/>
                        <a:pt x="89285" y="6158"/>
                      </a:cubicBezTo>
                      <a:cubicBezTo>
                        <a:pt x="86072" y="4322"/>
                        <a:pt x="83128" y="2053"/>
                        <a:pt x="80049" y="0"/>
                      </a:cubicBezTo>
                      <a:cubicBezTo>
                        <a:pt x="74918" y="1026"/>
                        <a:pt x="69009" y="176"/>
                        <a:pt x="64655" y="3079"/>
                      </a:cubicBezTo>
                      <a:cubicBezTo>
                        <a:pt x="61955" y="4879"/>
                        <a:pt x="62468" y="9195"/>
                        <a:pt x="61576" y="12315"/>
                      </a:cubicBezTo>
                      <a:cubicBezTo>
                        <a:pt x="60413" y="16384"/>
                        <a:pt x="59983" y="20668"/>
                        <a:pt x="58497" y="24630"/>
                      </a:cubicBezTo>
                      <a:cubicBezTo>
                        <a:pt x="56886" y="28927"/>
                        <a:pt x="54148" y="32727"/>
                        <a:pt x="52340" y="36945"/>
                      </a:cubicBezTo>
                      <a:cubicBezTo>
                        <a:pt x="51062" y="39928"/>
                        <a:pt x="50287" y="43103"/>
                        <a:pt x="49261" y="46182"/>
                      </a:cubicBezTo>
                      <a:cubicBezTo>
                        <a:pt x="48235" y="58497"/>
                        <a:pt x="49489" y="71220"/>
                        <a:pt x="46182" y="83127"/>
                      </a:cubicBezTo>
                      <a:cubicBezTo>
                        <a:pt x="41849" y="98725"/>
                        <a:pt x="33957" y="102442"/>
                        <a:pt x="21552" y="107758"/>
                      </a:cubicBezTo>
                      <a:cubicBezTo>
                        <a:pt x="18569" y="109036"/>
                        <a:pt x="15299" y="109558"/>
                        <a:pt x="12316" y="110836"/>
                      </a:cubicBezTo>
                      <a:cubicBezTo>
                        <a:pt x="8097" y="112644"/>
                        <a:pt x="4105" y="114941"/>
                        <a:pt x="0" y="116994"/>
                      </a:cubicBezTo>
                      <a:cubicBezTo>
                        <a:pt x="1026" y="124178"/>
                        <a:pt x="384" y="131807"/>
                        <a:pt x="3079" y="138545"/>
                      </a:cubicBezTo>
                      <a:cubicBezTo>
                        <a:pt x="4696" y="142588"/>
                        <a:pt x="9010" y="144948"/>
                        <a:pt x="12316" y="147782"/>
                      </a:cubicBezTo>
                      <a:cubicBezTo>
                        <a:pt x="16212" y="151121"/>
                        <a:pt x="20176" y="154472"/>
                        <a:pt x="24631" y="157018"/>
                      </a:cubicBezTo>
                      <a:cubicBezTo>
                        <a:pt x="32605" y="161575"/>
                        <a:pt x="53876" y="162598"/>
                        <a:pt x="58497" y="163176"/>
                      </a:cubicBezTo>
                      <a:cubicBezTo>
                        <a:pt x="59523" y="166255"/>
                        <a:pt x="61268" y="169181"/>
                        <a:pt x="61576" y="172412"/>
                      </a:cubicBezTo>
                      <a:cubicBezTo>
                        <a:pt x="63330" y="190830"/>
                        <a:pt x="57650" y="210706"/>
                        <a:pt x="64655" y="227830"/>
                      </a:cubicBezTo>
                      <a:cubicBezTo>
                        <a:pt x="66829" y="233143"/>
                        <a:pt x="89544" y="240231"/>
                        <a:pt x="98522" y="243224"/>
                      </a:cubicBezTo>
                      <a:cubicBezTo>
                        <a:pt x="107758" y="242198"/>
                        <a:pt x="117215" y="242399"/>
                        <a:pt x="126231" y="240145"/>
                      </a:cubicBezTo>
                      <a:cubicBezTo>
                        <a:pt x="137176" y="237409"/>
                        <a:pt x="134784" y="231593"/>
                        <a:pt x="141625" y="224752"/>
                      </a:cubicBezTo>
                      <a:cubicBezTo>
                        <a:pt x="144241" y="222136"/>
                        <a:pt x="147782" y="220647"/>
                        <a:pt x="150861" y="218594"/>
                      </a:cubicBezTo>
                      <a:cubicBezTo>
                        <a:pt x="151887" y="214489"/>
                        <a:pt x="152273" y="210168"/>
                        <a:pt x="153940" y="206279"/>
                      </a:cubicBezTo>
                      <a:cubicBezTo>
                        <a:pt x="155398" y="202878"/>
                        <a:pt x="158261" y="200255"/>
                        <a:pt x="160097" y="197042"/>
                      </a:cubicBezTo>
                      <a:cubicBezTo>
                        <a:pt x="162374" y="193057"/>
                        <a:pt x="164447" y="188945"/>
                        <a:pt x="166255" y="184727"/>
                      </a:cubicBezTo>
                      <a:cubicBezTo>
                        <a:pt x="167533" y="181744"/>
                        <a:pt x="167883" y="178394"/>
                        <a:pt x="169334" y="175491"/>
                      </a:cubicBezTo>
                      <a:cubicBezTo>
                        <a:pt x="181269" y="151621"/>
                        <a:pt x="170832" y="180233"/>
                        <a:pt x="178570" y="157018"/>
                      </a:cubicBezTo>
                      <a:cubicBezTo>
                        <a:pt x="172932" y="78096"/>
                        <a:pt x="184070" y="134153"/>
                        <a:pt x="169334" y="104679"/>
                      </a:cubicBezTo>
                      <a:cubicBezTo>
                        <a:pt x="162260" y="90530"/>
                        <a:pt x="170131" y="99317"/>
                        <a:pt x="169334" y="11083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9" name="Freeform: Shape 578">
                  <a:extLst>
                    <a:ext uri="{FF2B5EF4-FFF2-40B4-BE49-F238E27FC236}">
                      <a16:creationId xmlns:a16="http://schemas.microsoft.com/office/drawing/2014/main" id="{2F5F5AD3-BEEB-4E25-830C-13BF72D844BF}"/>
                    </a:ext>
                  </a:extLst>
                </p:cNvPr>
                <p:cNvSpPr/>
                <p:nvPr/>
              </p:nvSpPr>
              <p:spPr>
                <a:xfrm>
                  <a:off x="5235240" y="3518486"/>
                  <a:ext cx="82557" cy="66630"/>
                </a:xfrm>
                <a:custGeom>
                  <a:avLst/>
                  <a:gdLst>
                    <a:gd name="connsiteX0" fmla="*/ 0 w 200121"/>
                    <a:gd name="connsiteY0" fmla="*/ 83127 h 175490"/>
                    <a:gd name="connsiteX1" fmla="*/ 15394 w 200121"/>
                    <a:gd name="connsiteY1" fmla="*/ 70812 h 175490"/>
                    <a:gd name="connsiteX2" fmla="*/ 27709 w 200121"/>
                    <a:gd name="connsiteY2" fmla="*/ 52339 h 175490"/>
                    <a:gd name="connsiteX3" fmla="*/ 46182 w 200121"/>
                    <a:gd name="connsiteY3" fmla="*/ 30787 h 175490"/>
                    <a:gd name="connsiteX4" fmla="*/ 55418 w 200121"/>
                    <a:gd name="connsiteY4" fmla="*/ 12315 h 175490"/>
                    <a:gd name="connsiteX5" fmla="*/ 76970 w 200121"/>
                    <a:gd name="connsiteY5" fmla="*/ 0 h 175490"/>
                    <a:gd name="connsiteX6" fmla="*/ 101600 w 200121"/>
                    <a:gd name="connsiteY6" fmla="*/ 3078 h 175490"/>
                    <a:gd name="connsiteX7" fmla="*/ 104679 w 200121"/>
                    <a:gd name="connsiteY7" fmla="*/ 12315 h 175490"/>
                    <a:gd name="connsiteX8" fmla="*/ 110836 w 200121"/>
                    <a:gd name="connsiteY8" fmla="*/ 21551 h 175490"/>
                    <a:gd name="connsiteX9" fmla="*/ 120073 w 200121"/>
                    <a:gd name="connsiteY9" fmla="*/ 49260 h 175490"/>
                    <a:gd name="connsiteX10" fmla="*/ 126230 w 200121"/>
                    <a:gd name="connsiteY10" fmla="*/ 64654 h 175490"/>
                    <a:gd name="connsiteX11" fmla="*/ 135467 w 200121"/>
                    <a:gd name="connsiteY11" fmla="*/ 70812 h 175490"/>
                    <a:gd name="connsiteX12" fmla="*/ 153939 w 200121"/>
                    <a:gd name="connsiteY12" fmla="*/ 67733 h 175490"/>
                    <a:gd name="connsiteX13" fmla="*/ 163176 w 200121"/>
                    <a:gd name="connsiteY13" fmla="*/ 64654 h 175490"/>
                    <a:gd name="connsiteX14" fmla="*/ 184727 w 200121"/>
                    <a:gd name="connsiteY14" fmla="*/ 67733 h 175490"/>
                    <a:gd name="connsiteX15" fmla="*/ 197042 w 200121"/>
                    <a:gd name="connsiteY15" fmla="*/ 95442 h 175490"/>
                    <a:gd name="connsiteX16" fmla="*/ 200121 w 200121"/>
                    <a:gd name="connsiteY16" fmla="*/ 104678 h 175490"/>
                    <a:gd name="connsiteX17" fmla="*/ 197042 w 200121"/>
                    <a:gd name="connsiteY17" fmla="*/ 126230 h 175490"/>
                    <a:gd name="connsiteX18" fmla="*/ 172412 w 200121"/>
                    <a:gd name="connsiteY18" fmla="*/ 147781 h 175490"/>
                    <a:gd name="connsiteX19" fmla="*/ 163176 w 200121"/>
                    <a:gd name="connsiteY19" fmla="*/ 150860 h 175490"/>
                    <a:gd name="connsiteX20" fmla="*/ 144703 w 200121"/>
                    <a:gd name="connsiteY20" fmla="*/ 163175 h 175490"/>
                    <a:gd name="connsiteX21" fmla="*/ 135467 w 200121"/>
                    <a:gd name="connsiteY21" fmla="*/ 172412 h 175490"/>
                    <a:gd name="connsiteX22" fmla="*/ 123152 w 200121"/>
                    <a:gd name="connsiteY22" fmla="*/ 175490 h 175490"/>
                    <a:gd name="connsiteX23" fmla="*/ 73891 w 200121"/>
                    <a:gd name="connsiteY23" fmla="*/ 172412 h 175490"/>
                    <a:gd name="connsiteX24" fmla="*/ 55418 w 200121"/>
                    <a:gd name="connsiteY24" fmla="*/ 160097 h 175490"/>
                    <a:gd name="connsiteX25" fmla="*/ 46182 w 200121"/>
                    <a:gd name="connsiteY25" fmla="*/ 153939 h 175490"/>
                    <a:gd name="connsiteX26" fmla="*/ 33867 w 200121"/>
                    <a:gd name="connsiteY26" fmla="*/ 135466 h 175490"/>
                    <a:gd name="connsiteX27" fmla="*/ 27709 w 200121"/>
                    <a:gd name="connsiteY27" fmla="*/ 113915 h 175490"/>
                    <a:gd name="connsiteX28" fmla="*/ 18473 w 200121"/>
                    <a:gd name="connsiteY28" fmla="*/ 104678 h 175490"/>
                    <a:gd name="connsiteX29" fmla="*/ 0 w 200121"/>
                    <a:gd name="connsiteY29" fmla="*/ 83127 h 17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0121" h="175490">
                      <a:moveTo>
                        <a:pt x="0" y="83127"/>
                      </a:moveTo>
                      <a:cubicBezTo>
                        <a:pt x="5131" y="79022"/>
                        <a:pt x="10998" y="75696"/>
                        <a:pt x="15394" y="70812"/>
                      </a:cubicBezTo>
                      <a:cubicBezTo>
                        <a:pt x="20345" y="65311"/>
                        <a:pt x="23269" y="58259"/>
                        <a:pt x="27709" y="52339"/>
                      </a:cubicBezTo>
                      <a:cubicBezTo>
                        <a:pt x="39558" y="36540"/>
                        <a:pt x="33317" y="43652"/>
                        <a:pt x="46182" y="30787"/>
                      </a:cubicBezTo>
                      <a:cubicBezTo>
                        <a:pt x="48686" y="23276"/>
                        <a:pt x="49451" y="18282"/>
                        <a:pt x="55418" y="12315"/>
                      </a:cubicBezTo>
                      <a:cubicBezTo>
                        <a:pt x="59771" y="7962"/>
                        <a:pt x="72139" y="2415"/>
                        <a:pt x="76970" y="0"/>
                      </a:cubicBezTo>
                      <a:cubicBezTo>
                        <a:pt x="85180" y="1026"/>
                        <a:pt x="94039" y="-282"/>
                        <a:pt x="101600" y="3078"/>
                      </a:cubicBezTo>
                      <a:cubicBezTo>
                        <a:pt x="104566" y="4396"/>
                        <a:pt x="103228" y="9412"/>
                        <a:pt x="104679" y="12315"/>
                      </a:cubicBezTo>
                      <a:cubicBezTo>
                        <a:pt x="106334" y="15624"/>
                        <a:pt x="109333" y="18170"/>
                        <a:pt x="110836" y="21551"/>
                      </a:cubicBezTo>
                      <a:cubicBezTo>
                        <a:pt x="116978" y="35371"/>
                        <a:pt x="115462" y="37732"/>
                        <a:pt x="120073" y="49260"/>
                      </a:cubicBezTo>
                      <a:cubicBezTo>
                        <a:pt x="122125" y="54391"/>
                        <a:pt x="123018" y="60157"/>
                        <a:pt x="126230" y="64654"/>
                      </a:cubicBezTo>
                      <a:cubicBezTo>
                        <a:pt x="128381" y="67665"/>
                        <a:pt x="132388" y="68759"/>
                        <a:pt x="135467" y="70812"/>
                      </a:cubicBezTo>
                      <a:cubicBezTo>
                        <a:pt x="141624" y="69786"/>
                        <a:pt x="147845" y="69087"/>
                        <a:pt x="153939" y="67733"/>
                      </a:cubicBezTo>
                      <a:cubicBezTo>
                        <a:pt x="157107" y="67029"/>
                        <a:pt x="159930" y="64654"/>
                        <a:pt x="163176" y="64654"/>
                      </a:cubicBezTo>
                      <a:cubicBezTo>
                        <a:pt x="170433" y="64654"/>
                        <a:pt x="177543" y="66707"/>
                        <a:pt x="184727" y="67733"/>
                      </a:cubicBezTo>
                      <a:cubicBezTo>
                        <a:pt x="194486" y="82370"/>
                        <a:pt x="189714" y="73457"/>
                        <a:pt x="197042" y="95442"/>
                      </a:cubicBezTo>
                      <a:lnTo>
                        <a:pt x="200121" y="104678"/>
                      </a:lnTo>
                      <a:cubicBezTo>
                        <a:pt x="199095" y="111862"/>
                        <a:pt x="199127" y="119279"/>
                        <a:pt x="197042" y="126230"/>
                      </a:cubicBezTo>
                      <a:cubicBezTo>
                        <a:pt x="194248" y="135543"/>
                        <a:pt x="179026" y="145576"/>
                        <a:pt x="172412" y="147781"/>
                      </a:cubicBezTo>
                      <a:cubicBezTo>
                        <a:pt x="169333" y="148807"/>
                        <a:pt x="166013" y="149284"/>
                        <a:pt x="163176" y="150860"/>
                      </a:cubicBezTo>
                      <a:cubicBezTo>
                        <a:pt x="156707" y="154454"/>
                        <a:pt x="149936" y="157942"/>
                        <a:pt x="144703" y="163175"/>
                      </a:cubicBezTo>
                      <a:cubicBezTo>
                        <a:pt x="141624" y="166254"/>
                        <a:pt x="139247" y="170252"/>
                        <a:pt x="135467" y="172412"/>
                      </a:cubicBezTo>
                      <a:cubicBezTo>
                        <a:pt x="131793" y="174511"/>
                        <a:pt x="127257" y="174464"/>
                        <a:pt x="123152" y="175490"/>
                      </a:cubicBezTo>
                      <a:cubicBezTo>
                        <a:pt x="106732" y="174464"/>
                        <a:pt x="89934" y="176058"/>
                        <a:pt x="73891" y="172412"/>
                      </a:cubicBezTo>
                      <a:cubicBezTo>
                        <a:pt x="66674" y="170772"/>
                        <a:pt x="61576" y="164202"/>
                        <a:pt x="55418" y="160097"/>
                      </a:cubicBezTo>
                      <a:lnTo>
                        <a:pt x="46182" y="153939"/>
                      </a:lnTo>
                      <a:cubicBezTo>
                        <a:pt x="38861" y="131978"/>
                        <a:pt x="49242" y="158528"/>
                        <a:pt x="33867" y="135466"/>
                      </a:cubicBezTo>
                      <a:cubicBezTo>
                        <a:pt x="29265" y="128563"/>
                        <a:pt x="31816" y="121103"/>
                        <a:pt x="27709" y="113915"/>
                      </a:cubicBezTo>
                      <a:cubicBezTo>
                        <a:pt x="25549" y="110135"/>
                        <a:pt x="21552" y="107757"/>
                        <a:pt x="18473" y="104678"/>
                      </a:cubicBezTo>
                      <a:lnTo>
                        <a:pt x="0" y="8312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0" name="Freeform: Shape 579">
                  <a:extLst>
                    <a:ext uri="{FF2B5EF4-FFF2-40B4-BE49-F238E27FC236}">
                      <a16:creationId xmlns:a16="http://schemas.microsoft.com/office/drawing/2014/main" id="{C98FDB36-29BB-40E7-823B-211B139D4509}"/>
                    </a:ext>
                  </a:extLst>
                </p:cNvPr>
                <p:cNvSpPr/>
                <p:nvPr/>
              </p:nvSpPr>
              <p:spPr>
                <a:xfrm>
                  <a:off x="5194151" y="3427307"/>
                  <a:ext cx="79210" cy="59480"/>
                </a:xfrm>
                <a:custGeom>
                  <a:avLst/>
                  <a:gdLst>
                    <a:gd name="connsiteX0" fmla="*/ 114994 w 192008"/>
                    <a:gd name="connsiteY0" fmla="*/ 150861 h 156659"/>
                    <a:gd name="connsiteX1" fmla="*/ 170412 w 192008"/>
                    <a:gd name="connsiteY1" fmla="*/ 150861 h 156659"/>
                    <a:gd name="connsiteX2" fmla="*/ 176570 w 192008"/>
                    <a:gd name="connsiteY2" fmla="*/ 86206 h 156659"/>
                    <a:gd name="connsiteX3" fmla="*/ 179649 w 192008"/>
                    <a:gd name="connsiteY3" fmla="*/ 76970 h 156659"/>
                    <a:gd name="connsiteX4" fmla="*/ 188885 w 192008"/>
                    <a:gd name="connsiteY4" fmla="*/ 67733 h 156659"/>
                    <a:gd name="connsiteX5" fmla="*/ 191964 w 192008"/>
                    <a:gd name="connsiteY5" fmla="*/ 58497 h 156659"/>
                    <a:gd name="connsiteX6" fmla="*/ 185806 w 192008"/>
                    <a:gd name="connsiteY6" fmla="*/ 43103 h 156659"/>
                    <a:gd name="connsiteX7" fmla="*/ 158097 w 192008"/>
                    <a:gd name="connsiteY7" fmla="*/ 30788 h 156659"/>
                    <a:gd name="connsiteX8" fmla="*/ 145782 w 192008"/>
                    <a:gd name="connsiteY8" fmla="*/ 24630 h 156659"/>
                    <a:gd name="connsiteX9" fmla="*/ 130388 w 192008"/>
                    <a:gd name="connsiteY9" fmla="*/ 6158 h 156659"/>
                    <a:gd name="connsiteX10" fmla="*/ 118073 w 192008"/>
                    <a:gd name="connsiteY10" fmla="*/ 3079 h 156659"/>
                    <a:gd name="connsiteX11" fmla="*/ 108836 w 192008"/>
                    <a:gd name="connsiteY11" fmla="*/ 0 h 156659"/>
                    <a:gd name="connsiteX12" fmla="*/ 71891 w 192008"/>
                    <a:gd name="connsiteY12" fmla="*/ 3079 h 156659"/>
                    <a:gd name="connsiteX13" fmla="*/ 62655 w 192008"/>
                    <a:gd name="connsiteY13" fmla="*/ 9236 h 156659"/>
                    <a:gd name="connsiteX14" fmla="*/ 50339 w 192008"/>
                    <a:gd name="connsiteY14" fmla="*/ 12315 h 156659"/>
                    <a:gd name="connsiteX15" fmla="*/ 28788 w 192008"/>
                    <a:gd name="connsiteY15" fmla="*/ 27709 h 156659"/>
                    <a:gd name="connsiteX16" fmla="*/ 19552 w 192008"/>
                    <a:gd name="connsiteY16" fmla="*/ 36946 h 156659"/>
                    <a:gd name="connsiteX17" fmla="*/ 16473 w 192008"/>
                    <a:gd name="connsiteY17" fmla="*/ 46182 h 156659"/>
                    <a:gd name="connsiteX18" fmla="*/ 7236 w 192008"/>
                    <a:gd name="connsiteY18" fmla="*/ 55418 h 156659"/>
                    <a:gd name="connsiteX19" fmla="*/ 1079 w 192008"/>
                    <a:gd name="connsiteY19" fmla="*/ 64655 h 156659"/>
                    <a:gd name="connsiteX20" fmla="*/ 4158 w 192008"/>
                    <a:gd name="connsiteY20" fmla="*/ 89285 h 156659"/>
                    <a:gd name="connsiteX21" fmla="*/ 84206 w 192008"/>
                    <a:gd name="connsiteY21" fmla="*/ 101600 h 156659"/>
                    <a:gd name="connsiteX22" fmla="*/ 87285 w 192008"/>
                    <a:gd name="connsiteY22" fmla="*/ 129309 h 156659"/>
                    <a:gd name="connsiteX23" fmla="*/ 114994 w 192008"/>
                    <a:gd name="connsiteY23" fmla="*/ 150861 h 15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2008" h="156659">
                      <a:moveTo>
                        <a:pt x="114994" y="150861"/>
                      </a:moveTo>
                      <a:cubicBezTo>
                        <a:pt x="128849" y="154453"/>
                        <a:pt x="162897" y="161884"/>
                        <a:pt x="170412" y="150861"/>
                      </a:cubicBezTo>
                      <a:cubicBezTo>
                        <a:pt x="182608" y="132974"/>
                        <a:pt x="173885" y="107688"/>
                        <a:pt x="176570" y="86206"/>
                      </a:cubicBezTo>
                      <a:cubicBezTo>
                        <a:pt x="176973" y="82986"/>
                        <a:pt x="177849" y="79670"/>
                        <a:pt x="179649" y="76970"/>
                      </a:cubicBezTo>
                      <a:cubicBezTo>
                        <a:pt x="182064" y="73347"/>
                        <a:pt x="185806" y="70812"/>
                        <a:pt x="188885" y="67733"/>
                      </a:cubicBezTo>
                      <a:cubicBezTo>
                        <a:pt x="189911" y="64654"/>
                        <a:pt x="192367" y="61717"/>
                        <a:pt x="191964" y="58497"/>
                      </a:cubicBezTo>
                      <a:cubicBezTo>
                        <a:pt x="191278" y="53013"/>
                        <a:pt x="189018" y="47600"/>
                        <a:pt x="185806" y="43103"/>
                      </a:cubicBezTo>
                      <a:cubicBezTo>
                        <a:pt x="181068" y="36470"/>
                        <a:pt x="162715" y="32635"/>
                        <a:pt x="158097" y="30788"/>
                      </a:cubicBezTo>
                      <a:cubicBezTo>
                        <a:pt x="153836" y="29083"/>
                        <a:pt x="149887" y="26683"/>
                        <a:pt x="145782" y="24630"/>
                      </a:cubicBezTo>
                      <a:cubicBezTo>
                        <a:pt x="141859" y="18745"/>
                        <a:pt x="136769" y="9804"/>
                        <a:pt x="130388" y="6158"/>
                      </a:cubicBezTo>
                      <a:cubicBezTo>
                        <a:pt x="126714" y="4059"/>
                        <a:pt x="122142" y="4241"/>
                        <a:pt x="118073" y="3079"/>
                      </a:cubicBezTo>
                      <a:cubicBezTo>
                        <a:pt x="114952" y="2187"/>
                        <a:pt x="111915" y="1026"/>
                        <a:pt x="108836" y="0"/>
                      </a:cubicBezTo>
                      <a:cubicBezTo>
                        <a:pt x="96521" y="1026"/>
                        <a:pt x="84009" y="656"/>
                        <a:pt x="71891" y="3079"/>
                      </a:cubicBezTo>
                      <a:cubicBezTo>
                        <a:pt x="68263" y="3805"/>
                        <a:pt x="66056" y="7779"/>
                        <a:pt x="62655" y="9236"/>
                      </a:cubicBezTo>
                      <a:cubicBezTo>
                        <a:pt x="58765" y="10903"/>
                        <a:pt x="54444" y="11289"/>
                        <a:pt x="50339" y="12315"/>
                      </a:cubicBezTo>
                      <a:cubicBezTo>
                        <a:pt x="43034" y="17185"/>
                        <a:pt x="35465" y="21986"/>
                        <a:pt x="28788" y="27709"/>
                      </a:cubicBezTo>
                      <a:cubicBezTo>
                        <a:pt x="25482" y="30543"/>
                        <a:pt x="22631" y="33867"/>
                        <a:pt x="19552" y="36946"/>
                      </a:cubicBezTo>
                      <a:cubicBezTo>
                        <a:pt x="18526" y="40025"/>
                        <a:pt x="18273" y="43482"/>
                        <a:pt x="16473" y="46182"/>
                      </a:cubicBezTo>
                      <a:cubicBezTo>
                        <a:pt x="14058" y="49805"/>
                        <a:pt x="10023" y="52073"/>
                        <a:pt x="7236" y="55418"/>
                      </a:cubicBezTo>
                      <a:cubicBezTo>
                        <a:pt x="4867" y="58261"/>
                        <a:pt x="3131" y="61576"/>
                        <a:pt x="1079" y="64655"/>
                      </a:cubicBezTo>
                      <a:cubicBezTo>
                        <a:pt x="2105" y="72865"/>
                        <a:pt x="-3627" y="86482"/>
                        <a:pt x="4158" y="89285"/>
                      </a:cubicBezTo>
                      <a:cubicBezTo>
                        <a:pt x="103409" y="125015"/>
                        <a:pt x="61124" y="66975"/>
                        <a:pt x="84206" y="101600"/>
                      </a:cubicBezTo>
                      <a:cubicBezTo>
                        <a:pt x="85232" y="110836"/>
                        <a:pt x="85031" y="120293"/>
                        <a:pt x="87285" y="129309"/>
                      </a:cubicBezTo>
                      <a:cubicBezTo>
                        <a:pt x="94580" y="158492"/>
                        <a:pt x="101139" y="147269"/>
                        <a:pt x="114994" y="15086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1" name="Freeform: Shape 580">
                  <a:extLst>
                    <a:ext uri="{FF2B5EF4-FFF2-40B4-BE49-F238E27FC236}">
                      <a16:creationId xmlns:a16="http://schemas.microsoft.com/office/drawing/2014/main" id="{7F08E7DA-69C0-49A1-AD6C-F46634B8124C}"/>
                    </a:ext>
                  </a:extLst>
                </p:cNvPr>
                <p:cNvSpPr/>
                <p:nvPr/>
              </p:nvSpPr>
              <p:spPr>
                <a:xfrm>
                  <a:off x="5137441" y="3364892"/>
                  <a:ext cx="73666" cy="51894"/>
                </a:xfrm>
                <a:custGeom>
                  <a:avLst/>
                  <a:gdLst>
                    <a:gd name="connsiteX0" fmla="*/ 132388 w 178570"/>
                    <a:gd name="connsiteY0" fmla="*/ 112048 h 136678"/>
                    <a:gd name="connsiteX1" fmla="*/ 147782 w 178570"/>
                    <a:gd name="connsiteY1" fmla="*/ 99733 h 136678"/>
                    <a:gd name="connsiteX2" fmla="*/ 157019 w 178570"/>
                    <a:gd name="connsiteY2" fmla="*/ 93575 h 136678"/>
                    <a:gd name="connsiteX3" fmla="*/ 175491 w 178570"/>
                    <a:gd name="connsiteY3" fmla="*/ 72023 h 136678"/>
                    <a:gd name="connsiteX4" fmla="*/ 178570 w 178570"/>
                    <a:gd name="connsiteY4" fmla="*/ 62787 h 136678"/>
                    <a:gd name="connsiteX5" fmla="*/ 166255 w 178570"/>
                    <a:gd name="connsiteY5" fmla="*/ 44314 h 136678"/>
                    <a:gd name="connsiteX6" fmla="*/ 157019 w 178570"/>
                    <a:gd name="connsiteY6" fmla="*/ 41236 h 136678"/>
                    <a:gd name="connsiteX7" fmla="*/ 147782 w 178570"/>
                    <a:gd name="connsiteY7" fmla="*/ 35078 h 136678"/>
                    <a:gd name="connsiteX8" fmla="*/ 126231 w 178570"/>
                    <a:gd name="connsiteY8" fmla="*/ 28920 h 136678"/>
                    <a:gd name="connsiteX9" fmla="*/ 104679 w 178570"/>
                    <a:gd name="connsiteY9" fmla="*/ 16605 h 136678"/>
                    <a:gd name="connsiteX10" fmla="*/ 86206 w 178570"/>
                    <a:gd name="connsiteY10" fmla="*/ 10448 h 136678"/>
                    <a:gd name="connsiteX11" fmla="*/ 76970 w 178570"/>
                    <a:gd name="connsiteY11" fmla="*/ 7369 h 136678"/>
                    <a:gd name="connsiteX12" fmla="*/ 58497 w 178570"/>
                    <a:gd name="connsiteY12" fmla="*/ 4290 h 136678"/>
                    <a:gd name="connsiteX13" fmla="*/ 24631 w 178570"/>
                    <a:gd name="connsiteY13" fmla="*/ 4290 h 136678"/>
                    <a:gd name="connsiteX14" fmla="*/ 18473 w 178570"/>
                    <a:gd name="connsiteY14" fmla="*/ 13526 h 136678"/>
                    <a:gd name="connsiteX15" fmla="*/ 12316 w 178570"/>
                    <a:gd name="connsiteY15" fmla="*/ 59708 h 136678"/>
                    <a:gd name="connsiteX16" fmla="*/ 9237 w 178570"/>
                    <a:gd name="connsiteY16" fmla="*/ 68945 h 136678"/>
                    <a:gd name="connsiteX17" fmla="*/ 6158 w 178570"/>
                    <a:gd name="connsiteY17" fmla="*/ 84339 h 136678"/>
                    <a:gd name="connsiteX18" fmla="*/ 0 w 178570"/>
                    <a:gd name="connsiteY18" fmla="*/ 102811 h 136678"/>
                    <a:gd name="connsiteX19" fmla="*/ 3079 w 178570"/>
                    <a:gd name="connsiteY19" fmla="*/ 115126 h 136678"/>
                    <a:gd name="connsiteX20" fmla="*/ 12316 w 178570"/>
                    <a:gd name="connsiteY20" fmla="*/ 118205 h 136678"/>
                    <a:gd name="connsiteX21" fmla="*/ 24631 w 178570"/>
                    <a:gd name="connsiteY21" fmla="*/ 121284 h 136678"/>
                    <a:gd name="connsiteX22" fmla="*/ 52340 w 178570"/>
                    <a:gd name="connsiteY22" fmla="*/ 130520 h 136678"/>
                    <a:gd name="connsiteX23" fmla="*/ 61576 w 178570"/>
                    <a:gd name="connsiteY23" fmla="*/ 133599 h 136678"/>
                    <a:gd name="connsiteX24" fmla="*/ 70812 w 178570"/>
                    <a:gd name="connsiteY24" fmla="*/ 136678 h 136678"/>
                    <a:gd name="connsiteX25" fmla="*/ 80049 w 178570"/>
                    <a:gd name="connsiteY25" fmla="*/ 133599 h 136678"/>
                    <a:gd name="connsiteX26" fmla="*/ 83128 w 178570"/>
                    <a:gd name="connsiteY26" fmla="*/ 124363 h 136678"/>
                    <a:gd name="connsiteX27" fmla="*/ 132388 w 178570"/>
                    <a:gd name="connsiteY27" fmla="*/ 112048 h 13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8570" h="136678">
                      <a:moveTo>
                        <a:pt x="132388" y="112048"/>
                      </a:moveTo>
                      <a:cubicBezTo>
                        <a:pt x="143164" y="107943"/>
                        <a:pt x="142525" y="103676"/>
                        <a:pt x="147782" y="99733"/>
                      </a:cubicBezTo>
                      <a:cubicBezTo>
                        <a:pt x="150742" y="97513"/>
                        <a:pt x="154176" y="95944"/>
                        <a:pt x="157019" y="93575"/>
                      </a:cubicBezTo>
                      <a:cubicBezTo>
                        <a:pt x="165596" y="86427"/>
                        <a:pt x="168696" y="81085"/>
                        <a:pt x="175491" y="72023"/>
                      </a:cubicBezTo>
                      <a:cubicBezTo>
                        <a:pt x="176517" y="68944"/>
                        <a:pt x="178570" y="66032"/>
                        <a:pt x="178570" y="62787"/>
                      </a:cubicBezTo>
                      <a:cubicBezTo>
                        <a:pt x="178570" y="55257"/>
                        <a:pt x="171807" y="48015"/>
                        <a:pt x="166255" y="44314"/>
                      </a:cubicBezTo>
                      <a:cubicBezTo>
                        <a:pt x="163555" y="42514"/>
                        <a:pt x="160098" y="42262"/>
                        <a:pt x="157019" y="41236"/>
                      </a:cubicBezTo>
                      <a:cubicBezTo>
                        <a:pt x="153940" y="39183"/>
                        <a:pt x="151092" y="36733"/>
                        <a:pt x="147782" y="35078"/>
                      </a:cubicBezTo>
                      <a:cubicBezTo>
                        <a:pt x="143365" y="32869"/>
                        <a:pt x="130178" y="29907"/>
                        <a:pt x="126231" y="28920"/>
                      </a:cubicBezTo>
                      <a:cubicBezTo>
                        <a:pt x="117903" y="23369"/>
                        <a:pt x="114439" y="20509"/>
                        <a:pt x="104679" y="16605"/>
                      </a:cubicBezTo>
                      <a:cubicBezTo>
                        <a:pt x="98653" y="14194"/>
                        <a:pt x="92364" y="12500"/>
                        <a:pt x="86206" y="10448"/>
                      </a:cubicBezTo>
                      <a:cubicBezTo>
                        <a:pt x="83127" y="9422"/>
                        <a:pt x="80171" y="7903"/>
                        <a:pt x="76970" y="7369"/>
                      </a:cubicBezTo>
                      <a:lnTo>
                        <a:pt x="58497" y="4290"/>
                      </a:lnTo>
                      <a:cubicBezTo>
                        <a:pt x="45508" y="-40"/>
                        <a:pt x="42038" y="-2673"/>
                        <a:pt x="24631" y="4290"/>
                      </a:cubicBezTo>
                      <a:cubicBezTo>
                        <a:pt x="21195" y="5664"/>
                        <a:pt x="20526" y="10447"/>
                        <a:pt x="18473" y="13526"/>
                      </a:cubicBezTo>
                      <a:cubicBezTo>
                        <a:pt x="16421" y="28920"/>
                        <a:pt x="14869" y="44389"/>
                        <a:pt x="12316" y="59708"/>
                      </a:cubicBezTo>
                      <a:cubicBezTo>
                        <a:pt x="11782" y="62909"/>
                        <a:pt x="10024" y="65796"/>
                        <a:pt x="9237" y="68945"/>
                      </a:cubicBezTo>
                      <a:cubicBezTo>
                        <a:pt x="7968" y="74022"/>
                        <a:pt x="7535" y="79290"/>
                        <a:pt x="6158" y="84339"/>
                      </a:cubicBezTo>
                      <a:cubicBezTo>
                        <a:pt x="4450" y="90601"/>
                        <a:pt x="0" y="102811"/>
                        <a:pt x="0" y="102811"/>
                      </a:cubicBezTo>
                      <a:cubicBezTo>
                        <a:pt x="1026" y="106916"/>
                        <a:pt x="436" y="111822"/>
                        <a:pt x="3079" y="115126"/>
                      </a:cubicBezTo>
                      <a:cubicBezTo>
                        <a:pt x="5107" y="117660"/>
                        <a:pt x="9195" y="117313"/>
                        <a:pt x="12316" y="118205"/>
                      </a:cubicBezTo>
                      <a:cubicBezTo>
                        <a:pt x="16385" y="119367"/>
                        <a:pt x="20587" y="120040"/>
                        <a:pt x="24631" y="121284"/>
                      </a:cubicBezTo>
                      <a:cubicBezTo>
                        <a:pt x="33936" y="124147"/>
                        <a:pt x="43104" y="127441"/>
                        <a:pt x="52340" y="130520"/>
                      </a:cubicBezTo>
                      <a:lnTo>
                        <a:pt x="61576" y="133599"/>
                      </a:lnTo>
                      <a:lnTo>
                        <a:pt x="70812" y="136678"/>
                      </a:lnTo>
                      <a:cubicBezTo>
                        <a:pt x="73891" y="135652"/>
                        <a:pt x="77754" y="135894"/>
                        <a:pt x="80049" y="133599"/>
                      </a:cubicBezTo>
                      <a:cubicBezTo>
                        <a:pt x="82344" y="131304"/>
                        <a:pt x="80162" y="125681"/>
                        <a:pt x="83128" y="124363"/>
                      </a:cubicBezTo>
                      <a:cubicBezTo>
                        <a:pt x="108776" y="112964"/>
                        <a:pt x="121612" y="116153"/>
                        <a:pt x="132388" y="11204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2" name="Freeform: Shape 581">
                  <a:extLst>
                    <a:ext uri="{FF2B5EF4-FFF2-40B4-BE49-F238E27FC236}">
                      <a16:creationId xmlns:a16="http://schemas.microsoft.com/office/drawing/2014/main" id="{9845DF9A-46E4-4C25-B17F-0DA4DAEE3326}"/>
                    </a:ext>
                  </a:extLst>
                </p:cNvPr>
                <p:cNvSpPr/>
                <p:nvPr/>
              </p:nvSpPr>
              <p:spPr>
                <a:xfrm>
                  <a:off x="5132361" y="3491599"/>
                  <a:ext cx="93988" cy="65462"/>
                </a:xfrm>
                <a:custGeom>
                  <a:avLst/>
                  <a:gdLst>
                    <a:gd name="connsiteX0" fmla="*/ 80049 w 227831"/>
                    <a:gd name="connsiteY0" fmla="*/ 33867 h 172413"/>
                    <a:gd name="connsiteX1" fmla="*/ 83127 w 227831"/>
                    <a:gd name="connsiteY1" fmla="*/ 15394 h 172413"/>
                    <a:gd name="connsiteX2" fmla="*/ 92364 w 227831"/>
                    <a:gd name="connsiteY2" fmla="*/ 6158 h 172413"/>
                    <a:gd name="connsiteX3" fmla="*/ 101600 w 227831"/>
                    <a:gd name="connsiteY3" fmla="*/ 3079 h 172413"/>
                    <a:gd name="connsiteX4" fmla="*/ 129309 w 227831"/>
                    <a:gd name="connsiteY4" fmla="*/ 0 h 172413"/>
                    <a:gd name="connsiteX5" fmla="*/ 150861 w 227831"/>
                    <a:gd name="connsiteY5" fmla="*/ 3079 h 172413"/>
                    <a:gd name="connsiteX6" fmla="*/ 153940 w 227831"/>
                    <a:gd name="connsiteY6" fmla="*/ 12316 h 172413"/>
                    <a:gd name="connsiteX7" fmla="*/ 163176 w 227831"/>
                    <a:gd name="connsiteY7" fmla="*/ 21552 h 172413"/>
                    <a:gd name="connsiteX8" fmla="*/ 181649 w 227831"/>
                    <a:gd name="connsiteY8" fmla="*/ 27710 h 172413"/>
                    <a:gd name="connsiteX9" fmla="*/ 190885 w 227831"/>
                    <a:gd name="connsiteY9" fmla="*/ 33867 h 172413"/>
                    <a:gd name="connsiteX10" fmla="*/ 200121 w 227831"/>
                    <a:gd name="connsiteY10" fmla="*/ 36946 h 172413"/>
                    <a:gd name="connsiteX11" fmla="*/ 227831 w 227831"/>
                    <a:gd name="connsiteY11" fmla="*/ 52340 h 172413"/>
                    <a:gd name="connsiteX12" fmla="*/ 224752 w 227831"/>
                    <a:gd name="connsiteY12" fmla="*/ 76970 h 172413"/>
                    <a:gd name="connsiteX13" fmla="*/ 200121 w 227831"/>
                    <a:gd name="connsiteY13" fmla="*/ 86206 h 172413"/>
                    <a:gd name="connsiteX14" fmla="*/ 190885 w 227831"/>
                    <a:gd name="connsiteY14" fmla="*/ 92364 h 172413"/>
                    <a:gd name="connsiteX15" fmla="*/ 178570 w 227831"/>
                    <a:gd name="connsiteY15" fmla="*/ 98522 h 172413"/>
                    <a:gd name="connsiteX16" fmla="*/ 166255 w 227831"/>
                    <a:gd name="connsiteY16" fmla="*/ 172413 h 172413"/>
                    <a:gd name="connsiteX17" fmla="*/ 76970 w 227831"/>
                    <a:gd name="connsiteY17" fmla="*/ 160097 h 172413"/>
                    <a:gd name="connsiteX18" fmla="*/ 67734 w 227831"/>
                    <a:gd name="connsiteY18" fmla="*/ 153940 h 172413"/>
                    <a:gd name="connsiteX19" fmla="*/ 55418 w 227831"/>
                    <a:gd name="connsiteY19" fmla="*/ 132388 h 172413"/>
                    <a:gd name="connsiteX20" fmla="*/ 49261 w 227831"/>
                    <a:gd name="connsiteY20" fmla="*/ 123152 h 172413"/>
                    <a:gd name="connsiteX21" fmla="*/ 36946 w 227831"/>
                    <a:gd name="connsiteY21" fmla="*/ 120073 h 172413"/>
                    <a:gd name="connsiteX22" fmla="*/ 27709 w 227831"/>
                    <a:gd name="connsiteY22" fmla="*/ 116994 h 172413"/>
                    <a:gd name="connsiteX23" fmla="*/ 18473 w 227831"/>
                    <a:gd name="connsiteY23" fmla="*/ 107758 h 172413"/>
                    <a:gd name="connsiteX24" fmla="*/ 9237 w 227831"/>
                    <a:gd name="connsiteY24" fmla="*/ 101600 h 172413"/>
                    <a:gd name="connsiteX25" fmla="*/ 6158 w 227831"/>
                    <a:gd name="connsiteY25" fmla="*/ 89285 h 172413"/>
                    <a:gd name="connsiteX26" fmla="*/ 0 w 227831"/>
                    <a:gd name="connsiteY26" fmla="*/ 70813 h 172413"/>
                    <a:gd name="connsiteX27" fmla="*/ 3079 w 227831"/>
                    <a:gd name="connsiteY27" fmla="*/ 55419 h 172413"/>
                    <a:gd name="connsiteX28" fmla="*/ 18473 w 227831"/>
                    <a:gd name="connsiteY28" fmla="*/ 52340 h 172413"/>
                    <a:gd name="connsiteX29" fmla="*/ 61576 w 227831"/>
                    <a:gd name="connsiteY29" fmla="*/ 49261 h 172413"/>
                    <a:gd name="connsiteX30" fmla="*/ 80049 w 227831"/>
                    <a:gd name="connsiteY30" fmla="*/ 33867 h 17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7831" h="172413">
                      <a:moveTo>
                        <a:pt x="80049" y="33867"/>
                      </a:moveTo>
                      <a:cubicBezTo>
                        <a:pt x="81075" y="27709"/>
                        <a:pt x="80592" y="21099"/>
                        <a:pt x="83127" y="15394"/>
                      </a:cubicBezTo>
                      <a:cubicBezTo>
                        <a:pt x="84895" y="11415"/>
                        <a:pt x="88741" y="8573"/>
                        <a:pt x="92364" y="6158"/>
                      </a:cubicBezTo>
                      <a:cubicBezTo>
                        <a:pt x="95064" y="4358"/>
                        <a:pt x="98399" y="3613"/>
                        <a:pt x="101600" y="3079"/>
                      </a:cubicBezTo>
                      <a:cubicBezTo>
                        <a:pt x="110767" y="1551"/>
                        <a:pt x="120073" y="1026"/>
                        <a:pt x="129309" y="0"/>
                      </a:cubicBezTo>
                      <a:cubicBezTo>
                        <a:pt x="136493" y="1026"/>
                        <a:pt x="144370" y="-167"/>
                        <a:pt x="150861" y="3079"/>
                      </a:cubicBezTo>
                      <a:cubicBezTo>
                        <a:pt x="153764" y="4531"/>
                        <a:pt x="152140" y="9616"/>
                        <a:pt x="153940" y="12316"/>
                      </a:cubicBezTo>
                      <a:cubicBezTo>
                        <a:pt x="156355" y="15939"/>
                        <a:pt x="159370" y="19438"/>
                        <a:pt x="163176" y="21552"/>
                      </a:cubicBezTo>
                      <a:cubicBezTo>
                        <a:pt x="168850" y="24704"/>
                        <a:pt x="176248" y="24110"/>
                        <a:pt x="181649" y="27710"/>
                      </a:cubicBezTo>
                      <a:cubicBezTo>
                        <a:pt x="184728" y="29762"/>
                        <a:pt x="187576" y="32212"/>
                        <a:pt x="190885" y="33867"/>
                      </a:cubicBezTo>
                      <a:cubicBezTo>
                        <a:pt x="193788" y="35318"/>
                        <a:pt x="197284" y="35370"/>
                        <a:pt x="200121" y="36946"/>
                      </a:cubicBezTo>
                      <a:cubicBezTo>
                        <a:pt x="231879" y="54589"/>
                        <a:pt x="206931" y="45373"/>
                        <a:pt x="227831" y="52340"/>
                      </a:cubicBezTo>
                      <a:cubicBezTo>
                        <a:pt x="226805" y="60550"/>
                        <a:pt x="228452" y="69570"/>
                        <a:pt x="224752" y="76970"/>
                      </a:cubicBezTo>
                      <a:cubicBezTo>
                        <a:pt x="222451" y="81572"/>
                        <a:pt x="204167" y="85195"/>
                        <a:pt x="200121" y="86206"/>
                      </a:cubicBezTo>
                      <a:cubicBezTo>
                        <a:pt x="197042" y="88259"/>
                        <a:pt x="194098" y="90528"/>
                        <a:pt x="190885" y="92364"/>
                      </a:cubicBezTo>
                      <a:cubicBezTo>
                        <a:pt x="186900" y="94641"/>
                        <a:pt x="179470" y="94022"/>
                        <a:pt x="178570" y="98522"/>
                      </a:cubicBezTo>
                      <a:cubicBezTo>
                        <a:pt x="162931" y="176716"/>
                        <a:pt x="199610" y="161293"/>
                        <a:pt x="166255" y="172413"/>
                      </a:cubicBezTo>
                      <a:cubicBezTo>
                        <a:pt x="113499" y="168192"/>
                        <a:pt x="107172" y="177356"/>
                        <a:pt x="76970" y="160097"/>
                      </a:cubicBezTo>
                      <a:cubicBezTo>
                        <a:pt x="73757" y="158261"/>
                        <a:pt x="70813" y="155992"/>
                        <a:pt x="67734" y="153940"/>
                      </a:cubicBezTo>
                      <a:cubicBezTo>
                        <a:pt x="62750" y="134005"/>
                        <a:pt x="68521" y="148111"/>
                        <a:pt x="55418" y="132388"/>
                      </a:cubicBezTo>
                      <a:cubicBezTo>
                        <a:pt x="53049" y="129546"/>
                        <a:pt x="52340" y="125204"/>
                        <a:pt x="49261" y="123152"/>
                      </a:cubicBezTo>
                      <a:cubicBezTo>
                        <a:pt x="45740" y="120805"/>
                        <a:pt x="41015" y="121235"/>
                        <a:pt x="36946" y="120073"/>
                      </a:cubicBezTo>
                      <a:cubicBezTo>
                        <a:pt x="33825" y="119181"/>
                        <a:pt x="30788" y="118020"/>
                        <a:pt x="27709" y="116994"/>
                      </a:cubicBezTo>
                      <a:cubicBezTo>
                        <a:pt x="24630" y="113915"/>
                        <a:pt x="21818" y="110545"/>
                        <a:pt x="18473" y="107758"/>
                      </a:cubicBezTo>
                      <a:cubicBezTo>
                        <a:pt x="15630" y="105389"/>
                        <a:pt x="11289" y="104679"/>
                        <a:pt x="9237" y="101600"/>
                      </a:cubicBezTo>
                      <a:cubicBezTo>
                        <a:pt x="6890" y="98079"/>
                        <a:pt x="7374" y="93338"/>
                        <a:pt x="6158" y="89285"/>
                      </a:cubicBezTo>
                      <a:cubicBezTo>
                        <a:pt x="4293" y="83068"/>
                        <a:pt x="0" y="70813"/>
                        <a:pt x="0" y="70813"/>
                      </a:cubicBezTo>
                      <a:cubicBezTo>
                        <a:pt x="1026" y="65682"/>
                        <a:pt x="-621" y="59119"/>
                        <a:pt x="3079" y="55419"/>
                      </a:cubicBezTo>
                      <a:cubicBezTo>
                        <a:pt x="6779" y="51719"/>
                        <a:pt x="13269" y="52888"/>
                        <a:pt x="18473" y="52340"/>
                      </a:cubicBezTo>
                      <a:cubicBezTo>
                        <a:pt x="32798" y="50832"/>
                        <a:pt x="47208" y="50287"/>
                        <a:pt x="61576" y="49261"/>
                      </a:cubicBezTo>
                      <a:lnTo>
                        <a:pt x="80049" y="3386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3" name="Freeform: Shape 582">
                  <a:extLst>
                    <a:ext uri="{FF2B5EF4-FFF2-40B4-BE49-F238E27FC236}">
                      <a16:creationId xmlns:a16="http://schemas.microsoft.com/office/drawing/2014/main" id="{C11F2A87-7C25-4BED-9AFF-3DDBD57BA756}"/>
                    </a:ext>
                  </a:extLst>
                </p:cNvPr>
                <p:cNvSpPr/>
                <p:nvPr/>
              </p:nvSpPr>
              <p:spPr>
                <a:xfrm>
                  <a:off x="5169194" y="3143250"/>
                  <a:ext cx="63505" cy="169809"/>
                </a:xfrm>
                <a:custGeom>
                  <a:avLst/>
                  <a:gdLst>
                    <a:gd name="connsiteX0" fmla="*/ 98521 w 153939"/>
                    <a:gd name="connsiteY0" fmla="*/ 437188 h 447242"/>
                    <a:gd name="connsiteX1" fmla="*/ 116994 w 153939"/>
                    <a:gd name="connsiteY1" fmla="*/ 400242 h 447242"/>
                    <a:gd name="connsiteX2" fmla="*/ 123152 w 153939"/>
                    <a:gd name="connsiteY2" fmla="*/ 391006 h 447242"/>
                    <a:gd name="connsiteX3" fmla="*/ 129309 w 153939"/>
                    <a:gd name="connsiteY3" fmla="*/ 304800 h 447242"/>
                    <a:gd name="connsiteX4" fmla="*/ 135467 w 153939"/>
                    <a:gd name="connsiteY4" fmla="*/ 280169 h 447242"/>
                    <a:gd name="connsiteX5" fmla="*/ 144703 w 153939"/>
                    <a:gd name="connsiteY5" fmla="*/ 252460 h 447242"/>
                    <a:gd name="connsiteX6" fmla="*/ 147782 w 153939"/>
                    <a:gd name="connsiteY6" fmla="*/ 218594 h 447242"/>
                    <a:gd name="connsiteX7" fmla="*/ 150861 w 153939"/>
                    <a:gd name="connsiteY7" fmla="*/ 209357 h 447242"/>
                    <a:gd name="connsiteX8" fmla="*/ 153939 w 153939"/>
                    <a:gd name="connsiteY8" fmla="*/ 193963 h 447242"/>
                    <a:gd name="connsiteX9" fmla="*/ 150861 w 153939"/>
                    <a:gd name="connsiteY9" fmla="*/ 15394 h 447242"/>
                    <a:gd name="connsiteX10" fmla="*/ 138546 w 153939"/>
                    <a:gd name="connsiteY10" fmla="*/ 3078 h 447242"/>
                    <a:gd name="connsiteX11" fmla="*/ 113915 w 153939"/>
                    <a:gd name="connsiteY11" fmla="*/ 0 h 447242"/>
                    <a:gd name="connsiteX12" fmla="*/ 61576 w 153939"/>
                    <a:gd name="connsiteY12" fmla="*/ 3078 h 447242"/>
                    <a:gd name="connsiteX13" fmla="*/ 46182 w 153939"/>
                    <a:gd name="connsiteY13" fmla="*/ 6157 h 447242"/>
                    <a:gd name="connsiteX14" fmla="*/ 27709 w 153939"/>
                    <a:gd name="connsiteY14" fmla="*/ 21551 h 447242"/>
                    <a:gd name="connsiteX15" fmla="*/ 24630 w 153939"/>
                    <a:gd name="connsiteY15" fmla="*/ 30788 h 447242"/>
                    <a:gd name="connsiteX16" fmla="*/ 15394 w 153939"/>
                    <a:gd name="connsiteY16" fmla="*/ 49260 h 447242"/>
                    <a:gd name="connsiteX17" fmla="*/ 12315 w 153939"/>
                    <a:gd name="connsiteY17" fmla="*/ 70812 h 447242"/>
                    <a:gd name="connsiteX18" fmla="*/ 9236 w 153939"/>
                    <a:gd name="connsiteY18" fmla="*/ 95442 h 447242"/>
                    <a:gd name="connsiteX19" fmla="*/ 6158 w 153939"/>
                    <a:gd name="connsiteY19" fmla="*/ 104678 h 447242"/>
                    <a:gd name="connsiteX20" fmla="*/ 0 w 153939"/>
                    <a:gd name="connsiteY20" fmla="*/ 135466 h 447242"/>
                    <a:gd name="connsiteX21" fmla="*/ 3079 w 153939"/>
                    <a:gd name="connsiteY21" fmla="*/ 261697 h 447242"/>
                    <a:gd name="connsiteX22" fmla="*/ 9236 w 153939"/>
                    <a:gd name="connsiteY22" fmla="*/ 283248 h 447242"/>
                    <a:gd name="connsiteX23" fmla="*/ 12315 w 153939"/>
                    <a:gd name="connsiteY23" fmla="*/ 295563 h 447242"/>
                    <a:gd name="connsiteX24" fmla="*/ 18473 w 153939"/>
                    <a:gd name="connsiteY24" fmla="*/ 320194 h 447242"/>
                    <a:gd name="connsiteX25" fmla="*/ 27709 w 153939"/>
                    <a:gd name="connsiteY25" fmla="*/ 375612 h 447242"/>
                    <a:gd name="connsiteX26" fmla="*/ 36946 w 153939"/>
                    <a:gd name="connsiteY26" fmla="*/ 394084 h 447242"/>
                    <a:gd name="connsiteX27" fmla="*/ 43103 w 153939"/>
                    <a:gd name="connsiteY27" fmla="*/ 403321 h 447242"/>
                    <a:gd name="connsiteX28" fmla="*/ 46182 w 153939"/>
                    <a:gd name="connsiteY28" fmla="*/ 412557 h 447242"/>
                    <a:gd name="connsiteX29" fmla="*/ 52339 w 153939"/>
                    <a:gd name="connsiteY29" fmla="*/ 421794 h 447242"/>
                    <a:gd name="connsiteX30" fmla="*/ 61576 w 153939"/>
                    <a:gd name="connsiteY30" fmla="*/ 440266 h 447242"/>
                    <a:gd name="connsiteX31" fmla="*/ 98521 w 153939"/>
                    <a:gd name="connsiteY31" fmla="*/ 437188 h 44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3939" h="447242">
                      <a:moveTo>
                        <a:pt x="98521" y="437188"/>
                      </a:moveTo>
                      <a:cubicBezTo>
                        <a:pt x="107019" y="411696"/>
                        <a:pt x="101079" y="424114"/>
                        <a:pt x="116994" y="400242"/>
                      </a:cubicBezTo>
                      <a:lnTo>
                        <a:pt x="123152" y="391006"/>
                      </a:lnTo>
                      <a:cubicBezTo>
                        <a:pt x="125204" y="362271"/>
                        <a:pt x="126128" y="333432"/>
                        <a:pt x="129309" y="304800"/>
                      </a:cubicBezTo>
                      <a:cubicBezTo>
                        <a:pt x="130244" y="296389"/>
                        <a:pt x="133807" y="288468"/>
                        <a:pt x="135467" y="280169"/>
                      </a:cubicBezTo>
                      <a:cubicBezTo>
                        <a:pt x="139446" y="260275"/>
                        <a:pt x="136206" y="269456"/>
                        <a:pt x="144703" y="252460"/>
                      </a:cubicBezTo>
                      <a:cubicBezTo>
                        <a:pt x="145729" y="241171"/>
                        <a:pt x="146179" y="229815"/>
                        <a:pt x="147782" y="218594"/>
                      </a:cubicBezTo>
                      <a:cubicBezTo>
                        <a:pt x="148241" y="215381"/>
                        <a:pt x="150074" y="212506"/>
                        <a:pt x="150861" y="209357"/>
                      </a:cubicBezTo>
                      <a:cubicBezTo>
                        <a:pt x="152130" y="204280"/>
                        <a:pt x="152913" y="199094"/>
                        <a:pt x="153939" y="193963"/>
                      </a:cubicBezTo>
                      <a:cubicBezTo>
                        <a:pt x="152913" y="134440"/>
                        <a:pt x="155646" y="74733"/>
                        <a:pt x="150861" y="15394"/>
                      </a:cubicBezTo>
                      <a:cubicBezTo>
                        <a:pt x="150394" y="9607"/>
                        <a:pt x="143905" y="5311"/>
                        <a:pt x="138546" y="3078"/>
                      </a:cubicBezTo>
                      <a:cubicBezTo>
                        <a:pt x="130908" y="-104"/>
                        <a:pt x="122125" y="1026"/>
                        <a:pt x="113915" y="0"/>
                      </a:cubicBezTo>
                      <a:cubicBezTo>
                        <a:pt x="96469" y="1026"/>
                        <a:pt x="78981" y="1496"/>
                        <a:pt x="61576" y="3078"/>
                      </a:cubicBezTo>
                      <a:cubicBezTo>
                        <a:pt x="56365" y="3552"/>
                        <a:pt x="51082" y="4319"/>
                        <a:pt x="46182" y="6157"/>
                      </a:cubicBezTo>
                      <a:cubicBezTo>
                        <a:pt x="39326" y="8728"/>
                        <a:pt x="32499" y="16762"/>
                        <a:pt x="27709" y="21551"/>
                      </a:cubicBezTo>
                      <a:cubicBezTo>
                        <a:pt x="26683" y="24630"/>
                        <a:pt x="26081" y="27885"/>
                        <a:pt x="24630" y="30788"/>
                      </a:cubicBezTo>
                      <a:cubicBezTo>
                        <a:pt x="12692" y="54664"/>
                        <a:pt x="23134" y="26041"/>
                        <a:pt x="15394" y="49260"/>
                      </a:cubicBezTo>
                      <a:cubicBezTo>
                        <a:pt x="14368" y="56444"/>
                        <a:pt x="13274" y="63619"/>
                        <a:pt x="12315" y="70812"/>
                      </a:cubicBezTo>
                      <a:cubicBezTo>
                        <a:pt x="11221" y="79013"/>
                        <a:pt x="10716" y="87302"/>
                        <a:pt x="9236" y="95442"/>
                      </a:cubicBezTo>
                      <a:cubicBezTo>
                        <a:pt x="8656" y="98635"/>
                        <a:pt x="6888" y="101516"/>
                        <a:pt x="6158" y="104678"/>
                      </a:cubicBezTo>
                      <a:cubicBezTo>
                        <a:pt x="3805" y="114876"/>
                        <a:pt x="2053" y="125203"/>
                        <a:pt x="0" y="135466"/>
                      </a:cubicBezTo>
                      <a:cubicBezTo>
                        <a:pt x="1026" y="177543"/>
                        <a:pt x="1210" y="219649"/>
                        <a:pt x="3079" y="261697"/>
                      </a:cubicBezTo>
                      <a:cubicBezTo>
                        <a:pt x="3332" y="267390"/>
                        <a:pt x="7591" y="277491"/>
                        <a:pt x="9236" y="283248"/>
                      </a:cubicBezTo>
                      <a:cubicBezTo>
                        <a:pt x="10398" y="287317"/>
                        <a:pt x="11153" y="291494"/>
                        <a:pt x="12315" y="295563"/>
                      </a:cubicBezTo>
                      <a:cubicBezTo>
                        <a:pt x="16200" y="309160"/>
                        <a:pt x="16126" y="302591"/>
                        <a:pt x="18473" y="320194"/>
                      </a:cubicBezTo>
                      <a:cubicBezTo>
                        <a:pt x="19630" y="328871"/>
                        <a:pt x="21319" y="366028"/>
                        <a:pt x="27709" y="375612"/>
                      </a:cubicBezTo>
                      <a:cubicBezTo>
                        <a:pt x="45348" y="402067"/>
                        <a:pt x="24207" y="368604"/>
                        <a:pt x="36946" y="394084"/>
                      </a:cubicBezTo>
                      <a:cubicBezTo>
                        <a:pt x="38601" y="397394"/>
                        <a:pt x="41448" y="400011"/>
                        <a:pt x="43103" y="403321"/>
                      </a:cubicBezTo>
                      <a:cubicBezTo>
                        <a:pt x="44554" y="406224"/>
                        <a:pt x="44731" y="409654"/>
                        <a:pt x="46182" y="412557"/>
                      </a:cubicBezTo>
                      <a:cubicBezTo>
                        <a:pt x="47837" y="415867"/>
                        <a:pt x="50684" y="418484"/>
                        <a:pt x="52339" y="421794"/>
                      </a:cubicBezTo>
                      <a:cubicBezTo>
                        <a:pt x="65078" y="447274"/>
                        <a:pt x="43937" y="413811"/>
                        <a:pt x="61576" y="440266"/>
                      </a:cubicBezTo>
                      <a:cubicBezTo>
                        <a:pt x="64979" y="450476"/>
                        <a:pt x="61409" y="449503"/>
                        <a:pt x="98521" y="43718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4" name="Freeform: Shape 583">
                  <a:extLst>
                    <a:ext uri="{FF2B5EF4-FFF2-40B4-BE49-F238E27FC236}">
                      <a16:creationId xmlns:a16="http://schemas.microsoft.com/office/drawing/2014/main" id="{656F6DE3-6700-4167-ABAB-C5F056377B3F}"/>
                    </a:ext>
                  </a:extLst>
                </p:cNvPr>
                <p:cNvSpPr/>
                <p:nvPr/>
              </p:nvSpPr>
              <p:spPr>
                <a:xfrm>
                  <a:off x="5066315" y="3151433"/>
                  <a:ext cx="100735" cy="152869"/>
                </a:xfrm>
                <a:custGeom>
                  <a:avLst/>
                  <a:gdLst>
                    <a:gd name="connsiteX0" fmla="*/ 243224 w 244185"/>
                    <a:gd name="connsiteY0" fmla="*/ 397164 h 402624"/>
                    <a:gd name="connsiteX1" fmla="*/ 240146 w 244185"/>
                    <a:gd name="connsiteY1" fmla="*/ 381770 h 402624"/>
                    <a:gd name="connsiteX2" fmla="*/ 237067 w 244185"/>
                    <a:gd name="connsiteY2" fmla="*/ 363297 h 402624"/>
                    <a:gd name="connsiteX3" fmla="*/ 224752 w 244185"/>
                    <a:gd name="connsiteY3" fmla="*/ 329430 h 402624"/>
                    <a:gd name="connsiteX4" fmla="*/ 221673 w 244185"/>
                    <a:gd name="connsiteY4" fmla="*/ 320194 h 402624"/>
                    <a:gd name="connsiteX5" fmla="*/ 218594 w 244185"/>
                    <a:gd name="connsiteY5" fmla="*/ 301721 h 402624"/>
                    <a:gd name="connsiteX6" fmla="*/ 215515 w 244185"/>
                    <a:gd name="connsiteY6" fmla="*/ 289406 h 402624"/>
                    <a:gd name="connsiteX7" fmla="*/ 212437 w 244185"/>
                    <a:gd name="connsiteY7" fmla="*/ 274012 h 402624"/>
                    <a:gd name="connsiteX8" fmla="*/ 212437 w 244185"/>
                    <a:gd name="connsiteY8" fmla="*/ 193964 h 402624"/>
                    <a:gd name="connsiteX9" fmla="*/ 224752 w 244185"/>
                    <a:gd name="connsiteY9" fmla="*/ 157018 h 402624"/>
                    <a:gd name="connsiteX10" fmla="*/ 221673 w 244185"/>
                    <a:gd name="connsiteY10" fmla="*/ 83127 h 402624"/>
                    <a:gd name="connsiteX11" fmla="*/ 218594 w 244185"/>
                    <a:gd name="connsiteY11" fmla="*/ 67733 h 402624"/>
                    <a:gd name="connsiteX12" fmla="*/ 203200 w 244185"/>
                    <a:gd name="connsiteY12" fmla="*/ 40024 h 402624"/>
                    <a:gd name="connsiteX13" fmla="*/ 193964 w 244185"/>
                    <a:gd name="connsiteY13" fmla="*/ 30788 h 402624"/>
                    <a:gd name="connsiteX14" fmla="*/ 169334 w 244185"/>
                    <a:gd name="connsiteY14" fmla="*/ 12315 h 402624"/>
                    <a:gd name="connsiteX15" fmla="*/ 157018 w 244185"/>
                    <a:gd name="connsiteY15" fmla="*/ 9237 h 402624"/>
                    <a:gd name="connsiteX16" fmla="*/ 138546 w 244185"/>
                    <a:gd name="connsiteY16" fmla="*/ 3079 h 402624"/>
                    <a:gd name="connsiteX17" fmla="*/ 120073 w 244185"/>
                    <a:gd name="connsiteY17" fmla="*/ 0 h 402624"/>
                    <a:gd name="connsiteX18" fmla="*/ 61576 w 244185"/>
                    <a:gd name="connsiteY18" fmla="*/ 3079 h 402624"/>
                    <a:gd name="connsiteX19" fmla="*/ 43103 w 244185"/>
                    <a:gd name="connsiteY19" fmla="*/ 21552 h 402624"/>
                    <a:gd name="connsiteX20" fmla="*/ 15394 w 244185"/>
                    <a:gd name="connsiteY20" fmla="*/ 46182 h 402624"/>
                    <a:gd name="connsiteX21" fmla="*/ 0 w 244185"/>
                    <a:gd name="connsiteY21" fmla="*/ 64655 h 402624"/>
                    <a:gd name="connsiteX22" fmla="*/ 3079 w 244185"/>
                    <a:gd name="connsiteY22" fmla="*/ 83127 h 402624"/>
                    <a:gd name="connsiteX23" fmla="*/ 12315 w 244185"/>
                    <a:gd name="connsiteY23" fmla="*/ 89285 h 402624"/>
                    <a:gd name="connsiteX24" fmla="*/ 21552 w 244185"/>
                    <a:gd name="connsiteY24" fmla="*/ 98521 h 402624"/>
                    <a:gd name="connsiteX25" fmla="*/ 40024 w 244185"/>
                    <a:gd name="connsiteY25" fmla="*/ 126230 h 402624"/>
                    <a:gd name="connsiteX26" fmla="*/ 46182 w 244185"/>
                    <a:gd name="connsiteY26" fmla="*/ 135467 h 402624"/>
                    <a:gd name="connsiteX27" fmla="*/ 58497 w 244185"/>
                    <a:gd name="connsiteY27" fmla="*/ 141624 h 402624"/>
                    <a:gd name="connsiteX28" fmla="*/ 67734 w 244185"/>
                    <a:gd name="connsiteY28" fmla="*/ 150861 h 402624"/>
                    <a:gd name="connsiteX29" fmla="*/ 76970 w 244185"/>
                    <a:gd name="connsiteY29" fmla="*/ 157018 h 402624"/>
                    <a:gd name="connsiteX30" fmla="*/ 83128 w 244185"/>
                    <a:gd name="connsiteY30" fmla="*/ 166255 h 402624"/>
                    <a:gd name="connsiteX31" fmla="*/ 92364 w 244185"/>
                    <a:gd name="connsiteY31" fmla="*/ 175491 h 402624"/>
                    <a:gd name="connsiteX32" fmla="*/ 98521 w 244185"/>
                    <a:gd name="connsiteY32" fmla="*/ 184727 h 402624"/>
                    <a:gd name="connsiteX33" fmla="*/ 107758 w 244185"/>
                    <a:gd name="connsiteY33" fmla="*/ 193964 h 402624"/>
                    <a:gd name="connsiteX34" fmla="*/ 120073 w 244185"/>
                    <a:gd name="connsiteY34" fmla="*/ 212437 h 402624"/>
                    <a:gd name="connsiteX35" fmla="*/ 126231 w 244185"/>
                    <a:gd name="connsiteY35" fmla="*/ 221673 h 402624"/>
                    <a:gd name="connsiteX36" fmla="*/ 138546 w 244185"/>
                    <a:gd name="connsiteY36" fmla="*/ 233988 h 402624"/>
                    <a:gd name="connsiteX37" fmla="*/ 150861 w 244185"/>
                    <a:gd name="connsiteY37" fmla="*/ 252461 h 402624"/>
                    <a:gd name="connsiteX38" fmla="*/ 166255 w 244185"/>
                    <a:gd name="connsiteY38" fmla="*/ 280170 h 402624"/>
                    <a:gd name="connsiteX39" fmla="*/ 172412 w 244185"/>
                    <a:gd name="connsiteY39" fmla="*/ 298643 h 402624"/>
                    <a:gd name="connsiteX40" fmla="*/ 178570 w 244185"/>
                    <a:gd name="connsiteY40" fmla="*/ 317115 h 402624"/>
                    <a:gd name="connsiteX41" fmla="*/ 181649 w 244185"/>
                    <a:gd name="connsiteY41" fmla="*/ 326352 h 402624"/>
                    <a:gd name="connsiteX42" fmla="*/ 187806 w 244185"/>
                    <a:gd name="connsiteY42" fmla="*/ 335588 h 402624"/>
                    <a:gd name="connsiteX43" fmla="*/ 190885 w 244185"/>
                    <a:gd name="connsiteY43" fmla="*/ 344824 h 402624"/>
                    <a:gd name="connsiteX44" fmla="*/ 200121 w 244185"/>
                    <a:gd name="connsiteY44" fmla="*/ 357140 h 402624"/>
                    <a:gd name="connsiteX45" fmla="*/ 212437 w 244185"/>
                    <a:gd name="connsiteY45" fmla="*/ 372533 h 402624"/>
                    <a:gd name="connsiteX46" fmla="*/ 215515 w 244185"/>
                    <a:gd name="connsiteY46" fmla="*/ 384849 h 402624"/>
                    <a:gd name="connsiteX47" fmla="*/ 221673 w 244185"/>
                    <a:gd name="connsiteY47" fmla="*/ 394085 h 402624"/>
                    <a:gd name="connsiteX48" fmla="*/ 243224 w 244185"/>
                    <a:gd name="connsiteY48" fmla="*/ 397164 h 40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4185" h="402624">
                      <a:moveTo>
                        <a:pt x="243224" y="397164"/>
                      </a:moveTo>
                      <a:cubicBezTo>
                        <a:pt x="246303" y="395112"/>
                        <a:pt x="241082" y="386919"/>
                        <a:pt x="240146" y="381770"/>
                      </a:cubicBezTo>
                      <a:cubicBezTo>
                        <a:pt x="239029" y="375628"/>
                        <a:pt x="238581" y="369353"/>
                        <a:pt x="237067" y="363297"/>
                      </a:cubicBezTo>
                      <a:cubicBezTo>
                        <a:pt x="233835" y="350369"/>
                        <a:pt x="229340" y="341665"/>
                        <a:pt x="224752" y="329430"/>
                      </a:cubicBezTo>
                      <a:cubicBezTo>
                        <a:pt x="223613" y="326391"/>
                        <a:pt x="222699" y="323273"/>
                        <a:pt x="221673" y="320194"/>
                      </a:cubicBezTo>
                      <a:cubicBezTo>
                        <a:pt x="220647" y="314036"/>
                        <a:pt x="219818" y="307842"/>
                        <a:pt x="218594" y="301721"/>
                      </a:cubicBezTo>
                      <a:cubicBezTo>
                        <a:pt x="217764" y="297572"/>
                        <a:pt x="216433" y="293537"/>
                        <a:pt x="215515" y="289406"/>
                      </a:cubicBezTo>
                      <a:cubicBezTo>
                        <a:pt x="214380" y="284298"/>
                        <a:pt x="213463" y="279143"/>
                        <a:pt x="212437" y="274012"/>
                      </a:cubicBezTo>
                      <a:cubicBezTo>
                        <a:pt x="209609" y="242912"/>
                        <a:pt x="206360" y="226778"/>
                        <a:pt x="212437" y="193964"/>
                      </a:cubicBezTo>
                      <a:cubicBezTo>
                        <a:pt x="214801" y="181200"/>
                        <a:pt x="220647" y="169333"/>
                        <a:pt x="224752" y="157018"/>
                      </a:cubicBezTo>
                      <a:cubicBezTo>
                        <a:pt x="223726" y="132388"/>
                        <a:pt x="223369" y="107720"/>
                        <a:pt x="221673" y="83127"/>
                      </a:cubicBezTo>
                      <a:cubicBezTo>
                        <a:pt x="221313" y="77906"/>
                        <a:pt x="219863" y="72810"/>
                        <a:pt x="218594" y="67733"/>
                      </a:cubicBezTo>
                      <a:cubicBezTo>
                        <a:pt x="216013" y="57410"/>
                        <a:pt x="210842" y="47666"/>
                        <a:pt x="203200" y="40024"/>
                      </a:cubicBezTo>
                      <a:cubicBezTo>
                        <a:pt x="200121" y="36945"/>
                        <a:pt x="197334" y="33545"/>
                        <a:pt x="193964" y="30788"/>
                      </a:cubicBezTo>
                      <a:cubicBezTo>
                        <a:pt x="186021" y="24289"/>
                        <a:pt x="179290" y="14803"/>
                        <a:pt x="169334" y="12315"/>
                      </a:cubicBezTo>
                      <a:cubicBezTo>
                        <a:pt x="165229" y="11289"/>
                        <a:pt x="161071" y="10453"/>
                        <a:pt x="157018" y="9237"/>
                      </a:cubicBezTo>
                      <a:cubicBezTo>
                        <a:pt x="150801" y="7372"/>
                        <a:pt x="144948" y="4146"/>
                        <a:pt x="138546" y="3079"/>
                      </a:cubicBezTo>
                      <a:lnTo>
                        <a:pt x="120073" y="0"/>
                      </a:lnTo>
                      <a:lnTo>
                        <a:pt x="61576" y="3079"/>
                      </a:lnTo>
                      <a:cubicBezTo>
                        <a:pt x="53190" y="5427"/>
                        <a:pt x="50349" y="16722"/>
                        <a:pt x="43103" y="21552"/>
                      </a:cubicBezTo>
                      <a:cubicBezTo>
                        <a:pt x="26621" y="32539"/>
                        <a:pt x="36483" y="25093"/>
                        <a:pt x="15394" y="46182"/>
                      </a:cubicBezTo>
                      <a:cubicBezTo>
                        <a:pt x="3541" y="58035"/>
                        <a:pt x="8573" y="51795"/>
                        <a:pt x="0" y="64655"/>
                      </a:cubicBezTo>
                      <a:cubicBezTo>
                        <a:pt x="1026" y="70812"/>
                        <a:pt x="287" y="77544"/>
                        <a:pt x="3079" y="83127"/>
                      </a:cubicBezTo>
                      <a:cubicBezTo>
                        <a:pt x="4734" y="86437"/>
                        <a:pt x="9472" y="86916"/>
                        <a:pt x="12315" y="89285"/>
                      </a:cubicBezTo>
                      <a:cubicBezTo>
                        <a:pt x="15660" y="92072"/>
                        <a:pt x="18879" y="95084"/>
                        <a:pt x="21552" y="98521"/>
                      </a:cubicBezTo>
                      <a:cubicBezTo>
                        <a:pt x="21556" y="98526"/>
                        <a:pt x="36943" y="121609"/>
                        <a:pt x="40024" y="126230"/>
                      </a:cubicBezTo>
                      <a:cubicBezTo>
                        <a:pt x="42077" y="129309"/>
                        <a:pt x="42872" y="133812"/>
                        <a:pt x="46182" y="135467"/>
                      </a:cubicBezTo>
                      <a:lnTo>
                        <a:pt x="58497" y="141624"/>
                      </a:lnTo>
                      <a:cubicBezTo>
                        <a:pt x="61576" y="144703"/>
                        <a:pt x="64389" y="148073"/>
                        <a:pt x="67734" y="150861"/>
                      </a:cubicBezTo>
                      <a:cubicBezTo>
                        <a:pt x="70576" y="153230"/>
                        <a:pt x="74354" y="154402"/>
                        <a:pt x="76970" y="157018"/>
                      </a:cubicBezTo>
                      <a:cubicBezTo>
                        <a:pt x="79587" y="159635"/>
                        <a:pt x="80759" y="163412"/>
                        <a:pt x="83128" y="166255"/>
                      </a:cubicBezTo>
                      <a:cubicBezTo>
                        <a:pt x="85915" y="169600"/>
                        <a:pt x="89577" y="172146"/>
                        <a:pt x="92364" y="175491"/>
                      </a:cubicBezTo>
                      <a:cubicBezTo>
                        <a:pt x="94733" y="178333"/>
                        <a:pt x="96152" y="181885"/>
                        <a:pt x="98521" y="184727"/>
                      </a:cubicBezTo>
                      <a:cubicBezTo>
                        <a:pt x="101309" y="188072"/>
                        <a:pt x="105085" y="190527"/>
                        <a:pt x="107758" y="193964"/>
                      </a:cubicBezTo>
                      <a:cubicBezTo>
                        <a:pt x="112301" y="199806"/>
                        <a:pt x="115968" y="206279"/>
                        <a:pt x="120073" y="212437"/>
                      </a:cubicBezTo>
                      <a:cubicBezTo>
                        <a:pt x="122126" y="215516"/>
                        <a:pt x="123615" y="219057"/>
                        <a:pt x="126231" y="221673"/>
                      </a:cubicBezTo>
                      <a:lnTo>
                        <a:pt x="138546" y="233988"/>
                      </a:lnTo>
                      <a:cubicBezTo>
                        <a:pt x="144719" y="252511"/>
                        <a:pt x="137024" y="234011"/>
                        <a:pt x="150861" y="252461"/>
                      </a:cubicBezTo>
                      <a:cubicBezTo>
                        <a:pt x="154206" y="256921"/>
                        <a:pt x="163750" y="273907"/>
                        <a:pt x="166255" y="280170"/>
                      </a:cubicBezTo>
                      <a:cubicBezTo>
                        <a:pt x="168666" y="286196"/>
                        <a:pt x="170360" y="292485"/>
                        <a:pt x="172412" y="298643"/>
                      </a:cubicBezTo>
                      <a:lnTo>
                        <a:pt x="178570" y="317115"/>
                      </a:lnTo>
                      <a:cubicBezTo>
                        <a:pt x="179596" y="320194"/>
                        <a:pt x="179849" y="323651"/>
                        <a:pt x="181649" y="326352"/>
                      </a:cubicBezTo>
                      <a:cubicBezTo>
                        <a:pt x="183701" y="329431"/>
                        <a:pt x="186151" y="332279"/>
                        <a:pt x="187806" y="335588"/>
                      </a:cubicBezTo>
                      <a:cubicBezTo>
                        <a:pt x="189257" y="338491"/>
                        <a:pt x="189275" y="342006"/>
                        <a:pt x="190885" y="344824"/>
                      </a:cubicBezTo>
                      <a:cubicBezTo>
                        <a:pt x="193431" y="349279"/>
                        <a:pt x="197042" y="353035"/>
                        <a:pt x="200121" y="357140"/>
                      </a:cubicBezTo>
                      <a:cubicBezTo>
                        <a:pt x="210189" y="387341"/>
                        <a:pt x="193865" y="344674"/>
                        <a:pt x="212437" y="372533"/>
                      </a:cubicBezTo>
                      <a:cubicBezTo>
                        <a:pt x="214784" y="376054"/>
                        <a:pt x="213848" y="380960"/>
                        <a:pt x="215515" y="384849"/>
                      </a:cubicBezTo>
                      <a:cubicBezTo>
                        <a:pt x="216973" y="388250"/>
                        <a:pt x="219837" y="390872"/>
                        <a:pt x="221673" y="394085"/>
                      </a:cubicBezTo>
                      <a:cubicBezTo>
                        <a:pt x="230751" y="409969"/>
                        <a:pt x="240145" y="399216"/>
                        <a:pt x="243224" y="39716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5" name="Freeform: Shape 584">
                  <a:extLst>
                    <a:ext uri="{FF2B5EF4-FFF2-40B4-BE49-F238E27FC236}">
                      <a16:creationId xmlns:a16="http://schemas.microsoft.com/office/drawing/2014/main" id="{1415FE2C-19EF-4A78-95C5-A6138E2FEE39}"/>
                    </a:ext>
                  </a:extLst>
                </p:cNvPr>
                <p:cNvSpPr/>
                <p:nvPr/>
              </p:nvSpPr>
              <p:spPr>
                <a:xfrm>
                  <a:off x="5001536" y="3195853"/>
                  <a:ext cx="125936" cy="115905"/>
                </a:xfrm>
                <a:custGeom>
                  <a:avLst/>
                  <a:gdLst>
                    <a:gd name="connsiteX0" fmla="*/ 304811 w 305273"/>
                    <a:gd name="connsiteY0" fmla="*/ 304800 h 305270"/>
                    <a:gd name="connsiteX1" fmla="*/ 295575 w 305273"/>
                    <a:gd name="connsiteY1" fmla="*/ 280170 h 305270"/>
                    <a:gd name="connsiteX2" fmla="*/ 292496 w 305273"/>
                    <a:gd name="connsiteY2" fmla="*/ 270933 h 305270"/>
                    <a:gd name="connsiteX3" fmla="*/ 286338 w 305273"/>
                    <a:gd name="connsiteY3" fmla="*/ 261697 h 305270"/>
                    <a:gd name="connsiteX4" fmla="*/ 280181 w 305273"/>
                    <a:gd name="connsiteY4" fmla="*/ 237067 h 305270"/>
                    <a:gd name="connsiteX5" fmla="*/ 274023 w 305273"/>
                    <a:gd name="connsiteY5" fmla="*/ 224752 h 305270"/>
                    <a:gd name="connsiteX6" fmla="*/ 264787 w 305273"/>
                    <a:gd name="connsiteY6" fmla="*/ 203200 h 305270"/>
                    <a:gd name="connsiteX7" fmla="*/ 252472 w 305273"/>
                    <a:gd name="connsiteY7" fmla="*/ 197043 h 305270"/>
                    <a:gd name="connsiteX8" fmla="*/ 243235 w 305273"/>
                    <a:gd name="connsiteY8" fmla="*/ 190885 h 305270"/>
                    <a:gd name="connsiteX9" fmla="*/ 237078 w 305273"/>
                    <a:gd name="connsiteY9" fmla="*/ 181649 h 305270"/>
                    <a:gd name="connsiteX10" fmla="*/ 227841 w 305273"/>
                    <a:gd name="connsiteY10" fmla="*/ 172412 h 305270"/>
                    <a:gd name="connsiteX11" fmla="*/ 224763 w 305273"/>
                    <a:gd name="connsiteY11" fmla="*/ 163176 h 305270"/>
                    <a:gd name="connsiteX12" fmla="*/ 212447 w 305273"/>
                    <a:gd name="connsiteY12" fmla="*/ 144703 h 305270"/>
                    <a:gd name="connsiteX13" fmla="*/ 206290 w 305273"/>
                    <a:gd name="connsiteY13" fmla="*/ 135467 h 305270"/>
                    <a:gd name="connsiteX14" fmla="*/ 203211 w 305273"/>
                    <a:gd name="connsiteY14" fmla="*/ 126230 h 305270"/>
                    <a:gd name="connsiteX15" fmla="*/ 193975 w 305273"/>
                    <a:gd name="connsiteY15" fmla="*/ 120073 h 305270"/>
                    <a:gd name="connsiteX16" fmla="*/ 175502 w 305273"/>
                    <a:gd name="connsiteY16" fmla="*/ 104679 h 305270"/>
                    <a:gd name="connsiteX17" fmla="*/ 169344 w 305273"/>
                    <a:gd name="connsiteY17" fmla="*/ 95443 h 305270"/>
                    <a:gd name="connsiteX18" fmla="*/ 157029 w 305273"/>
                    <a:gd name="connsiteY18" fmla="*/ 86206 h 305270"/>
                    <a:gd name="connsiteX19" fmla="*/ 150872 w 305273"/>
                    <a:gd name="connsiteY19" fmla="*/ 67733 h 305270"/>
                    <a:gd name="connsiteX20" fmla="*/ 132399 w 305273"/>
                    <a:gd name="connsiteY20" fmla="*/ 36946 h 305270"/>
                    <a:gd name="connsiteX21" fmla="*/ 129320 w 305273"/>
                    <a:gd name="connsiteY21" fmla="*/ 27709 h 305270"/>
                    <a:gd name="connsiteX22" fmla="*/ 126241 w 305273"/>
                    <a:gd name="connsiteY22" fmla="*/ 9236 h 305270"/>
                    <a:gd name="connsiteX23" fmla="*/ 95453 w 305273"/>
                    <a:gd name="connsiteY23" fmla="*/ 3079 h 305270"/>
                    <a:gd name="connsiteX24" fmla="*/ 86217 w 305273"/>
                    <a:gd name="connsiteY24" fmla="*/ 0 h 305270"/>
                    <a:gd name="connsiteX25" fmla="*/ 76981 w 305273"/>
                    <a:gd name="connsiteY25" fmla="*/ 3079 h 305270"/>
                    <a:gd name="connsiteX26" fmla="*/ 58508 w 305273"/>
                    <a:gd name="connsiteY26" fmla="*/ 15394 h 305270"/>
                    <a:gd name="connsiteX27" fmla="*/ 46193 w 305273"/>
                    <a:gd name="connsiteY27" fmla="*/ 33867 h 305270"/>
                    <a:gd name="connsiteX28" fmla="*/ 27720 w 305273"/>
                    <a:gd name="connsiteY28" fmla="*/ 52339 h 305270"/>
                    <a:gd name="connsiteX29" fmla="*/ 18484 w 305273"/>
                    <a:gd name="connsiteY29" fmla="*/ 61576 h 305270"/>
                    <a:gd name="connsiteX30" fmla="*/ 6169 w 305273"/>
                    <a:gd name="connsiteY30" fmla="*/ 80049 h 305270"/>
                    <a:gd name="connsiteX31" fmla="*/ 3090 w 305273"/>
                    <a:gd name="connsiteY31" fmla="*/ 95443 h 305270"/>
                    <a:gd name="connsiteX32" fmla="*/ 11 w 305273"/>
                    <a:gd name="connsiteY32" fmla="*/ 107758 h 305270"/>
                    <a:gd name="connsiteX33" fmla="*/ 3090 w 305273"/>
                    <a:gd name="connsiteY33" fmla="*/ 147782 h 305270"/>
                    <a:gd name="connsiteX34" fmla="*/ 12326 w 305273"/>
                    <a:gd name="connsiteY34" fmla="*/ 153939 h 305270"/>
                    <a:gd name="connsiteX35" fmla="*/ 86217 w 305273"/>
                    <a:gd name="connsiteY35" fmla="*/ 169333 h 305270"/>
                    <a:gd name="connsiteX36" fmla="*/ 98532 w 305273"/>
                    <a:gd name="connsiteY36" fmla="*/ 172412 h 305270"/>
                    <a:gd name="connsiteX37" fmla="*/ 107769 w 305273"/>
                    <a:gd name="connsiteY37" fmla="*/ 175491 h 305270"/>
                    <a:gd name="connsiteX38" fmla="*/ 126241 w 305273"/>
                    <a:gd name="connsiteY38" fmla="*/ 178570 h 305270"/>
                    <a:gd name="connsiteX39" fmla="*/ 166266 w 305273"/>
                    <a:gd name="connsiteY39" fmla="*/ 184727 h 305270"/>
                    <a:gd name="connsiteX40" fmla="*/ 184738 w 305273"/>
                    <a:gd name="connsiteY40" fmla="*/ 193964 h 305270"/>
                    <a:gd name="connsiteX41" fmla="*/ 193975 w 305273"/>
                    <a:gd name="connsiteY41" fmla="*/ 197043 h 305270"/>
                    <a:gd name="connsiteX42" fmla="*/ 212447 w 305273"/>
                    <a:gd name="connsiteY42" fmla="*/ 212436 h 305270"/>
                    <a:gd name="connsiteX43" fmla="*/ 227841 w 305273"/>
                    <a:gd name="connsiteY43" fmla="*/ 240146 h 305270"/>
                    <a:gd name="connsiteX44" fmla="*/ 233999 w 305273"/>
                    <a:gd name="connsiteY44" fmla="*/ 249382 h 305270"/>
                    <a:gd name="connsiteX45" fmla="*/ 261708 w 305273"/>
                    <a:gd name="connsiteY45" fmla="*/ 280170 h 305270"/>
                    <a:gd name="connsiteX46" fmla="*/ 274023 w 305273"/>
                    <a:gd name="connsiteY46" fmla="*/ 286327 h 305270"/>
                    <a:gd name="connsiteX47" fmla="*/ 280181 w 305273"/>
                    <a:gd name="connsiteY47" fmla="*/ 295564 h 305270"/>
                    <a:gd name="connsiteX48" fmla="*/ 304811 w 305273"/>
                    <a:gd name="connsiteY48" fmla="*/ 304800 h 30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05273" h="305270">
                      <a:moveTo>
                        <a:pt x="304811" y="304800"/>
                      </a:moveTo>
                      <a:cubicBezTo>
                        <a:pt x="307377" y="302234"/>
                        <a:pt x="298571" y="288410"/>
                        <a:pt x="295575" y="280170"/>
                      </a:cubicBezTo>
                      <a:cubicBezTo>
                        <a:pt x="294466" y="277120"/>
                        <a:pt x="293948" y="273836"/>
                        <a:pt x="292496" y="270933"/>
                      </a:cubicBezTo>
                      <a:cubicBezTo>
                        <a:pt x="290841" y="267623"/>
                        <a:pt x="288391" y="264776"/>
                        <a:pt x="286338" y="261697"/>
                      </a:cubicBezTo>
                      <a:cubicBezTo>
                        <a:pt x="284531" y="252658"/>
                        <a:pt x="283732" y="245353"/>
                        <a:pt x="280181" y="237067"/>
                      </a:cubicBezTo>
                      <a:cubicBezTo>
                        <a:pt x="278373" y="232849"/>
                        <a:pt x="276076" y="228857"/>
                        <a:pt x="274023" y="224752"/>
                      </a:cubicBezTo>
                      <a:cubicBezTo>
                        <a:pt x="272095" y="217038"/>
                        <a:pt x="271501" y="208795"/>
                        <a:pt x="264787" y="203200"/>
                      </a:cubicBezTo>
                      <a:cubicBezTo>
                        <a:pt x="261261" y="200262"/>
                        <a:pt x="256457" y="199320"/>
                        <a:pt x="252472" y="197043"/>
                      </a:cubicBezTo>
                      <a:cubicBezTo>
                        <a:pt x="249259" y="195207"/>
                        <a:pt x="246314" y="192938"/>
                        <a:pt x="243235" y="190885"/>
                      </a:cubicBezTo>
                      <a:cubicBezTo>
                        <a:pt x="241183" y="187806"/>
                        <a:pt x="239447" y="184491"/>
                        <a:pt x="237078" y="181649"/>
                      </a:cubicBezTo>
                      <a:cubicBezTo>
                        <a:pt x="234290" y="178304"/>
                        <a:pt x="230256" y="176035"/>
                        <a:pt x="227841" y="172412"/>
                      </a:cubicBezTo>
                      <a:cubicBezTo>
                        <a:pt x="226041" y="169712"/>
                        <a:pt x="226339" y="166013"/>
                        <a:pt x="224763" y="163176"/>
                      </a:cubicBezTo>
                      <a:cubicBezTo>
                        <a:pt x="221169" y="156707"/>
                        <a:pt x="216552" y="150861"/>
                        <a:pt x="212447" y="144703"/>
                      </a:cubicBezTo>
                      <a:cubicBezTo>
                        <a:pt x="210395" y="141624"/>
                        <a:pt x="207460" y="138977"/>
                        <a:pt x="206290" y="135467"/>
                      </a:cubicBezTo>
                      <a:cubicBezTo>
                        <a:pt x="205264" y="132388"/>
                        <a:pt x="205238" y="128764"/>
                        <a:pt x="203211" y="126230"/>
                      </a:cubicBezTo>
                      <a:cubicBezTo>
                        <a:pt x="200900" y="123341"/>
                        <a:pt x="196817" y="122442"/>
                        <a:pt x="193975" y="120073"/>
                      </a:cubicBezTo>
                      <a:cubicBezTo>
                        <a:pt x="170270" y="100319"/>
                        <a:pt x="198432" y="119965"/>
                        <a:pt x="175502" y="104679"/>
                      </a:cubicBezTo>
                      <a:cubicBezTo>
                        <a:pt x="173449" y="101600"/>
                        <a:pt x="171960" y="98059"/>
                        <a:pt x="169344" y="95443"/>
                      </a:cubicBezTo>
                      <a:cubicBezTo>
                        <a:pt x="165716" y="91815"/>
                        <a:pt x="159875" y="90476"/>
                        <a:pt x="157029" y="86206"/>
                      </a:cubicBezTo>
                      <a:cubicBezTo>
                        <a:pt x="153429" y="80805"/>
                        <a:pt x="154472" y="73134"/>
                        <a:pt x="150872" y="67733"/>
                      </a:cubicBezTo>
                      <a:cubicBezTo>
                        <a:pt x="142119" y="54604"/>
                        <a:pt x="138079" y="50198"/>
                        <a:pt x="132399" y="36946"/>
                      </a:cubicBezTo>
                      <a:cubicBezTo>
                        <a:pt x="131120" y="33963"/>
                        <a:pt x="130024" y="30877"/>
                        <a:pt x="129320" y="27709"/>
                      </a:cubicBezTo>
                      <a:cubicBezTo>
                        <a:pt x="127966" y="21615"/>
                        <a:pt x="131290" y="12908"/>
                        <a:pt x="126241" y="9236"/>
                      </a:cubicBezTo>
                      <a:cubicBezTo>
                        <a:pt x="117777" y="3080"/>
                        <a:pt x="105651" y="5432"/>
                        <a:pt x="95453" y="3079"/>
                      </a:cubicBezTo>
                      <a:cubicBezTo>
                        <a:pt x="92291" y="2349"/>
                        <a:pt x="89296" y="1026"/>
                        <a:pt x="86217" y="0"/>
                      </a:cubicBezTo>
                      <a:cubicBezTo>
                        <a:pt x="83138" y="1026"/>
                        <a:pt x="79818" y="1503"/>
                        <a:pt x="76981" y="3079"/>
                      </a:cubicBezTo>
                      <a:cubicBezTo>
                        <a:pt x="70512" y="6673"/>
                        <a:pt x="58508" y="15394"/>
                        <a:pt x="58508" y="15394"/>
                      </a:cubicBezTo>
                      <a:cubicBezTo>
                        <a:pt x="54403" y="21552"/>
                        <a:pt x="51426" y="28634"/>
                        <a:pt x="46193" y="33867"/>
                      </a:cubicBezTo>
                      <a:lnTo>
                        <a:pt x="27720" y="52339"/>
                      </a:lnTo>
                      <a:cubicBezTo>
                        <a:pt x="24641" y="55418"/>
                        <a:pt x="20899" y="57953"/>
                        <a:pt x="18484" y="61576"/>
                      </a:cubicBezTo>
                      <a:lnTo>
                        <a:pt x="6169" y="80049"/>
                      </a:lnTo>
                      <a:cubicBezTo>
                        <a:pt x="5143" y="85180"/>
                        <a:pt x="4225" y="90335"/>
                        <a:pt x="3090" y="95443"/>
                      </a:cubicBezTo>
                      <a:cubicBezTo>
                        <a:pt x="2172" y="99574"/>
                        <a:pt x="11" y="103527"/>
                        <a:pt x="11" y="107758"/>
                      </a:cubicBezTo>
                      <a:cubicBezTo>
                        <a:pt x="11" y="121139"/>
                        <a:pt x="-358" y="134853"/>
                        <a:pt x="3090" y="147782"/>
                      </a:cubicBezTo>
                      <a:cubicBezTo>
                        <a:pt x="4043" y="151357"/>
                        <a:pt x="8798" y="152825"/>
                        <a:pt x="12326" y="153939"/>
                      </a:cubicBezTo>
                      <a:cubicBezTo>
                        <a:pt x="49866" y="165794"/>
                        <a:pt x="54445" y="165362"/>
                        <a:pt x="86217" y="169333"/>
                      </a:cubicBezTo>
                      <a:cubicBezTo>
                        <a:pt x="90322" y="170359"/>
                        <a:pt x="94463" y="171250"/>
                        <a:pt x="98532" y="172412"/>
                      </a:cubicBezTo>
                      <a:cubicBezTo>
                        <a:pt x="101653" y="173304"/>
                        <a:pt x="104601" y="174787"/>
                        <a:pt x="107769" y="175491"/>
                      </a:cubicBezTo>
                      <a:cubicBezTo>
                        <a:pt x="113863" y="176845"/>
                        <a:pt x="120120" y="177346"/>
                        <a:pt x="126241" y="178570"/>
                      </a:cubicBezTo>
                      <a:cubicBezTo>
                        <a:pt x="159563" y="185235"/>
                        <a:pt x="108019" y="178257"/>
                        <a:pt x="166266" y="184727"/>
                      </a:cubicBezTo>
                      <a:cubicBezTo>
                        <a:pt x="189484" y="192467"/>
                        <a:pt x="160862" y="182025"/>
                        <a:pt x="184738" y="193964"/>
                      </a:cubicBezTo>
                      <a:cubicBezTo>
                        <a:pt x="187641" y="195416"/>
                        <a:pt x="191072" y="195592"/>
                        <a:pt x="193975" y="197043"/>
                      </a:cubicBezTo>
                      <a:cubicBezTo>
                        <a:pt x="202548" y="201329"/>
                        <a:pt x="205638" y="205627"/>
                        <a:pt x="212447" y="212436"/>
                      </a:cubicBezTo>
                      <a:cubicBezTo>
                        <a:pt x="217866" y="228693"/>
                        <a:pt x="213726" y="218974"/>
                        <a:pt x="227841" y="240146"/>
                      </a:cubicBezTo>
                      <a:lnTo>
                        <a:pt x="233999" y="249382"/>
                      </a:lnTo>
                      <a:cubicBezTo>
                        <a:pt x="241391" y="260468"/>
                        <a:pt x="249628" y="274130"/>
                        <a:pt x="261708" y="280170"/>
                      </a:cubicBezTo>
                      <a:lnTo>
                        <a:pt x="274023" y="286327"/>
                      </a:lnTo>
                      <a:cubicBezTo>
                        <a:pt x="276076" y="289406"/>
                        <a:pt x="276703" y="294299"/>
                        <a:pt x="280181" y="295564"/>
                      </a:cubicBezTo>
                      <a:cubicBezTo>
                        <a:pt x="288915" y="298740"/>
                        <a:pt x="302245" y="307366"/>
                        <a:pt x="304811" y="30480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6" name="Freeform: Shape 585">
                  <a:extLst>
                    <a:ext uri="{FF2B5EF4-FFF2-40B4-BE49-F238E27FC236}">
                      <a16:creationId xmlns:a16="http://schemas.microsoft.com/office/drawing/2014/main" id="{E6A17A28-BC08-4F1B-81AA-A2A86FF5F25D}"/>
                    </a:ext>
                  </a:extLst>
                </p:cNvPr>
                <p:cNvSpPr/>
                <p:nvPr/>
              </p:nvSpPr>
              <p:spPr>
                <a:xfrm>
                  <a:off x="4949466" y="3280018"/>
                  <a:ext cx="164391" cy="75991"/>
                </a:xfrm>
                <a:custGeom>
                  <a:avLst/>
                  <a:gdLst>
                    <a:gd name="connsiteX0" fmla="*/ 354060 w 398490"/>
                    <a:gd name="connsiteY0" fmla="*/ 200121 h 200145"/>
                    <a:gd name="connsiteX1" fmla="*/ 372533 w 398490"/>
                    <a:gd name="connsiteY1" fmla="*/ 190885 h 200145"/>
                    <a:gd name="connsiteX2" fmla="*/ 394085 w 398490"/>
                    <a:gd name="connsiteY2" fmla="*/ 172412 h 200145"/>
                    <a:gd name="connsiteX3" fmla="*/ 394085 w 398490"/>
                    <a:gd name="connsiteY3" fmla="*/ 138545 h 200145"/>
                    <a:gd name="connsiteX4" fmla="*/ 381769 w 398490"/>
                    <a:gd name="connsiteY4" fmla="*/ 129309 h 200145"/>
                    <a:gd name="connsiteX5" fmla="*/ 366376 w 398490"/>
                    <a:gd name="connsiteY5" fmla="*/ 123151 h 200145"/>
                    <a:gd name="connsiteX6" fmla="*/ 354060 w 398490"/>
                    <a:gd name="connsiteY6" fmla="*/ 116994 h 200145"/>
                    <a:gd name="connsiteX7" fmla="*/ 338666 w 398490"/>
                    <a:gd name="connsiteY7" fmla="*/ 107757 h 200145"/>
                    <a:gd name="connsiteX8" fmla="*/ 326351 w 398490"/>
                    <a:gd name="connsiteY8" fmla="*/ 104679 h 200145"/>
                    <a:gd name="connsiteX9" fmla="*/ 267854 w 398490"/>
                    <a:gd name="connsiteY9" fmla="*/ 95442 h 200145"/>
                    <a:gd name="connsiteX10" fmla="*/ 264776 w 398490"/>
                    <a:gd name="connsiteY10" fmla="*/ 86206 h 200145"/>
                    <a:gd name="connsiteX11" fmla="*/ 261697 w 398490"/>
                    <a:gd name="connsiteY11" fmla="*/ 73891 h 200145"/>
                    <a:gd name="connsiteX12" fmla="*/ 246303 w 398490"/>
                    <a:gd name="connsiteY12" fmla="*/ 46182 h 200145"/>
                    <a:gd name="connsiteX13" fmla="*/ 240145 w 398490"/>
                    <a:gd name="connsiteY13" fmla="*/ 36945 h 200145"/>
                    <a:gd name="connsiteX14" fmla="*/ 212436 w 398490"/>
                    <a:gd name="connsiteY14" fmla="*/ 27709 h 200145"/>
                    <a:gd name="connsiteX15" fmla="*/ 160097 w 398490"/>
                    <a:gd name="connsiteY15" fmla="*/ 21551 h 200145"/>
                    <a:gd name="connsiteX16" fmla="*/ 150860 w 398490"/>
                    <a:gd name="connsiteY16" fmla="*/ 18473 h 200145"/>
                    <a:gd name="connsiteX17" fmla="*/ 135466 w 398490"/>
                    <a:gd name="connsiteY17" fmla="*/ 12315 h 200145"/>
                    <a:gd name="connsiteX18" fmla="*/ 120072 w 398490"/>
                    <a:gd name="connsiteY18" fmla="*/ 9236 h 200145"/>
                    <a:gd name="connsiteX19" fmla="*/ 110836 w 398490"/>
                    <a:gd name="connsiteY19" fmla="*/ 6157 h 200145"/>
                    <a:gd name="connsiteX20" fmla="*/ 73891 w 398490"/>
                    <a:gd name="connsiteY20" fmla="*/ 3079 h 200145"/>
                    <a:gd name="connsiteX21" fmla="*/ 64654 w 398490"/>
                    <a:gd name="connsiteY21" fmla="*/ 0 h 200145"/>
                    <a:gd name="connsiteX22" fmla="*/ 36945 w 398490"/>
                    <a:gd name="connsiteY22" fmla="*/ 6157 h 200145"/>
                    <a:gd name="connsiteX23" fmla="*/ 21551 w 398490"/>
                    <a:gd name="connsiteY23" fmla="*/ 24630 h 200145"/>
                    <a:gd name="connsiteX24" fmla="*/ 9236 w 398490"/>
                    <a:gd name="connsiteY24" fmla="*/ 43103 h 200145"/>
                    <a:gd name="connsiteX25" fmla="*/ 0 w 398490"/>
                    <a:gd name="connsiteY25" fmla="*/ 55418 h 200145"/>
                    <a:gd name="connsiteX26" fmla="*/ 3079 w 398490"/>
                    <a:gd name="connsiteY26" fmla="*/ 98521 h 200145"/>
                    <a:gd name="connsiteX27" fmla="*/ 6157 w 398490"/>
                    <a:gd name="connsiteY27" fmla="*/ 107757 h 200145"/>
                    <a:gd name="connsiteX28" fmla="*/ 33866 w 398490"/>
                    <a:gd name="connsiteY28" fmla="*/ 120073 h 200145"/>
                    <a:gd name="connsiteX29" fmla="*/ 135466 w 398490"/>
                    <a:gd name="connsiteY29" fmla="*/ 126230 h 200145"/>
                    <a:gd name="connsiteX30" fmla="*/ 178569 w 398490"/>
                    <a:gd name="connsiteY30" fmla="*/ 123151 h 200145"/>
                    <a:gd name="connsiteX31" fmla="*/ 270933 w 398490"/>
                    <a:gd name="connsiteY31" fmla="*/ 129309 h 200145"/>
                    <a:gd name="connsiteX32" fmla="*/ 280169 w 398490"/>
                    <a:gd name="connsiteY32" fmla="*/ 135466 h 200145"/>
                    <a:gd name="connsiteX33" fmla="*/ 289406 w 398490"/>
                    <a:gd name="connsiteY33" fmla="*/ 138545 h 200145"/>
                    <a:gd name="connsiteX34" fmla="*/ 292485 w 398490"/>
                    <a:gd name="connsiteY34" fmla="*/ 147782 h 200145"/>
                    <a:gd name="connsiteX35" fmla="*/ 307879 w 398490"/>
                    <a:gd name="connsiteY35" fmla="*/ 166254 h 200145"/>
                    <a:gd name="connsiteX36" fmla="*/ 310957 w 398490"/>
                    <a:gd name="connsiteY36" fmla="*/ 175491 h 200145"/>
                    <a:gd name="connsiteX37" fmla="*/ 338666 w 398490"/>
                    <a:gd name="connsiteY37" fmla="*/ 200121 h 200145"/>
                    <a:gd name="connsiteX38" fmla="*/ 363297 w 398490"/>
                    <a:gd name="connsiteY38" fmla="*/ 193963 h 200145"/>
                    <a:gd name="connsiteX39" fmla="*/ 354060 w 398490"/>
                    <a:gd name="connsiteY39" fmla="*/ 200121 h 20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98490" h="200145">
                      <a:moveTo>
                        <a:pt x="354060" y="200121"/>
                      </a:moveTo>
                      <a:cubicBezTo>
                        <a:pt x="355599" y="199608"/>
                        <a:pt x="366630" y="194427"/>
                        <a:pt x="372533" y="190885"/>
                      </a:cubicBezTo>
                      <a:cubicBezTo>
                        <a:pt x="382403" y="184963"/>
                        <a:pt x="386250" y="180247"/>
                        <a:pt x="394085" y="172412"/>
                      </a:cubicBezTo>
                      <a:cubicBezTo>
                        <a:pt x="398256" y="159896"/>
                        <a:pt x="401448" y="154745"/>
                        <a:pt x="394085" y="138545"/>
                      </a:cubicBezTo>
                      <a:cubicBezTo>
                        <a:pt x="391962" y="133873"/>
                        <a:pt x="386255" y="131801"/>
                        <a:pt x="381769" y="129309"/>
                      </a:cubicBezTo>
                      <a:cubicBezTo>
                        <a:pt x="376938" y="126625"/>
                        <a:pt x="371426" y="125395"/>
                        <a:pt x="366376" y="123151"/>
                      </a:cubicBezTo>
                      <a:cubicBezTo>
                        <a:pt x="362182" y="121287"/>
                        <a:pt x="358072" y="119223"/>
                        <a:pt x="354060" y="116994"/>
                      </a:cubicBezTo>
                      <a:cubicBezTo>
                        <a:pt x="348829" y="114088"/>
                        <a:pt x="344134" y="110187"/>
                        <a:pt x="338666" y="107757"/>
                      </a:cubicBezTo>
                      <a:cubicBezTo>
                        <a:pt x="334799" y="106039"/>
                        <a:pt x="330456" y="105705"/>
                        <a:pt x="326351" y="104679"/>
                      </a:cubicBezTo>
                      <a:cubicBezTo>
                        <a:pt x="298657" y="86214"/>
                        <a:pt x="342015" y="112892"/>
                        <a:pt x="267854" y="95442"/>
                      </a:cubicBezTo>
                      <a:cubicBezTo>
                        <a:pt x="264695" y="94699"/>
                        <a:pt x="265667" y="89326"/>
                        <a:pt x="264776" y="86206"/>
                      </a:cubicBezTo>
                      <a:cubicBezTo>
                        <a:pt x="263614" y="82137"/>
                        <a:pt x="262913" y="77944"/>
                        <a:pt x="261697" y="73891"/>
                      </a:cubicBezTo>
                      <a:cubicBezTo>
                        <a:pt x="253407" y="46259"/>
                        <a:pt x="260635" y="63381"/>
                        <a:pt x="246303" y="46182"/>
                      </a:cubicBezTo>
                      <a:cubicBezTo>
                        <a:pt x="243934" y="43339"/>
                        <a:pt x="242762" y="39562"/>
                        <a:pt x="240145" y="36945"/>
                      </a:cubicBezTo>
                      <a:cubicBezTo>
                        <a:pt x="231599" y="28399"/>
                        <a:pt x="224631" y="29585"/>
                        <a:pt x="212436" y="27709"/>
                      </a:cubicBezTo>
                      <a:cubicBezTo>
                        <a:pt x="187155" y="23819"/>
                        <a:pt x="188895" y="24431"/>
                        <a:pt x="160097" y="21551"/>
                      </a:cubicBezTo>
                      <a:cubicBezTo>
                        <a:pt x="157018" y="20525"/>
                        <a:pt x="153899" y="19612"/>
                        <a:pt x="150860" y="18473"/>
                      </a:cubicBezTo>
                      <a:cubicBezTo>
                        <a:pt x="145685" y="16533"/>
                        <a:pt x="140760" y="13903"/>
                        <a:pt x="135466" y="12315"/>
                      </a:cubicBezTo>
                      <a:cubicBezTo>
                        <a:pt x="130454" y="10811"/>
                        <a:pt x="125149" y="10505"/>
                        <a:pt x="120072" y="9236"/>
                      </a:cubicBezTo>
                      <a:cubicBezTo>
                        <a:pt x="116924" y="8449"/>
                        <a:pt x="114053" y="6586"/>
                        <a:pt x="110836" y="6157"/>
                      </a:cubicBezTo>
                      <a:cubicBezTo>
                        <a:pt x="98587" y="4524"/>
                        <a:pt x="86206" y="4105"/>
                        <a:pt x="73891" y="3079"/>
                      </a:cubicBezTo>
                      <a:cubicBezTo>
                        <a:pt x="70812" y="2053"/>
                        <a:pt x="67900" y="0"/>
                        <a:pt x="64654" y="0"/>
                      </a:cubicBezTo>
                      <a:cubicBezTo>
                        <a:pt x="53822" y="0"/>
                        <a:pt x="46468" y="2984"/>
                        <a:pt x="36945" y="6157"/>
                      </a:cubicBezTo>
                      <a:cubicBezTo>
                        <a:pt x="14955" y="39147"/>
                        <a:pt x="49193" y="-10909"/>
                        <a:pt x="21551" y="24630"/>
                      </a:cubicBezTo>
                      <a:cubicBezTo>
                        <a:pt x="17007" y="30472"/>
                        <a:pt x="13676" y="37183"/>
                        <a:pt x="9236" y="43103"/>
                      </a:cubicBezTo>
                      <a:lnTo>
                        <a:pt x="0" y="55418"/>
                      </a:lnTo>
                      <a:cubicBezTo>
                        <a:pt x="1026" y="69786"/>
                        <a:pt x="1396" y="84215"/>
                        <a:pt x="3079" y="98521"/>
                      </a:cubicBezTo>
                      <a:cubicBezTo>
                        <a:pt x="3458" y="101744"/>
                        <a:pt x="4130" y="105223"/>
                        <a:pt x="6157" y="107757"/>
                      </a:cubicBezTo>
                      <a:cubicBezTo>
                        <a:pt x="10741" y="113487"/>
                        <a:pt x="29516" y="119809"/>
                        <a:pt x="33866" y="120073"/>
                      </a:cubicBezTo>
                      <a:lnTo>
                        <a:pt x="135466" y="126230"/>
                      </a:lnTo>
                      <a:cubicBezTo>
                        <a:pt x="149834" y="125204"/>
                        <a:pt x="164165" y="123151"/>
                        <a:pt x="178569" y="123151"/>
                      </a:cubicBezTo>
                      <a:cubicBezTo>
                        <a:pt x="244328" y="123151"/>
                        <a:pt x="233711" y="121864"/>
                        <a:pt x="270933" y="129309"/>
                      </a:cubicBezTo>
                      <a:cubicBezTo>
                        <a:pt x="274012" y="131361"/>
                        <a:pt x="276860" y="133811"/>
                        <a:pt x="280169" y="135466"/>
                      </a:cubicBezTo>
                      <a:cubicBezTo>
                        <a:pt x="283072" y="136917"/>
                        <a:pt x="287111" y="136250"/>
                        <a:pt x="289406" y="138545"/>
                      </a:cubicBezTo>
                      <a:cubicBezTo>
                        <a:pt x="291701" y="140840"/>
                        <a:pt x="291034" y="144879"/>
                        <a:pt x="292485" y="147782"/>
                      </a:cubicBezTo>
                      <a:cubicBezTo>
                        <a:pt x="296772" y="156356"/>
                        <a:pt x="301068" y="159444"/>
                        <a:pt x="307879" y="166254"/>
                      </a:cubicBezTo>
                      <a:cubicBezTo>
                        <a:pt x="308905" y="169333"/>
                        <a:pt x="308965" y="172929"/>
                        <a:pt x="310957" y="175491"/>
                      </a:cubicBezTo>
                      <a:cubicBezTo>
                        <a:pt x="322309" y="190087"/>
                        <a:pt x="326322" y="191891"/>
                        <a:pt x="338666" y="200121"/>
                      </a:cubicBezTo>
                      <a:cubicBezTo>
                        <a:pt x="369979" y="193858"/>
                        <a:pt x="341196" y="200277"/>
                        <a:pt x="363297" y="193963"/>
                      </a:cubicBezTo>
                      <a:cubicBezTo>
                        <a:pt x="367366" y="192801"/>
                        <a:pt x="352521" y="200634"/>
                        <a:pt x="354060" y="20012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7" name="Freeform: Shape 586">
                  <a:extLst>
                    <a:ext uri="{FF2B5EF4-FFF2-40B4-BE49-F238E27FC236}">
                      <a16:creationId xmlns:a16="http://schemas.microsoft.com/office/drawing/2014/main" id="{DCDC555C-44D9-4D49-A74C-6200F8247F7D}"/>
                    </a:ext>
                  </a:extLst>
                </p:cNvPr>
                <p:cNvSpPr/>
                <p:nvPr/>
              </p:nvSpPr>
              <p:spPr>
                <a:xfrm>
                  <a:off x="4946916" y="3357554"/>
                  <a:ext cx="159075" cy="63908"/>
                </a:xfrm>
                <a:custGeom>
                  <a:avLst/>
                  <a:gdLst>
                    <a:gd name="connsiteX0" fmla="*/ 384872 w 385603"/>
                    <a:gd name="connsiteY0" fmla="*/ 125216 h 168319"/>
                    <a:gd name="connsiteX1" fmla="*/ 354084 w 385603"/>
                    <a:gd name="connsiteY1" fmla="*/ 106743 h 168319"/>
                    <a:gd name="connsiteX2" fmla="*/ 341769 w 385603"/>
                    <a:gd name="connsiteY2" fmla="*/ 97507 h 168319"/>
                    <a:gd name="connsiteX3" fmla="*/ 314060 w 385603"/>
                    <a:gd name="connsiteY3" fmla="*/ 88271 h 168319"/>
                    <a:gd name="connsiteX4" fmla="*/ 304823 w 385603"/>
                    <a:gd name="connsiteY4" fmla="*/ 82113 h 168319"/>
                    <a:gd name="connsiteX5" fmla="*/ 258641 w 385603"/>
                    <a:gd name="connsiteY5" fmla="*/ 69798 h 168319"/>
                    <a:gd name="connsiteX6" fmla="*/ 215538 w 385603"/>
                    <a:gd name="connsiteY6" fmla="*/ 63640 h 168319"/>
                    <a:gd name="connsiteX7" fmla="*/ 197066 w 385603"/>
                    <a:gd name="connsiteY7" fmla="*/ 60562 h 168319"/>
                    <a:gd name="connsiteX8" fmla="*/ 178593 w 385603"/>
                    <a:gd name="connsiteY8" fmla="*/ 54404 h 168319"/>
                    <a:gd name="connsiteX9" fmla="*/ 150884 w 385603"/>
                    <a:gd name="connsiteY9" fmla="*/ 32852 h 168319"/>
                    <a:gd name="connsiteX10" fmla="*/ 141647 w 385603"/>
                    <a:gd name="connsiteY10" fmla="*/ 26695 h 168319"/>
                    <a:gd name="connsiteX11" fmla="*/ 110860 w 385603"/>
                    <a:gd name="connsiteY11" fmla="*/ 17459 h 168319"/>
                    <a:gd name="connsiteX12" fmla="*/ 89308 w 385603"/>
                    <a:gd name="connsiteY12" fmla="*/ 11301 h 168319"/>
                    <a:gd name="connsiteX13" fmla="*/ 18496 w 385603"/>
                    <a:gd name="connsiteY13" fmla="*/ 8222 h 168319"/>
                    <a:gd name="connsiteX14" fmla="*/ 23 w 385603"/>
                    <a:gd name="connsiteY14" fmla="*/ 2065 h 168319"/>
                    <a:gd name="connsiteX15" fmla="*/ 3102 w 385603"/>
                    <a:gd name="connsiteY15" fmla="*/ 32852 h 168319"/>
                    <a:gd name="connsiteX16" fmla="*/ 6181 w 385603"/>
                    <a:gd name="connsiteY16" fmla="*/ 42089 h 168319"/>
                    <a:gd name="connsiteX17" fmla="*/ 18496 w 385603"/>
                    <a:gd name="connsiteY17" fmla="*/ 69798 h 168319"/>
                    <a:gd name="connsiteX18" fmla="*/ 21575 w 385603"/>
                    <a:gd name="connsiteY18" fmla="*/ 79034 h 168319"/>
                    <a:gd name="connsiteX19" fmla="*/ 27732 w 385603"/>
                    <a:gd name="connsiteY19" fmla="*/ 128295 h 168319"/>
                    <a:gd name="connsiteX20" fmla="*/ 40047 w 385603"/>
                    <a:gd name="connsiteY20" fmla="*/ 125216 h 168319"/>
                    <a:gd name="connsiteX21" fmla="*/ 113938 w 385603"/>
                    <a:gd name="connsiteY21" fmla="*/ 122137 h 168319"/>
                    <a:gd name="connsiteX22" fmla="*/ 160120 w 385603"/>
                    <a:gd name="connsiteY22" fmla="*/ 125216 h 168319"/>
                    <a:gd name="connsiteX23" fmla="*/ 169357 w 385603"/>
                    <a:gd name="connsiteY23" fmla="*/ 131374 h 168319"/>
                    <a:gd name="connsiteX24" fmla="*/ 190908 w 385603"/>
                    <a:gd name="connsiteY24" fmla="*/ 137531 h 168319"/>
                    <a:gd name="connsiteX25" fmla="*/ 200144 w 385603"/>
                    <a:gd name="connsiteY25" fmla="*/ 143689 h 168319"/>
                    <a:gd name="connsiteX26" fmla="*/ 240169 w 385603"/>
                    <a:gd name="connsiteY26" fmla="*/ 152925 h 168319"/>
                    <a:gd name="connsiteX27" fmla="*/ 249405 w 385603"/>
                    <a:gd name="connsiteY27" fmla="*/ 156004 h 168319"/>
                    <a:gd name="connsiteX28" fmla="*/ 267878 w 385603"/>
                    <a:gd name="connsiteY28" fmla="*/ 168319 h 168319"/>
                    <a:gd name="connsiteX29" fmla="*/ 310981 w 385603"/>
                    <a:gd name="connsiteY29" fmla="*/ 165240 h 168319"/>
                    <a:gd name="connsiteX30" fmla="*/ 329453 w 385603"/>
                    <a:gd name="connsiteY30" fmla="*/ 152925 h 168319"/>
                    <a:gd name="connsiteX31" fmla="*/ 347926 w 385603"/>
                    <a:gd name="connsiteY31" fmla="*/ 146768 h 168319"/>
                    <a:gd name="connsiteX32" fmla="*/ 369478 w 385603"/>
                    <a:gd name="connsiteY32" fmla="*/ 134452 h 168319"/>
                    <a:gd name="connsiteX33" fmla="*/ 384872 w 385603"/>
                    <a:gd name="connsiteY33" fmla="*/ 125216 h 16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5603" h="168319">
                      <a:moveTo>
                        <a:pt x="384872" y="125216"/>
                      </a:moveTo>
                      <a:cubicBezTo>
                        <a:pt x="382306" y="120598"/>
                        <a:pt x="389243" y="124322"/>
                        <a:pt x="354084" y="106743"/>
                      </a:cubicBezTo>
                      <a:cubicBezTo>
                        <a:pt x="349495" y="104448"/>
                        <a:pt x="346254" y="99999"/>
                        <a:pt x="341769" y="97507"/>
                      </a:cubicBezTo>
                      <a:cubicBezTo>
                        <a:pt x="332280" y="92235"/>
                        <a:pt x="324208" y="90807"/>
                        <a:pt x="314060" y="88271"/>
                      </a:cubicBezTo>
                      <a:cubicBezTo>
                        <a:pt x="310981" y="86218"/>
                        <a:pt x="308205" y="83616"/>
                        <a:pt x="304823" y="82113"/>
                      </a:cubicBezTo>
                      <a:cubicBezTo>
                        <a:pt x="292822" y="76779"/>
                        <a:pt x="270167" y="71803"/>
                        <a:pt x="258641" y="69798"/>
                      </a:cubicBezTo>
                      <a:cubicBezTo>
                        <a:pt x="244342" y="67311"/>
                        <a:pt x="229854" y="66026"/>
                        <a:pt x="215538" y="63640"/>
                      </a:cubicBezTo>
                      <a:lnTo>
                        <a:pt x="197066" y="60562"/>
                      </a:lnTo>
                      <a:cubicBezTo>
                        <a:pt x="190908" y="58509"/>
                        <a:pt x="183183" y="58994"/>
                        <a:pt x="178593" y="54404"/>
                      </a:cubicBezTo>
                      <a:cubicBezTo>
                        <a:pt x="164126" y="39937"/>
                        <a:pt x="172976" y="47580"/>
                        <a:pt x="150884" y="32852"/>
                      </a:cubicBezTo>
                      <a:cubicBezTo>
                        <a:pt x="147805" y="30799"/>
                        <a:pt x="145157" y="27865"/>
                        <a:pt x="141647" y="26695"/>
                      </a:cubicBezTo>
                      <a:cubicBezTo>
                        <a:pt x="108441" y="15625"/>
                        <a:pt x="136460" y="24440"/>
                        <a:pt x="110860" y="17459"/>
                      </a:cubicBezTo>
                      <a:cubicBezTo>
                        <a:pt x="103652" y="15493"/>
                        <a:pt x="96742" y="12044"/>
                        <a:pt x="89308" y="11301"/>
                      </a:cubicBezTo>
                      <a:cubicBezTo>
                        <a:pt x="65799" y="8950"/>
                        <a:pt x="42100" y="9248"/>
                        <a:pt x="18496" y="8222"/>
                      </a:cubicBezTo>
                      <a:cubicBezTo>
                        <a:pt x="12338" y="6170"/>
                        <a:pt x="-623" y="-4393"/>
                        <a:pt x="23" y="2065"/>
                      </a:cubicBezTo>
                      <a:cubicBezTo>
                        <a:pt x="1049" y="12327"/>
                        <a:pt x="1534" y="22658"/>
                        <a:pt x="3102" y="32852"/>
                      </a:cubicBezTo>
                      <a:cubicBezTo>
                        <a:pt x="3596" y="36060"/>
                        <a:pt x="5041" y="39050"/>
                        <a:pt x="6181" y="42089"/>
                      </a:cubicBezTo>
                      <a:cubicBezTo>
                        <a:pt x="20495" y="80263"/>
                        <a:pt x="4507" y="37161"/>
                        <a:pt x="18496" y="69798"/>
                      </a:cubicBezTo>
                      <a:cubicBezTo>
                        <a:pt x="19774" y="72781"/>
                        <a:pt x="20549" y="75955"/>
                        <a:pt x="21575" y="79034"/>
                      </a:cubicBezTo>
                      <a:cubicBezTo>
                        <a:pt x="23627" y="95454"/>
                        <a:pt x="21586" y="112930"/>
                        <a:pt x="27732" y="128295"/>
                      </a:cubicBezTo>
                      <a:cubicBezTo>
                        <a:pt x="29303" y="132224"/>
                        <a:pt x="35826" y="125517"/>
                        <a:pt x="40047" y="125216"/>
                      </a:cubicBezTo>
                      <a:cubicBezTo>
                        <a:pt x="64636" y="123460"/>
                        <a:pt x="89308" y="123163"/>
                        <a:pt x="113938" y="122137"/>
                      </a:cubicBezTo>
                      <a:cubicBezTo>
                        <a:pt x="129332" y="123163"/>
                        <a:pt x="144902" y="122679"/>
                        <a:pt x="160120" y="125216"/>
                      </a:cubicBezTo>
                      <a:cubicBezTo>
                        <a:pt x="163770" y="125824"/>
                        <a:pt x="166047" y="129719"/>
                        <a:pt x="169357" y="131374"/>
                      </a:cubicBezTo>
                      <a:cubicBezTo>
                        <a:pt x="173770" y="133580"/>
                        <a:pt x="186968" y="136546"/>
                        <a:pt x="190908" y="137531"/>
                      </a:cubicBezTo>
                      <a:cubicBezTo>
                        <a:pt x="193987" y="139584"/>
                        <a:pt x="196763" y="142186"/>
                        <a:pt x="200144" y="143689"/>
                      </a:cubicBezTo>
                      <a:cubicBezTo>
                        <a:pt x="216156" y="150806"/>
                        <a:pt x="222640" y="150421"/>
                        <a:pt x="240169" y="152925"/>
                      </a:cubicBezTo>
                      <a:cubicBezTo>
                        <a:pt x="243248" y="153951"/>
                        <a:pt x="246568" y="154428"/>
                        <a:pt x="249405" y="156004"/>
                      </a:cubicBezTo>
                      <a:cubicBezTo>
                        <a:pt x="255874" y="159598"/>
                        <a:pt x="267878" y="168319"/>
                        <a:pt x="267878" y="168319"/>
                      </a:cubicBezTo>
                      <a:cubicBezTo>
                        <a:pt x="282246" y="167293"/>
                        <a:pt x="297007" y="168734"/>
                        <a:pt x="310981" y="165240"/>
                      </a:cubicBezTo>
                      <a:cubicBezTo>
                        <a:pt x="318160" y="163445"/>
                        <a:pt x="322432" y="155265"/>
                        <a:pt x="329453" y="152925"/>
                      </a:cubicBezTo>
                      <a:lnTo>
                        <a:pt x="347926" y="146768"/>
                      </a:lnTo>
                      <a:cubicBezTo>
                        <a:pt x="357200" y="140585"/>
                        <a:pt x="358544" y="139138"/>
                        <a:pt x="369478" y="134452"/>
                      </a:cubicBezTo>
                      <a:cubicBezTo>
                        <a:pt x="383468" y="128457"/>
                        <a:pt x="387438" y="129834"/>
                        <a:pt x="384872" y="12521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8" name="Freeform: Shape 587">
                  <a:extLst>
                    <a:ext uri="{FF2B5EF4-FFF2-40B4-BE49-F238E27FC236}">
                      <a16:creationId xmlns:a16="http://schemas.microsoft.com/office/drawing/2014/main" id="{9C4653F4-1D64-4E23-B596-F6155DD12E72}"/>
                    </a:ext>
                  </a:extLst>
                </p:cNvPr>
                <p:cNvSpPr/>
                <p:nvPr/>
              </p:nvSpPr>
              <p:spPr>
                <a:xfrm>
                  <a:off x="4924425" y="3416786"/>
                  <a:ext cx="189320" cy="49096"/>
                </a:xfrm>
                <a:custGeom>
                  <a:avLst/>
                  <a:gdLst>
                    <a:gd name="connsiteX0" fmla="*/ 411682 w 458920"/>
                    <a:gd name="connsiteY0" fmla="*/ 95442 h 129309"/>
                    <a:gd name="connsiteX1" fmla="*/ 390130 w 458920"/>
                    <a:gd name="connsiteY1" fmla="*/ 73891 h 129309"/>
                    <a:gd name="connsiteX2" fmla="*/ 380894 w 458920"/>
                    <a:gd name="connsiteY2" fmla="*/ 70812 h 129309"/>
                    <a:gd name="connsiteX3" fmla="*/ 371657 w 458920"/>
                    <a:gd name="connsiteY3" fmla="*/ 64655 h 129309"/>
                    <a:gd name="connsiteX4" fmla="*/ 347027 w 458920"/>
                    <a:gd name="connsiteY4" fmla="*/ 58497 h 129309"/>
                    <a:gd name="connsiteX5" fmla="*/ 285451 w 458920"/>
                    <a:gd name="connsiteY5" fmla="*/ 52339 h 129309"/>
                    <a:gd name="connsiteX6" fmla="*/ 276215 w 458920"/>
                    <a:gd name="connsiteY6" fmla="*/ 49261 h 129309"/>
                    <a:gd name="connsiteX7" fmla="*/ 260821 w 458920"/>
                    <a:gd name="connsiteY7" fmla="*/ 33867 h 129309"/>
                    <a:gd name="connsiteX8" fmla="*/ 251585 w 458920"/>
                    <a:gd name="connsiteY8" fmla="*/ 30788 h 129309"/>
                    <a:gd name="connsiteX9" fmla="*/ 239269 w 458920"/>
                    <a:gd name="connsiteY9" fmla="*/ 24630 h 129309"/>
                    <a:gd name="connsiteX10" fmla="*/ 220797 w 458920"/>
                    <a:gd name="connsiteY10" fmla="*/ 21552 h 129309"/>
                    <a:gd name="connsiteX11" fmla="*/ 208482 w 458920"/>
                    <a:gd name="connsiteY11" fmla="*/ 18473 h 129309"/>
                    <a:gd name="connsiteX12" fmla="*/ 180772 w 458920"/>
                    <a:gd name="connsiteY12" fmla="*/ 12315 h 129309"/>
                    <a:gd name="connsiteX13" fmla="*/ 171536 w 458920"/>
                    <a:gd name="connsiteY13" fmla="*/ 9236 h 129309"/>
                    <a:gd name="connsiteX14" fmla="*/ 162300 w 458920"/>
                    <a:gd name="connsiteY14" fmla="*/ 3079 h 129309"/>
                    <a:gd name="connsiteX15" fmla="*/ 143827 w 458920"/>
                    <a:gd name="connsiteY15" fmla="*/ 0 h 129309"/>
                    <a:gd name="connsiteX16" fmla="*/ 103803 w 458920"/>
                    <a:gd name="connsiteY16" fmla="*/ 3079 h 129309"/>
                    <a:gd name="connsiteX17" fmla="*/ 94566 w 458920"/>
                    <a:gd name="connsiteY17" fmla="*/ 9236 h 129309"/>
                    <a:gd name="connsiteX18" fmla="*/ 63779 w 458920"/>
                    <a:gd name="connsiteY18" fmla="*/ 18473 h 129309"/>
                    <a:gd name="connsiteX19" fmla="*/ 45306 w 458920"/>
                    <a:gd name="connsiteY19" fmla="*/ 24630 h 129309"/>
                    <a:gd name="connsiteX20" fmla="*/ 32991 w 458920"/>
                    <a:gd name="connsiteY20" fmla="*/ 27709 h 129309"/>
                    <a:gd name="connsiteX21" fmla="*/ 14518 w 458920"/>
                    <a:gd name="connsiteY21" fmla="*/ 33867 h 129309"/>
                    <a:gd name="connsiteX22" fmla="*/ 5282 w 458920"/>
                    <a:gd name="connsiteY22" fmla="*/ 43103 h 129309"/>
                    <a:gd name="connsiteX23" fmla="*/ 2203 w 458920"/>
                    <a:gd name="connsiteY23" fmla="*/ 55418 h 129309"/>
                    <a:gd name="connsiteX24" fmla="*/ 5282 w 458920"/>
                    <a:gd name="connsiteY24" fmla="*/ 107758 h 129309"/>
                    <a:gd name="connsiteX25" fmla="*/ 39148 w 458920"/>
                    <a:gd name="connsiteY25" fmla="*/ 110836 h 129309"/>
                    <a:gd name="connsiteX26" fmla="*/ 63779 w 458920"/>
                    <a:gd name="connsiteY26" fmla="*/ 123152 h 129309"/>
                    <a:gd name="connsiteX27" fmla="*/ 82251 w 458920"/>
                    <a:gd name="connsiteY27" fmla="*/ 129309 h 129309"/>
                    <a:gd name="connsiteX28" fmla="*/ 457863 w 458920"/>
                    <a:gd name="connsiteY28" fmla="*/ 126230 h 129309"/>
                    <a:gd name="connsiteX29" fmla="*/ 451706 w 458920"/>
                    <a:gd name="connsiteY29" fmla="*/ 116994 h 129309"/>
                    <a:gd name="connsiteX30" fmla="*/ 442469 w 458920"/>
                    <a:gd name="connsiteY30" fmla="*/ 113915 h 129309"/>
                    <a:gd name="connsiteX31" fmla="*/ 433233 w 458920"/>
                    <a:gd name="connsiteY31" fmla="*/ 107758 h 129309"/>
                    <a:gd name="connsiteX32" fmla="*/ 417839 w 458920"/>
                    <a:gd name="connsiteY32" fmla="*/ 92364 h 129309"/>
                    <a:gd name="connsiteX33" fmla="*/ 411682 w 458920"/>
                    <a:gd name="connsiteY33" fmla="*/ 9544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8920" h="129309">
                      <a:moveTo>
                        <a:pt x="411682" y="95442"/>
                      </a:moveTo>
                      <a:cubicBezTo>
                        <a:pt x="407064" y="92363"/>
                        <a:pt x="398063" y="80238"/>
                        <a:pt x="390130" y="73891"/>
                      </a:cubicBezTo>
                      <a:cubicBezTo>
                        <a:pt x="387596" y="71864"/>
                        <a:pt x="383797" y="72263"/>
                        <a:pt x="380894" y="70812"/>
                      </a:cubicBezTo>
                      <a:cubicBezTo>
                        <a:pt x="377584" y="69157"/>
                        <a:pt x="375135" y="65920"/>
                        <a:pt x="371657" y="64655"/>
                      </a:cubicBezTo>
                      <a:cubicBezTo>
                        <a:pt x="363704" y="61763"/>
                        <a:pt x="355237" y="60550"/>
                        <a:pt x="347027" y="58497"/>
                      </a:cubicBezTo>
                      <a:cubicBezTo>
                        <a:pt x="318751" y="51427"/>
                        <a:pt x="338935" y="55682"/>
                        <a:pt x="285451" y="52339"/>
                      </a:cubicBezTo>
                      <a:cubicBezTo>
                        <a:pt x="282372" y="51313"/>
                        <a:pt x="278749" y="51288"/>
                        <a:pt x="276215" y="49261"/>
                      </a:cubicBezTo>
                      <a:cubicBezTo>
                        <a:pt x="255687" y="32839"/>
                        <a:pt x="285452" y="46182"/>
                        <a:pt x="260821" y="33867"/>
                      </a:cubicBezTo>
                      <a:cubicBezTo>
                        <a:pt x="257918" y="32416"/>
                        <a:pt x="254568" y="32066"/>
                        <a:pt x="251585" y="30788"/>
                      </a:cubicBezTo>
                      <a:cubicBezTo>
                        <a:pt x="247366" y="28980"/>
                        <a:pt x="243665" y="25949"/>
                        <a:pt x="239269" y="24630"/>
                      </a:cubicBezTo>
                      <a:cubicBezTo>
                        <a:pt x="233290" y="22836"/>
                        <a:pt x="226918" y="22776"/>
                        <a:pt x="220797" y="21552"/>
                      </a:cubicBezTo>
                      <a:cubicBezTo>
                        <a:pt x="216648" y="20722"/>
                        <a:pt x="212605" y="19425"/>
                        <a:pt x="208482" y="18473"/>
                      </a:cubicBezTo>
                      <a:cubicBezTo>
                        <a:pt x="199262" y="16345"/>
                        <a:pt x="189951" y="14610"/>
                        <a:pt x="180772" y="12315"/>
                      </a:cubicBezTo>
                      <a:cubicBezTo>
                        <a:pt x="177624" y="11528"/>
                        <a:pt x="174439" y="10687"/>
                        <a:pt x="171536" y="9236"/>
                      </a:cubicBezTo>
                      <a:cubicBezTo>
                        <a:pt x="168227" y="7581"/>
                        <a:pt x="165810" y="4249"/>
                        <a:pt x="162300" y="3079"/>
                      </a:cubicBezTo>
                      <a:cubicBezTo>
                        <a:pt x="156378" y="1105"/>
                        <a:pt x="149985" y="1026"/>
                        <a:pt x="143827" y="0"/>
                      </a:cubicBezTo>
                      <a:cubicBezTo>
                        <a:pt x="130486" y="1026"/>
                        <a:pt x="116955" y="613"/>
                        <a:pt x="103803" y="3079"/>
                      </a:cubicBezTo>
                      <a:cubicBezTo>
                        <a:pt x="100166" y="3761"/>
                        <a:pt x="97947" y="7733"/>
                        <a:pt x="94566" y="9236"/>
                      </a:cubicBezTo>
                      <a:cubicBezTo>
                        <a:pt x="79495" y="15934"/>
                        <a:pt x="77557" y="14340"/>
                        <a:pt x="63779" y="18473"/>
                      </a:cubicBezTo>
                      <a:cubicBezTo>
                        <a:pt x="57562" y="20338"/>
                        <a:pt x="51603" y="23056"/>
                        <a:pt x="45306" y="24630"/>
                      </a:cubicBezTo>
                      <a:cubicBezTo>
                        <a:pt x="41201" y="25656"/>
                        <a:pt x="37044" y="26493"/>
                        <a:pt x="32991" y="27709"/>
                      </a:cubicBezTo>
                      <a:cubicBezTo>
                        <a:pt x="26774" y="29574"/>
                        <a:pt x="14518" y="33867"/>
                        <a:pt x="14518" y="33867"/>
                      </a:cubicBezTo>
                      <a:cubicBezTo>
                        <a:pt x="11439" y="36946"/>
                        <a:pt x="7442" y="39323"/>
                        <a:pt x="5282" y="43103"/>
                      </a:cubicBezTo>
                      <a:cubicBezTo>
                        <a:pt x="3183" y="46777"/>
                        <a:pt x="2203" y="51187"/>
                        <a:pt x="2203" y="55418"/>
                      </a:cubicBezTo>
                      <a:cubicBezTo>
                        <a:pt x="2203" y="72895"/>
                        <a:pt x="-4412" y="93216"/>
                        <a:pt x="5282" y="107758"/>
                      </a:cubicBezTo>
                      <a:cubicBezTo>
                        <a:pt x="11570" y="117189"/>
                        <a:pt x="27859" y="109810"/>
                        <a:pt x="39148" y="110836"/>
                      </a:cubicBezTo>
                      <a:cubicBezTo>
                        <a:pt x="51470" y="119050"/>
                        <a:pt x="47210" y="117127"/>
                        <a:pt x="63779" y="123152"/>
                      </a:cubicBezTo>
                      <a:cubicBezTo>
                        <a:pt x="69879" y="125370"/>
                        <a:pt x="82251" y="129309"/>
                        <a:pt x="82251" y="129309"/>
                      </a:cubicBezTo>
                      <a:lnTo>
                        <a:pt x="457863" y="126230"/>
                      </a:lnTo>
                      <a:cubicBezTo>
                        <a:pt x="461561" y="126107"/>
                        <a:pt x="454595" y="119305"/>
                        <a:pt x="451706" y="116994"/>
                      </a:cubicBezTo>
                      <a:cubicBezTo>
                        <a:pt x="449172" y="114967"/>
                        <a:pt x="445372" y="115366"/>
                        <a:pt x="442469" y="113915"/>
                      </a:cubicBezTo>
                      <a:cubicBezTo>
                        <a:pt x="439160" y="112260"/>
                        <a:pt x="436312" y="109810"/>
                        <a:pt x="433233" y="107758"/>
                      </a:cubicBezTo>
                      <a:cubicBezTo>
                        <a:pt x="427075" y="98520"/>
                        <a:pt x="428103" y="97495"/>
                        <a:pt x="417839" y="92364"/>
                      </a:cubicBezTo>
                      <a:cubicBezTo>
                        <a:pt x="416921" y="91905"/>
                        <a:pt x="416300" y="98521"/>
                        <a:pt x="411682" y="954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9" name="Freeform: Shape 588">
                  <a:extLst>
                    <a:ext uri="{FF2B5EF4-FFF2-40B4-BE49-F238E27FC236}">
                      <a16:creationId xmlns:a16="http://schemas.microsoft.com/office/drawing/2014/main" id="{B2AFB667-7E78-481E-A325-0801014BF63E}"/>
                    </a:ext>
                  </a:extLst>
                </p:cNvPr>
                <p:cNvSpPr/>
                <p:nvPr/>
              </p:nvSpPr>
              <p:spPr>
                <a:xfrm>
                  <a:off x="4935961" y="3499782"/>
                  <a:ext cx="163216" cy="42082"/>
                </a:xfrm>
                <a:custGeom>
                  <a:avLst/>
                  <a:gdLst>
                    <a:gd name="connsiteX0" fmla="*/ 392955 w 395641"/>
                    <a:gd name="connsiteY0" fmla="*/ 27709 h 110836"/>
                    <a:gd name="connsiteX1" fmla="*/ 374482 w 395641"/>
                    <a:gd name="connsiteY1" fmla="*/ 24630 h 110836"/>
                    <a:gd name="connsiteX2" fmla="*/ 365246 w 395641"/>
                    <a:gd name="connsiteY2" fmla="*/ 21551 h 110836"/>
                    <a:gd name="connsiteX3" fmla="*/ 334458 w 395641"/>
                    <a:gd name="connsiteY3" fmla="*/ 15394 h 110836"/>
                    <a:gd name="connsiteX4" fmla="*/ 272882 w 395641"/>
                    <a:gd name="connsiteY4" fmla="*/ 12315 h 110836"/>
                    <a:gd name="connsiteX5" fmla="*/ 263646 w 395641"/>
                    <a:gd name="connsiteY5" fmla="*/ 15394 h 110836"/>
                    <a:gd name="connsiteX6" fmla="*/ 245173 w 395641"/>
                    <a:gd name="connsiteY6" fmla="*/ 27709 h 110836"/>
                    <a:gd name="connsiteX7" fmla="*/ 223622 w 395641"/>
                    <a:gd name="connsiteY7" fmla="*/ 24630 h 110836"/>
                    <a:gd name="connsiteX8" fmla="*/ 214385 w 395641"/>
                    <a:gd name="connsiteY8" fmla="*/ 18473 h 110836"/>
                    <a:gd name="connsiteX9" fmla="*/ 205149 w 395641"/>
                    <a:gd name="connsiteY9" fmla="*/ 15394 h 110836"/>
                    <a:gd name="connsiteX10" fmla="*/ 195913 w 395641"/>
                    <a:gd name="connsiteY10" fmla="*/ 9236 h 110836"/>
                    <a:gd name="connsiteX11" fmla="*/ 168203 w 395641"/>
                    <a:gd name="connsiteY11" fmla="*/ 0 h 110836"/>
                    <a:gd name="connsiteX12" fmla="*/ 131258 w 395641"/>
                    <a:gd name="connsiteY12" fmla="*/ 3079 h 110836"/>
                    <a:gd name="connsiteX13" fmla="*/ 118943 w 395641"/>
                    <a:gd name="connsiteY13" fmla="*/ 15394 h 110836"/>
                    <a:gd name="connsiteX14" fmla="*/ 100470 w 395641"/>
                    <a:gd name="connsiteY14" fmla="*/ 27709 h 110836"/>
                    <a:gd name="connsiteX15" fmla="*/ 45052 w 395641"/>
                    <a:gd name="connsiteY15" fmla="*/ 24630 h 110836"/>
                    <a:gd name="connsiteX16" fmla="*/ 14264 w 395641"/>
                    <a:gd name="connsiteY16" fmla="*/ 27709 h 110836"/>
                    <a:gd name="connsiteX17" fmla="*/ 29658 w 395641"/>
                    <a:gd name="connsiteY17" fmla="*/ 92364 h 110836"/>
                    <a:gd name="connsiteX18" fmla="*/ 38894 w 395641"/>
                    <a:gd name="connsiteY18" fmla="*/ 98521 h 110836"/>
                    <a:gd name="connsiteX19" fmla="*/ 60446 w 395641"/>
                    <a:gd name="connsiteY19" fmla="*/ 101600 h 110836"/>
                    <a:gd name="connsiteX20" fmla="*/ 81997 w 395641"/>
                    <a:gd name="connsiteY20" fmla="*/ 107758 h 110836"/>
                    <a:gd name="connsiteX21" fmla="*/ 94313 w 395641"/>
                    <a:gd name="connsiteY21" fmla="*/ 110836 h 110836"/>
                    <a:gd name="connsiteX22" fmla="*/ 137416 w 395641"/>
                    <a:gd name="connsiteY22" fmla="*/ 107758 h 110836"/>
                    <a:gd name="connsiteX23" fmla="*/ 146652 w 395641"/>
                    <a:gd name="connsiteY23" fmla="*/ 104679 h 110836"/>
                    <a:gd name="connsiteX24" fmla="*/ 331379 w 395641"/>
                    <a:gd name="connsiteY24" fmla="*/ 98521 h 110836"/>
                    <a:gd name="connsiteX25" fmla="*/ 352931 w 395641"/>
                    <a:gd name="connsiteY25" fmla="*/ 92364 h 110836"/>
                    <a:gd name="connsiteX26" fmla="*/ 374482 w 395641"/>
                    <a:gd name="connsiteY26" fmla="*/ 86206 h 110836"/>
                    <a:gd name="connsiteX27" fmla="*/ 380640 w 395641"/>
                    <a:gd name="connsiteY27" fmla="*/ 76970 h 110836"/>
                    <a:gd name="connsiteX28" fmla="*/ 389876 w 395641"/>
                    <a:gd name="connsiteY28" fmla="*/ 67733 h 110836"/>
                    <a:gd name="connsiteX29" fmla="*/ 392955 w 395641"/>
                    <a:gd name="connsiteY29" fmla="*/ 55418 h 110836"/>
                    <a:gd name="connsiteX30" fmla="*/ 392955 w 395641"/>
                    <a:gd name="connsiteY30" fmla="*/ 27709 h 11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5641" h="110836">
                      <a:moveTo>
                        <a:pt x="392955" y="27709"/>
                      </a:moveTo>
                      <a:cubicBezTo>
                        <a:pt x="389876" y="22578"/>
                        <a:pt x="380576" y="25984"/>
                        <a:pt x="374482" y="24630"/>
                      </a:cubicBezTo>
                      <a:cubicBezTo>
                        <a:pt x="371314" y="23926"/>
                        <a:pt x="368408" y="22281"/>
                        <a:pt x="365246" y="21551"/>
                      </a:cubicBezTo>
                      <a:cubicBezTo>
                        <a:pt x="355048" y="19198"/>
                        <a:pt x="334458" y="15394"/>
                        <a:pt x="334458" y="15394"/>
                      </a:cubicBezTo>
                      <a:cubicBezTo>
                        <a:pt x="308489" y="2408"/>
                        <a:pt x="322920" y="7048"/>
                        <a:pt x="272882" y="12315"/>
                      </a:cubicBezTo>
                      <a:cubicBezTo>
                        <a:pt x="269655" y="12655"/>
                        <a:pt x="266483" y="13818"/>
                        <a:pt x="263646" y="15394"/>
                      </a:cubicBezTo>
                      <a:cubicBezTo>
                        <a:pt x="257177" y="18988"/>
                        <a:pt x="245173" y="27709"/>
                        <a:pt x="245173" y="27709"/>
                      </a:cubicBezTo>
                      <a:cubicBezTo>
                        <a:pt x="237989" y="26683"/>
                        <a:pt x="230573" y="26715"/>
                        <a:pt x="223622" y="24630"/>
                      </a:cubicBezTo>
                      <a:cubicBezTo>
                        <a:pt x="220078" y="23567"/>
                        <a:pt x="217695" y="20128"/>
                        <a:pt x="214385" y="18473"/>
                      </a:cubicBezTo>
                      <a:cubicBezTo>
                        <a:pt x="211482" y="17022"/>
                        <a:pt x="208052" y="16845"/>
                        <a:pt x="205149" y="15394"/>
                      </a:cubicBezTo>
                      <a:cubicBezTo>
                        <a:pt x="201839" y="13739"/>
                        <a:pt x="199329" y="10659"/>
                        <a:pt x="195913" y="9236"/>
                      </a:cubicBezTo>
                      <a:cubicBezTo>
                        <a:pt x="186926" y="5491"/>
                        <a:pt x="168203" y="0"/>
                        <a:pt x="168203" y="0"/>
                      </a:cubicBezTo>
                      <a:cubicBezTo>
                        <a:pt x="155888" y="1026"/>
                        <a:pt x="143053" y="-607"/>
                        <a:pt x="131258" y="3079"/>
                      </a:cubicBezTo>
                      <a:cubicBezTo>
                        <a:pt x="125717" y="4811"/>
                        <a:pt x="123476" y="11767"/>
                        <a:pt x="118943" y="15394"/>
                      </a:cubicBezTo>
                      <a:cubicBezTo>
                        <a:pt x="113164" y="20017"/>
                        <a:pt x="100470" y="27709"/>
                        <a:pt x="100470" y="27709"/>
                      </a:cubicBezTo>
                      <a:cubicBezTo>
                        <a:pt x="81997" y="26683"/>
                        <a:pt x="63553" y="24630"/>
                        <a:pt x="45052" y="24630"/>
                      </a:cubicBezTo>
                      <a:cubicBezTo>
                        <a:pt x="34738" y="24630"/>
                        <a:pt x="17936" y="18071"/>
                        <a:pt x="14264" y="27709"/>
                      </a:cubicBezTo>
                      <a:cubicBezTo>
                        <a:pt x="-15199" y="105051"/>
                        <a:pt x="6508" y="80789"/>
                        <a:pt x="29658" y="92364"/>
                      </a:cubicBezTo>
                      <a:cubicBezTo>
                        <a:pt x="32967" y="94019"/>
                        <a:pt x="35350" y="97458"/>
                        <a:pt x="38894" y="98521"/>
                      </a:cubicBezTo>
                      <a:cubicBezTo>
                        <a:pt x="45845" y="100606"/>
                        <a:pt x="53306" y="100302"/>
                        <a:pt x="60446" y="101600"/>
                      </a:cubicBezTo>
                      <a:cubicBezTo>
                        <a:pt x="73689" y="104008"/>
                        <a:pt x="70450" y="104459"/>
                        <a:pt x="81997" y="107758"/>
                      </a:cubicBezTo>
                      <a:cubicBezTo>
                        <a:pt x="86066" y="108920"/>
                        <a:pt x="90208" y="109810"/>
                        <a:pt x="94313" y="110836"/>
                      </a:cubicBezTo>
                      <a:cubicBezTo>
                        <a:pt x="108681" y="109810"/>
                        <a:pt x="123110" y="109441"/>
                        <a:pt x="137416" y="107758"/>
                      </a:cubicBezTo>
                      <a:cubicBezTo>
                        <a:pt x="140639" y="107379"/>
                        <a:pt x="143418" y="104949"/>
                        <a:pt x="146652" y="104679"/>
                      </a:cubicBezTo>
                      <a:cubicBezTo>
                        <a:pt x="186517" y="101357"/>
                        <a:pt x="309949" y="99071"/>
                        <a:pt x="331379" y="98521"/>
                      </a:cubicBezTo>
                      <a:cubicBezTo>
                        <a:pt x="369877" y="88896"/>
                        <a:pt x="322013" y="101197"/>
                        <a:pt x="352931" y="92364"/>
                      </a:cubicBezTo>
                      <a:cubicBezTo>
                        <a:pt x="379958" y="84643"/>
                        <a:pt x="352363" y="93580"/>
                        <a:pt x="374482" y="86206"/>
                      </a:cubicBezTo>
                      <a:cubicBezTo>
                        <a:pt x="376535" y="83127"/>
                        <a:pt x="378271" y="79813"/>
                        <a:pt x="380640" y="76970"/>
                      </a:cubicBezTo>
                      <a:cubicBezTo>
                        <a:pt x="383427" y="73625"/>
                        <a:pt x="387716" y="71513"/>
                        <a:pt x="389876" y="67733"/>
                      </a:cubicBezTo>
                      <a:cubicBezTo>
                        <a:pt x="391975" y="64059"/>
                        <a:pt x="391792" y="59487"/>
                        <a:pt x="392955" y="55418"/>
                      </a:cubicBezTo>
                      <a:cubicBezTo>
                        <a:pt x="397008" y="41235"/>
                        <a:pt x="396034" y="32840"/>
                        <a:pt x="392955" y="2770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0" name="Freeform: Shape 589">
                  <a:extLst>
                    <a:ext uri="{FF2B5EF4-FFF2-40B4-BE49-F238E27FC236}">
                      <a16:creationId xmlns:a16="http://schemas.microsoft.com/office/drawing/2014/main" id="{E6A71F99-025F-4832-8AF9-39C9666DE520}"/>
                    </a:ext>
                  </a:extLst>
                </p:cNvPr>
                <p:cNvSpPr/>
                <p:nvPr/>
              </p:nvSpPr>
              <p:spPr>
                <a:xfrm>
                  <a:off x="4949466" y="3564075"/>
                  <a:ext cx="158221" cy="49096"/>
                </a:xfrm>
                <a:custGeom>
                  <a:avLst/>
                  <a:gdLst>
                    <a:gd name="connsiteX0" fmla="*/ 375612 w 383534"/>
                    <a:gd name="connsiteY0" fmla="*/ 21552 h 129309"/>
                    <a:gd name="connsiteX1" fmla="*/ 314036 w 383534"/>
                    <a:gd name="connsiteY1" fmla="*/ 15394 h 129309"/>
                    <a:gd name="connsiteX2" fmla="*/ 298642 w 383534"/>
                    <a:gd name="connsiteY2" fmla="*/ 12315 h 129309"/>
                    <a:gd name="connsiteX3" fmla="*/ 277091 w 383534"/>
                    <a:gd name="connsiteY3" fmla="*/ 9237 h 129309"/>
                    <a:gd name="connsiteX4" fmla="*/ 224751 w 383534"/>
                    <a:gd name="connsiteY4" fmla="*/ 12315 h 129309"/>
                    <a:gd name="connsiteX5" fmla="*/ 212436 w 383534"/>
                    <a:gd name="connsiteY5" fmla="*/ 18473 h 129309"/>
                    <a:gd name="connsiteX6" fmla="*/ 190885 w 383534"/>
                    <a:gd name="connsiteY6" fmla="*/ 24631 h 129309"/>
                    <a:gd name="connsiteX7" fmla="*/ 123151 w 383534"/>
                    <a:gd name="connsiteY7" fmla="*/ 21552 h 129309"/>
                    <a:gd name="connsiteX8" fmla="*/ 110836 w 383534"/>
                    <a:gd name="connsiteY8" fmla="*/ 18473 h 129309"/>
                    <a:gd name="connsiteX9" fmla="*/ 80048 w 383534"/>
                    <a:gd name="connsiteY9" fmla="*/ 6158 h 129309"/>
                    <a:gd name="connsiteX10" fmla="*/ 61576 w 383534"/>
                    <a:gd name="connsiteY10" fmla="*/ 0 h 129309"/>
                    <a:gd name="connsiteX11" fmla="*/ 43103 w 383534"/>
                    <a:gd name="connsiteY11" fmla="*/ 3079 h 129309"/>
                    <a:gd name="connsiteX12" fmla="*/ 24630 w 383534"/>
                    <a:gd name="connsiteY12" fmla="*/ 18473 h 129309"/>
                    <a:gd name="connsiteX13" fmla="*/ 15394 w 383534"/>
                    <a:gd name="connsiteY13" fmla="*/ 24631 h 129309"/>
                    <a:gd name="connsiteX14" fmla="*/ 9236 w 383534"/>
                    <a:gd name="connsiteY14" fmla="*/ 33867 h 129309"/>
                    <a:gd name="connsiteX15" fmla="*/ 6157 w 383534"/>
                    <a:gd name="connsiteY15" fmla="*/ 46182 h 129309"/>
                    <a:gd name="connsiteX16" fmla="*/ 0 w 383534"/>
                    <a:gd name="connsiteY16" fmla="*/ 67734 h 129309"/>
                    <a:gd name="connsiteX17" fmla="*/ 3079 w 383534"/>
                    <a:gd name="connsiteY17" fmla="*/ 110837 h 129309"/>
                    <a:gd name="connsiteX18" fmla="*/ 12315 w 383534"/>
                    <a:gd name="connsiteY18" fmla="*/ 120073 h 129309"/>
                    <a:gd name="connsiteX19" fmla="*/ 24630 w 383534"/>
                    <a:gd name="connsiteY19" fmla="*/ 123152 h 129309"/>
                    <a:gd name="connsiteX20" fmla="*/ 55418 w 383534"/>
                    <a:gd name="connsiteY20" fmla="*/ 129309 h 129309"/>
                    <a:gd name="connsiteX21" fmla="*/ 123151 w 383534"/>
                    <a:gd name="connsiteY21" fmla="*/ 126231 h 129309"/>
                    <a:gd name="connsiteX22" fmla="*/ 150860 w 383534"/>
                    <a:gd name="connsiteY22" fmla="*/ 120073 h 129309"/>
                    <a:gd name="connsiteX23" fmla="*/ 240145 w 383534"/>
                    <a:gd name="connsiteY23" fmla="*/ 116994 h 129309"/>
                    <a:gd name="connsiteX24" fmla="*/ 286327 w 383534"/>
                    <a:gd name="connsiteY24" fmla="*/ 110837 h 129309"/>
                    <a:gd name="connsiteX25" fmla="*/ 295563 w 383534"/>
                    <a:gd name="connsiteY25" fmla="*/ 107758 h 129309"/>
                    <a:gd name="connsiteX26" fmla="*/ 323272 w 383534"/>
                    <a:gd name="connsiteY26" fmla="*/ 89285 h 129309"/>
                    <a:gd name="connsiteX27" fmla="*/ 332509 w 383534"/>
                    <a:gd name="connsiteY27" fmla="*/ 83128 h 129309"/>
                    <a:gd name="connsiteX28" fmla="*/ 347903 w 383534"/>
                    <a:gd name="connsiteY28" fmla="*/ 73891 h 129309"/>
                    <a:gd name="connsiteX29" fmla="*/ 375612 w 383534"/>
                    <a:gd name="connsiteY29" fmla="*/ 58497 h 129309"/>
                    <a:gd name="connsiteX30" fmla="*/ 375612 w 383534"/>
                    <a:gd name="connsiteY30" fmla="*/ 2155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3534" h="129309">
                      <a:moveTo>
                        <a:pt x="375612" y="21552"/>
                      </a:moveTo>
                      <a:cubicBezTo>
                        <a:pt x="365349" y="14368"/>
                        <a:pt x="334517" y="17852"/>
                        <a:pt x="314036" y="15394"/>
                      </a:cubicBezTo>
                      <a:cubicBezTo>
                        <a:pt x="308840" y="14770"/>
                        <a:pt x="303804" y="13175"/>
                        <a:pt x="298642" y="12315"/>
                      </a:cubicBezTo>
                      <a:cubicBezTo>
                        <a:pt x="291484" y="11122"/>
                        <a:pt x="284275" y="10263"/>
                        <a:pt x="277091" y="9237"/>
                      </a:cubicBezTo>
                      <a:cubicBezTo>
                        <a:pt x="259644" y="10263"/>
                        <a:pt x="242052" y="9844"/>
                        <a:pt x="224751" y="12315"/>
                      </a:cubicBezTo>
                      <a:cubicBezTo>
                        <a:pt x="220208" y="12964"/>
                        <a:pt x="216654" y="16665"/>
                        <a:pt x="212436" y="18473"/>
                      </a:cubicBezTo>
                      <a:cubicBezTo>
                        <a:pt x="206252" y="21123"/>
                        <a:pt x="197135" y="23068"/>
                        <a:pt x="190885" y="24631"/>
                      </a:cubicBezTo>
                      <a:cubicBezTo>
                        <a:pt x="168307" y="23605"/>
                        <a:pt x="145686" y="23286"/>
                        <a:pt x="123151" y="21552"/>
                      </a:cubicBezTo>
                      <a:cubicBezTo>
                        <a:pt x="118932" y="21227"/>
                        <a:pt x="114703" y="20192"/>
                        <a:pt x="110836" y="18473"/>
                      </a:cubicBezTo>
                      <a:cubicBezTo>
                        <a:pt x="62643" y="-2946"/>
                        <a:pt x="126068" y="18710"/>
                        <a:pt x="80048" y="6158"/>
                      </a:cubicBezTo>
                      <a:cubicBezTo>
                        <a:pt x="73786" y="4450"/>
                        <a:pt x="61576" y="0"/>
                        <a:pt x="61576" y="0"/>
                      </a:cubicBezTo>
                      <a:cubicBezTo>
                        <a:pt x="55418" y="1026"/>
                        <a:pt x="49025" y="1105"/>
                        <a:pt x="43103" y="3079"/>
                      </a:cubicBezTo>
                      <a:cubicBezTo>
                        <a:pt x="35459" y="5627"/>
                        <a:pt x="30346" y="13709"/>
                        <a:pt x="24630" y="18473"/>
                      </a:cubicBezTo>
                      <a:cubicBezTo>
                        <a:pt x="21787" y="20842"/>
                        <a:pt x="18473" y="22578"/>
                        <a:pt x="15394" y="24631"/>
                      </a:cubicBezTo>
                      <a:cubicBezTo>
                        <a:pt x="13341" y="27710"/>
                        <a:pt x="10694" y="30466"/>
                        <a:pt x="9236" y="33867"/>
                      </a:cubicBezTo>
                      <a:cubicBezTo>
                        <a:pt x="7569" y="37756"/>
                        <a:pt x="7319" y="42113"/>
                        <a:pt x="6157" y="46182"/>
                      </a:cubicBezTo>
                      <a:cubicBezTo>
                        <a:pt x="-2673" y="77091"/>
                        <a:pt x="9623" y="29244"/>
                        <a:pt x="0" y="67734"/>
                      </a:cubicBezTo>
                      <a:cubicBezTo>
                        <a:pt x="1026" y="82102"/>
                        <a:pt x="-220" y="96816"/>
                        <a:pt x="3079" y="110837"/>
                      </a:cubicBezTo>
                      <a:cubicBezTo>
                        <a:pt x="4076" y="115075"/>
                        <a:pt x="8535" y="117913"/>
                        <a:pt x="12315" y="120073"/>
                      </a:cubicBezTo>
                      <a:cubicBezTo>
                        <a:pt x="15989" y="122172"/>
                        <a:pt x="20493" y="122265"/>
                        <a:pt x="24630" y="123152"/>
                      </a:cubicBezTo>
                      <a:cubicBezTo>
                        <a:pt x="34864" y="125345"/>
                        <a:pt x="45155" y="127257"/>
                        <a:pt x="55418" y="129309"/>
                      </a:cubicBezTo>
                      <a:cubicBezTo>
                        <a:pt x="77996" y="128283"/>
                        <a:pt x="100655" y="128408"/>
                        <a:pt x="123151" y="126231"/>
                      </a:cubicBezTo>
                      <a:cubicBezTo>
                        <a:pt x="132569" y="125320"/>
                        <a:pt x="141428" y="120818"/>
                        <a:pt x="150860" y="120073"/>
                      </a:cubicBezTo>
                      <a:cubicBezTo>
                        <a:pt x="180547" y="117729"/>
                        <a:pt x="210383" y="118020"/>
                        <a:pt x="240145" y="116994"/>
                      </a:cubicBezTo>
                      <a:cubicBezTo>
                        <a:pt x="266761" y="114574"/>
                        <a:pt x="267294" y="116275"/>
                        <a:pt x="286327" y="110837"/>
                      </a:cubicBezTo>
                      <a:cubicBezTo>
                        <a:pt x="289447" y="109946"/>
                        <a:pt x="292726" y="109334"/>
                        <a:pt x="295563" y="107758"/>
                      </a:cubicBezTo>
                      <a:cubicBezTo>
                        <a:pt x="295588" y="107744"/>
                        <a:pt x="318642" y="92372"/>
                        <a:pt x="323272" y="89285"/>
                      </a:cubicBezTo>
                      <a:cubicBezTo>
                        <a:pt x="326351" y="87232"/>
                        <a:pt x="329371" y="85089"/>
                        <a:pt x="332509" y="83128"/>
                      </a:cubicBezTo>
                      <a:cubicBezTo>
                        <a:pt x="337584" y="79956"/>
                        <a:pt x="342924" y="77210"/>
                        <a:pt x="347903" y="73891"/>
                      </a:cubicBezTo>
                      <a:cubicBezTo>
                        <a:pt x="369076" y="59776"/>
                        <a:pt x="359355" y="63916"/>
                        <a:pt x="375612" y="58497"/>
                      </a:cubicBezTo>
                      <a:cubicBezTo>
                        <a:pt x="386471" y="47638"/>
                        <a:pt x="385875" y="28736"/>
                        <a:pt x="375612"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1" name="Freeform: Shape 590">
                  <a:extLst>
                    <a:ext uri="{FF2B5EF4-FFF2-40B4-BE49-F238E27FC236}">
                      <a16:creationId xmlns:a16="http://schemas.microsoft.com/office/drawing/2014/main" id="{24417EF6-2718-4435-BCD4-B7EBDC16186E}"/>
                    </a:ext>
                  </a:extLst>
                </p:cNvPr>
                <p:cNvSpPr/>
                <p:nvPr/>
              </p:nvSpPr>
              <p:spPr>
                <a:xfrm>
                  <a:off x="4967247" y="3626030"/>
                  <a:ext cx="174484" cy="60786"/>
                </a:xfrm>
                <a:custGeom>
                  <a:avLst/>
                  <a:gdLst>
                    <a:gd name="connsiteX0" fmla="*/ 418715 w 422957"/>
                    <a:gd name="connsiteY0" fmla="*/ 33867 h 160097"/>
                    <a:gd name="connsiteX1" fmla="*/ 403321 w 422957"/>
                    <a:gd name="connsiteY1" fmla="*/ 21552 h 160097"/>
                    <a:gd name="connsiteX2" fmla="*/ 394085 w 422957"/>
                    <a:gd name="connsiteY2" fmla="*/ 12315 h 160097"/>
                    <a:gd name="connsiteX3" fmla="*/ 384848 w 422957"/>
                    <a:gd name="connsiteY3" fmla="*/ 9236 h 160097"/>
                    <a:gd name="connsiteX4" fmla="*/ 357139 w 422957"/>
                    <a:gd name="connsiteY4" fmla="*/ 0 h 160097"/>
                    <a:gd name="connsiteX5" fmla="*/ 335588 w 422957"/>
                    <a:gd name="connsiteY5" fmla="*/ 6158 h 160097"/>
                    <a:gd name="connsiteX6" fmla="*/ 326351 w 422957"/>
                    <a:gd name="connsiteY6" fmla="*/ 18473 h 160097"/>
                    <a:gd name="connsiteX7" fmla="*/ 323273 w 422957"/>
                    <a:gd name="connsiteY7" fmla="*/ 27709 h 160097"/>
                    <a:gd name="connsiteX8" fmla="*/ 310957 w 422957"/>
                    <a:gd name="connsiteY8" fmla="*/ 30788 h 160097"/>
                    <a:gd name="connsiteX9" fmla="*/ 246303 w 422957"/>
                    <a:gd name="connsiteY9" fmla="*/ 27709 h 160097"/>
                    <a:gd name="connsiteX10" fmla="*/ 237066 w 422957"/>
                    <a:gd name="connsiteY10" fmla="*/ 24630 h 160097"/>
                    <a:gd name="connsiteX11" fmla="*/ 157018 w 422957"/>
                    <a:gd name="connsiteY11" fmla="*/ 18473 h 160097"/>
                    <a:gd name="connsiteX12" fmla="*/ 132388 w 422957"/>
                    <a:gd name="connsiteY12" fmla="*/ 12315 h 160097"/>
                    <a:gd name="connsiteX13" fmla="*/ 123151 w 422957"/>
                    <a:gd name="connsiteY13" fmla="*/ 18473 h 160097"/>
                    <a:gd name="connsiteX14" fmla="*/ 116994 w 422957"/>
                    <a:gd name="connsiteY14" fmla="*/ 30788 h 160097"/>
                    <a:gd name="connsiteX15" fmla="*/ 113915 w 422957"/>
                    <a:gd name="connsiteY15" fmla="*/ 43103 h 160097"/>
                    <a:gd name="connsiteX16" fmla="*/ 98521 w 422957"/>
                    <a:gd name="connsiteY16" fmla="*/ 58497 h 160097"/>
                    <a:gd name="connsiteX17" fmla="*/ 27709 w 422957"/>
                    <a:gd name="connsiteY17" fmla="*/ 64655 h 160097"/>
                    <a:gd name="connsiteX18" fmla="*/ 18473 w 422957"/>
                    <a:gd name="connsiteY18" fmla="*/ 70812 h 160097"/>
                    <a:gd name="connsiteX19" fmla="*/ 15394 w 422957"/>
                    <a:gd name="connsiteY19" fmla="*/ 80049 h 160097"/>
                    <a:gd name="connsiteX20" fmla="*/ 9236 w 422957"/>
                    <a:gd name="connsiteY20" fmla="*/ 89285 h 160097"/>
                    <a:gd name="connsiteX21" fmla="*/ 6157 w 422957"/>
                    <a:gd name="connsiteY21" fmla="*/ 98521 h 160097"/>
                    <a:gd name="connsiteX22" fmla="*/ 0 w 422957"/>
                    <a:gd name="connsiteY22" fmla="*/ 120073 h 160097"/>
                    <a:gd name="connsiteX23" fmla="*/ 3079 w 422957"/>
                    <a:gd name="connsiteY23" fmla="*/ 150861 h 160097"/>
                    <a:gd name="connsiteX24" fmla="*/ 15394 w 422957"/>
                    <a:gd name="connsiteY24" fmla="*/ 153939 h 160097"/>
                    <a:gd name="connsiteX25" fmla="*/ 43103 w 422957"/>
                    <a:gd name="connsiteY25" fmla="*/ 160097 h 160097"/>
                    <a:gd name="connsiteX26" fmla="*/ 110836 w 422957"/>
                    <a:gd name="connsiteY26" fmla="*/ 157018 h 160097"/>
                    <a:gd name="connsiteX27" fmla="*/ 141624 w 422957"/>
                    <a:gd name="connsiteY27" fmla="*/ 150861 h 160097"/>
                    <a:gd name="connsiteX28" fmla="*/ 157018 w 422957"/>
                    <a:gd name="connsiteY28" fmla="*/ 147782 h 160097"/>
                    <a:gd name="connsiteX29" fmla="*/ 181648 w 422957"/>
                    <a:gd name="connsiteY29" fmla="*/ 135467 h 160097"/>
                    <a:gd name="connsiteX30" fmla="*/ 190885 w 422957"/>
                    <a:gd name="connsiteY30" fmla="*/ 132388 h 160097"/>
                    <a:gd name="connsiteX31" fmla="*/ 203200 w 422957"/>
                    <a:gd name="connsiteY31" fmla="*/ 129309 h 160097"/>
                    <a:gd name="connsiteX32" fmla="*/ 227830 w 422957"/>
                    <a:gd name="connsiteY32" fmla="*/ 116994 h 160097"/>
                    <a:gd name="connsiteX33" fmla="*/ 246303 w 422957"/>
                    <a:gd name="connsiteY33" fmla="*/ 107758 h 160097"/>
                    <a:gd name="connsiteX34" fmla="*/ 323273 w 422957"/>
                    <a:gd name="connsiteY34" fmla="*/ 110836 h 160097"/>
                    <a:gd name="connsiteX35" fmla="*/ 335588 w 422957"/>
                    <a:gd name="connsiteY35" fmla="*/ 113915 h 160097"/>
                    <a:gd name="connsiteX36" fmla="*/ 391006 w 422957"/>
                    <a:gd name="connsiteY36" fmla="*/ 110836 h 160097"/>
                    <a:gd name="connsiteX37" fmla="*/ 418715 w 422957"/>
                    <a:gd name="connsiteY37" fmla="*/ 89285 h 160097"/>
                    <a:gd name="connsiteX38" fmla="*/ 418715 w 422957"/>
                    <a:gd name="connsiteY38" fmla="*/ 33867 h 16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22957" h="160097">
                      <a:moveTo>
                        <a:pt x="418715" y="33867"/>
                      </a:moveTo>
                      <a:cubicBezTo>
                        <a:pt x="416149" y="22578"/>
                        <a:pt x="408266" y="25879"/>
                        <a:pt x="403321" y="21552"/>
                      </a:cubicBezTo>
                      <a:cubicBezTo>
                        <a:pt x="400044" y="18685"/>
                        <a:pt x="397708" y="14730"/>
                        <a:pt x="394085" y="12315"/>
                      </a:cubicBezTo>
                      <a:cubicBezTo>
                        <a:pt x="391385" y="10515"/>
                        <a:pt x="387831" y="10514"/>
                        <a:pt x="384848" y="9236"/>
                      </a:cubicBezTo>
                      <a:cubicBezTo>
                        <a:pt x="362541" y="-323"/>
                        <a:pt x="383089" y="5190"/>
                        <a:pt x="357139" y="0"/>
                      </a:cubicBezTo>
                      <a:cubicBezTo>
                        <a:pt x="349955" y="2053"/>
                        <a:pt x="341994" y="2314"/>
                        <a:pt x="335588" y="6158"/>
                      </a:cubicBezTo>
                      <a:cubicBezTo>
                        <a:pt x="331188" y="8798"/>
                        <a:pt x="328897" y="14018"/>
                        <a:pt x="326351" y="18473"/>
                      </a:cubicBezTo>
                      <a:cubicBezTo>
                        <a:pt x="324741" y="21291"/>
                        <a:pt x="325807" y="25682"/>
                        <a:pt x="323273" y="27709"/>
                      </a:cubicBezTo>
                      <a:cubicBezTo>
                        <a:pt x="319969" y="30352"/>
                        <a:pt x="315062" y="29762"/>
                        <a:pt x="310957" y="30788"/>
                      </a:cubicBezTo>
                      <a:cubicBezTo>
                        <a:pt x="289406" y="29762"/>
                        <a:pt x="267804" y="29501"/>
                        <a:pt x="246303" y="27709"/>
                      </a:cubicBezTo>
                      <a:cubicBezTo>
                        <a:pt x="243069" y="27439"/>
                        <a:pt x="240294" y="24964"/>
                        <a:pt x="237066" y="24630"/>
                      </a:cubicBezTo>
                      <a:cubicBezTo>
                        <a:pt x="210447" y="21876"/>
                        <a:pt x="183701" y="20525"/>
                        <a:pt x="157018" y="18473"/>
                      </a:cubicBezTo>
                      <a:cubicBezTo>
                        <a:pt x="150986" y="16462"/>
                        <a:pt x="137792" y="11639"/>
                        <a:pt x="132388" y="12315"/>
                      </a:cubicBezTo>
                      <a:cubicBezTo>
                        <a:pt x="128716" y="12774"/>
                        <a:pt x="126230" y="16420"/>
                        <a:pt x="123151" y="18473"/>
                      </a:cubicBezTo>
                      <a:cubicBezTo>
                        <a:pt x="121099" y="22578"/>
                        <a:pt x="118605" y="26491"/>
                        <a:pt x="116994" y="30788"/>
                      </a:cubicBezTo>
                      <a:cubicBezTo>
                        <a:pt x="115508" y="34750"/>
                        <a:pt x="115582" y="39214"/>
                        <a:pt x="113915" y="43103"/>
                      </a:cubicBezTo>
                      <a:cubicBezTo>
                        <a:pt x="111742" y="48173"/>
                        <a:pt x="104798" y="57531"/>
                        <a:pt x="98521" y="58497"/>
                      </a:cubicBezTo>
                      <a:cubicBezTo>
                        <a:pt x="75103" y="62100"/>
                        <a:pt x="51313" y="62602"/>
                        <a:pt x="27709" y="64655"/>
                      </a:cubicBezTo>
                      <a:cubicBezTo>
                        <a:pt x="24630" y="66707"/>
                        <a:pt x="20784" y="67923"/>
                        <a:pt x="18473" y="70812"/>
                      </a:cubicBezTo>
                      <a:cubicBezTo>
                        <a:pt x="16446" y="73346"/>
                        <a:pt x="16846" y="77146"/>
                        <a:pt x="15394" y="80049"/>
                      </a:cubicBezTo>
                      <a:cubicBezTo>
                        <a:pt x="13739" y="83359"/>
                        <a:pt x="10891" y="85975"/>
                        <a:pt x="9236" y="89285"/>
                      </a:cubicBezTo>
                      <a:cubicBezTo>
                        <a:pt x="7785" y="92188"/>
                        <a:pt x="7089" y="95413"/>
                        <a:pt x="6157" y="98521"/>
                      </a:cubicBezTo>
                      <a:cubicBezTo>
                        <a:pt x="4010" y="105677"/>
                        <a:pt x="2052" y="112889"/>
                        <a:pt x="0" y="120073"/>
                      </a:cubicBezTo>
                      <a:cubicBezTo>
                        <a:pt x="1026" y="130336"/>
                        <a:pt x="-1189" y="141472"/>
                        <a:pt x="3079" y="150861"/>
                      </a:cubicBezTo>
                      <a:cubicBezTo>
                        <a:pt x="4830" y="154713"/>
                        <a:pt x="11326" y="152777"/>
                        <a:pt x="15394" y="153939"/>
                      </a:cubicBezTo>
                      <a:cubicBezTo>
                        <a:pt x="36624" y="160004"/>
                        <a:pt x="9749" y="154538"/>
                        <a:pt x="43103" y="160097"/>
                      </a:cubicBezTo>
                      <a:cubicBezTo>
                        <a:pt x="65681" y="159071"/>
                        <a:pt x="88334" y="159128"/>
                        <a:pt x="110836" y="157018"/>
                      </a:cubicBezTo>
                      <a:cubicBezTo>
                        <a:pt x="121256" y="156041"/>
                        <a:pt x="131361" y="152913"/>
                        <a:pt x="141624" y="150861"/>
                      </a:cubicBezTo>
                      <a:lnTo>
                        <a:pt x="157018" y="147782"/>
                      </a:lnTo>
                      <a:cubicBezTo>
                        <a:pt x="165228" y="143677"/>
                        <a:pt x="172940" y="138370"/>
                        <a:pt x="181648" y="135467"/>
                      </a:cubicBezTo>
                      <a:cubicBezTo>
                        <a:pt x="184727" y="134441"/>
                        <a:pt x="187764" y="133280"/>
                        <a:pt x="190885" y="132388"/>
                      </a:cubicBezTo>
                      <a:cubicBezTo>
                        <a:pt x="194954" y="131226"/>
                        <a:pt x="199294" y="130936"/>
                        <a:pt x="203200" y="129309"/>
                      </a:cubicBezTo>
                      <a:cubicBezTo>
                        <a:pt x="211673" y="125779"/>
                        <a:pt x="219122" y="119897"/>
                        <a:pt x="227830" y="116994"/>
                      </a:cubicBezTo>
                      <a:cubicBezTo>
                        <a:pt x="240576" y="112745"/>
                        <a:pt x="234366" y="115715"/>
                        <a:pt x="246303" y="107758"/>
                      </a:cubicBezTo>
                      <a:cubicBezTo>
                        <a:pt x="271960" y="108784"/>
                        <a:pt x="297657" y="109070"/>
                        <a:pt x="323273" y="110836"/>
                      </a:cubicBezTo>
                      <a:cubicBezTo>
                        <a:pt x="327494" y="111127"/>
                        <a:pt x="331357" y="113915"/>
                        <a:pt x="335588" y="113915"/>
                      </a:cubicBezTo>
                      <a:cubicBezTo>
                        <a:pt x="354089" y="113915"/>
                        <a:pt x="372533" y="111862"/>
                        <a:pt x="391006" y="110836"/>
                      </a:cubicBezTo>
                      <a:cubicBezTo>
                        <a:pt x="413102" y="96106"/>
                        <a:pt x="404246" y="103754"/>
                        <a:pt x="418715" y="89285"/>
                      </a:cubicBezTo>
                      <a:cubicBezTo>
                        <a:pt x="426820" y="64970"/>
                        <a:pt x="421281" y="45156"/>
                        <a:pt x="418715" y="3386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2" name="Freeform: Shape 591">
                  <a:extLst>
                    <a:ext uri="{FF2B5EF4-FFF2-40B4-BE49-F238E27FC236}">
                      <a16:creationId xmlns:a16="http://schemas.microsoft.com/office/drawing/2014/main" id="{322691D1-A00A-45D4-BCC7-C74C2CA94741}"/>
                    </a:ext>
                  </a:extLst>
                </p:cNvPr>
                <p:cNvSpPr/>
                <p:nvPr/>
              </p:nvSpPr>
              <p:spPr>
                <a:xfrm>
                  <a:off x="5001540" y="3686815"/>
                  <a:ext cx="156767" cy="78320"/>
                </a:xfrm>
                <a:custGeom>
                  <a:avLst/>
                  <a:gdLst>
                    <a:gd name="connsiteX0" fmla="*/ 369455 w 380009"/>
                    <a:gd name="connsiteY0" fmla="*/ 52339 h 206279"/>
                    <a:gd name="connsiteX1" fmla="*/ 366376 w 380009"/>
                    <a:gd name="connsiteY1" fmla="*/ 21552 h 206279"/>
                    <a:gd name="connsiteX2" fmla="*/ 363297 w 380009"/>
                    <a:gd name="connsiteY2" fmla="*/ 6158 h 206279"/>
                    <a:gd name="connsiteX3" fmla="*/ 354061 w 380009"/>
                    <a:gd name="connsiteY3" fmla="*/ 0 h 206279"/>
                    <a:gd name="connsiteX4" fmla="*/ 332509 w 380009"/>
                    <a:gd name="connsiteY4" fmla="*/ 9236 h 206279"/>
                    <a:gd name="connsiteX5" fmla="*/ 323273 w 380009"/>
                    <a:gd name="connsiteY5" fmla="*/ 15394 h 206279"/>
                    <a:gd name="connsiteX6" fmla="*/ 307879 w 380009"/>
                    <a:gd name="connsiteY6" fmla="*/ 18473 h 206279"/>
                    <a:gd name="connsiteX7" fmla="*/ 289406 w 380009"/>
                    <a:gd name="connsiteY7" fmla="*/ 24630 h 206279"/>
                    <a:gd name="connsiteX8" fmla="*/ 163176 w 380009"/>
                    <a:gd name="connsiteY8" fmla="*/ 30788 h 206279"/>
                    <a:gd name="connsiteX9" fmla="*/ 141624 w 380009"/>
                    <a:gd name="connsiteY9" fmla="*/ 40024 h 206279"/>
                    <a:gd name="connsiteX10" fmla="*/ 132388 w 380009"/>
                    <a:gd name="connsiteY10" fmla="*/ 46182 h 206279"/>
                    <a:gd name="connsiteX11" fmla="*/ 98521 w 380009"/>
                    <a:gd name="connsiteY11" fmla="*/ 49261 h 206279"/>
                    <a:gd name="connsiteX12" fmla="*/ 33867 w 380009"/>
                    <a:gd name="connsiteY12" fmla="*/ 52339 h 206279"/>
                    <a:gd name="connsiteX13" fmla="*/ 3079 w 380009"/>
                    <a:gd name="connsiteY13" fmla="*/ 61576 h 206279"/>
                    <a:gd name="connsiteX14" fmla="*/ 0 w 380009"/>
                    <a:gd name="connsiteY14" fmla="*/ 89285 h 206279"/>
                    <a:gd name="connsiteX15" fmla="*/ 3079 w 380009"/>
                    <a:gd name="connsiteY15" fmla="*/ 166255 h 206279"/>
                    <a:gd name="connsiteX16" fmla="*/ 6158 w 380009"/>
                    <a:gd name="connsiteY16" fmla="*/ 175491 h 206279"/>
                    <a:gd name="connsiteX17" fmla="*/ 15394 w 380009"/>
                    <a:gd name="connsiteY17" fmla="*/ 184727 h 206279"/>
                    <a:gd name="connsiteX18" fmla="*/ 21552 w 380009"/>
                    <a:gd name="connsiteY18" fmla="*/ 193964 h 206279"/>
                    <a:gd name="connsiteX19" fmla="*/ 30788 w 380009"/>
                    <a:gd name="connsiteY19" fmla="*/ 197042 h 206279"/>
                    <a:gd name="connsiteX20" fmla="*/ 52339 w 380009"/>
                    <a:gd name="connsiteY20" fmla="*/ 206279 h 206279"/>
                    <a:gd name="connsiteX21" fmla="*/ 101600 w 380009"/>
                    <a:gd name="connsiteY21" fmla="*/ 203200 h 206279"/>
                    <a:gd name="connsiteX22" fmla="*/ 116994 w 380009"/>
                    <a:gd name="connsiteY22" fmla="*/ 187806 h 206279"/>
                    <a:gd name="connsiteX23" fmla="*/ 129309 w 380009"/>
                    <a:gd name="connsiteY23" fmla="*/ 178570 h 206279"/>
                    <a:gd name="connsiteX24" fmla="*/ 141624 w 380009"/>
                    <a:gd name="connsiteY24" fmla="*/ 160097 h 206279"/>
                    <a:gd name="connsiteX25" fmla="*/ 153939 w 380009"/>
                    <a:gd name="connsiteY25" fmla="*/ 138545 h 206279"/>
                    <a:gd name="connsiteX26" fmla="*/ 160097 w 380009"/>
                    <a:gd name="connsiteY26" fmla="*/ 129309 h 206279"/>
                    <a:gd name="connsiteX27" fmla="*/ 190885 w 380009"/>
                    <a:gd name="connsiteY27" fmla="*/ 113915 h 206279"/>
                    <a:gd name="connsiteX28" fmla="*/ 329430 w 380009"/>
                    <a:gd name="connsiteY28" fmla="*/ 110836 h 206279"/>
                    <a:gd name="connsiteX29" fmla="*/ 350982 w 380009"/>
                    <a:gd name="connsiteY29" fmla="*/ 95442 h 206279"/>
                    <a:gd name="connsiteX30" fmla="*/ 360218 w 380009"/>
                    <a:gd name="connsiteY30" fmla="*/ 89285 h 206279"/>
                    <a:gd name="connsiteX31" fmla="*/ 378691 w 380009"/>
                    <a:gd name="connsiteY31" fmla="*/ 70812 h 206279"/>
                    <a:gd name="connsiteX32" fmla="*/ 369455 w 380009"/>
                    <a:gd name="connsiteY32" fmla="*/ 52339 h 20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0009" h="206279">
                      <a:moveTo>
                        <a:pt x="369455" y="52339"/>
                      </a:moveTo>
                      <a:cubicBezTo>
                        <a:pt x="367403" y="44129"/>
                        <a:pt x="367739" y="31775"/>
                        <a:pt x="366376" y="21552"/>
                      </a:cubicBezTo>
                      <a:cubicBezTo>
                        <a:pt x="365684" y="16365"/>
                        <a:pt x="365893" y="10702"/>
                        <a:pt x="363297" y="6158"/>
                      </a:cubicBezTo>
                      <a:cubicBezTo>
                        <a:pt x="361461" y="2945"/>
                        <a:pt x="357140" y="2053"/>
                        <a:pt x="354061" y="0"/>
                      </a:cubicBezTo>
                      <a:cubicBezTo>
                        <a:pt x="330868" y="15462"/>
                        <a:pt x="360346" y="-2694"/>
                        <a:pt x="332509" y="9236"/>
                      </a:cubicBezTo>
                      <a:cubicBezTo>
                        <a:pt x="329108" y="10694"/>
                        <a:pt x="326738" y="14095"/>
                        <a:pt x="323273" y="15394"/>
                      </a:cubicBezTo>
                      <a:cubicBezTo>
                        <a:pt x="318373" y="17232"/>
                        <a:pt x="312928" y="17096"/>
                        <a:pt x="307879" y="18473"/>
                      </a:cubicBezTo>
                      <a:cubicBezTo>
                        <a:pt x="301617" y="20181"/>
                        <a:pt x="295847" y="23825"/>
                        <a:pt x="289406" y="24630"/>
                      </a:cubicBezTo>
                      <a:cubicBezTo>
                        <a:pt x="231155" y="31912"/>
                        <a:pt x="273046" y="27458"/>
                        <a:pt x="163176" y="30788"/>
                      </a:cubicBezTo>
                      <a:cubicBezTo>
                        <a:pt x="139979" y="46250"/>
                        <a:pt x="169466" y="28091"/>
                        <a:pt x="141624" y="40024"/>
                      </a:cubicBezTo>
                      <a:cubicBezTo>
                        <a:pt x="138223" y="41482"/>
                        <a:pt x="136006" y="45407"/>
                        <a:pt x="132388" y="46182"/>
                      </a:cubicBezTo>
                      <a:cubicBezTo>
                        <a:pt x="121304" y="48557"/>
                        <a:pt x="109834" y="48554"/>
                        <a:pt x="98521" y="49261"/>
                      </a:cubicBezTo>
                      <a:cubicBezTo>
                        <a:pt x="76987" y="50607"/>
                        <a:pt x="55418" y="51313"/>
                        <a:pt x="33867" y="52339"/>
                      </a:cubicBezTo>
                      <a:cubicBezTo>
                        <a:pt x="32588" y="52522"/>
                        <a:pt x="6148" y="53136"/>
                        <a:pt x="3079" y="61576"/>
                      </a:cubicBezTo>
                      <a:cubicBezTo>
                        <a:pt x="-97" y="70310"/>
                        <a:pt x="1026" y="80049"/>
                        <a:pt x="0" y="89285"/>
                      </a:cubicBezTo>
                      <a:cubicBezTo>
                        <a:pt x="1026" y="114942"/>
                        <a:pt x="1249" y="140643"/>
                        <a:pt x="3079" y="166255"/>
                      </a:cubicBezTo>
                      <a:cubicBezTo>
                        <a:pt x="3310" y="169492"/>
                        <a:pt x="4358" y="172791"/>
                        <a:pt x="6158" y="175491"/>
                      </a:cubicBezTo>
                      <a:cubicBezTo>
                        <a:pt x="8573" y="179114"/>
                        <a:pt x="12607" y="181382"/>
                        <a:pt x="15394" y="184727"/>
                      </a:cubicBezTo>
                      <a:cubicBezTo>
                        <a:pt x="17763" y="187570"/>
                        <a:pt x="18662" y="191652"/>
                        <a:pt x="21552" y="193964"/>
                      </a:cubicBezTo>
                      <a:cubicBezTo>
                        <a:pt x="24086" y="195991"/>
                        <a:pt x="27805" y="195764"/>
                        <a:pt x="30788" y="197042"/>
                      </a:cubicBezTo>
                      <a:cubicBezTo>
                        <a:pt x="57431" y="208460"/>
                        <a:pt x="30670" y="199055"/>
                        <a:pt x="52339" y="206279"/>
                      </a:cubicBezTo>
                      <a:cubicBezTo>
                        <a:pt x="68759" y="205253"/>
                        <a:pt x="85349" y="205766"/>
                        <a:pt x="101600" y="203200"/>
                      </a:cubicBezTo>
                      <a:cubicBezTo>
                        <a:pt x="111347" y="201661"/>
                        <a:pt x="111351" y="193449"/>
                        <a:pt x="116994" y="187806"/>
                      </a:cubicBezTo>
                      <a:cubicBezTo>
                        <a:pt x="120622" y="184178"/>
                        <a:pt x="125204" y="181649"/>
                        <a:pt x="129309" y="178570"/>
                      </a:cubicBezTo>
                      <a:cubicBezTo>
                        <a:pt x="134906" y="156183"/>
                        <a:pt x="127450" y="174271"/>
                        <a:pt x="141624" y="160097"/>
                      </a:cubicBezTo>
                      <a:cubicBezTo>
                        <a:pt x="146629" y="155092"/>
                        <a:pt x="150716" y="144186"/>
                        <a:pt x="153939" y="138545"/>
                      </a:cubicBezTo>
                      <a:cubicBezTo>
                        <a:pt x="155775" y="135332"/>
                        <a:pt x="157312" y="131746"/>
                        <a:pt x="160097" y="129309"/>
                      </a:cubicBezTo>
                      <a:cubicBezTo>
                        <a:pt x="168047" y="122353"/>
                        <a:pt x="179420" y="114383"/>
                        <a:pt x="190885" y="113915"/>
                      </a:cubicBezTo>
                      <a:cubicBezTo>
                        <a:pt x="237040" y="112031"/>
                        <a:pt x="283248" y="111862"/>
                        <a:pt x="329430" y="110836"/>
                      </a:cubicBezTo>
                      <a:cubicBezTo>
                        <a:pt x="352219" y="99443"/>
                        <a:pt x="332260" y="111045"/>
                        <a:pt x="350982" y="95442"/>
                      </a:cubicBezTo>
                      <a:cubicBezTo>
                        <a:pt x="353824" y="93073"/>
                        <a:pt x="357453" y="91743"/>
                        <a:pt x="360218" y="89285"/>
                      </a:cubicBezTo>
                      <a:cubicBezTo>
                        <a:pt x="366727" y="83500"/>
                        <a:pt x="378691" y="70812"/>
                        <a:pt x="378691" y="70812"/>
                      </a:cubicBezTo>
                      <a:cubicBezTo>
                        <a:pt x="384042" y="54761"/>
                        <a:pt x="371507" y="60549"/>
                        <a:pt x="369455" y="5233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3" name="Freeform: Shape 592">
                  <a:extLst>
                    <a:ext uri="{FF2B5EF4-FFF2-40B4-BE49-F238E27FC236}">
                      <a16:creationId xmlns:a16="http://schemas.microsoft.com/office/drawing/2014/main" id="{52171F35-D4A1-433D-BDC7-A094CA3AFA7F}"/>
                    </a:ext>
                  </a:extLst>
                </p:cNvPr>
                <p:cNvSpPr/>
                <p:nvPr/>
              </p:nvSpPr>
              <p:spPr>
                <a:xfrm>
                  <a:off x="5031842" y="3751007"/>
                  <a:ext cx="152594" cy="73745"/>
                </a:xfrm>
                <a:custGeom>
                  <a:avLst/>
                  <a:gdLst>
                    <a:gd name="connsiteX0" fmla="*/ 345262 w 369893"/>
                    <a:gd name="connsiteY0" fmla="*/ 265 h 194229"/>
                    <a:gd name="connsiteX1" fmla="*/ 366814 w 369893"/>
                    <a:gd name="connsiteY1" fmla="*/ 21817 h 194229"/>
                    <a:gd name="connsiteX2" fmla="*/ 369893 w 369893"/>
                    <a:gd name="connsiteY2" fmla="*/ 31053 h 194229"/>
                    <a:gd name="connsiteX3" fmla="*/ 366814 w 369893"/>
                    <a:gd name="connsiteY3" fmla="*/ 43368 h 194229"/>
                    <a:gd name="connsiteX4" fmla="*/ 348341 w 369893"/>
                    <a:gd name="connsiteY4" fmla="*/ 49526 h 194229"/>
                    <a:gd name="connsiteX5" fmla="*/ 339105 w 369893"/>
                    <a:gd name="connsiteY5" fmla="*/ 52605 h 194229"/>
                    <a:gd name="connsiteX6" fmla="*/ 329868 w 369893"/>
                    <a:gd name="connsiteY6" fmla="*/ 58762 h 194229"/>
                    <a:gd name="connsiteX7" fmla="*/ 317553 w 369893"/>
                    <a:gd name="connsiteY7" fmla="*/ 61841 h 194229"/>
                    <a:gd name="connsiteX8" fmla="*/ 308317 w 369893"/>
                    <a:gd name="connsiteY8" fmla="*/ 71077 h 194229"/>
                    <a:gd name="connsiteX9" fmla="*/ 302159 w 369893"/>
                    <a:gd name="connsiteY9" fmla="*/ 80314 h 194229"/>
                    <a:gd name="connsiteX10" fmla="*/ 292923 w 369893"/>
                    <a:gd name="connsiteY10" fmla="*/ 86471 h 194229"/>
                    <a:gd name="connsiteX11" fmla="*/ 280608 w 369893"/>
                    <a:gd name="connsiteY11" fmla="*/ 95708 h 194229"/>
                    <a:gd name="connsiteX12" fmla="*/ 271371 w 369893"/>
                    <a:gd name="connsiteY12" fmla="*/ 98787 h 194229"/>
                    <a:gd name="connsiteX13" fmla="*/ 249820 w 369893"/>
                    <a:gd name="connsiteY13" fmla="*/ 104944 h 194229"/>
                    <a:gd name="connsiteX14" fmla="*/ 240583 w 369893"/>
                    <a:gd name="connsiteY14" fmla="*/ 111102 h 194229"/>
                    <a:gd name="connsiteX15" fmla="*/ 228268 w 369893"/>
                    <a:gd name="connsiteY15" fmla="*/ 117259 h 194229"/>
                    <a:gd name="connsiteX16" fmla="*/ 219032 w 369893"/>
                    <a:gd name="connsiteY16" fmla="*/ 120338 h 194229"/>
                    <a:gd name="connsiteX17" fmla="*/ 197480 w 369893"/>
                    <a:gd name="connsiteY17" fmla="*/ 129574 h 194229"/>
                    <a:gd name="connsiteX18" fmla="*/ 188244 w 369893"/>
                    <a:gd name="connsiteY18" fmla="*/ 135732 h 194229"/>
                    <a:gd name="connsiteX19" fmla="*/ 175929 w 369893"/>
                    <a:gd name="connsiteY19" fmla="*/ 144968 h 194229"/>
                    <a:gd name="connsiteX20" fmla="*/ 163614 w 369893"/>
                    <a:gd name="connsiteY20" fmla="*/ 151126 h 194229"/>
                    <a:gd name="connsiteX21" fmla="*/ 157456 w 369893"/>
                    <a:gd name="connsiteY21" fmla="*/ 160362 h 194229"/>
                    <a:gd name="connsiteX22" fmla="*/ 145141 w 369893"/>
                    <a:gd name="connsiteY22" fmla="*/ 163441 h 194229"/>
                    <a:gd name="connsiteX23" fmla="*/ 132826 w 369893"/>
                    <a:gd name="connsiteY23" fmla="*/ 181914 h 194229"/>
                    <a:gd name="connsiteX24" fmla="*/ 129747 w 369893"/>
                    <a:gd name="connsiteY24" fmla="*/ 191150 h 194229"/>
                    <a:gd name="connsiteX25" fmla="*/ 120511 w 369893"/>
                    <a:gd name="connsiteY25" fmla="*/ 194229 h 194229"/>
                    <a:gd name="connsiteX26" fmla="*/ 65093 w 369893"/>
                    <a:gd name="connsiteY26" fmla="*/ 191150 h 194229"/>
                    <a:gd name="connsiteX27" fmla="*/ 55856 w 369893"/>
                    <a:gd name="connsiteY27" fmla="*/ 181914 h 194229"/>
                    <a:gd name="connsiteX28" fmla="*/ 46620 w 369893"/>
                    <a:gd name="connsiteY28" fmla="*/ 178835 h 194229"/>
                    <a:gd name="connsiteX29" fmla="*/ 25068 w 369893"/>
                    <a:gd name="connsiteY29" fmla="*/ 169599 h 194229"/>
                    <a:gd name="connsiteX30" fmla="*/ 6596 w 369893"/>
                    <a:gd name="connsiteY30" fmla="*/ 163441 h 194229"/>
                    <a:gd name="connsiteX31" fmla="*/ 3517 w 369893"/>
                    <a:gd name="connsiteY31" fmla="*/ 129574 h 194229"/>
                    <a:gd name="connsiteX32" fmla="*/ 21989 w 369893"/>
                    <a:gd name="connsiteY32" fmla="*/ 117259 h 194229"/>
                    <a:gd name="connsiteX33" fmla="*/ 40462 w 369893"/>
                    <a:gd name="connsiteY33" fmla="*/ 108023 h 194229"/>
                    <a:gd name="connsiteX34" fmla="*/ 65093 w 369893"/>
                    <a:gd name="connsiteY34" fmla="*/ 98787 h 194229"/>
                    <a:gd name="connsiteX35" fmla="*/ 80486 w 369893"/>
                    <a:gd name="connsiteY35" fmla="*/ 95708 h 194229"/>
                    <a:gd name="connsiteX36" fmla="*/ 89723 w 369893"/>
                    <a:gd name="connsiteY36" fmla="*/ 92629 h 194229"/>
                    <a:gd name="connsiteX37" fmla="*/ 102038 w 369893"/>
                    <a:gd name="connsiteY37" fmla="*/ 89550 h 194229"/>
                    <a:gd name="connsiteX38" fmla="*/ 111274 w 369893"/>
                    <a:gd name="connsiteY38" fmla="*/ 86471 h 194229"/>
                    <a:gd name="connsiteX39" fmla="*/ 126668 w 369893"/>
                    <a:gd name="connsiteY39" fmla="*/ 80314 h 194229"/>
                    <a:gd name="connsiteX40" fmla="*/ 145141 w 369893"/>
                    <a:gd name="connsiteY40" fmla="*/ 77235 h 194229"/>
                    <a:gd name="connsiteX41" fmla="*/ 163614 w 369893"/>
                    <a:gd name="connsiteY41" fmla="*/ 64920 h 194229"/>
                    <a:gd name="connsiteX42" fmla="*/ 185165 w 369893"/>
                    <a:gd name="connsiteY42" fmla="*/ 55684 h 194229"/>
                    <a:gd name="connsiteX43" fmla="*/ 194402 w 369893"/>
                    <a:gd name="connsiteY43" fmla="*/ 49526 h 194229"/>
                    <a:gd name="connsiteX44" fmla="*/ 212874 w 369893"/>
                    <a:gd name="connsiteY44" fmla="*/ 43368 h 194229"/>
                    <a:gd name="connsiteX45" fmla="*/ 222111 w 369893"/>
                    <a:gd name="connsiteY45" fmla="*/ 37211 h 194229"/>
                    <a:gd name="connsiteX46" fmla="*/ 237505 w 369893"/>
                    <a:gd name="connsiteY46" fmla="*/ 34132 h 194229"/>
                    <a:gd name="connsiteX47" fmla="*/ 268293 w 369893"/>
                    <a:gd name="connsiteY47" fmla="*/ 24896 h 194229"/>
                    <a:gd name="connsiteX48" fmla="*/ 289844 w 369893"/>
                    <a:gd name="connsiteY48" fmla="*/ 18738 h 194229"/>
                    <a:gd name="connsiteX49" fmla="*/ 299080 w 369893"/>
                    <a:gd name="connsiteY49" fmla="*/ 15659 h 194229"/>
                    <a:gd name="connsiteX50" fmla="*/ 326789 w 369893"/>
                    <a:gd name="connsiteY50" fmla="*/ 9502 h 194229"/>
                    <a:gd name="connsiteX51" fmla="*/ 345262 w 369893"/>
                    <a:gd name="connsiteY51" fmla="*/ 265 h 19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9893" h="194229">
                      <a:moveTo>
                        <a:pt x="345262" y="265"/>
                      </a:moveTo>
                      <a:cubicBezTo>
                        <a:pt x="351933" y="2317"/>
                        <a:pt x="361095" y="10380"/>
                        <a:pt x="366814" y="21817"/>
                      </a:cubicBezTo>
                      <a:cubicBezTo>
                        <a:pt x="368265" y="24720"/>
                        <a:pt x="368867" y="27974"/>
                        <a:pt x="369893" y="31053"/>
                      </a:cubicBezTo>
                      <a:cubicBezTo>
                        <a:pt x="368867" y="35158"/>
                        <a:pt x="370027" y="40614"/>
                        <a:pt x="366814" y="43368"/>
                      </a:cubicBezTo>
                      <a:cubicBezTo>
                        <a:pt x="361886" y="47592"/>
                        <a:pt x="354499" y="47473"/>
                        <a:pt x="348341" y="49526"/>
                      </a:cubicBezTo>
                      <a:lnTo>
                        <a:pt x="339105" y="52605"/>
                      </a:lnTo>
                      <a:cubicBezTo>
                        <a:pt x="335595" y="53775"/>
                        <a:pt x="333269" y="57304"/>
                        <a:pt x="329868" y="58762"/>
                      </a:cubicBezTo>
                      <a:cubicBezTo>
                        <a:pt x="325979" y="60429"/>
                        <a:pt x="321658" y="60815"/>
                        <a:pt x="317553" y="61841"/>
                      </a:cubicBezTo>
                      <a:cubicBezTo>
                        <a:pt x="314474" y="64920"/>
                        <a:pt x="311104" y="67732"/>
                        <a:pt x="308317" y="71077"/>
                      </a:cubicBezTo>
                      <a:cubicBezTo>
                        <a:pt x="305948" y="73920"/>
                        <a:pt x="304776" y="77697"/>
                        <a:pt x="302159" y="80314"/>
                      </a:cubicBezTo>
                      <a:cubicBezTo>
                        <a:pt x="299543" y="82930"/>
                        <a:pt x="295934" y="84320"/>
                        <a:pt x="292923" y="86471"/>
                      </a:cubicBezTo>
                      <a:cubicBezTo>
                        <a:pt x="288747" y="89454"/>
                        <a:pt x="285063" y="93162"/>
                        <a:pt x="280608" y="95708"/>
                      </a:cubicBezTo>
                      <a:cubicBezTo>
                        <a:pt x="277790" y="97318"/>
                        <a:pt x="274492" y="97895"/>
                        <a:pt x="271371" y="98787"/>
                      </a:cubicBezTo>
                      <a:cubicBezTo>
                        <a:pt x="266762" y="100104"/>
                        <a:pt x="254746" y="102481"/>
                        <a:pt x="249820" y="104944"/>
                      </a:cubicBezTo>
                      <a:cubicBezTo>
                        <a:pt x="246510" y="106599"/>
                        <a:pt x="243796" y="109266"/>
                        <a:pt x="240583" y="111102"/>
                      </a:cubicBezTo>
                      <a:cubicBezTo>
                        <a:pt x="236598" y="113379"/>
                        <a:pt x="232486" y="115451"/>
                        <a:pt x="228268" y="117259"/>
                      </a:cubicBezTo>
                      <a:cubicBezTo>
                        <a:pt x="225285" y="118537"/>
                        <a:pt x="221935" y="118887"/>
                        <a:pt x="219032" y="120338"/>
                      </a:cubicBezTo>
                      <a:cubicBezTo>
                        <a:pt x="197774" y="130968"/>
                        <a:pt x="223107" y="123169"/>
                        <a:pt x="197480" y="129574"/>
                      </a:cubicBezTo>
                      <a:cubicBezTo>
                        <a:pt x="194401" y="131627"/>
                        <a:pt x="191255" y="133581"/>
                        <a:pt x="188244" y="135732"/>
                      </a:cubicBezTo>
                      <a:cubicBezTo>
                        <a:pt x="184069" y="138715"/>
                        <a:pt x="180280" y="142248"/>
                        <a:pt x="175929" y="144968"/>
                      </a:cubicBezTo>
                      <a:cubicBezTo>
                        <a:pt x="172037" y="147401"/>
                        <a:pt x="167719" y="149073"/>
                        <a:pt x="163614" y="151126"/>
                      </a:cubicBezTo>
                      <a:cubicBezTo>
                        <a:pt x="161561" y="154205"/>
                        <a:pt x="160535" y="158310"/>
                        <a:pt x="157456" y="160362"/>
                      </a:cubicBezTo>
                      <a:cubicBezTo>
                        <a:pt x="153935" y="162709"/>
                        <a:pt x="148325" y="160655"/>
                        <a:pt x="145141" y="163441"/>
                      </a:cubicBezTo>
                      <a:cubicBezTo>
                        <a:pt x="139572" y="168314"/>
                        <a:pt x="135166" y="174893"/>
                        <a:pt x="132826" y="181914"/>
                      </a:cubicBezTo>
                      <a:cubicBezTo>
                        <a:pt x="131800" y="184993"/>
                        <a:pt x="132042" y="188855"/>
                        <a:pt x="129747" y="191150"/>
                      </a:cubicBezTo>
                      <a:cubicBezTo>
                        <a:pt x="127452" y="193445"/>
                        <a:pt x="123590" y="193203"/>
                        <a:pt x="120511" y="194229"/>
                      </a:cubicBezTo>
                      <a:cubicBezTo>
                        <a:pt x="102038" y="193203"/>
                        <a:pt x="83267" y="194612"/>
                        <a:pt x="65093" y="191150"/>
                      </a:cubicBezTo>
                      <a:cubicBezTo>
                        <a:pt x="60816" y="190335"/>
                        <a:pt x="59479" y="184329"/>
                        <a:pt x="55856" y="181914"/>
                      </a:cubicBezTo>
                      <a:cubicBezTo>
                        <a:pt x="53156" y="180114"/>
                        <a:pt x="49523" y="180286"/>
                        <a:pt x="46620" y="178835"/>
                      </a:cubicBezTo>
                      <a:cubicBezTo>
                        <a:pt x="19753" y="165401"/>
                        <a:pt x="57106" y="179210"/>
                        <a:pt x="25068" y="169599"/>
                      </a:cubicBezTo>
                      <a:cubicBezTo>
                        <a:pt x="18851" y="167734"/>
                        <a:pt x="6596" y="163441"/>
                        <a:pt x="6596" y="163441"/>
                      </a:cubicBezTo>
                      <a:cubicBezTo>
                        <a:pt x="3461" y="154037"/>
                        <a:pt x="-4607" y="140019"/>
                        <a:pt x="3517" y="129574"/>
                      </a:cubicBezTo>
                      <a:cubicBezTo>
                        <a:pt x="8060" y="123733"/>
                        <a:pt x="15832" y="121364"/>
                        <a:pt x="21989" y="117259"/>
                      </a:cubicBezTo>
                      <a:cubicBezTo>
                        <a:pt x="35999" y="107919"/>
                        <a:pt x="25898" y="113485"/>
                        <a:pt x="40462" y="108023"/>
                      </a:cubicBezTo>
                      <a:cubicBezTo>
                        <a:pt x="46134" y="105896"/>
                        <a:pt x="58092" y="100537"/>
                        <a:pt x="65093" y="98787"/>
                      </a:cubicBezTo>
                      <a:cubicBezTo>
                        <a:pt x="70169" y="97518"/>
                        <a:pt x="75410" y="96977"/>
                        <a:pt x="80486" y="95708"/>
                      </a:cubicBezTo>
                      <a:cubicBezTo>
                        <a:pt x="83635" y="94921"/>
                        <a:pt x="86602" y="93521"/>
                        <a:pt x="89723" y="92629"/>
                      </a:cubicBezTo>
                      <a:cubicBezTo>
                        <a:pt x="93792" y="91467"/>
                        <a:pt x="97969" y="90713"/>
                        <a:pt x="102038" y="89550"/>
                      </a:cubicBezTo>
                      <a:cubicBezTo>
                        <a:pt x="105158" y="88658"/>
                        <a:pt x="108235" y="87610"/>
                        <a:pt x="111274" y="86471"/>
                      </a:cubicBezTo>
                      <a:cubicBezTo>
                        <a:pt x="116449" y="84531"/>
                        <a:pt x="121336" y="81768"/>
                        <a:pt x="126668" y="80314"/>
                      </a:cubicBezTo>
                      <a:cubicBezTo>
                        <a:pt x="132691" y="78672"/>
                        <a:pt x="138983" y="78261"/>
                        <a:pt x="145141" y="77235"/>
                      </a:cubicBezTo>
                      <a:cubicBezTo>
                        <a:pt x="151299" y="73130"/>
                        <a:pt x="156593" y="67260"/>
                        <a:pt x="163614" y="64920"/>
                      </a:cubicBezTo>
                      <a:cubicBezTo>
                        <a:pt x="173974" y="61466"/>
                        <a:pt x="174515" y="61769"/>
                        <a:pt x="185165" y="55684"/>
                      </a:cubicBezTo>
                      <a:cubicBezTo>
                        <a:pt x="188378" y="53848"/>
                        <a:pt x="191020" y="51029"/>
                        <a:pt x="194402" y="49526"/>
                      </a:cubicBezTo>
                      <a:cubicBezTo>
                        <a:pt x="200333" y="46890"/>
                        <a:pt x="207473" y="46968"/>
                        <a:pt x="212874" y="43368"/>
                      </a:cubicBezTo>
                      <a:cubicBezTo>
                        <a:pt x="215953" y="41316"/>
                        <a:pt x="218646" y="38510"/>
                        <a:pt x="222111" y="37211"/>
                      </a:cubicBezTo>
                      <a:cubicBezTo>
                        <a:pt x="227011" y="35374"/>
                        <a:pt x="232397" y="35267"/>
                        <a:pt x="237505" y="34132"/>
                      </a:cubicBezTo>
                      <a:cubicBezTo>
                        <a:pt x="251459" y="31031"/>
                        <a:pt x="252951" y="30010"/>
                        <a:pt x="268293" y="24896"/>
                      </a:cubicBezTo>
                      <a:cubicBezTo>
                        <a:pt x="290460" y="17507"/>
                        <a:pt x="262754" y="26479"/>
                        <a:pt x="289844" y="18738"/>
                      </a:cubicBezTo>
                      <a:cubicBezTo>
                        <a:pt x="292964" y="17846"/>
                        <a:pt x="295932" y="16446"/>
                        <a:pt x="299080" y="15659"/>
                      </a:cubicBezTo>
                      <a:cubicBezTo>
                        <a:pt x="308259" y="13364"/>
                        <a:pt x="317610" y="11797"/>
                        <a:pt x="326789" y="9502"/>
                      </a:cubicBezTo>
                      <a:cubicBezTo>
                        <a:pt x="329938" y="8715"/>
                        <a:pt x="338591" y="-1787"/>
                        <a:pt x="345262" y="26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4" name="Freeform: Shape 593">
                  <a:extLst>
                    <a:ext uri="{FF2B5EF4-FFF2-40B4-BE49-F238E27FC236}">
                      <a16:creationId xmlns:a16="http://schemas.microsoft.com/office/drawing/2014/main" id="{8DF0D44F-2C37-406F-BE8B-D33A38ECF193}"/>
                    </a:ext>
                  </a:extLst>
                </p:cNvPr>
                <p:cNvSpPr/>
                <p:nvPr/>
              </p:nvSpPr>
              <p:spPr>
                <a:xfrm>
                  <a:off x="5076477" y="3795528"/>
                  <a:ext cx="144951" cy="94849"/>
                </a:xfrm>
                <a:custGeom>
                  <a:avLst/>
                  <a:gdLst>
                    <a:gd name="connsiteX0" fmla="*/ 350981 w 351367"/>
                    <a:gd name="connsiteY0" fmla="*/ 40025 h 249811"/>
                    <a:gd name="connsiteX1" fmla="*/ 341745 w 351367"/>
                    <a:gd name="connsiteY1" fmla="*/ 24631 h 249811"/>
                    <a:gd name="connsiteX2" fmla="*/ 323272 w 351367"/>
                    <a:gd name="connsiteY2" fmla="*/ 18473 h 249811"/>
                    <a:gd name="connsiteX3" fmla="*/ 295563 w 351367"/>
                    <a:gd name="connsiteY3" fmla="*/ 3079 h 249811"/>
                    <a:gd name="connsiteX4" fmla="*/ 283248 w 351367"/>
                    <a:gd name="connsiteY4" fmla="*/ 0 h 249811"/>
                    <a:gd name="connsiteX5" fmla="*/ 233987 w 351367"/>
                    <a:gd name="connsiteY5" fmla="*/ 3079 h 249811"/>
                    <a:gd name="connsiteX6" fmla="*/ 218593 w 351367"/>
                    <a:gd name="connsiteY6" fmla="*/ 21552 h 249811"/>
                    <a:gd name="connsiteX7" fmla="*/ 209357 w 351367"/>
                    <a:gd name="connsiteY7" fmla="*/ 27709 h 249811"/>
                    <a:gd name="connsiteX8" fmla="*/ 181648 w 351367"/>
                    <a:gd name="connsiteY8" fmla="*/ 52340 h 249811"/>
                    <a:gd name="connsiteX9" fmla="*/ 163175 w 351367"/>
                    <a:gd name="connsiteY9" fmla="*/ 58497 h 249811"/>
                    <a:gd name="connsiteX10" fmla="*/ 153939 w 351367"/>
                    <a:gd name="connsiteY10" fmla="*/ 61576 h 249811"/>
                    <a:gd name="connsiteX11" fmla="*/ 132387 w 351367"/>
                    <a:gd name="connsiteY11" fmla="*/ 70812 h 249811"/>
                    <a:gd name="connsiteX12" fmla="*/ 101600 w 351367"/>
                    <a:gd name="connsiteY12" fmla="*/ 80049 h 249811"/>
                    <a:gd name="connsiteX13" fmla="*/ 83127 w 351367"/>
                    <a:gd name="connsiteY13" fmla="*/ 89285 h 249811"/>
                    <a:gd name="connsiteX14" fmla="*/ 61575 w 351367"/>
                    <a:gd name="connsiteY14" fmla="*/ 98521 h 249811"/>
                    <a:gd name="connsiteX15" fmla="*/ 30787 w 351367"/>
                    <a:gd name="connsiteY15" fmla="*/ 120073 h 249811"/>
                    <a:gd name="connsiteX16" fmla="*/ 21551 w 351367"/>
                    <a:gd name="connsiteY16" fmla="*/ 126231 h 249811"/>
                    <a:gd name="connsiteX17" fmla="*/ 0 w 351367"/>
                    <a:gd name="connsiteY17" fmla="*/ 147782 h 249811"/>
                    <a:gd name="connsiteX18" fmla="*/ 3078 w 351367"/>
                    <a:gd name="connsiteY18" fmla="*/ 190885 h 249811"/>
                    <a:gd name="connsiteX19" fmla="*/ 6157 w 351367"/>
                    <a:gd name="connsiteY19" fmla="*/ 200121 h 249811"/>
                    <a:gd name="connsiteX20" fmla="*/ 18472 w 351367"/>
                    <a:gd name="connsiteY20" fmla="*/ 218594 h 249811"/>
                    <a:gd name="connsiteX21" fmla="*/ 46181 w 351367"/>
                    <a:gd name="connsiteY21" fmla="*/ 230909 h 249811"/>
                    <a:gd name="connsiteX22" fmla="*/ 55418 w 351367"/>
                    <a:gd name="connsiteY22" fmla="*/ 233988 h 249811"/>
                    <a:gd name="connsiteX23" fmla="*/ 64654 w 351367"/>
                    <a:gd name="connsiteY23" fmla="*/ 240146 h 249811"/>
                    <a:gd name="connsiteX24" fmla="*/ 73890 w 351367"/>
                    <a:gd name="connsiteY24" fmla="*/ 249382 h 249811"/>
                    <a:gd name="connsiteX25" fmla="*/ 116993 w 351367"/>
                    <a:gd name="connsiteY25" fmla="*/ 246303 h 249811"/>
                    <a:gd name="connsiteX26" fmla="*/ 126230 w 351367"/>
                    <a:gd name="connsiteY26" fmla="*/ 237067 h 249811"/>
                    <a:gd name="connsiteX27" fmla="*/ 135466 w 351367"/>
                    <a:gd name="connsiteY27" fmla="*/ 230909 h 249811"/>
                    <a:gd name="connsiteX28" fmla="*/ 160097 w 351367"/>
                    <a:gd name="connsiteY28" fmla="*/ 197043 h 249811"/>
                    <a:gd name="connsiteX29" fmla="*/ 169333 w 351367"/>
                    <a:gd name="connsiteY29" fmla="*/ 190885 h 249811"/>
                    <a:gd name="connsiteX30" fmla="*/ 178569 w 351367"/>
                    <a:gd name="connsiteY30" fmla="*/ 178570 h 249811"/>
                    <a:gd name="connsiteX31" fmla="*/ 197042 w 351367"/>
                    <a:gd name="connsiteY31" fmla="*/ 166255 h 249811"/>
                    <a:gd name="connsiteX32" fmla="*/ 206278 w 351367"/>
                    <a:gd name="connsiteY32" fmla="*/ 157018 h 249811"/>
                    <a:gd name="connsiteX33" fmla="*/ 215515 w 351367"/>
                    <a:gd name="connsiteY33" fmla="*/ 153940 h 249811"/>
                    <a:gd name="connsiteX34" fmla="*/ 227830 w 351367"/>
                    <a:gd name="connsiteY34" fmla="*/ 147782 h 249811"/>
                    <a:gd name="connsiteX35" fmla="*/ 237066 w 351367"/>
                    <a:gd name="connsiteY35" fmla="*/ 138546 h 249811"/>
                    <a:gd name="connsiteX36" fmla="*/ 249381 w 351367"/>
                    <a:gd name="connsiteY36" fmla="*/ 129309 h 249811"/>
                    <a:gd name="connsiteX37" fmla="*/ 258618 w 351367"/>
                    <a:gd name="connsiteY37" fmla="*/ 120073 h 249811"/>
                    <a:gd name="connsiteX38" fmla="*/ 267854 w 351367"/>
                    <a:gd name="connsiteY38" fmla="*/ 116994 h 249811"/>
                    <a:gd name="connsiteX39" fmla="*/ 274012 w 351367"/>
                    <a:gd name="connsiteY39" fmla="*/ 107758 h 249811"/>
                    <a:gd name="connsiteX40" fmla="*/ 283248 w 351367"/>
                    <a:gd name="connsiteY40" fmla="*/ 101600 h 249811"/>
                    <a:gd name="connsiteX41" fmla="*/ 295563 w 351367"/>
                    <a:gd name="connsiteY41" fmla="*/ 89285 h 249811"/>
                    <a:gd name="connsiteX42" fmla="*/ 310957 w 351367"/>
                    <a:gd name="connsiteY42" fmla="*/ 67734 h 249811"/>
                    <a:gd name="connsiteX43" fmla="*/ 314036 w 351367"/>
                    <a:gd name="connsiteY43" fmla="*/ 58497 h 249811"/>
                    <a:gd name="connsiteX44" fmla="*/ 323272 w 351367"/>
                    <a:gd name="connsiteY44" fmla="*/ 52340 h 249811"/>
                    <a:gd name="connsiteX45" fmla="*/ 329430 w 351367"/>
                    <a:gd name="connsiteY45" fmla="*/ 40025 h 249811"/>
                    <a:gd name="connsiteX46" fmla="*/ 350981 w 351367"/>
                    <a:gd name="connsiteY46" fmla="*/ 40025 h 24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1367" h="249811">
                      <a:moveTo>
                        <a:pt x="350981" y="40025"/>
                      </a:moveTo>
                      <a:cubicBezTo>
                        <a:pt x="353034" y="37459"/>
                        <a:pt x="346468" y="28305"/>
                        <a:pt x="341745" y="24631"/>
                      </a:cubicBezTo>
                      <a:cubicBezTo>
                        <a:pt x="336622" y="20646"/>
                        <a:pt x="329181" y="21159"/>
                        <a:pt x="323272" y="18473"/>
                      </a:cubicBezTo>
                      <a:cubicBezTo>
                        <a:pt x="304804" y="10078"/>
                        <a:pt x="312570" y="9457"/>
                        <a:pt x="295563" y="3079"/>
                      </a:cubicBezTo>
                      <a:cubicBezTo>
                        <a:pt x="291601" y="1593"/>
                        <a:pt x="287353" y="1026"/>
                        <a:pt x="283248" y="0"/>
                      </a:cubicBezTo>
                      <a:cubicBezTo>
                        <a:pt x="266828" y="1026"/>
                        <a:pt x="250086" y="-310"/>
                        <a:pt x="233987" y="3079"/>
                      </a:cubicBezTo>
                      <a:cubicBezTo>
                        <a:pt x="227599" y="4424"/>
                        <a:pt x="222522" y="17623"/>
                        <a:pt x="218593" y="21552"/>
                      </a:cubicBezTo>
                      <a:cubicBezTo>
                        <a:pt x="215977" y="24168"/>
                        <a:pt x="212122" y="25251"/>
                        <a:pt x="209357" y="27709"/>
                      </a:cubicBezTo>
                      <a:cubicBezTo>
                        <a:pt x="202396" y="33897"/>
                        <a:pt x="192126" y="47683"/>
                        <a:pt x="181648" y="52340"/>
                      </a:cubicBezTo>
                      <a:cubicBezTo>
                        <a:pt x="175717" y="54976"/>
                        <a:pt x="169333" y="56445"/>
                        <a:pt x="163175" y="58497"/>
                      </a:cubicBezTo>
                      <a:cubicBezTo>
                        <a:pt x="160096" y="59523"/>
                        <a:pt x="156842" y="60125"/>
                        <a:pt x="153939" y="61576"/>
                      </a:cubicBezTo>
                      <a:cubicBezTo>
                        <a:pt x="142984" y="67054"/>
                        <a:pt x="142964" y="67790"/>
                        <a:pt x="132387" y="70812"/>
                      </a:cubicBezTo>
                      <a:cubicBezTo>
                        <a:pt x="124857" y="72963"/>
                        <a:pt x="107088" y="76391"/>
                        <a:pt x="101600" y="80049"/>
                      </a:cubicBezTo>
                      <a:cubicBezTo>
                        <a:pt x="75118" y="97701"/>
                        <a:pt x="108629" y="76533"/>
                        <a:pt x="83127" y="89285"/>
                      </a:cubicBezTo>
                      <a:cubicBezTo>
                        <a:pt x="61869" y="99915"/>
                        <a:pt x="87200" y="92116"/>
                        <a:pt x="61575" y="98521"/>
                      </a:cubicBezTo>
                      <a:cubicBezTo>
                        <a:pt x="43334" y="112203"/>
                        <a:pt x="53538" y="104906"/>
                        <a:pt x="30787" y="120073"/>
                      </a:cubicBezTo>
                      <a:cubicBezTo>
                        <a:pt x="27708" y="122126"/>
                        <a:pt x="24167" y="123615"/>
                        <a:pt x="21551" y="126231"/>
                      </a:cubicBezTo>
                      <a:lnTo>
                        <a:pt x="0" y="147782"/>
                      </a:lnTo>
                      <a:cubicBezTo>
                        <a:pt x="1026" y="162150"/>
                        <a:pt x="1395" y="176579"/>
                        <a:pt x="3078" y="190885"/>
                      </a:cubicBezTo>
                      <a:cubicBezTo>
                        <a:pt x="3457" y="194108"/>
                        <a:pt x="4581" y="197284"/>
                        <a:pt x="6157" y="200121"/>
                      </a:cubicBezTo>
                      <a:cubicBezTo>
                        <a:pt x="9751" y="206590"/>
                        <a:pt x="12314" y="214489"/>
                        <a:pt x="18472" y="218594"/>
                      </a:cubicBezTo>
                      <a:cubicBezTo>
                        <a:pt x="33110" y="228352"/>
                        <a:pt x="24198" y="223582"/>
                        <a:pt x="46181" y="230909"/>
                      </a:cubicBezTo>
                      <a:lnTo>
                        <a:pt x="55418" y="233988"/>
                      </a:lnTo>
                      <a:cubicBezTo>
                        <a:pt x="58497" y="236041"/>
                        <a:pt x="61811" y="237777"/>
                        <a:pt x="64654" y="240146"/>
                      </a:cubicBezTo>
                      <a:cubicBezTo>
                        <a:pt x="67999" y="242933"/>
                        <a:pt x="69566" y="248873"/>
                        <a:pt x="73890" y="249382"/>
                      </a:cubicBezTo>
                      <a:cubicBezTo>
                        <a:pt x="88196" y="251065"/>
                        <a:pt x="102625" y="247329"/>
                        <a:pt x="116993" y="246303"/>
                      </a:cubicBezTo>
                      <a:cubicBezTo>
                        <a:pt x="120072" y="243224"/>
                        <a:pt x="122885" y="239854"/>
                        <a:pt x="126230" y="237067"/>
                      </a:cubicBezTo>
                      <a:cubicBezTo>
                        <a:pt x="129073" y="234698"/>
                        <a:pt x="132850" y="233525"/>
                        <a:pt x="135466" y="230909"/>
                      </a:cubicBezTo>
                      <a:cubicBezTo>
                        <a:pt x="150169" y="216206"/>
                        <a:pt x="131494" y="216114"/>
                        <a:pt x="160097" y="197043"/>
                      </a:cubicBezTo>
                      <a:cubicBezTo>
                        <a:pt x="163176" y="194990"/>
                        <a:pt x="166717" y="193502"/>
                        <a:pt x="169333" y="190885"/>
                      </a:cubicBezTo>
                      <a:cubicBezTo>
                        <a:pt x="172961" y="187257"/>
                        <a:pt x="174734" y="181979"/>
                        <a:pt x="178569" y="178570"/>
                      </a:cubicBezTo>
                      <a:cubicBezTo>
                        <a:pt x="184100" y="173653"/>
                        <a:pt x="191809" y="171488"/>
                        <a:pt x="197042" y="166255"/>
                      </a:cubicBezTo>
                      <a:cubicBezTo>
                        <a:pt x="200121" y="163176"/>
                        <a:pt x="202655" y="159433"/>
                        <a:pt x="206278" y="157018"/>
                      </a:cubicBezTo>
                      <a:cubicBezTo>
                        <a:pt x="208978" y="155218"/>
                        <a:pt x="212532" y="155218"/>
                        <a:pt x="215515" y="153940"/>
                      </a:cubicBezTo>
                      <a:cubicBezTo>
                        <a:pt x="219734" y="152132"/>
                        <a:pt x="224095" y="150450"/>
                        <a:pt x="227830" y="147782"/>
                      </a:cubicBezTo>
                      <a:cubicBezTo>
                        <a:pt x="231373" y="145251"/>
                        <a:pt x="233760" y="141380"/>
                        <a:pt x="237066" y="138546"/>
                      </a:cubicBezTo>
                      <a:cubicBezTo>
                        <a:pt x="240962" y="135206"/>
                        <a:pt x="245485" y="132648"/>
                        <a:pt x="249381" y="129309"/>
                      </a:cubicBezTo>
                      <a:cubicBezTo>
                        <a:pt x="252687" y="126475"/>
                        <a:pt x="254995" y="122488"/>
                        <a:pt x="258618" y="120073"/>
                      </a:cubicBezTo>
                      <a:cubicBezTo>
                        <a:pt x="261318" y="118273"/>
                        <a:pt x="264775" y="118020"/>
                        <a:pt x="267854" y="116994"/>
                      </a:cubicBezTo>
                      <a:cubicBezTo>
                        <a:pt x="269907" y="113915"/>
                        <a:pt x="271396" y="110374"/>
                        <a:pt x="274012" y="107758"/>
                      </a:cubicBezTo>
                      <a:cubicBezTo>
                        <a:pt x="276628" y="105142"/>
                        <a:pt x="280439" y="104008"/>
                        <a:pt x="283248" y="101600"/>
                      </a:cubicBezTo>
                      <a:cubicBezTo>
                        <a:pt x="287656" y="97822"/>
                        <a:pt x="291740" y="93654"/>
                        <a:pt x="295563" y="89285"/>
                      </a:cubicBezTo>
                      <a:cubicBezTo>
                        <a:pt x="297193" y="87423"/>
                        <a:pt x="309040" y="71568"/>
                        <a:pt x="310957" y="67734"/>
                      </a:cubicBezTo>
                      <a:cubicBezTo>
                        <a:pt x="312408" y="64831"/>
                        <a:pt x="312009" y="61031"/>
                        <a:pt x="314036" y="58497"/>
                      </a:cubicBezTo>
                      <a:cubicBezTo>
                        <a:pt x="316347" y="55608"/>
                        <a:pt x="320193" y="54392"/>
                        <a:pt x="323272" y="52340"/>
                      </a:cubicBezTo>
                      <a:cubicBezTo>
                        <a:pt x="325325" y="48235"/>
                        <a:pt x="327153" y="44010"/>
                        <a:pt x="329430" y="40025"/>
                      </a:cubicBezTo>
                      <a:cubicBezTo>
                        <a:pt x="331266" y="36812"/>
                        <a:pt x="348928" y="42591"/>
                        <a:pt x="350981" y="4002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49" name="Group 548">
                <a:extLst>
                  <a:ext uri="{FF2B5EF4-FFF2-40B4-BE49-F238E27FC236}">
                    <a16:creationId xmlns:a16="http://schemas.microsoft.com/office/drawing/2014/main" id="{ED6DD7E2-FA3C-419B-B359-CE68DCA2D37B}"/>
                  </a:ext>
                </a:extLst>
              </p:cNvPr>
              <p:cNvGrpSpPr/>
              <p:nvPr/>
            </p:nvGrpSpPr>
            <p:grpSpPr>
              <a:xfrm>
                <a:off x="5167050" y="4125304"/>
                <a:ext cx="441666" cy="427838"/>
                <a:chOff x="5178085" y="4182454"/>
                <a:chExt cx="441666" cy="427838"/>
              </a:xfrm>
            </p:grpSpPr>
            <p:sp>
              <p:nvSpPr>
                <p:cNvPr id="550" name="Freeform: Shape 549">
                  <a:extLst>
                    <a:ext uri="{FF2B5EF4-FFF2-40B4-BE49-F238E27FC236}">
                      <a16:creationId xmlns:a16="http://schemas.microsoft.com/office/drawing/2014/main" id="{A17AE50D-B807-4374-923C-F307EADCD34F}"/>
                    </a:ext>
                  </a:extLst>
                </p:cNvPr>
                <p:cNvSpPr/>
                <p:nvPr/>
              </p:nvSpPr>
              <p:spPr>
                <a:xfrm>
                  <a:off x="5462345" y="4182454"/>
                  <a:ext cx="148846" cy="51434"/>
                </a:xfrm>
                <a:custGeom>
                  <a:avLst/>
                  <a:gdLst>
                    <a:gd name="connsiteX0" fmla="*/ 590 w 360808"/>
                    <a:gd name="connsiteY0" fmla="*/ 113915 h 135467"/>
                    <a:gd name="connsiteX1" fmla="*/ 3669 w 360808"/>
                    <a:gd name="connsiteY1" fmla="*/ 52339 h 135467"/>
                    <a:gd name="connsiteX2" fmla="*/ 6748 w 360808"/>
                    <a:gd name="connsiteY2" fmla="*/ 15394 h 135467"/>
                    <a:gd name="connsiteX3" fmla="*/ 12905 w 360808"/>
                    <a:gd name="connsiteY3" fmla="*/ 6158 h 135467"/>
                    <a:gd name="connsiteX4" fmla="*/ 49851 w 360808"/>
                    <a:gd name="connsiteY4" fmla="*/ 3079 h 135467"/>
                    <a:gd name="connsiteX5" fmla="*/ 182239 w 360808"/>
                    <a:gd name="connsiteY5" fmla="*/ 6158 h 135467"/>
                    <a:gd name="connsiteX6" fmla="*/ 234578 w 360808"/>
                    <a:gd name="connsiteY6" fmla="*/ 0 h 135467"/>
                    <a:gd name="connsiteX7" fmla="*/ 305390 w 360808"/>
                    <a:gd name="connsiteY7" fmla="*/ 3079 h 135467"/>
                    <a:gd name="connsiteX8" fmla="*/ 320784 w 360808"/>
                    <a:gd name="connsiteY8" fmla="*/ 9236 h 135467"/>
                    <a:gd name="connsiteX9" fmla="*/ 336178 w 360808"/>
                    <a:gd name="connsiteY9" fmla="*/ 12315 h 135467"/>
                    <a:gd name="connsiteX10" fmla="*/ 345414 w 360808"/>
                    <a:gd name="connsiteY10" fmla="*/ 15394 h 135467"/>
                    <a:gd name="connsiteX11" fmla="*/ 360808 w 360808"/>
                    <a:gd name="connsiteY11" fmla="*/ 61576 h 135467"/>
                    <a:gd name="connsiteX12" fmla="*/ 357729 w 360808"/>
                    <a:gd name="connsiteY12" fmla="*/ 98521 h 135467"/>
                    <a:gd name="connsiteX13" fmla="*/ 345414 w 360808"/>
                    <a:gd name="connsiteY13" fmla="*/ 104679 h 135467"/>
                    <a:gd name="connsiteX14" fmla="*/ 330020 w 360808"/>
                    <a:gd name="connsiteY14" fmla="*/ 116994 h 135467"/>
                    <a:gd name="connsiteX15" fmla="*/ 320784 w 360808"/>
                    <a:gd name="connsiteY15" fmla="*/ 123152 h 135467"/>
                    <a:gd name="connsiteX16" fmla="*/ 308469 w 360808"/>
                    <a:gd name="connsiteY16" fmla="*/ 126230 h 135467"/>
                    <a:gd name="connsiteX17" fmla="*/ 299232 w 360808"/>
                    <a:gd name="connsiteY17" fmla="*/ 129309 h 135467"/>
                    <a:gd name="connsiteX18" fmla="*/ 277681 w 360808"/>
                    <a:gd name="connsiteY18" fmla="*/ 135467 h 135467"/>
                    <a:gd name="connsiteX19" fmla="*/ 123742 w 360808"/>
                    <a:gd name="connsiteY19" fmla="*/ 132388 h 135467"/>
                    <a:gd name="connsiteX20" fmla="*/ 105269 w 360808"/>
                    <a:gd name="connsiteY20" fmla="*/ 126230 h 135467"/>
                    <a:gd name="connsiteX21" fmla="*/ 96032 w 360808"/>
                    <a:gd name="connsiteY21" fmla="*/ 116994 h 135467"/>
                    <a:gd name="connsiteX22" fmla="*/ 65245 w 360808"/>
                    <a:gd name="connsiteY22" fmla="*/ 129309 h 135467"/>
                    <a:gd name="connsiteX23" fmla="*/ 43693 w 360808"/>
                    <a:gd name="connsiteY23" fmla="*/ 135467 h 135467"/>
                    <a:gd name="connsiteX24" fmla="*/ 25220 w 360808"/>
                    <a:gd name="connsiteY24" fmla="*/ 126230 h 135467"/>
                    <a:gd name="connsiteX25" fmla="*/ 15984 w 360808"/>
                    <a:gd name="connsiteY25" fmla="*/ 123152 h 135467"/>
                    <a:gd name="connsiteX26" fmla="*/ 590 w 360808"/>
                    <a:gd name="connsiteY26" fmla="*/ 113915 h 1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808" h="135467">
                      <a:moveTo>
                        <a:pt x="590" y="113915"/>
                      </a:moveTo>
                      <a:cubicBezTo>
                        <a:pt x="-1462" y="102113"/>
                        <a:pt x="2387" y="72850"/>
                        <a:pt x="3669" y="52339"/>
                      </a:cubicBezTo>
                      <a:cubicBezTo>
                        <a:pt x="4440" y="40005"/>
                        <a:pt x="4325" y="27512"/>
                        <a:pt x="6748" y="15394"/>
                      </a:cubicBezTo>
                      <a:cubicBezTo>
                        <a:pt x="7474" y="11766"/>
                        <a:pt x="9347" y="7174"/>
                        <a:pt x="12905" y="6158"/>
                      </a:cubicBezTo>
                      <a:cubicBezTo>
                        <a:pt x="24788" y="2763"/>
                        <a:pt x="37536" y="4105"/>
                        <a:pt x="49851" y="3079"/>
                      </a:cubicBezTo>
                      <a:cubicBezTo>
                        <a:pt x="93980" y="4105"/>
                        <a:pt x="138098" y="6158"/>
                        <a:pt x="182239" y="6158"/>
                      </a:cubicBezTo>
                      <a:cubicBezTo>
                        <a:pt x="193640" y="6158"/>
                        <a:pt x="221538" y="1863"/>
                        <a:pt x="234578" y="0"/>
                      </a:cubicBezTo>
                      <a:cubicBezTo>
                        <a:pt x="258182" y="1026"/>
                        <a:pt x="281898" y="562"/>
                        <a:pt x="305390" y="3079"/>
                      </a:cubicBezTo>
                      <a:cubicBezTo>
                        <a:pt x="310885" y="3668"/>
                        <a:pt x="315491" y="7648"/>
                        <a:pt x="320784" y="9236"/>
                      </a:cubicBezTo>
                      <a:cubicBezTo>
                        <a:pt x="325796" y="10740"/>
                        <a:pt x="331101" y="11046"/>
                        <a:pt x="336178" y="12315"/>
                      </a:cubicBezTo>
                      <a:cubicBezTo>
                        <a:pt x="339326" y="13102"/>
                        <a:pt x="342335" y="14368"/>
                        <a:pt x="345414" y="15394"/>
                      </a:cubicBezTo>
                      <a:cubicBezTo>
                        <a:pt x="362884" y="41599"/>
                        <a:pt x="356912" y="26512"/>
                        <a:pt x="360808" y="61576"/>
                      </a:cubicBezTo>
                      <a:cubicBezTo>
                        <a:pt x="359782" y="73891"/>
                        <a:pt x="361885" y="86883"/>
                        <a:pt x="357729" y="98521"/>
                      </a:cubicBezTo>
                      <a:cubicBezTo>
                        <a:pt x="356185" y="102843"/>
                        <a:pt x="348940" y="101741"/>
                        <a:pt x="345414" y="104679"/>
                      </a:cubicBezTo>
                      <a:cubicBezTo>
                        <a:pt x="326847" y="120152"/>
                        <a:pt x="352074" y="109643"/>
                        <a:pt x="330020" y="116994"/>
                      </a:cubicBezTo>
                      <a:cubicBezTo>
                        <a:pt x="326941" y="119047"/>
                        <a:pt x="324185" y="121694"/>
                        <a:pt x="320784" y="123152"/>
                      </a:cubicBezTo>
                      <a:cubicBezTo>
                        <a:pt x="316895" y="124819"/>
                        <a:pt x="312538" y="125068"/>
                        <a:pt x="308469" y="126230"/>
                      </a:cubicBezTo>
                      <a:cubicBezTo>
                        <a:pt x="305348" y="127122"/>
                        <a:pt x="302353" y="128417"/>
                        <a:pt x="299232" y="129309"/>
                      </a:cubicBezTo>
                      <a:cubicBezTo>
                        <a:pt x="272179" y="137039"/>
                        <a:pt x="299820" y="128087"/>
                        <a:pt x="277681" y="135467"/>
                      </a:cubicBezTo>
                      <a:cubicBezTo>
                        <a:pt x="226368" y="134441"/>
                        <a:pt x="174992" y="135134"/>
                        <a:pt x="123742" y="132388"/>
                      </a:cubicBezTo>
                      <a:cubicBezTo>
                        <a:pt x="117261" y="132041"/>
                        <a:pt x="105269" y="126230"/>
                        <a:pt x="105269" y="126230"/>
                      </a:cubicBezTo>
                      <a:cubicBezTo>
                        <a:pt x="102190" y="123151"/>
                        <a:pt x="100282" y="117938"/>
                        <a:pt x="96032" y="116994"/>
                      </a:cubicBezTo>
                      <a:cubicBezTo>
                        <a:pt x="79292" y="113274"/>
                        <a:pt x="76969" y="122610"/>
                        <a:pt x="65245" y="129309"/>
                      </a:cubicBezTo>
                      <a:cubicBezTo>
                        <a:pt x="61810" y="131272"/>
                        <a:pt x="46359" y="134800"/>
                        <a:pt x="43693" y="135467"/>
                      </a:cubicBezTo>
                      <a:cubicBezTo>
                        <a:pt x="20472" y="127726"/>
                        <a:pt x="49101" y="138170"/>
                        <a:pt x="25220" y="126230"/>
                      </a:cubicBezTo>
                      <a:cubicBezTo>
                        <a:pt x="22317" y="124779"/>
                        <a:pt x="18997" y="124357"/>
                        <a:pt x="15984" y="123152"/>
                      </a:cubicBezTo>
                      <a:cubicBezTo>
                        <a:pt x="13853" y="122300"/>
                        <a:pt x="2642" y="125717"/>
                        <a:pt x="590" y="11391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1" name="Freeform: Shape 550">
                  <a:extLst>
                    <a:ext uri="{FF2B5EF4-FFF2-40B4-BE49-F238E27FC236}">
                      <a16:creationId xmlns:a16="http://schemas.microsoft.com/office/drawing/2014/main" id="{FB99FBE4-1787-4723-B464-7DEAFA099A3E}"/>
                    </a:ext>
                  </a:extLst>
                </p:cNvPr>
                <p:cNvSpPr/>
                <p:nvPr/>
              </p:nvSpPr>
              <p:spPr>
                <a:xfrm>
                  <a:off x="5477721" y="4251422"/>
                  <a:ext cx="134740" cy="47927"/>
                </a:xfrm>
                <a:custGeom>
                  <a:avLst/>
                  <a:gdLst>
                    <a:gd name="connsiteX0" fmla="*/ 265 w 326616"/>
                    <a:gd name="connsiteY0" fmla="*/ 55418 h 126230"/>
                    <a:gd name="connsiteX1" fmla="*/ 6422 w 326616"/>
                    <a:gd name="connsiteY1" fmla="*/ 33866 h 126230"/>
                    <a:gd name="connsiteX2" fmla="*/ 9501 w 326616"/>
                    <a:gd name="connsiteY2" fmla="*/ 24630 h 126230"/>
                    <a:gd name="connsiteX3" fmla="*/ 18737 w 326616"/>
                    <a:gd name="connsiteY3" fmla="*/ 18472 h 126230"/>
                    <a:gd name="connsiteX4" fmla="*/ 24895 w 326616"/>
                    <a:gd name="connsiteY4" fmla="*/ 9236 h 126230"/>
                    <a:gd name="connsiteX5" fmla="*/ 43368 w 326616"/>
                    <a:gd name="connsiteY5" fmla="*/ 0 h 126230"/>
                    <a:gd name="connsiteX6" fmla="*/ 89549 w 326616"/>
                    <a:gd name="connsiteY6" fmla="*/ 3078 h 126230"/>
                    <a:gd name="connsiteX7" fmla="*/ 98786 w 326616"/>
                    <a:gd name="connsiteY7" fmla="*/ 9236 h 126230"/>
                    <a:gd name="connsiteX8" fmla="*/ 117258 w 326616"/>
                    <a:gd name="connsiteY8" fmla="*/ 12315 h 126230"/>
                    <a:gd name="connsiteX9" fmla="*/ 221937 w 326616"/>
                    <a:gd name="connsiteY9" fmla="*/ 9236 h 126230"/>
                    <a:gd name="connsiteX10" fmla="*/ 280434 w 326616"/>
                    <a:gd name="connsiteY10" fmla="*/ 15393 h 126230"/>
                    <a:gd name="connsiteX11" fmla="*/ 292749 w 326616"/>
                    <a:gd name="connsiteY11" fmla="*/ 21551 h 126230"/>
                    <a:gd name="connsiteX12" fmla="*/ 317380 w 326616"/>
                    <a:gd name="connsiteY12" fmla="*/ 30787 h 126230"/>
                    <a:gd name="connsiteX13" fmla="*/ 323537 w 326616"/>
                    <a:gd name="connsiteY13" fmla="*/ 40024 h 126230"/>
                    <a:gd name="connsiteX14" fmla="*/ 326616 w 326616"/>
                    <a:gd name="connsiteY14" fmla="*/ 104678 h 126230"/>
                    <a:gd name="connsiteX15" fmla="*/ 323537 w 326616"/>
                    <a:gd name="connsiteY15" fmla="*/ 120072 h 126230"/>
                    <a:gd name="connsiteX16" fmla="*/ 314301 w 326616"/>
                    <a:gd name="connsiteY16" fmla="*/ 123151 h 126230"/>
                    <a:gd name="connsiteX17" fmla="*/ 252725 w 326616"/>
                    <a:gd name="connsiteY17" fmla="*/ 126230 h 126230"/>
                    <a:gd name="connsiteX18" fmla="*/ 215780 w 326616"/>
                    <a:gd name="connsiteY18" fmla="*/ 120072 h 126230"/>
                    <a:gd name="connsiteX19" fmla="*/ 194228 w 326616"/>
                    <a:gd name="connsiteY19" fmla="*/ 116993 h 126230"/>
                    <a:gd name="connsiteX20" fmla="*/ 184992 w 326616"/>
                    <a:gd name="connsiteY20" fmla="*/ 113915 h 126230"/>
                    <a:gd name="connsiteX21" fmla="*/ 169598 w 326616"/>
                    <a:gd name="connsiteY21" fmla="*/ 110836 h 126230"/>
                    <a:gd name="connsiteX22" fmla="*/ 160361 w 326616"/>
                    <a:gd name="connsiteY22" fmla="*/ 107757 h 126230"/>
                    <a:gd name="connsiteX23" fmla="*/ 138810 w 326616"/>
                    <a:gd name="connsiteY23" fmla="*/ 104678 h 126230"/>
                    <a:gd name="connsiteX24" fmla="*/ 126495 w 326616"/>
                    <a:gd name="connsiteY24" fmla="*/ 101600 h 126230"/>
                    <a:gd name="connsiteX25" fmla="*/ 117258 w 326616"/>
                    <a:gd name="connsiteY25" fmla="*/ 98521 h 126230"/>
                    <a:gd name="connsiteX26" fmla="*/ 86471 w 326616"/>
                    <a:gd name="connsiteY26" fmla="*/ 95442 h 126230"/>
                    <a:gd name="connsiteX27" fmla="*/ 40289 w 326616"/>
                    <a:gd name="connsiteY27" fmla="*/ 89284 h 126230"/>
                    <a:gd name="connsiteX28" fmla="*/ 15658 w 326616"/>
                    <a:gd name="connsiteY28" fmla="*/ 86206 h 126230"/>
                    <a:gd name="connsiteX29" fmla="*/ 265 w 326616"/>
                    <a:gd name="connsiteY29" fmla="*/ 55418 h 12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6616" h="126230">
                      <a:moveTo>
                        <a:pt x="265" y="55418"/>
                      </a:moveTo>
                      <a:cubicBezTo>
                        <a:pt x="-1274" y="46695"/>
                        <a:pt x="4275" y="41022"/>
                        <a:pt x="6422" y="33866"/>
                      </a:cubicBezTo>
                      <a:cubicBezTo>
                        <a:pt x="7354" y="30758"/>
                        <a:pt x="7474" y="27164"/>
                        <a:pt x="9501" y="24630"/>
                      </a:cubicBezTo>
                      <a:cubicBezTo>
                        <a:pt x="11812" y="21741"/>
                        <a:pt x="15658" y="20525"/>
                        <a:pt x="18737" y="18472"/>
                      </a:cubicBezTo>
                      <a:cubicBezTo>
                        <a:pt x="20790" y="15393"/>
                        <a:pt x="22279" y="11852"/>
                        <a:pt x="24895" y="9236"/>
                      </a:cubicBezTo>
                      <a:cubicBezTo>
                        <a:pt x="30865" y="3266"/>
                        <a:pt x="35853" y="2504"/>
                        <a:pt x="43368" y="0"/>
                      </a:cubicBezTo>
                      <a:cubicBezTo>
                        <a:pt x="58762" y="1026"/>
                        <a:pt x="74331" y="542"/>
                        <a:pt x="89549" y="3078"/>
                      </a:cubicBezTo>
                      <a:cubicBezTo>
                        <a:pt x="93199" y="3686"/>
                        <a:pt x="95275" y="8066"/>
                        <a:pt x="98786" y="9236"/>
                      </a:cubicBezTo>
                      <a:cubicBezTo>
                        <a:pt x="104708" y="11210"/>
                        <a:pt x="111101" y="11289"/>
                        <a:pt x="117258" y="12315"/>
                      </a:cubicBezTo>
                      <a:cubicBezTo>
                        <a:pt x="152151" y="11289"/>
                        <a:pt x="187029" y="9236"/>
                        <a:pt x="221937" y="9236"/>
                      </a:cubicBezTo>
                      <a:cubicBezTo>
                        <a:pt x="240337" y="9236"/>
                        <a:pt x="261786" y="12730"/>
                        <a:pt x="280434" y="15393"/>
                      </a:cubicBezTo>
                      <a:cubicBezTo>
                        <a:pt x="284539" y="17446"/>
                        <a:pt x="288395" y="20100"/>
                        <a:pt x="292749" y="21551"/>
                      </a:cubicBezTo>
                      <a:cubicBezTo>
                        <a:pt x="319384" y="30430"/>
                        <a:pt x="298406" y="18140"/>
                        <a:pt x="317380" y="30787"/>
                      </a:cubicBezTo>
                      <a:cubicBezTo>
                        <a:pt x="319432" y="33866"/>
                        <a:pt x="323078" y="36352"/>
                        <a:pt x="323537" y="40024"/>
                      </a:cubicBezTo>
                      <a:cubicBezTo>
                        <a:pt x="326213" y="61433"/>
                        <a:pt x="326616" y="83102"/>
                        <a:pt x="326616" y="104678"/>
                      </a:cubicBezTo>
                      <a:cubicBezTo>
                        <a:pt x="326616" y="109911"/>
                        <a:pt x="326440" y="115718"/>
                        <a:pt x="323537" y="120072"/>
                      </a:cubicBezTo>
                      <a:cubicBezTo>
                        <a:pt x="321737" y="122772"/>
                        <a:pt x="317534" y="122870"/>
                        <a:pt x="314301" y="123151"/>
                      </a:cubicBezTo>
                      <a:cubicBezTo>
                        <a:pt x="293827" y="124931"/>
                        <a:pt x="273250" y="125204"/>
                        <a:pt x="252725" y="126230"/>
                      </a:cubicBezTo>
                      <a:lnTo>
                        <a:pt x="215780" y="120072"/>
                      </a:lnTo>
                      <a:cubicBezTo>
                        <a:pt x="208612" y="118940"/>
                        <a:pt x="201344" y="118416"/>
                        <a:pt x="194228" y="116993"/>
                      </a:cubicBezTo>
                      <a:cubicBezTo>
                        <a:pt x="191046" y="116357"/>
                        <a:pt x="188140" y="114702"/>
                        <a:pt x="184992" y="113915"/>
                      </a:cubicBezTo>
                      <a:cubicBezTo>
                        <a:pt x="179915" y="112646"/>
                        <a:pt x="174675" y="112105"/>
                        <a:pt x="169598" y="110836"/>
                      </a:cubicBezTo>
                      <a:cubicBezTo>
                        <a:pt x="166449" y="110049"/>
                        <a:pt x="163544" y="108394"/>
                        <a:pt x="160361" y="107757"/>
                      </a:cubicBezTo>
                      <a:cubicBezTo>
                        <a:pt x="153245" y="106334"/>
                        <a:pt x="145950" y="105976"/>
                        <a:pt x="138810" y="104678"/>
                      </a:cubicBezTo>
                      <a:cubicBezTo>
                        <a:pt x="134647" y="103921"/>
                        <a:pt x="130564" y="102762"/>
                        <a:pt x="126495" y="101600"/>
                      </a:cubicBezTo>
                      <a:cubicBezTo>
                        <a:pt x="123374" y="100708"/>
                        <a:pt x="120466" y="99015"/>
                        <a:pt x="117258" y="98521"/>
                      </a:cubicBezTo>
                      <a:cubicBezTo>
                        <a:pt x="107064" y="96953"/>
                        <a:pt x="96733" y="96468"/>
                        <a:pt x="86471" y="95442"/>
                      </a:cubicBezTo>
                      <a:cubicBezTo>
                        <a:pt x="64757" y="88204"/>
                        <a:pt x="83335" y="93588"/>
                        <a:pt x="40289" y="89284"/>
                      </a:cubicBezTo>
                      <a:cubicBezTo>
                        <a:pt x="32056" y="88461"/>
                        <a:pt x="23059" y="89906"/>
                        <a:pt x="15658" y="86206"/>
                      </a:cubicBezTo>
                      <a:cubicBezTo>
                        <a:pt x="12904" y="84829"/>
                        <a:pt x="1804" y="64141"/>
                        <a:pt x="265"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2" name="Freeform: Shape 551">
                  <a:extLst>
                    <a:ext uri="{FF2B5EF4-FFF2-40B4-BE49-F238E27FC236}">
                      <a16:creationId xmlns:a16="http://schemas.microsoft.com/office/drawing/2014/main" id="{433E332F-7A8B-4AFB-AEE9-6796CF2D6796}"/>
                    </a:ext>
                  </a:extLst>
                </p:cNvPr>
                <p:cNvSpPr/>
                <p:nvPr/>
              </p:nvSpPr>
              <p:spPr>
                <a:xfrm>
                  <a:off x="5487991" y="4325066"/>
                  <a:ext cx="131760" cy="42963"/>
                </a:xfrm>
                <a:custGeom>
                  <a:avLst/>
                  <a:gdLst>
                    <a:gd name="connsiteX0" fmla="*/ 0 w 319392"/>
                    <a:gd name="connsiteY0" fmla="*/ 55418 h 113156"/>
                    <a:gd name="connsiteX1" fmla="*/ 6157 w 319392"/>
                    <a:gd name="connsiteY1" fmla="*/ 40024 h 113156"/>
                    <a:gd name="connsiteX2" fmla="*/ 40024 w 319392"/>
                    <a:gd name="connsiteY2" fmla="*/ 12315 h 113156"/>
                    <a:gd name="connsiteX3" fmla="*/ 67733 w 319392"/>
                    <a:gd name="connsiteY3" fmla="*/ 3079 h 113156"/>
                    <a:gd name="connsiteX4" fmla="*/ 76970 w 319392"/>
                    <a:gd name="connsiteY4" fmla="*/ 0 h 113156"/>
                    <a:gd name="connsiteX5" fmla="*/ 230909 w 319392"/>
                    <a:gd name="connsiteY5" fmla="*/ 3079 h 113156"/>
                    <a:gd name="connsiteX6" fmla="*/ 261697 w 319392"/>
                    <a:gd name="connsiteY6" fmla="*/ 9237 h 113156"/>
                    <a:gd name="connsiteX7" fmla="*/ 280170 w 319392"/>
                    <a:gd name="connsiteY7" fmla="*/ 15394 h 113156"/>
                    <a:gd name="connsiteX8" fmla="*/ 289406 w 319392"/>
                    <a:gd name="connsiteY8" fmla="*/ 18473 h 113156"/>
                    <a:gd name="connsiteX9" fmla="*/ 295563 w 319392"/>
                    <a:gd name="connsiteY9" fmla="*/ 27709 h 113156"/>
                    <a:gd name="connsiteX10" fmla="*/ 314036 w 319392"/>
                    <a:gd name="connsiteY10" fmla="*/ 46182 h 113156"/>
                    <a:gd name="connsiteX11" fmla="*/ 310957 w 319392"/>
                    <a:gd name="connsiteY11" fmla="*/ 101600 h 113156"/>
                    <a:gd name="connsiteX12" fmla="*/ 126230 w 319392"/>
                    <a:gd name="connsiteY12" fmla="*/ 95443 h 113156"/>
                    <a:gd name="connsiteX13" fmla="*/ 33866 w 319392"/>
                    <a:gd name="connsiteY13" fmla="*/ 92364 h 113156"/>
                    <a:gd name="connsiteX14" fmla="*/ 6157 w 319392"/>
                    <a:gd name="connsiteY14" fmla="*/ 80049 h 113156"/>
                    <a:gd name="connsiteX15" fmla="*/ 0 w 319392"/>
                    <a:gd name="connsiteY15" fmla="*/ 55418 h 11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9392" h="113156">
                      <a:moveTo>
                        <a:pt x="0" y="55418"/>
                      </a:moveTo>
                      <a:cubicBezTo>
                        <a:pt x="0" y="48747"/>
                        <a:pt x="2988" y="44552"/>
                        <a:pt x="6157" y="40024"/>
                      </a:cubicBezTo>
                      <a:cubicBezTo>
                        <a:pt x="11397" y="32537"/>
                        <a:pt x="31204" y="15255"/>
                        <a:pt x="40024" y="12315"/>
                      </a:cubicBezTo>
                      <a:lnTo>
                        <a:pt x="67733" y="3079"/>
                      </a:lnTo>
                      <a:lnTo>
                        <a:pt x="76970" y="0"/>
                      </a:lnTo>
                      <a:lnTo>
                        <a:pt x="230909" y="3079"/>
                      </a:lnTo>
                      <a:cubicBezTo>
                        <a:pt x="237209" y="3304"/>
                        <a:pt x="254406" y="7050"/>
                        <a:pt x="261697" y="9237"/>
                      </a:cubicBezTo>
                      <a:cubicBezTo>
                        <a:pt x="267914" y="11102"/>
                        <a:pt x="274012" y="13342"/>
                        <a:pt x="280170" y="15394"/>
                      </a:cubicBezTo>
                      <a:lnTo>
                        <a:pt x="289406" y="18473"/>
                      </a:lnTo>
                      <a:cubicBezTo>
                        <a:pt x="291458" y="21552"/>
                        <a:pt x="293105" y="24944"/>
                        <a:pt x="295563" y="27709"/>
                      </a:cubicBezTo>
                      <a:cubicBezTo>
                        <a:pt x="301348" y="34218"/>
                        <a:pt x="314036" y="46182"/>
                        <a:pt x="314036" y="46182"/>
                      </a:cubicBezTo>
                      <a:cubicBezTo>
                        <a:pt x="313010" y="64655"/>
                        <a:pt x="328542" y="95851"/>
                        <a:pt x="310957" y="101600"/>
                      </a:cubicBezTo>
                      <a:cubicBezTo>
                        <a:pt x="226001" y="129374"/>
                        <a:pt x="191526" y="98791"/>
                        <a:pt x="126230" y="95443"/>
                      </a:cubicBezTo>
                      <a:cubicBezTo>
                        <a:pt x="95465" y="93865"/>
                        <a:pt x="64654" y="93390"/>
                        <a:pt x="33866" y="92364"/>
                      </a:cubicBezTo>
                      <a:cubicBezTo>
                        <a:pt x="20448" y="87891"/>
                        <a:pt x="15912" y="88178"/>
                        <a:pt x="6157" y="80049"/>
                      </a:cubicBezTo>
                      <a:cubicBezTo>
                        <a:pt x="2812" y="77262"/>
                        <a:pt x="0" y="62089"/>
                        <a:pt x="0"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3" name="Freeform: Shape 552">
                  <a:extLst>
                    <a:ext uri="{FF2B5EF4-FFF2-40B4-BE49-F238E27FC236}">
                      <a16:creationId xmlns:a16="http://schemas.microsoft.com/office/drawing/2014/main" id="{4F151E04-6DA8-432B-8D7F-5B244B777CC6}"/>
                    </a:ext>
                  </a:extLst>
                </p:cNvPr>
                <p:cNvSpPr/>
                <p:nvPr/>
              </p:nvSpPr>
              <p:spPr>
                <a:xfrm>
                  <a:off x="5481119" y="4400946"/>
                  <a:ext cx="135152" cy="58551"/>
                </a:xfrm>
                <a:custGeom>
                  <a:avLst/>
                  <a:gdLst>
                    <a:gd name="connsiteX0" fmla="*/ 1263 w 327614"/>
                    <a:gd name="connsiteY0" fmla="*/ 21823 h 154211"/>
                    <a:gd name="connsiteX1" fmla="*/ 28972 w 327614"/>
                    <a:gd name="connsiteY1" fmla="*/ 18744 h 154211"/>
                    <a:gd name="connsiteX2" fmla="*/ 38208 w 327614"/>
                    <a:gd name="connsiteY2" fmla="*/ 15665 h 154211"/>
                    <a:gd name="connsiteX3" fmla="*/ 50523 w 327614"/>
                    <a:gd name="connsiteY3" fmla="*/ 9508 h 154211"/>
                    <a:gd name="connsiteX4" fmla="*/ 179833 w 327614"/>
                    <a:gd name="connsiteY4" fmla="*/ 6429 h 154211"/>
                    <a:gd name="connsiteX5" fmla="*/ 226014 w 327614"/>
                    <a:gd name="connsiteY5" fmla="*/ 3350 h 154211"/>
                    <a:gd name="connsiteX6" fmla="*/ 238330 w 327614"/>
                    <a:gd name="connsiteY6" fmla="*/ 21823 h 154211"/>
                    <a:gd name="connsiteX7" fmla="*/ 247566 w 327614"/>
                    <a:gd name="connsiteY7" fmla="*/ 27980 h 154211"/>
                    <a:gd name="connsiteX8" fmla="*/ 272196 w 327614"/>
                    <a:gd name="connsiteY8" fmla="*/ 34138 h 154211"/>
                    <a:gd name="connsiteX9" fmla="*/ 281433 w 327614"/>
                    <a:gd name="connsiteY9" fmla="*/ 40296 h 154211"/>
                    <a:gd name="connsiteX10" fmla="*/ 302984 w 327614"/>
                    <a:gd name="connsiteY10" fmla="*/ 52611 h 154211"/>
                    <a:gd name="connsiteX11" fmla="*/ 312220 w 327614"/>
                    <a:gd name="connsiteY11" fmla="*/ 64926 h 154211"/>
                    <a:gd name="connsiteX12" fmla="*/ 321457 w 327614"/>
                    <a:gd name="connsiteY12" fmla="*/ 74162 h 154211"/>
                    <a:gd name="connsiteX13" fmla="*/ 324536 w 327614"/>
                    <a:gd name="connsiteY13" fmla="*/ 86477 h 154211"/>
                    <a:gd name="connsiteX14" fmla="*/ 327614 w 327614"/>
                    <a:gd name="connsiteY14" fmla="*/ 95714 h 154211"/>
                    <a:gd name="connsiteX15" fmla="*/ 324536 w 327614"/>
                    <a:gd name="connsiteY15" fmla="*/ 141896 h 154211"/>
                    <a:gd name="connsiteX16" fmla="*/ 318378 w 327614"/>
                    <a:gd name="connsiteY16" fmla="*/ 151132 h 154211"/>
                    <a:gd name="connsiteX17" fmla="*/ 309142 w 327614"/>
                    <a:gd name="connsiteY17" fmla="*/ 154211 h 154211"/>
                    <a:gd name="connsiteX18" fmla="*/ 278354 w 327614"/>
                    <a:gd name="connsiteY18" fmla="*/ 144974 h 154211"/>
                    <a:gd name="connsiteX19" fmla="*/ 266039 w 327614"/>
                    <a:gd name="connsiteY19" fmla="*/ 141896 h 154211"/>
                    <a:gd name="connsiteX20" fmla="*/ 244487 w 327614"/>
                    <a:gd name="connsiteY20" fmla="*/ 135738 h 154211"/>
                    <a:gd name="connsiteX21" fmla="*/ 232172 w 327614"/>
                    <a:gd name="connsiteY21" fmla="*/ 129580 h 154211"/>
                    <a:gd name="connsiteX22" fmla="*/ 201384 w 327614"/>
                    <a:gd name="connsiteY22" fmla="*/ 126502 h 154211"/>
                    <a:gd name="connsiteX23" fmla="*/ 192148 w 327614"/>
                    <a:gd name="connsiteY23" fmla="*/ 123423 h 154211"/>
                    <a:gd name="connsiteX24" fmla="*/ 152123 w 327614"/>
                    <a:gd name="connsiteY24" fmla="*/ 120344 h 154211"/>
                    <a:gd name="connsiteX25" fmla="*/ 133651 w 327614"/>
                    <a:gd name="connsiteY25" fmla="*/ 111108 h 154211"/>
                    <a:gd name="connsiteX26" fmla="*/ 102863 w 327614"/>
                    <a:gd name="connsiteY26" fmla="*/ 104950 h 154211"/>
                    <a:gd name="connsiteX27" fmla="*/ 93627 w 327614"/>
                    <a:gd name="connsiteY27" fmla="*/ 101871 h 154211"/>
                    <a:gd name="connsiteX28" fmla="*/ 81311 w 327614"/>
                    <a:gd name="connsiteY28" fmla="*/ 98793 h 154211"/>
                    <a:gd name="connsiteX29" fmla="*/ 59760 w 327614"/>
                    <a:gd name="connsiteY29" fmla="*/ 86477 h 154211"/>
                    <a:gd name="connsiteX30" fmla="*/ 41287 w 327614"/>
                    <a:gd name="connsiteY30" fmla="*/ 71084 h 154211"/>
                    <a:gd name="connsiteX31" fmla="*/ 32051 w 327614"/>
                    <a:gd name="connsiteY31" fmla="*/ 68005 h 154211"/>
                    <a:gd name="connsiteX32" fmla="*/ 22814 w 327614"/>
                    <a:gd name="connsiteY32" fmla="*/ 61847 h 154211"/>
                    <a:gd name="connsiteX33" fmla="*/ 13578 w 327614"/>
                    <a:gd name="connsiteY33" fmla="*/ 58768 h 154211"/>
                    <a:gd name="connsiteX34" fmla="*/ 1263 w 327614"/>
                    <a:gd name="connsiteY34" fmla="*/ 21823 h 15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7614" h="154211">
                      <a:moveTo>
                        <a:pt x="1263" y="21823"/>
                      </a:moveTo>
                      <a:cubicBezTo>
                        <a:pt x="3829" y="15152"/>
                        <a:pt x="19805" y="20272"/>
                        <a:pt x="28972" y="18744"/>
                      </a:cubicBezTo>
                      <a:cubicBezTo>
                        <a:pt x="32173" y="18210"/>
                        <a:pt x="35225" y="16943"/>
                        <a:pt x="38208" y="15665"/>
                      </a:cubicBezTo>
                      <a:cubicBezTo>
                        <a:pt x="42426" y="13857"/>
                        <a:pt x="45943" y="9807"/>
                        <a:pt x="50523" y="9508"/>
                      </a:cubicBezTo>
                      <a:cubicBezTo>
                        <a:pt x="93547" y="6702"/>
                        <a:pt x="136730" y="7455"/>
                        <a:pt x="179833" y="6429"/>
                      </a:cubicBezTo>
                      <a:cubicBezTo>
                        <a:pt x="189264" y="4333"/>
                        <a:pt x="214288" y="-4858"/>
                        <a:pt x="226014" y="3350"/>
                      </a:cubicBezTo>
                      <a:cubicBezTo>
                        <a:pt x="232077" y="7594"/>
                        <a:pt x="232172" y="17718"/>
                        <a:pt x="238330" y="21823"/>
                      </a:cubicBezTo>
                      <a:cubicBezTo>
                        <a:pt x="241409" y="23875"/>
                        <a:pt x="244257" y="26325"/>
                        <a:pt x="247566" y="27980"/>
                      </a:cubicBezTo>
                      <a:cubicBezTo>
                        <a:pt x="253879" y="31136"/>
                        <a:pt x="266339" y="32966"/>
                        <a:pt x="272196" y="34138"/>
                      </a:cubicBezTo>
                      <a:cubicBezTo>
                        <a:pt x="275275" y="36191"/>
                        <a:pt x="278220" y="38460"/>
                        <a:pt x="281433" y="40296"/>
                      </a:cubicBezTo>
                      <a:cubicBezTo>
                        <a:pt x="287071" y="43518"/>
                        <a:pt x="297981" y="47608"/>
                        <a:pt x="302984" y="52611"/>
                      </a:cubicBezTo>
                      <a:cubicBezTo>
                        <a:pt x="306612" y="56239"/>
                        <a:pt x="308881" y="61030"/>
                        <a:pt x="312220" y="64926"/>
                      </a:cubicBezTo>
                      <a:cubicBezTo>
                        <a:pt x="315054" y="68232"/>
                        <a:pt x="318378" y="71083"/>
                        <a:pt x="321457" y="74162"/>
                      </a:cubicBezTo>
                      <a:cubicBezTo>
                        <a:pt x="322483" y="78267"/>
                        <a:pt x="323374" y="82408"/>
                        <a:pt x="324536" y="86477"/>
                      </a:cubicBezTo>
                      <a:cubicBezTo>
                        <a:pt x="325427" y="89598"/>
                        <a:pt x="327614" y="92469"/>
                        <a:pt x="327614" y="95714"/>
                      </a:cubicBezTo>
                      <a:cubicBezTo>
                        <a:pt x="327614" y="111142"/>
                        <a:pt x="327072" y="126678"/>
                        <a:pt x="324536" y="141896"/>
                      </a:cubicBezTo>
                      <a:cubicBezTo>
                        <a:pt x="323928" y="145546"/>
                        <a:pt x="321267" y="148821"/>
                        <a:pt x="318378" y="151132"/>
                      </a:cubicBezTo>
                      <a:cubicBezTo>
                        <a:pt x="315844" y="153159"/>
                        <a:pt x="312221" y="153185"/>
                        <a:pt x="309142" y="154211"/>
                      </a:cubicBezTo>
                      <a:cubicBezTo>
                        <a:pt x="258955" y="147041"/>
                        <a:pt x="306361" y="156977"/>
                        <a:pt x="278354" y="144974"/>
                      </a:cubicBezTo>
                      <a:cubicBezTo>
                        <a:pt x="274465" y="143307"/>
                        <a:pt x="270121" y="143009"/>
                        <a:pt x="266039" y="141896"/>
                      </a:cubicBezTo>
                      <a:cubicBezTo>
                        <a:pt x="258831" y="139930"/>
                        <a:pt x="251509" y="138291"/>
                        <a:pt x="244487" y="135738"/>
                      </a:cubicBezTo>
                      <a:cubicBezTo>
                        <a:pt x="240174" y="134169"/>
                        <a:pt x="236660" y="130542"/>
                        <a:pt x="232172" y="129580"/>
                      </a:cubicBezTo>
                      <a:cubicBezTo>
                        <a:pt x="222087" y="127419"/>
                        <a:pt x="211647" y="127528"/>
                        <a:pt x="201384" y="126502"/>
                      </a:cubicBezTo>
                      <a:cubicBezTo>
                        <a:pt x="198305" y="125476"/>
                        <a:pt x="195368" y="123826"/>
                        <a:pt x="192148" y="123423"/>
                      </a:cubicBezTo>
                      <a:cubicBezTo>
                        <a:pt x="178870" y="121763"/>
                        <a:pt x="165217" y="123101"/>
                        <a:pt x="152123" y="120344"/>
                      </a:cubicBezTo>
                      <a:cubicBezTo>
                        <a:pt x="145387" y="118926"/>
                        <a:pt x="140222" y="113161"/>
                        <a:pt x="133651" y="111108"/>
                      </a:cubicBezTo>
                      <a:cubicBezTo>
                        <a:pt x="123661" y="107986"/>
                        <a:pt x="113061" y="107304"/>
                        <a:pt x="102863" y="104950"/>
                      </a:cubicBezTo>
                      <a:cubicBezTo>
                        <a:pt x="99701" y="104220"/>
                        <a:pt x="96747" y="102762"/>
                        <a:pt x="93627" y="101871"/>
                      </a:cubicBezTo>
                      <a:cubicBezTo>
                        <a:pt x="89558" y="100709"/>
                        <a:pt x="85416" y="99819"/>
                        <a:pt x="81311" y="98793"/>
                      </a:cubicBezTo>
                      <a:cubicBezTo>
                        <a:pt x="73780" y="95027"/>
                        <a:pt x="66290" y="91918"/>
                        <a:pt x="59760" y="86477"/>
                      </a:cubicBezTo>
                      <a:cubicBezTo>
                        <a:pt x="49548" y="77967"/>
                        <a:pt x="52751" y="76816"/>
                        <a:pt x="41287" y="71084"/>
                      </a:cubicBezTo>
                      <a:cubicBezTo>
                        <a:pt x="38384" y="69633"/>
                        <a:pt x="34954" y="69456"/>
                        <a:pt x="32051" y="68005"/>
                      </a:cubicBezTo>
                      <a:cubicBezTo>
                        <a:pt x="28741" y="66350"/>
                        <a:pt x="26124" y="63502"/>
                        <a:pt x="22814" y="61847"/>
                      </a:cubicBezTo>
                      <a:cubicBezTo>
                        <a:pt x="19911" y="60396"/>
                        <a:pt x="16415" y="60344"/>
                        <a:pt x="13578" y="58768"/>
                      </a:cubicBezTo>
                      <a:cubicBezTo>
                        <a:pt x="-1187" y="50565"/>
                        <a:pt x="-1303" y="28494"/>
                        <a:pt x="1263" y="2182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4" name="Freeform: Shape 553">
                  <a:extLst>
                    <a:ext uri="{FF2B5EF4-FFF2-40B4-BE49-F238E27FC236}">
                      <a16:creationId xmlns:a16="http://schemas.microsoft.com/office/drawing/2014/main" id="{23897F12-AFF3-4A46-A1F8-BAF460D1C08E}"/>
                    </a:ext>
                  </a:extLst>
                </p:cNvPr>
                <p:cNvSpPr/>
                <p:nvPr/>
              </p:nvSpPr>
              <p:spPr>
                <a:xfrm>
                  <a:off x="5464380" y="4440163"/>
                  <a:ext cx="120139" cy="88348"/>
                </a:xfrm>
                <a:custGeom>
                  <a:avLst/>
                  <a:gdLst>
                    <a:gd name="connsiteX0" fmla="*/ 4894 w 291222"/>
                    <a:gd name="connsiteY0" fmla="*/ 4740 h 232691"/>
                    <a:gd name="connsiteX1" fmla="*/ 57234 w 291222"/>
                    <a:gd name="connsiteY1" fmla="*/ 4740 h 232691"/>
                    <a:gd name="connsiteX2" fmla="*/ 66470 w 291222"/>
                    <a:gd name="connsiteY2" fmla="*/ 7819 h 232691"/>
                    <a:gd name="connsiteX3" fmla="*/ 81864 w 291222"/>
                    <a:gd name="connsiteY3" fmla="*/ 13976 h 232691"/>
                    <a:gd name="connsiteX4" fmla="*/ 109573 w 291222"/>
                    <a:gd name="connsiteY4" fmla="*/ 26291 h 232691"/>
                    <a:gd name="connsiteX5" fmla="*/ 115731 w 291222"/>
                    <a:gd name="connsiteY5" fmla="*/ 35528 h 232691"/>
                    <a:gd name="connsiteX6" fmla="*/ 134204 w 291222"/>
                    <a:gd name="connsiteY6" fmla="*/ 47843 h 232691"/>
                    <a:gd name="connsiteX7" fmla="*/ 143440 w 291222"/>
                    <a:gd name="connsiteY7" fmla="*/ 54001 h 232691"/>
                    <a:gd name="connsiteX8" fmla="*/ 152676 w 291222"/>
                    <a:gd name="connsiteY8" fmla="*/ 60158 h 232691"/>
                    <a:gd name="connsiteX9" fmla="*/ 183464 w 291222"/>
                    <a:gd name="connsiteY9" fmla="*/ 63237 h 232691"/>
                    <a:gd name="connsiteX10" fmla="*/ 220410 w 291222"/>
                    <a:gd name="connsiteY10" fmla="*/ 72473 h 232691"/>
                    <a:gd name="connsiteX11" fmla="*/ 232725 w 291222"/>
                    <a:gd name="connsiteY11" fmla="*/ 90946 h 232691"/>
                    <a:gd name="connsiteX12" fmla="*/ 235804 w 291222"/>
                    <a:gd name="connsiteY12" fmla="*/ 100182 h 232691"/>
                    <a:gd name="connsiteX13" fmla="*/ 245040 w 291222"/>
                    <a:gd name="connsiteY13" fmla="*/ 103261 h 232691"/>
                    <a:gd name="connsiteX14" fmla="*/ 257355 w 291222"/>
                    <a:gd name="connsiteY14" fmla="*/ 109419 h 232691"/>
                    <a:gd name="connsiteX15" fmla="*/ 275828 w 291222"/>
                    <a:gd name="connsiteY15" fmla="*/ 118655 h 232691"/>
                    <a:gd name="connsiteX16" fmla="*/ 278907 w 291222"/>
                    <a:gd name="connsiteY16" fmla="*/ 127891 h 232691"/>
                    <a:gd name="connsiteX17" fmla="*/ 291222 w 291222"/>
                    <a:gd name="connsiteY17" fmla="*/ 146364 h 232691"/>
                    <a:gd name="connsiteX18" fmla="*/ 288143 w 291222"/>
                    <a:gd name="connsiteY18" fmla="*/ 226413 h 232691"/>
                    <a:gd name="connsiteX19" fmla="*/ 275828 w 291222"/>
                    <a:gd name="connsiteY19" fmla="*/ 232570 h 232691"/>
                    <a:gd name="connsiteX20" fmla="*/ 245040 w 291222"/>
                    <a:gd name="connsiteY20" fmla="*/ 229491 h 232691"/>
                    <a:gd name="connsiteX21" fmla="*/ 232725 w 291222"/>
                    <a:gd name="connsiteY21" fmla="*/ 226413 h 232691"/>
                    <a:gd name="connsiteX22" fmla="*/ 220410 w 291222"/>
                    <a:gd name="connsiteY22" fmla="*/ 204861 h 232691"/>
                    <a:gd name="connsiteX23" fmla="*/ 214252 w 291222"/>
                    <a:gd name="connsiteY23" fmla="*/ 195625 h 232691"/>
                    <a:gd name="connsiteX24" fmla="*/ 195779 w 291222"/>
                    <a:gd name="connsiteY24" fmla="*/ 180231 h 232691"/>
                    <a:gd name="connsiteX25" fmla="*/ 180385 w 291222"/>
                    <a:gd name="connsiteY25" fmla="*/ 161758 h 232691"/>
                    <a:gd name="connsiteX26" fmla="*/ 140361 w 291222"/>
                    <a:gd name="connsiteY26" fmla="*/ 155601 h 232691"/>
                    <a:gd name="connsiteX27" fmla="*/ 134204 w 291222"/>
                    <a:gd name="connsiteY27" fmla="*/ 137128 h 232691"/>
                    <a:gd name="connsiteX28" fmla="*/ 63391 w 291222"/>
                    <a:gd name="connsiteY28" fmla="*/ 97104 h 232691"/>
                    <a:gd name="connsiteX29" fmla="*/ 51076 w 291222"/>
                    <a:gd name="connsiteY29" fmla="*/ 90946 h 232691"/>
                    <a:gd name="connsiteX30" fmla="*/ 14131 w 291222"/>
                    <a:gd name="connsiteY30" fmla="*/ 60158 h 232691"/>
                    <a:gd name="connsiteX31" fmla="*/ 7973 w 291222"/>
                    <a:gd name="connsiteY31" fmla="*/ 50922 h 232691"/>
                    <a:gd name="connsiteX32" fmla="*/ 4894 w 291222"/>
                    <a:gd name="connsiteY32" fmla="*/ 4740 h 23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1222" h="232691">
                      <a:moveTo>
                        <a:pt x="4894" y="4740"/>
                      </a:moveTo>
                      <a:cubicBezTo>
                        <a:pt x="13104" y="-2957"/>
                        <a:pt x="21397" y="-39"/>
                        <a:pt x="57234" y="4740"/>
                      </a:cubicBezTo>
                      <a:cubicBezTo>
                        <a:pt x="60451" y="5169"/>
                        <a:pt x="63431" y="6680"/>
                        <a:pt x="66470" y="7819"/>
                      </a:cubicBezTo>
                      <a:cubicBezTo>
                        <a:pt x="71645" y="9759"/>
                        <a:pt x="76670" y="12087"/>
                        <a:pt x="81864" y="13976"/>
                      </a:cubicBezTo>
                      <a:cubicBezTo>
                        <a:pt x="106044" y="22768"/>
                        <a:pt x="93684" y="15699"/>
                        <a:pt x="109573" y="26291"/>
                      </a:cubicBezTo>
                      <a:cubicBezTo>
                        <a:pt x="111626" y="29370"/>
                        <a:pt x="112946" y="33091"/>
                        <a:pt x="115731" y="35528"/>
                      </a:cubicBezTo>
                      <a:cubicBezTo>
                        <a:pt x="121300" y="40401"/>
                        <a:pt x="128046" y="43738"/>
                        <a:pt x="134204" y="47843"/>
                      </a:cubicBezTo>
                      <a:lnTo>
                        <a:pt x="143440" y="54001"/>
                      </a:lnTo>
                      <a:cubicBezTo>
                        <a:pt x="146519" y="56053"/>
                        <a:pt x="148994" y="59790"/>
                        <a:pt x="152676" y="60158"/>
                      </a:cubicBezTo>
                      <a:lnTo>
                        <a:pt x="183464" y="63237"/>
                      </a:lnTo>
                      <a:cubicBezTo>
                        <a:pt x="207859" y="71369"/>
                        <a:pt x="195534" y="68328"/>
                        <a:pt x="220410" y="72473"/>
                      </a:cubicBezTo>
                      <a:cubicBezTo>
                        <a:pt x="224515" y="78631"/>
                        <a:pt x="230385" y="83925"/>
                        <a:pt x="232725" y="90946"/>
                      </a:cubicBezTo>
                      <a:cubicBezTo>
                        <a:pt x="233751" y="94025"/>
                        <a:pt x="233509" y="97887"/>
                        <a:pt x="235804" y="100182"/>
                      </a:cubicBezTo>
                      <a:cubicBezTo>
                        <a:pt x="238099" y="102477"/>
                        <a:pt x="242057" y="101983"/>
                        <a:pt x="245040" y="103261"/>
                      </a:cubicBezTo>
                      <a:cubicBezTo>
                        <a:pt x="249258" y="105069"/>
                        <a:pt x="253137" y="107611"/>
                        <a:pt x="257355" y="109419"/>
                      </a:cubicBezTo>
                      <a:cubicBezTo>
                        <a:pt x="275203" y="117069"/>
                        <a:pt x="258073" y="106820"/>
                        <a:pt x="275828" y="118655"/>
                      </a:cubicBezTo>
                      <a:cubicBezTo>
                        <a:pt x="276854" y="121734"/>
                        <a:pt x="277331" y="125054"/>
                        <a:pt x="278907" y="127891"/>
                      </a:cubicBezTo>
                      <a:cubicBezTo>
                        <a:pt x="282501" y="134360"/>
                        <a:pt x="291222" y="146364"/>
                        <a:pt x="291222" y="146364"/>
                      </a:cubicBezTo>
                      <a:cubicBezTo>
                        <a:pt x="290196" y="173047"/>
                        <a:pt x="292837" y="200126"/>
                        <a:pt x="288143" y="226413"/>
                      </a:cubicBezTo>
                      <a:cubicBezTo>
                        <a:pt x="287336" y="230931"/>
                        <a:pt x="280406" y="232243"/>
                        <a:pt x="275828" y="232570"/>
                      </a:cubicBezTo>
                      <a:cubicBezTo>
                        <a:pt x="265540" y="233305"/>
                        <a:pt x="255303" y="230517"/>
                        <a:pt x="245040" y="229491"/>
                      </a:cubicBezTo>
                      <a:cubicBezTo>
                        <a:pt x="240935" y="228465"/>
                        <a:pt x="236168" y="228872"/>
                        <a:pt x="232725" y="226413"/>
                      </a:cubicBezTo>
                      <a:cubicBezTo>
                        <a:pt x="221140" y="218139"/>
                        <a:pt x="225363" y="214768"/>
                        <a:pt x="220410" y="204861"/>
                      </a:cubicBezTo>
                      <a:cubicBezTo>
                        <a:pt x="218755" y="201551"/>
                        <a:pt x="216621" y="198468"/>
                        <a:pt x="214252" y="195625"/>
                      </a:cubicBezTo>
                      <a:cubicBezTo>
                        <a:pt x="206841" y="186732"/>
                        <a:pt x="204864" y="186287"/>
                        <a:pt x="195779" y="180231"/>
                      </a:cubicBezTo>
                      <a:cubicBezTo>
                        <a:pt x="192242" y="174926"/>
                        <a:pt x="186312" y="164722"/>
                        <a:pt x="180385" y="161758"/>
                      </a:cubicBezTo>
                      <a:cubicBezTo>
                        <a:pt x="175681" y="159406"/>
                        <a:pt x="140453" y="155613"/>
                        <a:pt x="140361" y="155601"/>
                      </a:cubicBezTo>
                      <a:cubicBezTo>
                        <a:pt x="138309" y="149443"/>
                        <a:pt x="135271" y="143530"/>
                        <a:pt x="134204" y="137128"/>
                      </a:cubicBezTo>
                      <a:cubicBezTo>
                        <a:pt x="124499" y="78900"/>
                        <a:pt x="140517" y="100776"/>
                        <a:pt x="63391" y="97104"/>
                      </a:cubicBezTo>
                      <a:cubicBezTo>
                        <a:pt x="59286" y="95051"/>
                        <a:pt x="55012" y="93307"/>
                        <a:pt x="51076" y="90946"/>
                      </a:cubicBezTo>
                      <a:cubicBezTo>
                        <a:pt x="38454" y="83372"/>
                        <a:pt x="22426" y="72600"/>
                        <a:pt x="14131" y="60158"/>
                      </a:cubicBezTo>
                      <a:lnTo>
                        <a:pt x="7973" y="50922"/>
                      </a:lnTo>
                      <a:cubicBezTo>
                        <a:pt x="-455" y="25634"/>
                        <a:pt x="-3316" y="12437"/>
                        <a:pt x="4894" y="474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5" name="Freeform: Shape 554">
                  <a:extLst>
                    <a:ext uri="{FF2B5EF4-FFF2-40B4-BE49-F238E27FC236}">
                      <a16:creationId xmlns:a16="http://schemas.microsoft.com/office/drawing/2014/main" id="{C14D9D90-5F6D-4559-AC9C-0389D3C729E4}"/>
                    </a:ext>
                  </a:extLst>
                </p:cNvPr>
                <p:cNvSpPr/>
                <p:nvPr/>
              </p:nvSpPr>
              <p:spPr>
                <a:xfrm>
                  <a:off x="5450289" y="4480222"/>
                  <a:ext cx="98667" cy="94728"/>
                </a:xfrm>
                <a:custGeom>
                  <a:avLst/>
                  <a:gdLst>
                    <a:gd name="connsiteX0" fmla="*/ 11342 w 239173"/>
                    <a:gd name="connsiteY0" fmla="*/ 833 h 249493"/>
                    <a:gd name="connsiteX1" fmla="*/ 48288 w 239173"/>
                    <a:gd name="connsiteY1" fmla="*/ 13148 h 249493"/>
                    <a:gd name="connsiteX2" fmla="*/ 54445 w 239173"/>
                    <a:gd name="connsiteY2" fmla="*/ 22384 h 249493"/>
                    <a:gd name="connsiteX3" fmla="*/ 72918 w 239173"/>
                    <a:gd name="connsiteY3" fmla="*/ 40857 h 249493"/>
                    <a:gd name="connsiteX4" fmla="*/ 85233 w 239173"/>
                    <a:gd name="connsiteY4" fmla="*/ 56251 h 249493"/>
                    <a:gd name="connsiteX5" fmla="*/ 91391 w 239173"/>
                    <a:gd name="connsiteY5" fmla="*/ 65488 h 249493"/>
                    <a:gd name="connsiteX6" fmla="*/ 119100 w 239173"/>
                    <a:gd name="connsiteY6" fmla="*/ 87039 h 249493"/>
                    <a:gd name="connsiteX7" fmla="*/ 131415 w 239173"/>
                    <a:gd name="connsiteY7" fmla="*/ 105512 h 249493"/>
                    <a:gd name="connsiteX8" fmla="*/ 137573 w 239173"/>
                    <a:gd name="connsiteY8" fmla="*/ 114748 h 249493"/>
                    <a:gd name="connsiteX9" fmla="*/ 152967 w 239173"/>
                    <a:gd name="connsiteY9" fmla="*/ 117827 h 249493"/>
                    <a:gd name="connsiteX10" fmla="*/ 165282 w 239173"/>
                    <a:gd name="connsiteY10" fmla="*/ 120906 h 249493"/>
                    <a:gd name="connsiteX11" fmla="*/ 192991 w 239173"/>
                    <a:gd name="connsiteY11" fmla="*/ 139378 h 249493"/>
                    <a:gd name="connsiteX12" fmla="*/ 202227 w 239173"/>
                    <a:gd name="connsiteY12" fmla="*/ 145536 h 249493"/>
                    <a:gd name="connsiteX13" fmla="*/ 226857 w 239173"/>
                    <a:gd name="connsiteY13" fmla="*/ 173245 h 249493"/>
                    <a:gd name="connsiteX14" fmla="*/ 236094 w 239173"/>
                    <a:gd name="connsiteY14" fmla="*/ 182481 h 249493"/>
                    <a:gd name="connsiteX15" fmla="*/ 239173 w 239173"/>
                    <a:gd name="connsiteY15" fmla="*/ 191718 h 249493"/>
                    <a:gd name="connsiteX16" fmla="*/ 236094 w 239173"/>
                    <a:gd name="connsiteY16" fmla="*/ 222506 h 249493"/>
                    <a:gd name="connsiteX17" fmla="*/ 233015 w 239173"/>
                    <a:gd name="connsiteY17" fmla="*/ 231742 h 249493"/>
                    <a:gd name="connsiteX18" fmla="*/ 189912 w 239173"/>
                    <a:gd name="connsiteY18" fmla="*/ 234821 h 249493"/>
                    <a:gd name="connsiteX19" fmla="*/ 140651 w 239173"/>
                    <a:gd name="connsiteY19" fmla="*/ 240978 h 249493"/>
                    <a:gd name="connsiteX20" fmla="*/ 131415 w 239173"/>
                    <a:gd name="connsiteY20" fmla="*/ 234821 h 249493"/>
                    <a:gd name="connsiteX21" fmla="*/ 122179 w 239173"/>
                    <a:gd name="connsiteY21" fmla="*/ 231742 h 249493"/>
                    <a:gd name="connsiteX22" fmla="*/ 100627 w 239173"/>
                    <a:gd name="connsiteY22" fmla="*/ 219427 h 249493"/>
                    <a:gd name="connsiteX23" fmla="*/ 91391 w 239173"/>
                    <a:gd name="connsiteY23" fmla="*/ 210191 h 249493"/>
                    <a:gd name="connsiteX24" fmla="*/ 69839 w 239173"/>
                    <a:gd name="connsiteY24" fmla="*/ 182481 h 249493"/>
                    <a:gd name="connsiteX25" fmla="*/ 54445 w 239173"/>
                    <a:gd name="connsiteY25" fmla="*/ 164009 h 249493"/>
                    <a:gd name="connsiteX26" fmla="*/ 48288 w 239173"/>
                    <a:gd name="connsiteY26" fmla="*/ 151694 h 249493"/>
                    <a:gd name="connsiteX27" fmla="*/ 45209 w 239173"/>
                    <a:gd name="connsiteY27" fmla="*/ 142457 h 249493"/>
                    <a:gd name="connsiteX28" fmla="*/ 39051 w 239173"/>
                    <a:gd name="connsiteY28" fmla="*/ 133221 h 249493"/>
                    <a:gd name="connsiteX29" fmla="*/ 32894 w 239173"/>
                    <a:gd name="connsiteY29" fmla="*/ 108591 h 249493"/>
                    <a:gd name="connsiteX30" fmla="*/ 26736 w 239173"/>
                    <a:gd name="connsiteY30" fmla="*/ 59330 h 249493"/>
                    <a:gd name="connsiteX31" fmla="*/ 20579 w 239173"/>
                    <a:gd name="connsiteY31" fmla="*/ 50094 h 249493"/>
                    <a:gd name="connsiteX32" fmla="*/ 17500 w 239173"/>
                    <a:gd name="connsiteY32" fmla="*/ 40857 h 249493"/>
                    <a:gd name="connsiteX33" fmla="*/ 5185 w 239173"/>
                    <a:gd name="connsiteY33" fmla="*/ 37778 h 249493"/>
                    <a:gd name="connsiteX34" fmla="*/ 11342 w 239173"/>
                    <a:gd name="connsiteY34" fmla="*/ 833 h 24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173" h="249493">
                      <a:moveTo>
                        <a:pt x="11342" y="833"/>
                      </a:moveTo>
                      <a:cubicBezTo>
                        <a:pt x="18526" y="-3272"/>
                        <a:pt x="42335" y="8896"/>
                        <a:pt x="48288" y="13148"/>
                      </a:cubicBezTo>
                      <a:cubicBezTo>
                        <a:pt x="51299" y="15299"/>
                        <a:pt x="51987" y="19619"/>
                        <a:pt x="54445" y="22384"/>
                      </a:cubicBezTo>
                      <a:cubicBezTo>
                        <a:pt x="60230" y="28893"/>
                        <a:pt x="72918" y="40857"/>
                        <a:pt x="72918" y="40857"/>
                      </a:cubicBezTo>
                      <a:cubicBezTo>
                        <a:pt x="78912" y="58840"/>
                        <a:pt x="71307" y="42325"/>
                        <a:pt x="85233" y="56251"/>
                      </a:cubicBezTo>
                      <a:cubicBezTo>
                        <a:pt x="87850" y="58868"/>
                        <a:pt x="88932" y="62722"/>
                        <a:pt x="91391" y="65488"/>
                      </a:cubicBezTo>
                      <a:cubicBezTo>
                        <a:pt x="108879" y="85161"/>
                        <a:pt x="102825" y="81614"/>
                        <a:pt x="119100" y="87039"/>
                      </a:cubicBezTo>
                      <a:lnTo>
                        <a:pt x="131415" y="105512"/>
                      </a:lnTo>
                      <a:cubicBezTo>
                        <a:pt x="133468" y="108591"/>
                        <a:pt x="133945" y="114022"/>
                        <a:pt x="137573" y="114748"/>
                      </a:cubicBezTo>
                      <a:cubicBezTo>
                        <a:pt x="142704" y="115774"/>
                        <a:pt x="147859" y="116692"/>
                        <a:pt x="152967" y="117827"/>
                      </a:cubicBezTo>
                      <a:cubicBezTo>
                        <a:pt x="157098" y="118745"/>
                        <a:pt x="161177" y="119880"/>
                        <a:pt x="165282" y="120906"/>
                      </a:cubicBezTo>
                      <a:lnTo>
                        <a:pt x="192991" y="139378"/>
                      </a:lnTo>
                      <a:lnTo>
                        <a:pt x="202227" y="145536"/>
                      </a:lnTo>
                      <a:cubicBezTo>
                        <a:pt x="213215" y="162016"/>
                        <a:pt x="205771" y="152159"/>
                        <a:pt x="226857" y="173245"/>
                      </a:cubicBezTo>
                      <a:lnTo>
                        <a:pt x="236094" y="182481"/>
                      </a:lnTo>
                      <a:cubicBezTo>
                        <a:pt x="237120" y="185560"/>
                        <a:pt x="239173" y="188472"/>
                        <a:pt x="239173" y="191718"/>
                      </a:cubicBezTo>
                      <a:cubicBezTo>
                        <a:pt x="239173" y="202032"/>
                        <a:pt x="237662" y="212312"/>
                        <a:pt x="236094" y="222506"/>
                      </a:cubicBezTo>
                      <a:cubicBezTo>
                        <a:pt x="235601" y="225713"/>
                        <a:pt x="236151" y="230906"/>
                        <a:pt x="233015" y="231742"/>
                      </a:cubicBezTo>
                      <a:cubicBezTo>
                        <a:pt x="219097" y="235453"/>
                        <a:pt x="204280" y="233795"/>
                        <a:pt x="189912" y="234821"/>
                      </a:cubicBezTo>
                      <a:cubicBezTo>
                        <a:pt x="182282" y="257709"/>
                        <a:pt x="188510" y="248954"/>
                        <a:pt x="140651" y="240978"/>
                      </a:cubicBezTo>
                      <a:cubicBezTo>
                        <a:pt x="137001" y="240370"/>
                        <a:pt x="134724" y="236476"/>
                        <a:pt x="131415" y="234821"/>
                      </a:cubicBezTo>
                      <a:cubicBezTo>
                        <a:pt x="128512" y="233370"/>
                        <a:pt x="125162" y="233020"/>
                        <a:pt x="122179" y="231742"/>
                      </a:cubicBezTo>
                      <a:cubicBezTo>
                        <a:pt x="115984" y="229087"/>
                        <a:pt x="106081" y="223971"/>
                        <a:pt x="100627" y="219427"/>
                      </a:cubicBezTo>
                      <a:cubicBezTo>
                        <a:pt x="97282" y="216640"/>
                        <a:pt x="94470" y="213270"/>
                        <a:pt x="91391" y="210191"/>
                      </a:cubicBezTo>
                      <a:cubicBezTo>
                        <a:pt x="82978" y="184951"/>
                        <a:pt x="97531" y="224021"/>
                        <a:pt x="69839" y="182481"/>
                      </a:cubicBezTo>
                      <a:cubicBezTo>
                        <a:pt x="61267" y="169622"/>
                        <a:pt x="66298" y="175861"/>
                        <a:pt x="54445" y="164009"/>
                      </a:cubicBezTo>
                      <a:cubicBezTo>
                        <a:pt x="52393" y="159904"/>
                        <a:pt x="50096" y="155912"/>
                        <a:pt x="48288" y="151694"/>
                      </a:cubicBezTo>
                      <a:cubicBezTo>
                        <a:pt x="47010" y="148711"/>
                        <a:pt x="46661" y="145360"/>
                        <a:pt x="45209" y="142457"/>
                      </a:cubicBezTo>
                      <a:cubicBezTo>
                        <a:pt x="43554" y="139147"/>
                        <a:pt x="41104" y="136300"/>
                        <a:pt x="39051" y="133221"/>
                      </a:cubicBezTo>
                      <a:cubicBezTo>
                        <a:pt x="35600" y="122863"/>
                        <a:pt x="34545" y="120970"/>
                        <a:pt x="32894" y="108591"/>
                      </a:cubicBezTo>
                      <a:cubicBezTo>
                        <a:pt x="32397" y="104864"/>
                        <a:pt x="29572" y="67838"/>
                        <a:pt x="26736" y="59330"/>
                      </a:cubicBezTo>
                      <a:cubicBezTo>
                        <a:pt x="25566" y="55820"/>
                        <a:pt x="22234" y="53403"/>
                        <a:pt x="20579" y="50094"/>
                      </a:cubicBezTo>
                      <a:cubicBezTo>
                        <a:pt x="19128" y="47191"/>
                        <a:pt x="20034" y="42885"/>
                        <a:pt x="17500" y="40857"/>
                      </a:cubicBezTo>
                      <a:cubicBezTo>
                        <a:pt x="14196" y="38214"/>
                        <a:pt x="9290" y="38804"/>
                        <a:pt x="5185" y="37778"/>
                      </a:cubicBezTo>
                      <a:cubicBezTo>
                        <a:pt x="-6467" y="30011"/>
                        <a:pt x="4158" y="4938"/>
                        <a:pt x="11342" y="83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6" name="Freeform: Shape 555">
                  <a:extLst>
                    <a:ext uri="{FF2B5EF4-FFF2-40B4-BE49-F238E27FC236}">
                      <a16:creationId xmlns:a16="http://schemas.microsoft.com/office/drawing/2014/main" id="{1AF9A3AB-4BAB-4AA1-81C1-3E5D9276FD80}"/>
                    </a:ext>
                  </a:extLst>
                </p:cNvPr>
                <p:cNvSpPr/>
                <p:nvPr/>
              </p:nvSpPr>
              <p:spPr>
                <a:xfrm>
                  <a:off x="5419405" y="4500727"/>
                  <a:ext cx="53344" cy="104889"/>
                </a:xfrm>
                <a:custGeom>
                  <a:avLst/>
                  <a:gdLst>
                    <a:gd name="connsiteX0" fmla="*/ 12315 w 129309"/>
                    <a:gd name="connsiteY0" fmla="*/ 11481 h 276256"/>
                    <a:gd name="connsiteX1" fmla="*/ 27709 w 129309"/>
                    <a:gd name="connsiteY1" fmla="*/ 20717 h 276256"/>
                    <a:gd name="connsiteX2" fmla="*/ 30788 w 129309"/>
                    <a:gd name="connsiteY2" fmla="*/ 29953 h 276256"/>
                    <a:gd name="connsiteX3" fmla="*/ 43103 w 129309"/>
                    <a:gd name="connsiteY3" fmla="*/ 48426 h 276256"/>
                    <a:gd name="connsiteX4" fmla="*/ 49261 w 129309"/>
                    <a:gd name="connsiteY4" fmla="*/ 57662 h 276256"/>
                    <a:gd name="connsiteX5" fmla="*/ 58497 w 129309"/>
                    <a:gd name="connsiteY5" fmla="*/ 79214 h 276256"/>
                    <a:gd name="connsiteX6" fmla="*/ 61576 w 129309"/>
                    <a:gd name="connsiteY6" fmla="*/ 88450 h 276256"/>
                    <a:gd name="connsiteX7" fmla="*/ 73891 w 129309"/>
                    <a:gd name="connsiteY7" fmla="*/ 110002 h 276256"/>
                    <a:gd name="connsiteX8" fmla="*/ 83128 w 129309"/>
                    <a:gd name="connsiteY8" fmla="*/ 119238 h 276256"/>
                    <a:gd name="connsiteX9" fmla="*/ 95443 w 129309"/>
                    <a:gd name="connsiteY9" fmla="*/ 137711 h 276256"/>
                    <a:gd name="connsiteX10" fmla="*/ 98521 w 129309"/>
                    <a:gd name="connsiteY10" fmla="*/ 146947 h 276256"/>
                    <a:gd name="connsiteX11" fmla="*/ 110837 w 129309"/>
                    <a:gd name="connsiteY11" fmla="*/ 165420 h 276256"/>
                    <a:gd name="connsiteX12" fmla="*/ 120073 w 129309"/>
                    <a:gd name="connsiteY12" fmla="*/ 199287 h 276256"/>
                    <a:gd name="connsiteX13" fmla="*/ 123152 w 129309"/>
                    <a:gd name="connsiteY13" fmla="*/ 220838 h 276256"/>
                    <a:gd name="connsiteX14" fmla="*/ 129309 w 129309"/>
                    <a:gd name="connsiteY14" fmla="*/ 239311 h 276256"/>
                    <a:gd name="connsiteX15" fmla="*/ 126231 w 129309"/>
                    <a:gd name="connsiteY15" fmla="*/ 260862 h 276256"/>
                    <a:gd name="connsiteX16" fmla="*/ 113915 w 129309"/>
                    <a:gd name="connsiteY16" fmla="*/ 267020 h 276256"/>
                    <a:gd name="connsiteX17" fmla="*/ 95443 w 129309"/>
                    <a:gd name="connsiteY17" fmla="*/ 276256 h 276256"/>
                    <a:gd name="connsiteX18" fmla="*/ 55418 w 129309"/>
                    <a:gd name="connsiteY18" fmla="*/ 270099 h 276256"/>
                    <a:gd name="connsiteX19" fmla="*/ 33867 w 129309"/>
                    <a:gd name="connsiteY19" fmla="*/ 254705 h 276256"/>
                    <a:gd name="connsiteX20" fmla="*/ 24631 w 129309"/>
                    <a:gd name="connsiteY20" fmla="*/ 251626 h 276256"/>
                    <a:gd name="connsiteX21" fmla="*/ 15394 w 129309"/>
                    <a:gd name="connsiteY21" fmla="*/ 242390 h 276256"/>
                    <a:gd name="connsiteX22" fmla="*/ 6158 w 129309"/>
                    <a:gd name="connsiteY22" fmla="*/ 220838 h 276256"/>
                    <a:gd name="connsiteX23" fmla="*/ 3079 w 129309"/>
                    <a:gd name="connsiteY23" fmla="*/ 205444 h 276256"/>
                    <a:gd name="connsiteX24" fmla="*/ 0 w 129309"/>
                    <a:gd name="connsiteY24" fmla="*/ 193129 h 276256"/>
                    <a:gd name="connsiteX25" fmla="*/ 12315 w 129309"/>
                    <a:gd name="connsiteY25" fmla="*/ 11481 h 27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9309" h="276256">
                      <a:moveTo>
                        <a:pt x="12315" y="11481"/>
                      </a:moveTo>
                      <a:cubicBezTo>
                        <a:pt x="16933" y="-17254"/>
                        <a:pt x="23478" y="16486"/>
                        <a:pt x="27709" y="20717"/>
                      </a:cubicBezTo>
                      <a:cubicBezTo>
                        <a:pt x="30004" y="23012"/>
                        <a:pt x="29212" y="27116"/>
                        <a:pt x="30788" y="29953"/>
                      </a:cubicBezTo>
                      <a:cubicBezTo>
                        <a:pt x="34382" y="36422"/>
                        <a:pt x="38998" y="42268"/>
                        <a:pt x="43103" y="48426"/>
                      </a:cubicBezTo>
                      <a:lnTo>
                        <a:pt x="49261" y="57662"/>
                      </a:lnTo>
                      <a:cubicBezTo>
                        <a:pt x="56481" y="79321"/>
                        <a:pt x="47086" y="52587"/>
                        <a:pt x="58497" y="79214"/>
                      </a:cubicBezTo>
                      <a:cubicBezTo>
                        <a:pt x="59775" y="82197"/>
                        <a:pt x="60298" y="85467"/>
                        <a:pt x="61576" y="88450"/>
                      </a:cubicBezTo>
                      <a:cubicBezTo>
                        <a:pt x="64231" y="94644"/>
                        <a:pt x="69347" y="104549"/>
                        <a:pt x="73891" y="110002"/>
                      </a:cubicBezTo>
                      <a:cubicBezTo>
                        <a:pt x="76678" y="113347"/>
                        <a:pt x="80455" y="115801"/>
                        <a:pt x="83128" y="119238"/>
                      </a:cubicBezTo>
                      <a:cubicBezTo>
                        <a:pt x="87672" y="125080"/>
                        <a:pt x="95443" y="137711"/>
                        <a:pt x="95443" y="137711"/>
                      </a:cubicBezTo>
                      <a:cubicBezTo>
                        <a:pt x="96469" y="140790"/>
                        <a:pt x="96945" y="144110"/>
                        <a:pt x="98521" y="146947"/>
                      </a:cubicBezTo>
                      <a:cubicBezTo>
                        <a:pt x="102115" y="153416"/>
                        <a:pt x="110837" y="165420"/>
                        <a:pt x="110837" y="165420"/>
                      </a:cubicBezTo>
                      <a:cubicBezTo>
                        <a:pt x="114593" y="176691"/>
                        <a:pt x="118338" y="187140"/>
                        <a:pt x="120073" y="199287"/>
                      </a:cubicBezTo>
                      <a:cubicBezTo>
                        <a:pt x="121099" y="206471"/>
                        <a:pt x="121520" y="213767"/>
                        <a:pt x="123152" y="220838"/>
                      </a:cubicBezTo>
                      <a:cubicBezTo>
                        <a:pt x="124611" y="227162"/>
                        <a:pt x="129309" y="239311"/>
                        <a:pt x="129309" y="239311"/>
                      </a:cubicBezTo>
                      <a:cubicBezTo>
                        <a:pt x="128283" y="246495"/>
                        <a:pt x="129755" y="254519"/>
                        <a:pt x="126231" y="260862"/>
                      </a:cubicBezTo>
                      <a:cubicBezTo>
                        <a:pt x="124002" y="264874"/>
                        <a:pt x="117900" y="264743"/>
                        <a:pt x="113915" y="267020"/>
                      </a:cubicBezTo>
                      <a:cubicBezTo>
                        <a:pt x="97204" y="276569"/>
                        <a:pt x="112377" y="270611"/>
                        <a:pt x="95443" y="276256"/>
                      </a:cubicBezTo>
                      <a:cubicBezTo>
                        <a:pt x="85732" y="275177"/>
                        <a:pt x="66640" y="274307"/>
                        <a:pt x="55418" y="270099"/>
                      </a:cubicBezTo>
                      <a:cubicBezTo>
                        <a:pt x="31125" y="260990"/>
                        <a:pt x="54017" y="268139"/>
                        <a:pt x="33867" y="254705"/>
                      </a:cubicBezTo>
                      <a:cubicBezTo>
                        <a:pt x="31167" y="252905"/>
                        <a:pt x="27710" y="252652"/>
                        <a:pt x="24631" y="251626"/>
                      </a:cubicBezTo>
                      <a:cubicBezTo>
                        <a:pt x="21552" y="248547"/>
                        <a:pt x="17925" y="245933"/>
                        <a:pt x="15394" y="242390"/>
                      </a:cubicBezTo>
                      <a:cubicBezTo>
                        <a:pt x="12007" y="237649"/>
                        <a:pt x="7704" y="227020"/>
                        <a:pt x="6158" y="220838"/>
                      </a:cubicBezTo>
                      <a:cubicBezTo>
                        <a:pt x="4889" y="215761"/>
                        <a:pt x="4214" y="210552"/>
                        <a:pt x="3079" y="205444"/>
                      </a:cubicBezTo>
                      <a:cubicBezTo>
                        <a:pt x="2161" y="201313"/>
                        <a:pt x="1026" y="197234"/>
                        <a:pt x="0" y="193129"/>
                      </a:cubicBezTo>
                      <a:cubicBezTo>
                        <a:pt x="6348" y="21747"/>
                        <a:pt x="7697" y="40216"/>
                        <a:pt x="12315" y="1148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7" name="Freeform: Shape 556">
                  <a:extLst>
                    <a:ext uri="{FF2B5EF4-FFF2-40B4-BE49-F238E27FC236}">
                      <a16:creationId xmlns:a16="http://schemas.microsoft.com/office/drawing/2014/main" id="{28A82CA8-B5CB-4A87-90D1-E75C585A6305}"/>
                    </a:ext>
                  </a:extLst>
                </p:cNvPr>
                <p:cNvSpPr/>
                <p:nvPr/>
              </p:nvSpPr>
              <p:spPr>
                <a:xfrm>
                  <a:off x="5339329" y="4491477"/>
                  <a:ext cx="54256" cy="118815"/>
                </a:xfrm>
                <a:custGeom>
                  <a:avLst/>
                  <a:gdLst>
                    <a:gd name="connsiteX0" fmla="*/ 129454 w 131519"/>
                    <a:gd name="connsiteY0" fmla="*/ 1977 h 312934"/>
                    <a:gd name="connsiteX1" fmla="*/ 123296 w 131519"/>
                    <a:gd name="connsiteY1" fmla="*/ 63553 h 312934"/>
                    <a:gd name="connsiteX2" fmla="*/ 114060 w 131519"/>
                    <a:gd name="connsiteY2" fmla="*/ 97419 h 312934"/>
                    <a:gd name="connsiteX3" fmla="*/ 114060 w 131519"/>
                    <a:gd name="connsiteY3" fmla="*/ 195940 h 312934"/>
                    <a:gd name="connsiteX4" fmla="*/ 107902 w 131519"/>
                    <a:gd name="connsiteY4" fmla="*/ 220571 h 312934"/>
                    <a:gd name="connsiteX5" fmla="*/ 95587 w 131519"/>
                    <a:gd name="connsiteY5" fmla="*/ 242122 h 312934"/>
                    <a:gd name="connsiteX6" fmla="*/ 92508 w 131519"/>
                    <a:gd name="connsiteY6" fmla="*/ 282147 h 312934"/>
                    <a:gd name="connsiteX7" fmla="*/ 89429 w 131519"/>
                    <a:gd name="connsiteY7" fmla="*/ 291383 h 312934"/>
                    <a:gd name="connsiteX8" fmla="*/ 80193 w 131519"/>
                    <a:gd name="connsiteY8" fmla="*/ 300619 h 312934"/>
                    <a:gd name="connsiteX9" fmla="*/ 61720 w 131519"/>
                    <a:gd name="connsiteY9" fmla="*/ 312934 h 312934"/>
                    <a:gd name="connsiteX10" fmla="*/ 49405 w 131519"/>
                    <a:gd name="connsiteY10" fmla="*/ 309856 h 312934"/>
                    <a:gd name="connsiteX11" fmla="*/ 24775 w 131519"/>
                    <a:gd name="connsiteY11" fmla="*/ 288304 h 312934"/>
                    <a:gd name="connsiteX12" fmla="*/ 3223 w 131519"/>
                    <a:gd name="connsiteY12" fmla="*/ 285225 h 312934"/>
                    <a:gd name="connsiteX13" fmla="*/ 3223 w 131519"/>
                    <a:gd name="connsiteY13" fmla="*/ 180547 h 312934"/>
                    <a:gd name="connsiteX14" fmla="*/ 18617 w 131519"/>
                    <a:gd name="connsiteY14" fmla="*/ 152837 h 312934"/>
                    <a:gd name="connsiteX15" fmla="*/ 30933 w 131519"/>
                    <a:gd name="connsiteY15" fmla="*/ 134365 h 312934"/>
                    <a:gd name="connsiteX16" fmla="*/ 37090 w 131519"/>
                    <a:gd name="connsiteY16" fmla="*/ 125128 h 312934"/>
                    <a:gd name="connsiteX17" fmla="*/ 55563 w 131519"/>
                    <a:gd name="connsiteY17" fmla="*/ 109734 h 312934"/>
                    <a:gd name="connsiteX18" fmla="*/ 74036 w 131519"/>
                    <a:gd name="connsiteY18" fmla="*/ 82025 h 312934"/>
                    <a:gd name="connsiteX19" fmla="*/ 80193 w 131519"/>
                    <a:gd name="connsiteY19" fmla="*/ 72789 h 312934"/>
                    <a:gd name="connsiteX20" fmla="*/ 89429 w 131519"/>
                    <a:gd name="connsiteY20" fmla="*/ 42001 h 312934"/>
                    <a:gd name="connsiteX21" fmla="*/ 92508 w 131519"/>
                    <a:gd name="connsiteY21" fmla="*/ 32765 h 312934"/>
                    <a:gd name="connsiteX22" fmla="*/ 95587 w 131519"/>
                    <a:gd name="connsiteY22" fmla="*/ 17371 h 312934"/>
                    <a:gd name="connsiteX23" fmla="*/ 129454 w 131519"/>
                    <a:gd name="connsiteY23" fmla="*/ 1977 h 3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1519" h="312934">
                      <a:moveTo>
                        <a:pt x="129454" y="1977"/>
                      </a:moveTo>
                      <a:cubicBezTo>
                        <a:pt x="134072" y="9674"/>
                        <a:pt x="130478" y="16872"/>
                        <a:pt x="123296" y="63553"/>
                      </a:cubicBezTo>
                      <a:cubicBezTo>
                        <a:pt x="118697" y="93447"/>
                        <a:pt x="125281" y="80587"/>
                        <a:pt x="114060" y="97419"/>
                      </a:cubicBezTo>
                      <a:cubicBezTo>
                        <a:pt x="116617" y="140878"/>
                        <a:pt x="119563" y="153756"/>
                        <a:pt x="114060" y="195940"/>
                      </a:cubicBezTo>
                      <a:cubicBezTo>
                        <a:pt x="112965" y="204332"/>
                        <a:pt x="112596" y="213529"/>
                        <a:pt x="107902" y="220571"/>
                      </a:cubicBezTo>
                      <a:cubicBezTo>
                        <a:pt x="99199" y="233626"/>
                        <a:pt x="103400" y="226498"/>
                        <a:pt x="95587" y="242122"/>
                      </a:cubicBezTo>
                      <a:cubicBezTo>
                        <a:pt x="94561" y="255464"/>
                        <a:pt x="94168" y="268869"/>
                        <a:pt x="92508" y="282147"/>
                      </a:cubicBezTo>
                      <a:cubicBezTo>
                        <a:pt x="92105" y="285367"/>
                        <a:pt x="91229" y="288683"/>
                        <a:pt x="89429" y="291383"/>
                      </a:cubicBezTo>
                      <a:cubicBezTo>
                        <a:pt x="87014" y="295006"/>
                        <a:pt x="83630" y="297946"/>
                        <a:pt x="80193" y="300619"/>
                      </a:cubicBezTo>
                      <a:cubicBezTo>
                        <a:pt x="74351" y="305162"/>
                        <a:pt x="61720" y="312934"/>
                        <a:pt x="61720" y="312934"/>
                      </a:cubicBezTo>
                      <a:cubicBezTo>
                        <a:pt x="57615" y="311908"/>
                        <a:pt x="52926" y="312203"/>
                        <a:pt x="49405" y="309856"/>
                      </a:cubicBezTo>
                      <a:cubicBezTo>
                        <a:pt x="33589" y="299312"/>
                        <a:pt x="57435" y="292970"/>
                        <a:pt x="24775" y="288304"/>
                      </a:cubicBezTo>
                      <a:lnTo>
                        <a:pt x="3223" y="285225"/>
                      </a:lnTo>
                      <a:cubicBezTo>
                        <a:pt x="-208" y="233749"/>
                        <a:pt x="-1863" y="236493"/>
                        <a:pt x="3223" y="180547"/>
                      </a:cubicBezTo>
                      <a:cubicBezTo>
                        <a:pt x="4079" y="171135"/>
                        <a:pt x="14908" y="158400"/>
                        <a:pt x="18617" y="152837"/>
                      </a:cubicBezTo>
                      <a:lnTo>
                        <a:pt x="30933" y="134365"/>
                      </a:lnTo>
                      <a:cubicBezTo>
                        <a:pt x="32986" y="131286"/>
                        <a:pt x="34473" y="127745"/>
                        <a:pt x="37090" y="125128"/>
                      </a:cubicBezTo>
                      <a:cubicBezTo>
                        <a:pt x="48943" y="113275"/>
                        <a:pt x="42703" y="118307"/>
                        <a:pt x="55563" y="109734"/>
                      </a:cubicBezTo>
                      <a:lnTo>
                        <a:pt x="74036" y="82025"/>
                      </a:lnTo>
                      <a:cubicBezTo>
                        <a:pt x="76088" y="78946"/>
                        <a:pt x="79023" y="76299"/>
                        <a:pt x="80193" y="72789"/>
                      </a:cubicBezTo>
                      <a:cubicBezTo>
                        <a:pt x="87166" y="51873"/>
                        <a:pt x="78856" y="77247"/>
                        <a:pt x="89429" y="42001"/>
                      </a:cubicBezTo>
                      <a:cubicBezTo>
                        <a:pt x="90361" y="38893"/>
                        <a:pt x="91721" y="35913"/>
                        <a:pt x="92508" y="32765"/>
                      </a:cubicBezTo>
                      <a:cubicBezTo>
                        <a:pt x="93777" y="27688"/>
                        <a:pt x="94210" y="22420"/>
                        <a:pt x="95587" y="17371"/>
                      </a:cubicBezTo>
                      <a:cubicBezTo>
                        <a:pt x="97295" y="11109"/>
                        <a:pt x="124836" y="-5720"/>
                        <a:pt x="129454" y="197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8" name="Freeform: Shape 557">
                  <a:extLst>
                    <a:ext uri="{FF2B5EF4-FFF2-40B4-BE49-F238E27FC236}">
                      <a16:creationId xmlns:a16="http://schemas.microsoft.com/office/drawing/2014/main" id="{6CD4CF95-C961-405B-9441-474C522FBAFA}"/>
                    </a:ext>
                  </a:extLst>
                </p:cNvPr>
                <p:cNvSpPr/>
                <p:nvPr/>
              </p:nvSpPr>
              <p:spPr>
                <a:xfrm>
                  <a:off x="5252941" y="4470782"/>
                  <a:ext cx="113381" cy="83401"/>
                </a:xfrm>
                <a:custGeom>
                  <a:avLst/>
                  <a:gdLst>
                    <a:gd name="connsiteX0" fmla="*/ 274205 w 274840"/>
                    <a:gd name="connsiteY0" fmla="*/ 4144 h 219660"/>
                    <a:gd name="connsiteX1" fmla="*/ 255732 w 274840"/>
                    <a:gd name="connsiteY1" fmla="*/ 10302 h 219660"/>
                    <a:gd name="connsiteX2" fmla="*/ 243417 w 274840"/>
                    <a:gd name="connsiteY2" fmla="*/ 28775 h 219660"/>
                    <a:gd name="connsiteX3" fmla="*/ 237260 w 274840"/>
                    <a:gd name="connsiteY3" fmla="*/ 38011 h 219660"/>
                    <a:gd name="connsiteX4" fmla="*/ 228023 w 274840"/>
                    <a:gd name="connsiteY4" fmla="*/ 56484 h 219660"/>
                    <a:gd name="connsiteX5" fmla="*/ 212629 w 274840"/>
                    <a:gd name="connsiteY5" fmla="*/ 87272 h 219660"/>
                    <a:gd name="connsiteX6" fmla="*/ 206472 w 274840"/>
                    <a:gd name="connsiteY6" fmla="*/ 96508 h 219660"/>
                    <a:gd name="connsiteX7" fmla="*/ 197235 w 274840"/>
                    <a:gd name="connsiteY7" fmla="*/ 102666 h 219660"/>
                    <a:gd name="connsiteX8" fmla="*/ 191078 w 274840"/>
                    <a:gd name="connsiteY8" fmla="*/ 111902 h 219660"/>
                    <a:gd name="connsiteX9" fmla="*/ 160290 w 274840"/>
                    <a:gd name="connsiteY9" fmla="*/ 136532 h 219660"/>
                    <a:gd name="connsiteX10" fmla="*/ 144896 w 274840"/>
                    <a:gd name="connsiteY10" fmla="*/ 151926 h 219660"/>
                    <a:gd name="connsiteX11" fmla="*/ 129502 w 274840"/>
                    <a:gd name="connsiteY11" fmla="*/ 167320 h 219660"/>
                    <a:gd name="connsiteX12" fmla="*/ 123345 w 274840"/>
                    <a:gd name="connsiteY12" fmla="*/ 176557 h 219660"/>
                    <a:gd name="connsiteX13" fmla="*/ 107951 w 274840"/>
                    <a:gd name="connsiteY13" fmla="*/ 201187 h 219660"/>
                    <a:gd name="connsiteX14" fmla="*/ 89478 w 274840"/>
                    <a:gd name="connsiteY14" fmla="*/ 213502 h 219660"/>
                    <a:gd name="connsiteX15" fmla="*/ 67926 w 274840"/>
                    <a:gd name="connsiteY15" fmla="*/ 219660 h 219660"/>
                    <a:gd name="connsiteX16" fmla="*/ 27902 w 274840"/>
                    <a:gd name="connsiteY16" fmla="*/ 216581 h 219660"/>
                    <a:gd name="connsiteX17" fmla="*/ 21745 w 274840"/>
                    <a:gd name="connsiteY17" fmla="*/ 207344 h 219660"/>
                    <a:gd name="connsiteX18" fmla="*/ 12508 w 274840"/>
                    <a:gd name="connsiteY18" fmla="*/ 195029 h 219660"/>
                    <a:gd name="connsiteX19" fmla="*/ 6351 w 274840"/>
                    <a:gd name="connsiteY19" fmla="*/ 176557 h 219660"/>
                    <a:gd name="connsiteX20" fmla="*/ 3272 w 274840"/>
                    <a:gd name="connsiteY20" fmla="*/ 167320 h 219660"/>
                    <a:gd name="connsiteX21" fmla="*/ 3272 w 274840"/>
                    <a:gd name="connsiteY21" fmla="*/ 96508 h 219660"/>
                    <a:gd name="connsiteX22" fmla="*/ 24823 w 274840"/>
                    <a:gd name="connsiteY22" fmla="*/ 87272 h 219660"/>
                    <a:gd name="connsiteX23" fmla="*/ 37139 w 274840"/>
                    <a:gd name="connsiteY23" fmla="*/ 84193 h 219660"/>
                    <a:gd name="connsiteX24" fmla="*/ 64848 w 274840"/>
                    <a:gd name="connsiteY24" fmla="*/ 74957 h 219660"/>
                    <a:gd name="connsiteX25" fmla="*/ 74084 w 274840"/>
                    <a:gd name="connsiteY25" fmla="*/ 71878 h 219660"/>
                    <a:gd name="connsiteX26" fmla="*/ 89478 w 274840"/>
                    <a:gd name="connsiteY26" fmla="*/ 68799 h 219660"/>
                    <a:gd name="connsiteX27" fmla="*/ 107951 w 274840"/>
                    <a:gd name="connsiteY27" fmla="*/ 56484 h 219660"/>
                    <a:gd name="connsiteX28" fmla="*/ 126423 w 274840"/>
                    <a:gd name="connsiteY28" fmla="*/ 47247 h 219660"/>
                    <a:gd name="connsiteX29" fmla="*/ 135660 w 274840"/>
                    <a:gd name="connsiteY29" fmla="*/ 44169 h 219660"/>
                    <a:gd name="connsiteX30" fmla="*/ 147975 w 274840"/>
                    <a:gd name="connsiteY30" fmla="*/ 38011 h 219660"/>
                    <a:gd name="connsiteX31" fmla="*/ 166448 w 274840"/>
                    <a:gd name="connsiteY31" fmla="*/ 31854 h 219660"/>
                    <a:gd name="connsiteX32" fmla="*/ 175684 w 274840"/>
                    <a:gd name="connsiteY32" fmla="*/ 28775 h 219660"/>
                    <a:gd name="connsiteX33" fmla="*/ 184920 w 274840"/>
                    <a:gd name="connsiteY33" fmla="*/ 25696 h 219660"/>
                    <a:gd name="connsiteX34" fmla="*/ 194157 w 274840"/>
                    <a:gd name="connsiteY34" fmla="*/ 22617 h 219660"/>
                    <a:gd name="connsiteX35" fmla="*/ 203393 w 274840"/>
                    <a:gd name="connsiteY35" fmla="*/ 16460 h 219660"/>
                    <a:gd name="connsiteX36" fmla="*/ 221866 w 274840"/>
                    <a:gd name="connsiteY36" fmla="*/ 10302 h 219660"/>
                    <a:gd name="connsiteX37" fmla="*/ 231102 w 274840"/>
                    <a:gd name="connsiteY37" fmla="*/ 1066 h 219660"/>
                    <a:gd name="connsiteX38" fmla="*/ 274205 w 274840"/>
                    <a:gd name="connsiteY38" fmla="*/ 4144 h 21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4840" h="219660">
                      <a:moveTo>
                        <a:pt x="274205" y="4144"/>
                      </a:moveTo>
                      <a:cubicBezTo>
                        <a:pt x="278310" y="5683"/>
                        <a:pt x="261406" y="7150"/>
                        <a:pt x="255732" y="10302"/>
                      </a:cubicBezTo>
                      <a:cubicBezTo>
                        <a:pt x="243611" y="17036"/>
                        <a:pt x="248312" y="18984"/>
                        <a:pt x="243417" y="28775"/>
                      </a:cubicBezTo>
                      <a:cubicBezTo>
                        <a:pt x="241762" y="32084"/>
                        <a:pt x="238915" y="34702"/>
                        <a:pt x="237260" y="38011"/>
                      </a:cubicBezTo>
                      <a:cubicBezTo>
                        <a:pt x="224515" y="63501"/>
                        <a:pt x="245669" y="30015"/>
                        <a:pt x="228023" y="56484"/>
                      </a:cubicBezTo>
                      <a:cubicBezTo>
                        <a:pt x="223150" y="75980"/>
                        <a:pt x="227292" y="65277"/>
                        <a:pt x="212629" y="87272"/>
                      </a:cubicBezTo>
                      <a:cubicBezTo>
                        <a:pt x="210577" y="90351"/>
                        <a:pt x="209551" y="94456"/>
                        <a:pt x="206472" y="96508"/>
                      </a:cubicBezTo>
                      <a:lnTo>
                        <a:pt x="197235" y="102666"/>
                      </a:lnTo>
                      <a:cubicBezTo>
                        <a:pt x="195183" y="105745"/>
                        <a:pt x="193447" y="109060"/>
                        <a:pt x="191078" y="111902"/>
                      </a:cubicBezTo>
                      <a:cubicBezTo>
                        <a:pt x="182553" y="122133"/>
                        <a:pt x="171233" y="129237"/>
                        <a:pt x="160290" y="136532"/>
                      </a:cubicBezTo>
                      <a:cubicBezTo>
                        <a:pt x="143865" y="161170"/>
                        <a:pt x="165425" y="131396"/>
                        <a:pt x="144896" y="151926"/>
                      </a:cubicBezTo>
                      <a:cubicBezTo>
                        <a:pt x="124375" y="172449"/>
                        <a:pt x="154130" y="150904"/>
                        <a:pt x="129502" y="167320"/>
                      </a:cubicBezTo>
                      <a:cubicBezTo>
                        <a:pt x="127450" y="170399"/>
                        <a:pt x="125181" y="173344"/>
                        <a:pt x="123345" y="176557"/>
                      </a:cubicBezTo>
                      <a:cubicBezTo>
                        <a:pt x="117976" y="185954"/>
                        <a:pt x="116493" y="193594"/>
                        <a:pt x="107951" y="201187"/>
                      </a:cubicBezTo>
                      <a:cubicBezTo>
                        <a:pt x="102420" y="206104"/>
                        <a:pt x="96658" y="211707"/>
                        <a:pt x="89478" y="213502"/>
                      </a:cubicBezTo>
                      <a:cubicBezTo>
                        <a:pt x="74014" y="217368"/>
                        <a:pt x="81177" y="215243"/>
                        <a:pt x="67926" y="219660"/>
                      </a:cubicBezTo>
                      <a:cubicBezTo>
                        <a:pt x="54585" y="218634"/>
                        <a:pt x="40831" y="220029"/>
                        <a:pt x="27902" y="216581"/>
                      </a:cubicBezTo>
                      <a:cubicBezTo>
                        <a:pt x="24327" y="215627"/>
                        <a:pt x="23896" y="210355"/>
                        <a:pt x="21745" y="207344"/>
                      </a:cubicBezTo>
                      <a:cubicBezTo>
                        <a:pt x="18762" y="203168"/>
                        <a:pt x="15587" y="199134"/>
                        <a:pt x="12508" y="195029"/>
                      </a:cubicBezTo>
                      <a:lnTo>
                        <a:pt x="6351" y="176557"/>
                      </a:lnTo>
                      <a:lnTo>
                        <a:pt x="3272" y="167320"/>
                      </a:lnTo>
                      <a:cubicBezTo>
                        <a:pt x="1885" y="150672"/>
                        <a:pt x="-3341" y="113702"/>
                        <a:pt x="3272" y="96508"/>
                      </a:cubicBezTo>
                      <a:cubicBezTo>
                        <a:pt x="4285" y="93874"/>
                        <a:pt x="21277" y="88285"/>
                        <a:pt x="24823" y="87272"/>
                      </a:cubicBezTo>
                      <a:cubicBezTo>
                        <a:pt x="28892" y="86109"/>
                        <a:pt x="33094" y="85437"/>
                        <a:pt x="37139" y="84193"/>
                      </a:cubicBezTo>
                      <a:cubicBezTo>
                        <a:pt x="46444" y="81330"/>
                        <a:pt x="55612" y="78036"/>
                        <a:pt x="64848" y="74957"/>
                      </a:cubicBezTo>
                      <a:cubicBezTo>
                        <a:pt x="67927" y="73931"/>
                        <a:pt x="70902" y="72514"/>
                        <a:pt x="74084" y="71878"/>
                      </a:cubicBezTo>
                      <a:lnTo>
                        <a:pt x="89478" y="68799"/>
                      </a:lnTo>
                      <a:cubicBezTo>
                        <a:pt x="95636" y="64694"/>
                        <a:pt x="100930" y="58824"/>
                        <a:pt x="107951" y="56484"/>
                      </a:cubicBezTo>
                      <a:cubicBezTo>
                        <a:pt x="131176" y="48742"/>
                        <a:pt x="102539" y="59188"/>
                        <a:pt x="126423" y="47247"/>
                      </a:cubicBezTo>
                      <a:cubicBezTo>
                        <a:pt x="129326" y="45796"/>
                        <a:pt x="132677" y="45447"/>
                        <a:pt x="135660" y="44169"/>
                      </a:cubicBezTo>
                      <a:cubicBezTo>
                        <a:pt x="139879" y="42361"/>
                        <a:pt x="143714" y="39716"/>
                        <a:pt x="147975" y="38011"/>
                      </a:cubicBezTo>
                      <a:cubicBezTo>
                        <a:pt x="154001" y="35600"/>
                        <a:pt x="160290" y="33906"/>
                        <a:pt x="166448" y="31854"/>
                      </a:cubicBezTo>
                      <a:lnTo>
                        <a:pt x="175684" y="28775"/>
                      </a:lnTo>
                      <a:lnTo>
                        <a:pt x="184920" y="25696"/>
                      </a:lnTo>
                      <a:cubicBezTo>
                        <a:pt x="187999" y="24670"/>
                        <a:pt x="191456" y="24417"/>
                        <a:pt x="194157" y="22617"/>
                      </a:cubicBezTo>
                      <a:cubicBezTo>
                        <a:pt x="197236" y="20565"/>
                        <a:pt x="200012" y="17963"/>
                        <a:pt x="203393" y="16460"/>
                      </a:cubicBezTo>
                      <a:cubicBezTo>
                        <a:pt x="209324" y="13824"/>
                        <a:pt x="221866" y="10302"/>
                        <a:pt x="221866" y="10302"/>
                      </a:cubicBezTo>
                      <a:cubicBezTo>
                        <a:pt x="224945" y="7223"/>
                        <a:pt x="227296" y="3180"/>
                        <a:pt x="231102" y="1066"/>
                      </a:cubicBezTo>
                      <a:cubicBezTo>
                        <a:pt x="236776" y="-2086"/>
                        <a:pt x="270100" y="2605"/>
                        <a:pt x="274205" y="414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9" name="Freeform: Shape 558">
                  <a:extLst>
                    <a:ext uri="{FF2B5EF4-FFF2-40B4-BE49-F238E27FC236}">
                      <a16:creationId xmlns:a16="http://schemas.microsoft.com/office/drawing/2014/main" id="{41A4BA5C-7F14-4007-B7DD-6794C8BB802F}"/>
                    </a:ext>
                  </a:extLst>
                </p:cNvPr>
                <p:cNvSpPr/>
                <p:nvPr/>
              </p:nvSpPr>
              <p:spPr>
                <a:xfrm>
                  <a:off x="5207297" y="4412085"/>
                  <a:ext cx="142856" cy="70791"/>
                </a:xfrm>
                <a:custGeom>
                  <a:avLst/>
                  <a:gdLst>
                    <a:gd name="connsiteX0" fmla="*/ 335588 w 346289"/>
                    <a:gd name="connsiteY0" fmla="*/ 1720 h 186448"/>
                    <a:gd name="connsiteX1" fmla="*/ 344824 w 346289"/>
                    <a:gd name="connsiteY1" fmla="*/ 17114 h 186448"/>
                    <a:gd name="connsiteX2" fmla="*/ 341745 w 346289"/>
                    <a:gd name="connsiteY2" fmla="*/ 81769 h 186448"/>
                    <a:gd name="connsiteX3" fmla="*/ 323272 w 346289"/>
                    <a:gd name="connsiteY3" fmla="*/ 87926 h 186448"/>
                    <a:gd name="connsiteX4" fmla="*/ 286327 w 346289"/>
                    <a:gd name="connsiteY4" fmla="*/ 94084 h 186448"/>
                    <a:gd name="connsiteX5" fmla="*/ 230909 w 346289"/>
                    <a:gd name="connsiteY5" fmla="*/ 97163 h 186448"/>
                    <a:gd name="connsiteX6" fmla="*/ 212436 w 346289"/>
                    <a:gd name="connsiteY6" fmla="*/ 106399 h 186448"/>
                    <a:gd name="connsiteX7" fmla="*/ 203200 w 346289"/>
                    <a:gd name="connsiteY7" fmla="*/ 109478 h 186448"/>
                    <a:gd name="connsiteX8" fmla="*/ 190885 w 346289"/>
                    <a:gd name="connsiteY8" fmla="*/ 115635 h 186448"/>
                    <a:gd name="connsiteX9" fmla="*/ 181648 w 346289"/>
                    <a:gd name="connsiteY9" fmla="*/ 124872 h 186448"/>
                    <a:gd name="connsiteX10" fmla="*/ 172412 w 346289"/>
                    <a:gd name="connsiteY10" fmla="*/ 127951 h 186448"/>
                    <a:gd name="connsiteX11" fmla="*/ 160097 w 346289"/>
                    <a:gd name="connsiteY11" fmla="*/ 134108 h 186448"/>
                    <a:gd name="connsiteX12" fmla="*/ 147782 w 346289"/>
                    <a:gd name="connsiteY12" fmla="*/ 152581 h 186448"/>
                    <a:gd name="connsiteX13" fmla="*/ 129309 w 346289"/>
                    <a:gd name="connsiteY13" fmla="*/ 164896 h 186448"/>
                    <a:gd name="connsiteX14" fmla="*/ 120072 w 346289"/>
                    <a:gd name="connsiteY14" fmla="*/ 171054 h 186448"/>
                    <a:gd name="connsiteX15" fmla="*/ 110836 w 346289"/>
                    <a:gd name="connsiteY15" fmla="*/ 180290 h 186448"/>
                    <a:gd name="connsiteX16" fmla="*/ 92363 w 346289"/>
                    <a:gd name="connsiteY16" fmla="*/ 186448 h 186448"/>
                    <a:gd name="connsiteX17" fmla="*/ 64654 w 346289"/>
                    <a:gd name="connsiteY17" fmla="*/ 183369 h 186448"/>
                    <a:gd name="connsiteX18" fmla="*/ 55418 w 346289"/>
                    <a:gd name="connsiteY18" fmla="*/ 177211 h 186448"/>
                    <a:gd name="connsiteX19" fmla="*/ 46182 w 346289"/>
                    <a:gd name="connsiteY19" fmla="*/ 174132 h 186448"/>
                    <a:gd name="connsiteX20" fmla="*/ 36945 w 346289"/>
                    <a:gd name="connsiteY20" fmla="*/ 167975 h 186448"/>
                    <a:gd name="connsiteX21" fmla="*/ 24630 w 346289"/>
                    <a:gd name="connsiteY21" fmla="*/ 164896 h 186448"/>
                    <a:gd name="connsiteX22" fmla="*/ 15394 w 346289"/>
                    <a:gd name="connsiteY22" fmla="*/ 161817 h 186448"/>
                    <a:gd name="connsiteX23" fmla="*/ 9236 w 346289"/>
                    <a:gd name="connsiteY23" fmla="*/ 152581 h 186448"/>
                    <a:gd name="connsiteX24" fmla="*/ 6157 w 346289"/>
                    <a:gd name="connsiteY24" fmla="*/ 140266 h 186448"/>
                    <a:gd name="connsiteX25" fmla="*/ 0 w 346289"/>
                    <a:gd name="connsiteY25" fmla="*/ 115635 h 186448"/>
                    <a:gd name="connsiteX26" fmla="*/ 3078 w 346289"/>
                    <a:gd name="connsiteY26" fmla="*/ 91005 h 186448"/>
                    <a:gd name="connsiteX27" fmla="*/ 9236 w 346289"/>
                    <a:gd name="connsiteY27" fmla="*/ 81769 h 186448"/>
                    <a:gd name="connsiteX28" fmla="*/ 40024 w 346289"/>
                    <a:gd name="connsiteY28" fmla="*/ 66375 h 186448"/>
                    <a:gd name="connsiteX29" fmla="*/ 61575 w 346289"/>
                    <a:gd name="connsiteY29" fmla="*/ 54060 h 186448"/>
                    <a:gd name="connsiteX30" fmla="*/ 101600 w 346289"/>
                    <a:gd name="connsiteY30" fmla="*/ 44823 h 186448"/>
                    <a:gd name="connsiteX31" fmla="*/ 116994 w 346289"/>
                    <a:gd name="connsiteY31" fmla="*/ 41745 h 186448"/>
                    <a:gd name="connsiteX32" fmla="*/ 144703 w 346289"/>
                    <a:gd name="connsiteY32" fmla="*/ 32508 h 186448"/>
                    <a:gd name="connsiteX33" fmla="*/ 157018 w 346289"/>
                    <a:gd name="connsiteY33" fmla="*/ 26351 h 186448"/>
                    <a:gd name="connsiteX34" fmla="*/ 175491 w 346289"/>
                    <a:gd name="connsiteY34" fmla="*/ 20193 h 186448"/>
                    <a:gd name="connsiteX35" fmla="*/ 184727 w 346289"/>
                    <a:gd name="connsiteY35" fmla="*/ 14035 h 186448"/>
                    <a:gd name="connsiteX36" fmla="*/ 274012 w 346289"/>
                    <a:gd name="connsiteY36" fmla="*/ 4799 h 186448"/>
                    <a:gd name="connsiteX37" fmla="*/ 335588 w 346289"/>
                    <a:gd name="connsiteY37" fmla="*/ 1720 h 18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6289" h="186448">
                      <a:moveTo>
                        <a:pt x="335588" y="1720"/>
                      </a:moveTo>
                      <a:cubicBezTo>
                        <a:pt x="347390" y="3772"/>
                        <a:pt x="344365" y="11148"/>
                        <a:pt x="344824" y="17114"/>
                      </a:cubicBezTo>
                      <a:cubicBezTo>
                        <a:pt x="346479" y="38627"/>
                        <a:pt x="348027" y="61128"/>
                        <a:pt x="341745" y="81769"/>
                      </a:cubicBezTo>
                      <a:cubicBezTo>
                        <a:pt x="339855" y="87978"/>
                        <a:pt x="329674" y="86859"/>
                        <a:pt x="323272" y="87926"/>
                      </a:cubicBezTo>
                      <a:cubicBezTo>
                        <a:pt x="310957" y="89979"/>
                        <a:pt x="298750" y="92842"/>
                        <a:pt x="286327" y="94084"/>
                      </a:cubicBezTo>
                      <a:cubicBezTo>
                        <a:pt x="267918" y="95925"/>
                        <a:pt x="249382" y="96137"/>
                        <a:pt x="230909" y="97163"/>
                      </a:cubicBezTo>
                      <a:cubicBezTo>
                        <a:pt x="207701" y="104896"/>
                        <a:pt x="236298" y="94467"/>
                        <a:pt x="212436" y="106399"/>
                      </a:cubicBezTo>
                      <a:cubicBezTo>
                        <a:pt x="209533" y="107850"/>
                        <a:pt x="206183" y="108200"/>
                        <a:pt x="203200" y="109478"/>
                      </a:cubicBezTo>
                      <a:cubicBezTo>
                        <a:pt x="198982" y="111286"/>
                        <a:pt x="194990" y="113583"/>
                        <a:pt x="190885" y="115635"/>
                      </a:cubicBezTo>
                      <a:cubicBezTo>
                        <a:pt x="187806" y="118714"/>
                        <a:pt x="185271" y="122457"/>
                        <a:pt x="181648" y="124872"/>
                      </a:cubicBezTo>
                      <a:cubicBezTo>
                        <a:pt x="178948" y="126672"/>
                        <a:pt x="175395" y="126673"/>
                        <a:pt x="172412" y="127951"/>
                      </a:cubicBezTo>
                      <a:cubicBezTo>
                        <a:pt x="168194" y="129759"/>
                        <a:pt x="164202" y="132056"/>
                        <a:pt x="160097" y="134108"/>
                      </a:cubicBezTo>
                      <a:cubicBezTo>
                        <a:pt x="155992" y="140266"/>
                        <a:pt x="153940" y="148476"/>
                        <a:pt x="147782" y="152581"/>
                      </a:cubicBezTo>
                      <a:lnTo>
                        <a:pt x="129309" y="164896"/>
                      </a:lnTo>
                      <a:cubicBezTo>
                        <a:pt x="126230" y="166949"/>
                        <a:pt x="122689" y="168437"/>
                        <a:pt x="120072" y="171054"/>
                      </a:cubicBezTo>
                      <a:cubicBezTo>
                        <a:pt x="116993" y="174133"/>
                        <a:pt x="114642" y="178176"/>
                        <a:pt x="110836" y="180290"/>
                      </a:cubicBezTo>
                      <a:cubicBezTo>
                        <a:pt x="105162" y="183442"/>
                        <a:pt x="92363" y="186448"/>
                        <a:pt x="92363" y="186448"/>
                      </a:cubicBezTo>
                      <a:cubicBezTo>
                        <a:pt x="83127" y="185422"/>
                        <a:pt x="73670" y="185623"/>
                        <a:pt x="64654" y="183369"/>
                      </a:cubicBezTo>
                      <a:cubicBezTo>
                        <a:pt x="61064" y="182471"/>
                        <a:pt x="58728" y="178866"/>
                        <a:pt x="55418" y="177211"/>
                      </a:cubicBezTo>
                      <a:cubicBezTo>
                        <a:pt x="52515" y="175760"/>
                        <a:pt x="49085" y="175583"/>
                        <a:pt x="46182" y="174132"/>
                      </a:cubicBezTo>
                      <a:cubicBezTo>
                        <a:pt x="42872" y="172477"/>
                        <a:pt x="40346" y="169433"/>
                        <a:pt x="36945" y="167975"/>
                      </a:cubicBezTo>
                      <a:cubicBezTo>
                        <a:pt x="33056" y="166308"/>
                        <a:pt x="28699" y="166059"/>
                        <a:pt x="24630" y="164896"/>
                      </a:cubicBezTo>
                      <a:cubicBezTo>
                        <a:pt x="21510" y="164004"/>
                        <a:pt x="18473" y="162843"/>
                        <a:pt x="15394" y="161817"/>
                      </a:cubicBezTo>
                      <a:cubicBezTo>
                        <a:pt x="13341" y="158738"/>
                        <a:pt x="10694" y="155982"/>
                        <a:pt x="9236" y="152581"/>
                      </a:cubicBezTo>
                      <a:cubicBezTo>
                        <a:pt x="7569" y="148692"/>
                        <a:pt x="7075" y="144397"/>
                        <a:pt x="6157" y="140266"/>
                      </a:cubicBezTo>
                      <a:cubicBezTo>
                        <a:pt x="1202" y="117970"/>
                        <a:pt x="5501" y="132144"/>
                        <a:pt x="0" y="115635"/>
                      </a:cubicBezTo>
                      <a:cubicBezTo>
                        <a:pt x="1026" y="107425"/>
                        <a:pt x="901" y="98987"/>
                        <a:pt x="3078" y="91005"/>
                      </a:cubicBezTo>
                      <a:cubicBezTo>
                        <a:pt x="4052" y="87435"/>
                        <a:pt x="6451" y="84206"/>
                        <a:pt x="9236" y="81769"/>
                      </a:cubicBezTo>
                      <a:cubicBezTo>
                        <a:pt x="23899" y="68940"/>
                        <a:pt x="24721" y="70201"/>
                        <a:pt x="40024" y="66375"/>
                      </a:cubicBezTo>
                      <a:cubicBezTo>
                        <a:pt x="47413" y="61449"/>
                        <a:pt x="52978" y="57186"/>
                        <a:pt x="61575" y="54060"/>
                      </a:cubicBezTo>
                      <a:cubicBezTo>
                        <a:pt x="79897" y="47398"/>
                        <a:pt x="83471" y="48119"/>
                        <a:pt x="101600" y="44823"/>
                      </a:cubicBezTo>
                      <a:cubicBezTo>
                        <a:pt x="106749" y="43887"/>
                        <a:pt x="111863" y="42771"/>
                        <a:pt x="116994" y="41745"/>
                      </a:cubicBezTo>
                      <a:cubicBezTo>
                        <a:pt x="147941" y="26270"/>
                        <a:pt x="108901" y="44442"/>
                        <a:pt x="144703" y="32508"/>
                      </a:cubicBezTo>
                      <a:cubicBezTo>
                        <a:pt x="149057" y="31057"/>
                        <a:pt x="152757" y="28055"/>
                        <a:pt x="157018" y="26351"/>
                      </a:cubicBezTo>
                      <a:cubicBezTo>
                        <a:pt x="163045" y="23940"/>
                        <a:pt x="175491" y="20193"/>
                        <a:pt x="175491" y="20193"/>
                      </a:cubicBezTo>
                      <a:cubicBezTo>
                        <a:pt x="178570" y="18140"/>
                        <a:pt x="181346" y="15538"/>
                        <a:pt x="184727" y="14035"/>
                      </a:cubicBezTo>
                      <a:cubicBezTo>
                        <a:pt x="214280" y="900"/>
                        <a:pt x="237970" y="6366"/>
                        <a:pt x="274012" y="4799"/>
                      </a:cubicBezTo>
                      <a:cubicBezTo>
                        <a:pt x="306812" y="-1762"/>
                        <a:pt x="323786" y="-332"/>
                        <a:pt x="335588" y="17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0" name="Freeform: Shape 559">
                  <a:extLst>
                    <a:ext uri="{FF2B5EF4-FFF2-40B4-BE49-F238E27FC236}">
                      <a16:creationId xmlns:a16="http://schemas.microsoft.com/office/drawing/2014/main" id="{309DE524-955B-433B-A673-0788F4BD776B}"/>
                    </a:ext>
                  </a:extLst>
                </p:cNvPr>
                <p:cNvSpPr/>
                <p:nvPr/>
              </p:nvSpPr>
              <p:spPr>
                <a:xfrm>
                  <a:off x="5197136" y="4349595"/>
                  <a:ext cx="156562" cy="60806"/>
                </a:xfrm>
                <a:custGeom>
                  <a:avLst/>
                  <a:gdLst>
                    <a:gd name="connsiteX0" fmla="*/ 357140 w 379513"/>
                    <a:gd name="connsiteY0" fmla="*/ 21603 h 160149"/>
                    <a:gd name="connsiteX1" fmla="*/ 354061 w 379513"/>
                    <a:gd name="connsiteY1" fmla="*/ 55470 h 160149"/>
                    <a:gd name="connsiteX2" fmla="*/ 350982 w 379513"/>
                    <a:gd name="connsiteY2" fmla="*/ 64706 h 160149"/>
                    <a:gd name="connsiteX3" fmla="*/ 335588 w 379513"/>
                    <a:gd name="connsiteY3" fmla="*/ 77021 h 160149"/>
                    <a:gd name="connsiteX4" fmla="*/ 215516 w 379513"/>
                    <a:gd name="connsiteY4" fmla="*/ 80100 h 160149"/>
                    <a:gd name="connsiteX5" fmla="*/ 193964 w 379513"/>
                    <a:gd name="connsiteY5" fmla="*/ 86258 h 160149"/>
                    <a:gd name="connsiteX6" fmla="*/ 175491 w 379513"/>
                    <a:gd name="connsiteY6" fmla="*/ 101652 h 160149"/>
                    <a:gd name="connsiteX7" fmla="*/ 163176 w 379513"/>
                    <a:gd name="connsiteY7" fmla="*/ 107809 h 160149"/>
                    <a:gd name="connsiteX8" fmla="*/ 153940 w 379513"/>
                    <a:gd name="connsiteY8" fmla="*/ 110888 h 160149"/>
                    <a:gd name="connsiteX9" fmla="*/ 135467 w 379513"/>
                    <a:gd name="connsiteY9" fmla="*/ 123203 h 160149"/>
                    <a:gd name="connsiteX10" fmla="*/ 123152 w 379513"/>
                    <a:gd name="connsiteY10" fmla="*/ 129361 h 160149"/>
                    <a:gd name="connsiteX11" fmla="*/ 104679 w 379513"/>
                    <a:gd name="connsiteY11" fmla="*/ 141676 h 160149"/>
                    <a:gd name="connsiteX12" fmla="*/ 95443 w 379513"/>
                    <a:gd name="connsiteY12" fmla="*/ 150912 h 160149"/>
                    <a:gd name="connsiteX13" fmla="*/ 86206 w 379513"/>
                    <a:gd name="connsiteY13" fmla="*/ 153991 h 160149"/>
                    <a:gd name="connsiteX14" fmla="*/ 64655 w 379513"/>
                    <a:gd name="connsiteY14" fmla="*/ 160149 h 160149"/>
                    <a:gd name="connsiteX15" fmla="*/ 33867 w 379513"/>
                    <a:gd name="connsiteY15" fmla="*/ 150912 h 160149"/>
                    <a:gd name="connsiteX16" fmla="*/ 24631 w 379513"/>
                    <a:gd name="connsiteY16" fmla="*/ 141676 h 160149"/>
                    <a:gd name="connsiteX17" fmla="*/ 9237 w 379513"/>
                    <a:gd name="connsiteY17" fmla="*/ 113967 h 160149"/>
                    <a:gd name="connsiteX18" fmla="*/ 6158 w 379513"/>
                    <a:gd name="connsiteY18" fmla="*/ 89337 h 160149"/>
                    <a:gd name="connsiteX19" fmla="*/ 0 w 379513"/>
                    <a:gd name="connsiteY19" fmla="*/ 70864 h 160149"/>
                    <a:gd name="connsiteX20" fmla="*/ 3079 w 379513"/>
                    <a:gd name="connsiteY20" fmla="*/ 18524 h 160149"/>
                    <a:gd name="connsiteX21" fmla="*/ 12316 w 379513"/>
                    <a:gd name="connsiteY21" fmla="*/ 9288 h 160149"/>
                    <a:gd name="connsiteX22" fmla="*/ 36946 w 379513"/>
                    <a:gd name="connsiteY22" fmla="*/ 3131 h 160149"/>
                    <a:gd name="connsiteX23" fmla="*/ 46182 w 379513"/>
                    <a:gd name="connsiteY23" fmla="*/ 52 h 160149"/>
                    <a:gd name="connsiteX24" fmla="*/ 357140 w 379513"/>
                    <a:gd name="connsiteY24" fmla="*/ 21603 h 16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9513" h="160149">
                      <a:moveTo>
                        <a:pt x="357140" y="21603"/>
                      </a:moveTo>
                      <a:cubicBezTo>
                        <a:pt x="408453" y="30839"/>
                        <a:pt x="355664" y="44248"/>
                        <a:pt x="354061" y="55470"/>
                      </a:cubicBezTo>
                      <a:cubicBezTo>
                        <a:pt x="353602" y="58683"/>
                        <a:pt x="352433" y="61803"/>
                        <a:pt x="350982" y="64706"/>
                      </a:cubicBezTo>
                      <a:cubicBezTo>
                        <a:pt x="347188" y="72294"/>
                        <a:pt x="344684" y="76588"/>
                        <a:pt x="335588" y="77021"/>
                      </a:cubicBezTo>
                      <a:cubicBezTo>
                        <a:pt x="295596" y="78925"/>
                        <a:pt x="255540" y="79074"/>
                        <a:pt x="215516" y="80100"/>
                      </a:cubicBezTo>
                      <a:cubicBezTo>
                        <a:pt x="213873" y="80511"/>
                        <a:pt x="196615" y="84491"/>
                        <a:pt x="193964" y="86258"/>
                      </a:cubicBezTo>
                      <a:cubicBezTo>
                        <a:pt x="155773" y="111719"/>
                        <a:pt x="210736" y="81513"/>
                        <a:pt x="175491" y="101652"/>
                      </a:cubicBezTo>
                      <a:cubicBezTo>
                        <a:pt x="171506" y="103929"/>
                        <a:pt x="167394" y="106001"/>
                        <a:pt x="163176" y="107809"/>
                      </a:cubicBezTo>
                      <a:cubicBezTo>
                        <a:pt x="160193" y="109087"/>
                        <a:pt x="156777" y="109312"/>
                        <a:pt x="153940" y="110888"/>
                      </a:cubicBezTo>
                      <a:cubicBezTo>
                        <a:pt x="147471" y="114482"/>
                        <a:pt x="142086" y="119893"/>
                        <a:pt x="135467" y="123203"/>
                      </a:cubicBezTo>
                      <a:cubicBezTo>
                        <a:pt x="131362" y="125256"/>
                        <a:pt x="127088" y="127000"/>
                        <a:pt x="123152" y="129361"/>
                      </a:cubicBezTo>
                      <a:cubicBezTo>
                        <a:pt x="116806" y="133169"/>
                        <a:pt x="109912" y="136443"/>
                        <a:pt x="104679" y="141676"/>
                      </a:cubicBezTo>
                      <a:cubicBezTo>
                        <a:pt x="101600" y="144755"/>
                        <a:pt x="99066" y="148497"/>
                        <a:pt x="95443" y="150912"/>
                      </a:cubicBezTo>
                      <a:cubicBezTo>
                        <a:pt x="92743" y="152712"/>
                        <a:pt x="89327" y="153099"/>
                        <a:pt x="86206" y="153991"/>
                      </a:cubicBezTo>
                      <a:cubicBezTo>
                        <a:pt x="59153" y="161721"/>
                        <a:pt x="86794" y="152769"/>
                        <a:pt x="64655" y="160149"/>
                      </a:cubicBezTo>
                      <a:cubicBezTo>
                        <a:pt x="54392" y="157070"/>
                        <a:pt x="43595" y="155402"/>
                        <a:pt x="33867" y="150912"/>
                      </a:cubicBezTo>
                      <a:cubicBezTo>
                        <a:pt x="29914" y="149087"/>
                        <a:pt x="27304" y="145113"/>
                        <a:pt x="24631" y="141676"/>
                      </a:cubicBezTo>
                      <a:cubicBezTo>
                        <a:pt x="12281" y="125797"/>
                        <a:pt x="13883" y="127902"/>
                        <a:pt x="9237" y="113967"/>
                      </a:cubicBezTo>
                      <a:cubicBezTo>
                        <a:pt x="8211" y="105757"/>
                        <a:pt x="7892" y="97427"/>
                        <a:pt x="6158" y="89337"/>
                      </a:cubicBezTo>
                      <a:cubicBezTo>
                        <a:pt x="4798" y="82990"/>
                        <a:pt x="0" y="70864"/>
                        <a:pt x="0" y="70864"/>
                      </a:cubicBezTo>
                      <a:cubicBezTo>
                        <a:pt x="1026" y="53417"/>
                        <a:pt x="-349" y="35661"/>
                        <a:pt x="3079" y="18524"/>
                      </a:cubicBezTo>
                      <a:cubicBezTo>
                        <a:pt x="3933" y="14254"/>
                        <a:pt x="8693" y="11703"/>
                        <a:pt x="12316" y="9288"/>
                      </a:cubicBezTo>
                      <a:cubicBezTo>
                        <a:pt x="16541" y="6471"/>
                        <a:pt x="34454" y="3754"/>
                        <a:pt x="36946" y="3131"/>
                      </a:cubicBezTo>
                      <a:cubicBezTo>
                        <a:pt x="40094" y="2344"/>
                        <a:pt x="42937" y="88"/>
                        <a:pt x="46182" y="52"/>
                      </a:cubicBezTo>
                      <a:cubicBezTo>
                        <a:pt x="136488" y="-940"/>
                        <a:pt x="305827" y="12367"/>
                        <a:pt x="357140" y="216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1" name="Freeform: Shape 560">
                  <a:extLst>
                    <a:ext uri="{FF2B5EF4-FFF2-40B4-BE49-F238E27FC236}">
                      <a16:creationId xmlns:a16="http://schemas.microsoft.com/office/drawing/2014/main" id="{9096D2A2-6C84-43E7-8692-2D28F103F352}"/>
                    </a:ext>
                  </a:extLst>
                </p:cNvPr>
                <p:cNvSpPr/>
                <p:nvPr/>
              </p:nvSpPr>
              <p:spPr>
                <a:xfrm>
                  <a:off x="5183165" y="4272463"/>
                  <a:ext cx="152894" cy="49096"/>
                </a:xfrm>
                <a:custGeom>
                  <a:avLst/>
                  <a:gdLst>
                    <a:gd name="connsiteX0" fmla="*/ 369454 w 370622"/>
                    <a:gd name="connsiteY0" fmla="*/ 46182 h 129309"/>
                    <a:gd name="connsiteX1" fmla="*/ 354060 w 370622"/>
                    <a:gd name="connsiteY1" fmla="*/ 58497 h 129309"/>
                    <a:gd name="connsiteX2" fmla="*/ 347903 w 370622"/>
                    <a:gd name="connsiteY2" fmla="*/ 67733 h 129309"/>
                    <a:gd name="connsiteX3" fmla="*/ 338666 w 370622"/>
                    <a:gd name="connsiteY3" fmla="*/ 76969 h 129309"/>
                    <a:gd name="connsiteX4" fmla="*/ 335588 w 370622"/>
                    <a:gd name="connsiteY4" fmla="*/ 92363 h 129309"/>
                    <a:gd name="connsiteX5" fmla="*/ 326351 w 370622"/>
                    <a:gd name="connsiteY5" fmla="*/ 95442 h 129309"/>
                    <a:gd name="connsiteX6" fmla="*/ 267854 w 370622"/>
                    <a:gd name="connsiteY6" fmla="*/ 92363 h 129309"/>
                    <a:gd name="connsiteX7" fmla="*/ 203200 w 370622"/>
                    <a:gd name="connsiteY7" fmla="*/ 95442 h 129309"/>
                    <a:gd name="connsiteX8" fmla="*/ 184727 w 370622"/>
                    <a:gd name="connsiteY8" fmla="*/ 104679 h 129309"/>
                    <a:gd name="connsiteX9" fmla="*/ 175491 w 370622"/>
                    <a:gd name="connsiteY9" fmla="*/ 107757 h 129309"/>
                    <a:gd name="connsiteX10" fmla="*/ 166254 w 370622"/>
                    <a:gd name="connsiteY10" fmla="*/ 113915 h 129309"/>
                    <a:gd name="connsiteX11" fmla="*/ 113915 w 370622"/>
                    <a:gd name="connsiteY11" fmla="*/ 123151 h 129309"/>
                    <a:gd name="connsiteX12" fmla="*/ 92363 w 370622"/>
                    <a:gd name="connsiteY12" fmla="*/ 126230 h 129309"/>
                    <a:gd name="connsiteX13" fmla="*/ 61575 w 370622"/>
                    <a:gd name="connsiteY13" fmla="*/ 129309 h 129309"/>
                    <a:gd name="connsiteX14" fmla="*/ 30788 w 370622"/>
                    <a:gd name="connsiteY14" fmla="*/ 126230 h 129309"/>
                    <a:gd name="connsiteX15" fmla="*/ 27709 w 370622"/>
                    <a:gd name="connsiteY15" fmla="*/ 116994 h 129309"/>
                    <a:gd name="connsiteX16" fmla="*/ 18472 w 370622"/>
                    <a:gd name="connsiteY16" fmla="*/ 86206 h 129309"/>
                    <a:gd name="connsiteX17" fmla="*/ 6157 w 370622"/>
                    <a:gd name="connsiteY17" fmla="*/ 67733 h 129309"/>
                    <a:gd name="connsiteX18" fmla="*/ 0 w 370622"/>
                    <a:gd name="connsiteY18" fmla="*/ 58497 h 129309"/>
                    <a:gd name="connsiteX19" fmla="*/ 3079 w 370622"/>
                    <a:gd name="connsiteY19" fmla="*/ 40024 h 129309"/>
                    <a:gd name="connsiteX20" fmla="*/ 12315 w 370622"/>
                    <a:gd name="connsiteY20" fmla="*/ 30788 h 129309"/>
                    <a:gd name="connsiteX21" fmla="*/ 43103 w 370622"/>
                    <a:gd name="connsiteY21" fmla="*/ 21551 h 129309"/>
                    <a:gd name="connsiteX22" fmla="*/ 101600 w 370622"/>
                    <a:gd name="connsiteY22" fmla="*/ 18472 h 129309"/>
                    <a:gd name="connsiteX23" fmla="*/ 110836 w 370622"/>
                    <a:gd name="connsiteY23" fmla="*/ 9236 h 129309"/>
                    <a:gd name="connsiteX24" fmla="*/ 132388 w 370622"/>
                    <a:gd name="connsiteY24" fmla="*/ 6157 h 129309"/>
                    <a:gd name="connsiteX25" fmla="*/ 169333 w 370622"/>
                    <a:gd name="connsiteY25" fmla="*/ 0 h 129309"/>
                    <a:gd name="connsiteX26" fmla="*/ 230909 w 370622"/>
                    <a:gd name="connsiteY26" fmla="*/ 6157 h 129309"/>
                    <a:gd name="connsiteX27" fmla="*/ 249382 w 370622"/>
                    <a:gd name="connsiteY27" fmla="*/ 9236 h 129309"/>
                    <a:gd name="connsiteX28" fmla="*/ 286327 w 370622"/>
                    <a:gd name="connsiteY28" fmla="*/ 18472 h 129309"/>
                    <a:gd name="connsiteX29" fmla="*/ 295563 w 370622"/>
                    <a:gd name="connsiteY29" fmla="*/ 21551 h 129309"/>
                    <a:gd name="connsiteX30" fmla="*/ 310957 w 370622"/>
                    <a:gd name="connsiteY30" fmla="*/ 24630 h 129309"/>
                    <a:gd name="connsiteX31" fmla="*/ 320194 w 370622"/>
                    <a:gd name="connsiteY31" fmla="*/ 27709 h 129309"/>
                    <a:gd name="connsiteX32" fmla="*/ 369454 w 370622"/>
                    <a:gd name="connsiteY32" fmla="*/ 4618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0622" h="129309">
                      <a:moveTo>
                        <a:pt x="369454" y="46182"/>
                      </a:moveTo>
                      <a:cubicBezTo>
                        <a:pt x="375098" y="51313"/>
                        <a:pt x="358707" y="53850"/>
                        <a:pt x="354060" y="58497"/>
                      </a:cubicBezTo>
                      <a:cubicBezTo>
                        <a:pt x="351444" y="61113"/>
                        <a:pt x="350272" y="64891"/>
                        <a:pt x="347903" y="67733"/>
                      </a:cubicBezTo>
                      <a:cubicBezTo>
                        <a:pt x="345115" y="71078"/>
                        <a:pt x="341745" y="73890"/>
                        <a:pt x="338666" y="76969"/>
                      </a:cubicBezTo>
                      <a:cubicBezTo>
                        <a:pt x="337640" y="82100"/>
                        <a:pt x="338491" y="88009"/>
                        <a:pt x="335588" y="92363"/>
                      </a:cubicBezTo>
                      <a:cubicBezTo>
                        <a:pt x="333788" y="95063"/>
                        <a:pt x="329597" y="95442"/>
                        <a:pt x="326351" y="95442"/>
                      </a:cubicBezTo>
                      <a:cubicBezTo>
                        <a:pt x="306825" y="95442"/>
                        <a:pt x="287353" y="93389"/>
                        <a:pt x="267854" y="92363"/>
                      </a:cubicBezTo>
                      <a:cubicBezTo>
                        <a:pt x="246303" y="93389"/>
                        <a:pt x="224701" y="93650"/>
                        <a:pt x="203200" y="95442"/>
                      </a:cubicBezTo>
                      <a:cubicBezTo>
                        <a:pt x="193911" y="96216"/>
                        <a:pt x="192720" y="100682"/>
                        <a:pt x="184727" y="104679"/>
                      </a:cubicBezTo>
                      <a:cubicBezTo>
                        <a:pt x="181824" y="106130"/>
                        <a:pt x="178570" y="106731"/>
                        <a:pt x="175491" y="107757"/>
                      </a:cubicBezTo>
                      <a:cubicBezTo>
                        <a:pt x="172412" y="109810"/>
                        <a:pt x="169690" y="112541"/>
                        <a:pt x="166254" y="113915"/>
                      </a:cubicBezTo>
                      <a:cubicBezTo>
                        <a:pt x="145795" y="122099"/>
                        <a:pt x="136940" y="120442"/>
                        <a:pt x="113915" y="123151"/>
                      </a:cubicBezTo>
                      <a:cubicBezTo>
                        <a:pt x="106708" y="123999"/>
                        <a:pt x="99570" y="125382"/>
                        <a:pt x="92363" y="126230"/>
                      </a:cubicBezTo>
                      <a:cubicBezTo>
                        <a:pt x="82120" y="127435"/>
                        <a:pt x="71838" y="128283"/>
                        <a:pt x="61575" y="129309"/>
                      </a:cubicBezTo>
                      <a:cubicBezTo>
                        <a:pt x="51313" y="128283"/>
                        <a:pt x="40481" y="129755"/>
                        <a:pt x="30788" y="126230"/>
                      </a:cubicBezTo>
                      <a:cubicBezTo>
                        <a:pt x="27738" y="125121"/>
                        <a:pt x="28601" y="120114"/>
                        <a:pt x="27709" y="116994"/>
                      </a:cubicBezTo>
                      <a:cubicBezTo>
                        <a:pt x="25557" y="109464"/>
                        <a:pt x="22131" y="91694"/>
                        <a:pt x="18472" y="86206"/>
                      </a:cubicBezTo>
                      <a:lnTo>
                        <a:pt x="6157" y="67733"/>
                      </a:lnTo>
                      <a:lnTo>
                        <a:pt x="0" y="58497"/>
                      </a:lnTo>
                      <a:cubicBezTo>
                        <a:pt x="1026" y="52339"/>
                        <a:pt x="544" y="45729"/>
                        <a:pt x="3079" y="40024"/>
                      </a:cubicBezTo>
                      <a:cubicBezTo>
                        <a:pt x="4847" y="36045"/>
                        <a:pt x="8970" y="33575"/>
                        <a:pt x="12315" y="30788"/>
                      </a:cubicBezTo>
                      <a:cubicBezTo>
                        <a:pt x="23104" y="21797"/>
                        <a:pt x="26685" y="22814"/>
                        <a:pt x="43103" y="21551"/>
                      </a:cubicBezTo>
                      <a:cubicBezTo>
                        <a:pt x="62571" y="20053"/>
                        <a:pt x="82101" y="19498"/>
                        <a:pt x="101600" y="18472"/>
                      </a:cubicBezTo>
                      <a:cubicBezTo>
                        <a:pt x="104679" y="15393"/>
                        <a:pt x="106794" y="10853"/>
                        <a:pt x="110836" y="9236"/>
                      </a:cubicBezTo>
                      <a:cubicBezTo>
                        <a:pt x="117574" y="6541"/>
                        <a:pt x="125220" y="7289"/>
                        <a:pt x="132388" y="6157"/>
                      </a:cubicBezTo>
                      <a:lnTo>
                        <a:pt x="169333" y="0"/>
                      </a:lnTo>
                      <a:cubicBezTo>
                        <a:pt x="197972" y="2387"/>
                        <a:pt x="205098" y="2470"/>
                        <a:pt x="230909" y="6157"/>
                      </a:cubicBezTo>
                      <a:cubicBezTo>
                        <a:pt x="237089" y="7040"/>
                        <a:pt x="243288" y="7882"/>
                        <a:pt x="249382" y="9236"/>
                      </a:cubicBezTo>
                      <a:cubicBezTo>
                        <a:pt x="261774" y="11990"/>
                        <a:pt x="274285" y="14457"/>
                        <a:pt x="286327" y="18472"/>
                      </a:cubicBezTo>
                      <a:cubicBezTo>
                        <a:pt x="289406" y="19498"/>
                        <a:pt x="292415" y="20764"/>
                        <a:pt x="295563" y="21551"/>
                      </a:cubicBezTo>
                      <a:cubicBezTo>
                        <a:pt x="300640" y="22820"/>
                        <a:pt x="305880" y="23361"/>
                        <a:pt x="310957" y="24630"/>
                      </a:cubicBezTo>
                      <a:cubicBezTo>
                        <a:pt x="314106" y="25417"/>
                        <a:pt x="316962" y="27415"/>
                        <a:pt x="320194" y="27709"/>
                      </a:cubicBezTo>
                      <a:cubicBezTo>
                        <a:pt x="328370" y="28452"/>
                        <a:pt x="363810" y="41051"/>
                        <a:pt x="369454" y="4618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2" name="Freeform: Shape 561">
                  <a:extLst>
                    <a:ext uri="{FF2B5EF4-FFF2-40B4-BE49-F238E27FC236}">
                      <a16:creationId xmlns:a16="http://schemas.microsoft.com/office/drawing/2014/main" id="{FDA29EA0-6016-4DF8-A56E-271B58E8AF56}"/>
                    </a:ext>
                  </a:extLst>
                </p:cNvPr>
                <p:cNvSpPr/>
                <p:nvPr/>
              </p:nvSpPr>
              <p:spPr>
                <a:xfrm>
                  <a:off x="5178085" y="4224536"/>
                  <a:ext cx="156652" cy="36238"/>
                </a:xfrm>
                <a:custGeom>
                  <a:avLst/>
                  <a:gdLst>
                    <a:gd name="connsiteX0" fmla="*/ 27709 w 379731"/>
                    <a:gd name="connsiteY0" fmla="*/ 18473 h 95443"/>
                    <a:gd name="connsiteX1" fmla="*/ 107757 w 379731"/>
                    <a:gd name="connsiteY1" fmla="*/ 15394 h 95443"/>
                    <a:gd name="connsiteX2" fmla="*/ 129309 w 379731"/>
                    <a:gd name="connsiteY2" fmla="*/ 6158 h 95443"/>
                    <a:gd name="connsiteX3" fmla="*/ 153939 w 379731"/>
                    <a:gd name="connsiteY3" fmla="*/ 0 h 95443"/>
                    <a:gd name="connsiteX4" fmla="*/ 372533 w 379731"/>
                    <a:gd name="connsiteY4" fmla="*/ 6158 h 95443"/>
                    <a:gd name="connsiteX5" fmla="*/ 375612 w 379731"/>
                    <a:gd name="connsiteY5" fmla="*/ 15394 h 95443"/>
                    <a:gd name="connsiteX6" fmla="*/ 372533 w 379731"/>
                    <a:gd name="connsiteY6" fmla="*/ 64655 h 95443"/>
                    <a:gd name="connsiteX7" fmla="*/ 277090 w 379731"/>
                    <a:gd name="connsiteY7" fmla="*/ 73891 h 95443"/>
                    <a:gd name="connsiteX8" fmla="*/ 267854 w 379731"/>
                    <a:gd name="connsiteY8" fmla="*/ 76970 h 95443"/>
                    <a:gd name="connsiteX9" fmla="*/ 249381 w 379731"/>
                    <a:gd name="connsiteY9" fmla="*/ 89285 h 95443"/>
                    <a:gd name="connsiteX10" fmla="*/ 221672 w 379731"/>
                    <a:gd name="connsiteY10" fmla="*/ 95443 h 95443"/>
                    <a:gd name="connsiteX11" fmla="*/ 80048 w 379731"/>
                    <a:gd name="connsiteY11" fmla="*/ 92364 h 95443"/>
                    <a:gd name="connsiteX12" fmla="*/ 49260 w 379731"/>
                    <a:gd name="connsiteY12" fmla="*/ 86206 h 95443"/>
                    <a:gd name="connsiteX13" fmla="*/ 18472 w 379731"/>
                    <a:gd name="connsiteY13" fmla="*/ 73891 h 95443"/>
                    <a:gd name="connsiteX14" fmla="*/ 9236 w 379731"/>
                    <a:gd name="connsiteY14" fmla="*/ 67734 h 95443"/>
                    <a:gd name="connsiteX15" fmla="*/ 0 w 379731"/>
                    <a:gd name="connsiteY15" fmla="*/ 64655 h 95443"/>
                    <a:gd name="connsiteX16" fmla="*/ 6157 w 379731"/>
                    <a:gd name="connsiteY16" fmla="*/ 40025 h 95443"/>
                    <a:gd name="connsiteX17" fmla="*/ 27709 w 379731"/>
                    <a:gd name="connsiteY17" fmla="*/ 18473 h 9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9731" h="95443">
                      <a:moveTo>
                        <a:pt x="27709" y="18473"/>
                      </a:moveTo>
                      <a:cubicBezTo>
                        <a:pt x="54392" y="17447"/>
                        <a:pt x="81118" y="17231"/>
                        <a:pt x="107757" y="15394"/>
                      </a:cubicBezTo>
                      <a:cubicBezTo>
                        <a:pt x="114548" y="14926"/>
                        <a:pt x="123708" y="8025"/>
                        <a:pt x="129309" y="6158"/>
                      </a:cubicBezTo>
                      <a:cubicBezTo>
                        <a:pt x="137337" y="3482"/>
                        <a:pt x="153939" y="0"/>
                        <a:pt x="153939" y="0"/>
                      </a:cubicBezTo>
                      <a:cubicBezTo>
                        <a:pt x="226804" y="2053"/>
                        <a:pt x="299815" y="1108"/>
                        <a:pt x="372533" y="6158"/>
                      </a:cubicBezTo>
                      <a:cubicBezTo>
                        <a:pt x="375770" y="6383"/>
                        <a:pt x="375612" y="12149"/>
                        <a:pt x="375612" y="15394"/>
                      </a:cubicBezTo>
                      <a:cubicBezTo>
                        <a:pt x="375612" y="31846"/>
                        <a:pt x="386680" y="56255"/>
                        <a:pt x="372533" y="64655"/>
                      </a:cubicBezTo>
                      <a:cubicBezTo>
                        <a:pt x="345049" y="80973"/>
                        <a:pt x="277090" y="73891"/>
                        <a:pt x="277090" y="73891"/>
                      </a:cubicBezTo>
                      <a:cubicBezTo>
                        <a:pt x="274011" y="74917"/>
                        <a:pt x="270691" y="75394"/>
                        <a:pt x="267854" y="76970"/>
                      </a:cubicBezTo>
                      <a:cubicBezTo>
                        <a:pt x="261385" y="80564"/>
                        <a:pt x="256402" y="86945"/>
                        <a:pt x="249381" y="89285"/>
                      </a:cubicBezTo>
                      <a:cubicBezTo>
                        <a:pt x="234223" y="94338"/>
                        <a:pt x="243346" y="91830"/>
                        <a:pt x="221672" y="95443"/>
                      </a:cubicBezTo>
                      <a:cubicBezTo>
                        <a:pt x="174464" y="94417"/>
                        <a:pt x="127200" y="94890"/>
                        <a:pt x="80048" y="92364"/>
                      </a:cubicBezTo>
                      <a:cubicBezTo>
                        <a:pt x="69597" y="91804"/>
                        <a:pt x="49260" y="86206"/>
                        <a:pt x="49260" y="86206"/>
                      </a:cubicBezTo>
                      <a:cubicBezTo>
                        <a:pt x="28478" y="72352"/>
                        <a:pt x="54342" y="88239"/>
                        <a:pt x="18472" y="73891"/>
                      </a:cubicBezTo>
                      <a:cubicBezTo>
                        <a:pt x="15037" y="72517"/>
                        <a:pt x="12545" y="69389"/>
                        <a:pt x="9236" y="67734"/>
                      </a:cubicBezTo>
                      <a:cubicBezTo>
                        <a:pt x="6333" y="66283"/>
                        <a:pt x="3079" y="65681"/>
                        <a:pt x="0" y="64655"/>
                      </a:cubicBezTo>
                      <a:cubicBezTo>
                        <a:pt x="445" y="62431"/>
                        <a:pt x="3451" y="44084"/>
                        <a:pt x="6157" y="40025"/>
                      </a:cubicBezTo>
                      <a:lnTo>
                        <a:pt x="27709" y="18473"/>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3" name="Freeform: Shape 562">
                  <a:extLst>
                    <a:ext uri="{FF2B5EF4-FFF2-40B4-BE49-F238E27FC236}">
                      <a16:creationId xmlns:a16="http://schemas.microsoft.com/office/drawing/2014/main" id="{42D10AB7-182C-4DA1-9A82-F37D2E874269}"/>
                    </a:ext>
                  </a:extLst>
                </p:cNvPr>
                <p:cNvSpPr/>
                <p:nvPr/>
              </p:nvSpPr>
              <p:spPr>
                <a:xfrm>
                  <a:off x="5376221" y="4263042"/>
                  <a:ext cx="78626" cy="72545"/>
                </a:xfrm>
                <a:custGeom>
                  <a:avLst/>
                  <a:gdLst>
                    <a:gd name="connsiteX0" fmla="*/ 76970 w 190593"/>
                    <a:gd name="connsiteY0" fmla="*/ 183 h 191068"/>
                    <a:gd name="connsiteX1" fmla="*/ 86207 w 190593"/>
                    <a:gd name="connsiteY1" fmla="*/ 21735 h 191068"/>
                    <a:gd name="connsiteX2" fmla="*/ 92364 w 190593"/>
                    <a:gd name="connsiteY2" fmla="*/ 30971 h 191068"/>
                    <a:gd name="connsiteX3" fmla="*/ 104679 w 190593"/>
                    <a:gd name="connsiteY3" fmla="*/ 55602 h 191068"/>
                    <a:gd name="connsiteX4" fmla="*/ 144704 w 190593"/>
                    <a:gd name="connsiteY4" fmla="*/ 52523 h 191068"/>
                    <a:gd name="connsiteX5" fmla="*/ 163176 w 190593"/>
                    <a:gd name="connsiteY5" fmla="*/ 64838 h 191068"/>
                    <a:gd name="connsiteX6" fmla="*/ 166255 w 190593"/>
                    <a:gd name="connsiteY6" fmla="*/ 74074 h 191068"/>
                    <a:gd name="connsiteX7" fmla="*/ 175491 w 190593"/>
                    <a:gd name="connsiteY7" fmla="*/ 80232 h 191068"/>
                    <a:gd name="connsiteX8" fmla="*/ 178570 w 190593"/>
                    <a:gd name="connsiteY8" fmla="*/ 89468 h 191068"/>
                    <a:gd name="connsiteX9" fmla="*/ 184728 w 190593"/>
                    <a:gd name="connsiteY9" fmla="*/ 98705 h 191068"/>
                    <a:gd name="connsiteX10" fmla="*/ 169334 w 190593"/>
                    <a:gd name="connsiteY10" fmla="*/ 191068 h 191068"/>
                    <a:gd name="connsiteX11" fmla="*/ 73891 w 190593"/>
                    <a:gd name="connsiteY11" fmla="*/ 187989 h 191068"/>
                    <a:gd name="connsiteX12" fmla="*/ 52340 w 190593"/>
                    <a:gd name="connsiteY12" fmla="*/ 175674 h 191068"/>
                    <a:gd name="connsiteX13" fmla="*/ 43104 w 190593"/>
                    <a:gd name="connsiteY13" fmla="*/ 172596 h 191068"/>
                    <a:gd name="connsiteX14" fmla="*/ 21552 w 190593"/>
                    <a:gd name="connsiteY14" fmla="*/ 163359 h 191068"/>
                    <a:gd name="connsiteX15" fmla="*/ 9237 w 190593"/>
                    <a:gd name="connsiteY15" fmla="*/ 129493 h 191068"/>
                    <a:gd name="connsiteX16" fmla="*/ 6158 w 190593"/>
                    <a:gd name="connsiteY16" fmla="*/ 120256 h 191068"/>
                    <a:gd name="connsiteX17" fmla="*/ 0 w 190593"/>
                    <a:gd name="connsiteY17" fmla="*/ 86389 h 191068"/>
                    <a:gd name="connsiteX18" fmla="*/ 3079 w 190593"/>
                    <a:gd name="connsiteY18" fmla="*/ 37129 h 191068"/>
                    <a:gd name="connsiteX19" fmla="*/ 6158 w 190593"/>
                    <a:gd name="connsiteY19" fmla="*/ 27893 h 191068"/>
                    <a:gd name="connsiteX20" fmla="*/ 15394 w 190593"/>
                    <a:gd name="connsiteY20" fmla="*/ 21735 h 191068"/>
                    <a:gd name="connsiteX21" fmla="*/ 21552 w 190593"/>
                    <a:gd name="connsiteY21" fmla="*/ 12499 h 191068"/>
                    <a:gd name="connsiteX22" fmla="*/ 76970 w 190593"/>
                    <a:gd name="connsiteY22" fmla="*/ 183 h 191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0593" h="191068">
                      <a:moveTo>
                        <a:pt x="76970" y="183"/>
                      </a:moveTo>
                      <a:cubicBezTo>
                        <a:pt x="87746" y="1722"/>
                        <a:pt x="82712" y="14744"/>
                        <a:pt x="86207" y="21735"/>
                      </a:cubicBezTo>
                      <a:cubicBezTo>
                        <a:pt x="87862" y="25044"/>
                        <a:pt x="91065" y="27507"/>
                        <a:pt x="92364" y="30971"/>
                      </a:cubicBezTo>
                      <a:cubicBezTo>
                        <a:pt x="101802" y="56140"/>
                        <a:pt x="87162" y="38083"/>
                        <a:pt x="104679" y="55602"/>
                      </a:cubicBezTo>
                      <a:cubicBezTo>
                        <a:pt x="118021" y="54576"/>
                        <a:pt x="131323" y="52523"/>
                        <a:pt x="144704" y="52523"/>
                      </a:cubicBezTo>
                      <a:cubicBezTo>
                        <a:pt x="156189" y="52523"/>
                        <a:pt x="158536" y="55558"/>
                        <a:pt x="163176" y="64838"/>
                      </a:cubicBezTo>
                      <a:cubicBezTo>
                        <a:pt x="164627" y="67741"/>
                        <a:pt x="164228" y="71540"/>
                        <a:pt x="166255" y="74074"/>
                      </a:cubicBezTo>
                      <a:cubicBezTo>
                        <a:pt x="168566" y="76963"/>
                        <a:pt x="172412" y="78179"/>
                        <a:pt x="175491" y="80232"/>
                      </a:cubicBezTo>
                      <a:cubicBezTo>
                        <a:pt x="176517" y="83311"/>
                        <a:pt x="177119" y="86565"/>
                        <a:pt x="178570" y="89468"/>
                      </a:cubicBezTo>
                      <a:cubicBezTo>
                        <a:pt x="180225" y="92778"/>
                        <a:pt x="184605" y="95007"/>
                        <a:pt x="184728" y="98705"/>
                      </a:cubicBezTo>
                      <a:cubicBezTo>
                        <a:pt x="187519" y="182415"/>
                        <a:pt x="202710" y="166036"/>
                        <a:pt x="169334" y="191068"/>
                      </a:cubicBezTo>
                      <a:cubicBezTo>
                        <a:pt x="137520" y="190042"/>
                        <a:pt x="105667" y="189858"/>
                        <a:pt x="73891" y="187989"/>
                      </a:cubicBezTo>
                      <a:cubicBezTo>
                        <a:pt x="64052" y="187410"/>
                        <a:pt x="60507" y="180341"/>
                        <a:pt x="52340" y="175674"/>
                      </a:cubicBezTo>
                      <a:cubicBezTo>
                        <a:pt x="49522" y="174064"/>
                        <a:pt x="46087" y="173874"/>
                        <a:pt x="43104" y="172596"/>
                      </a:cubicBezTo>
                      <a:cubicBezTo>
                        <a:pt x="16460" y="161178"/>
                        <a:pt x="43221" y="170583"/>
                        <a:pt x="21552" y="163359"/>
                      </a:cubicBezTo>
                      <a:cubicBezTo>
                        <a:pt x="8643" y="143997"/>
                        <a:pt x="20995" y="164768"/>
                        <a:pt x="9237" y="129493"/>
                      </a:cubicBezTo>
                      <a:cubicBezTo>
                        <a:pt x="8211" y="126414"/>
                        <a:pt x="6945" y="123405"/>
                        <a:pt x="6158" y="120256"/>
                      </a:cubicBezTo>
                      <a:cubicBezTo>
                        <a:pt x="4006" y="111649"/>
                        <a:pt x="1373" y="94625"/>
                        <a:pt x="0" y="86389"/>
                      </a:cubicBezTo>
                      <a:cubicBezTo>
                        <a:pt x="1026" y="69969"/>
                        <a:pt x="1357" y="53491"/>
                        <a:pt x="3079" y="37129"/>
                      </a:cubicBezTo>
                      <a:cubicBezTo>
                        <a:pt x="3419" y="33902"/>
                        <a:pt x="4131" y="30427"/>
                        <a:pt x="6158" y="27893"/>
                      </a:cubicBezTo>
                      <a:cubicBezTo>
                        <a:pt x="8469" y="25004"/>
                        <a:pt x="12315" y="23788"/>
                        <a:pt x="15394" y="21735"/>
                      </a:cubicBezTo>
                      <a:cubicBezTo>
                        <a:pt x="17447" y="18656"/>
                        <a:pt x="18663" y="14810"/>
                        <a:pt x="21552" y="12499"/>
                      </a:cubicBezTo>
                      <a:cubicBezTo>
                        <a:pt x="28241" y="7148"/>
                        <a:pt x="66194" y="-1356"/>
                        <a:pt x="76970" y="18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4" name="Freeform: Shape 563">
                  <a:extLst>
                    <a:ext uri="{FF2B5EF4-FFF2-40B4-BE49-F238E27FC236}">
                      <a16:creationId xmlns:a16="http://schemas.microsoft.com/office/drawing/2014/main" id="{E2D90E4A-62E4-4524-BCFE-E984C13BDE98}"/>
                    </a:ext>
                  </a:extLst>
                </p:cNvPr>
                <p:cNvSpPr/>
                <p:nvPr/>
              </p:nvSpPr>
              <p:spPr>
                <a:xfrm>
                  <a:off x="5378762" y="4365972"/>
                  <a:ext cx="76206" cy="79497"/>
                </a:xfrm>
                <a:custGeom>
                  <a:avLst/>
                  <a:gdLst>
                    <a:gd name="connsiteX0" fmla="*/ 43103 w 184727"/>
                    <a:gd name="connsiteY0" fmla="*/ 20 h 209377"/>
                    <a:gd name="connsiteX1" fmla="*/ 49261 w 184727"/>
                    <a:gd name="connsiteY1" fmla="*/ 15414 h 209377"/>
                    <a:gd name="connsiteX2" fmla="*/ 92364 w 184727"/>
                    <a:gd name="connsiteY2" fmla="*/ 49280 h 209377"/>
                    <a:gd name="connsiteX3" fmla="*/ 113915 w 184727"/>
                    <a:gd name="connsiteY3" fmla="*/ 64674 h 209377"/>
                    <a:gd name="connsiteX4" fmla="*/ 123152 w 184727"/>
                    <a:gd name="connsiteY4" fmla="*/ 73911 h 209377"/>
                    <a:gd name="connsiteX5" fmla="*/ 126230 w 184727"/>
                    <a:gd name="connsiteY5" fmla="*/ 83147 h 209377"/>
                    <a:gd name="connsiteX6" fmla="*/ 153939 w 184727"/>
                    <a:gd name="connsiteY6" fmla="*/ 95462 h 209377"/>
                    <a:gd name="connsiteX7" fmla="*/ 184727 w 184727"/>
                    <a:gd name="connsiteY7" fmla="*/ 101620 h 209377"/>
                    <a:gd name="connsiteX8" fmla="*/ 175491 w 184727"/>
                    <a:gd name="connsiteY8" fmla="*/ 110856 h 209377"/>
                    <a:gd name="connsiteX9" fmla="*/ 150861 w 184727"/>
                    <a:gd name="connsiteY9" fmla="*/ 117014 h 209377"/>
                    <a:gd name="connsiteX10" fmla="*/ 132388 w 184727"/>
                    <a:gd name="connsiteY10" fmla="*/ 129329 h 209377"/>
                    <a:gd name="connsiteX11" fmla="*/ 126230 w 184727"/>
                    <a:gd name="connsiteY11" fmla="*/ 147802 h 209377"/>
                    <a:gd name="connsiteX12" fmla="*/ 113915 w 184727"/>
                    <a:gd name="connsiteY12" fmla="*/ 206299 h 209377"/>
                    <a:gd name="connsiteX13" fmla="*/ 104679 w 184727"/>
                    <a:gd name="connsiteY13" fmla="*/ 209377 h 209377"/>
                    <a:gd name="connsiteX14" fmla="*/ 64655 w 184727"/>
                    <a:gd name="connsiteY14" fmla="*/ 206299 h 209377"/>
                    <a:gd name="connsiteX15" fmla="*/ 49261 w 184727"/>
                    <a:gd name="connsiteY15" fmla="*/ 187826 h 209377"/>
                    <a:gd name="connsiteX16" fmla="*/ 18473 w 184727"/>
                    <a:gd name="connsiteY16" fmla="*/ 157038 h 209377"/>
                    <a:gd name="connsiteX17" fmla="*/ 9236 w 184727"/>
                    <a:gd name="connsiteY17" fmla="*/ 144723 h 209377"/>
                    <a:gd name="connsiteX18" fmla="*/ 6158 w 184727"/>
                    <a:gd name="connsiteY18" fmla="*/ 135486 h 209377"/>
                    <a:gd name="connsiteX19" fmla="*/ 0 w 184727"/>
                    <a:gd name="connsiteY19" fmla="*/ 126250 h 209377"/>
                    <a:gd name="connsiteX20" fmla="*/ 3079 w 184727"/>
                    <a:gd name="connsiteY20" fmla="*/ 70832 h 209377"/>
                    <a:gd name="connsiteX21" fmla="*/ 12315 w 184727"/>
                    <a:gd name="connsiteY21" fmla="*/ 64674 h 209377"/>
                    <a:gd name="connsiteX22" fmla="*/ 18473 w 184727"/>
                    <a:gd name="connsiteY22" fmla="*/ 55438 h 209377"/>
                    <a:gd name="connsiteX23" fmla="*/ 21552 w 184727"/>
                    <a:gd name="connsiteY23" fmla="*/ 12335 h 209377"/>
                    <a:gd name="connsiteX24" fmla="*/ 43103 w 184727"/>
                    <a:gd name="connsiteY24" fmla="*/ 20 h 20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727" h="209377">
                      <a:moveTo>
                        <a:pt x="43103" y="20"/>
                      </a:moveTo>
                      <a:cubicBezTo>
                        <a:pt x="47721" y="533"/>
                        <a:pt x="45500" y="11364"/>
                        <a:pt x="49261" y="15414"/>
                      </a:cubicBezTo>
                      <a:cubicBezTo>
                        <a:pt x="104655" y="75070"/>
                        <a:pt x="66255" y="27523"/>
                        <a:pt x="92364" y="49280"/>
                      </a:cubicBezTo>
                      <a:cubicBezTo>
                        <a:pt x="111089" y="64884"/>
                        <a:pt x="91124" y="53279"/>
                        <a:pt x="113915" y="64674"/>
                      </a:cubicBezTo>
                      <a:cubicBezTo>
                        <a:pt x="116994" y="67753"/>
                        <a:pt x="120737" y="70288"/>
                        <a:pt x="123152" y="73911"/>
                      </a:cubicBezTo>
                      <a:cubicBezTo>
                        <a:pt x="124952" y="76611"/>
                        <a:pt x="124203" y="80613"/>
                        <a:pt x="126230" y="83147"/>
                      </a:cubicBezTo>
                      <a:cubicBezTo>
                        <a:pt x="131144" y="89290"/>
                        <a:pt x="149010" y="94476"/>
                        <a:pt x="153939" y="95462"/>
                      </a:cubicBezTo>
                      <a:lnTo>
                        <a:pt x="184727" y="101620"/>
                      </a:lnTo>
                      <a:cubicBezTo>
                        <a:pt x="181648" y="104699"/>
                        <a:pt x="179385" y="108909"/>
                        <a:pt x="175491" y="110856"/>
                      </a:cubicBezTo>
                      <a:cubicBezTo>
                        <a:pt x="148188" y="124508"/>
                        <a:pt x="170473" y="106118"/>
                        <a:pt x="150861" y="117014"/>
                      </a:cubicBezTo>
                      <a:cubicBezTo>
                        <a:pt x="144392" y="120608"/>
                        <a:pt x="132388" y="129329"/>
                        <a:pt x="132388" y="129329"/>
                      </a:cubicBezTo>
                      <a:cubicBezTo>
                        <a:pt x="130335" y="135487"/>
                        <a:pt x="126635" y="141324"/>
                        <a:pt x="126230" y="147802"/>
                      </a:cubicBezTo>
                      <a:cubicBezTo>
                        <a:pt x="124594" y="173979"/>
                        <a:pt x="134332" y="192688"/>
                        <a:pt x="113915" y="206299"/>
                      </a:cubicBezTo>
                      <a:cubicBezTo>
                        <a:pt x="111215" y="208099"/>
                        <a:pt x="107758" y="208351"/>
                        <a:pt x="104679" y="209377"/>
                      </a:cubicBezTo>
                      <a:cubicBezTo>
                        <a:pt x="91338" y="208351"/>
                        <a:pt x="77636" y="209544"/>
                        <a:pt x="64655" y="206299"/>
                      </a:cubicBezTo>
                      <a:cubicBezTo>
                        <a:pt x="59582" y="205031"/>
                        <a:pt x="52072" y="191691"/>
                        <a:pt x="49261" y="187826"/>
                      </a:cubicBezTo>
                      <a:cubicBezTo>
                        <a:pt x="29046" y="160030"/>
                        <a:pt x="39515" y="167560"/>
                        <a:pt x="18473" y="157038"/>
                      </a:cubicBezTo>
                      <a:cubicBezTo>
                        <a:pt x="15394" y="152933"/>
                        <a:pt x="11782" y="149178"/>
                        <a:pt x="9236" y="144723"/>
                      </a:cubicBezTo>
                      <a:cubicBezTo>
                        <a:pt x="7626" y="141905"/>
                        <a:pt x="7609" y="138389"/>
                        <a:pt x="6158" y="135486"/>
                      </a:cubicBezTo>
                      <a:cubicBezTo>
                        <a:pt x="4503" y="132176"/>
                        <a:pt x="2053" y="129329"/>
                        <a:pt x="0" y="126250"/>
                      </a:cubicBezTo>
                      <a:cubicBezTo>
                        <a:pt x="1026" y="107777"/>
                        <a:pt x="-549" y="88974"/>
                        <a:pt x="3079" y="70832"/>
                      </a:cubicBezTo>
                      <a:cubicBezTo>
                        <a:pt x="3805" y="67204"/>
                        <a:pt x="9699" y="67290"/>
                        <a:pt x="12315" y="64674"/>
                      </a:cubicBezTo>
                      <a:cubicBezTo>
                        <a:pt x="14931" y="62058"/>
                        <a:pt x="16420" y="58517"/>
                        <a:pt x="18473" y="55438"/>
                      </a:cubicBezTo>
                      <a:cubicBezTo>
                        <a:pt x="19499" y="41070"/>
                        <a:pt x="19049" y="26520"/>
                        <a:pt x="21552" y="12335"/>
                      </a:cubicBezTo>
                      <a:cubicBezTo>
                        <a:pt x="22195" y="8691"/>
                        <a:pt x="38485" y="-493"/>
                        <a:pt x="43103" y="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500" name="Group 499">
              <a:extLst>
                <a:ext uri="{FF2B5EF4-FFF2-40B4-BE49-F238E27FC236}">
                  <a16:creationId xmlns:a16="http://schemas.microsoft.com/office/drawing/2014/main" id="{F86CD702-CB61-4233-AB76-E2EE0BC71F96}"/>
                </a:ext>
              </a:extLst>
            </p:cNvPr>
            <p:cNvGrpSpPr/>
            <p:nvPr/>
          </p:nvGrpSpPr>
          <p:grpSpPr>
            <a:xfrm>
              <a:off x="5667376" y="3340992"/>
              <a:ext cx="514350" cy="1247967"/>
              <a:chOff x="4924425" y="3143250"/>
              <a:chExt cx="684291" cy="1409892"/>
            </a:xfrm>
          </p:grpSpPr>
          <p:grpSp>
            <p:nvGrpSpPr>
              <p:cNvPr id="501" name="Group 500">
                <a:extLst>
                  <a:ext uri="{FF2B5EF4-FFF2-40B4-BE49-F238E27FC236}">
                    <a16:creationId xmlns:a16="http://schemas.microsoft.com/office/drawing/2014/main" id="{0BC3D7B3-6DAE-4263-94F2-DCE35BB96C1A}"/>
                  </a:ext>
                </a:extLst>
              </p:cNvPr>
              <p:cNvGrpSpPr/>
              <p:nvPr/>
            </p:nvGrpSpPr>
            <p:grpSpPr>
              <a:xfrm>
                <a:off x="4924425" y="3143250"/>
                <a:ext cx="666940" cy="747127"/>
                <a:chOff x="4924425" y="3143250"/>
                <a:chExt cx="666940" cy="747127"/>
              </a:xfrm>
            </p:grpSpPr>
            <p:sp>
              <p:nvSpPr>
                <p:cNvPr id="518" name="Freeform: Shape 517">
                  <a:extLst>
                    <a:ext uri="{FF2B5EF4-FFF2-40B4-BE49-F238E27FC236}">
                      <a16:creationId xmlns:a16="http://schemas.microsoft.com/office/drawing/2014/main" id="{AD74B5B5-2DA2-426D-BBB2-13C603042C8C}"/>
                    </a:ext>
                  </a:extLst>
                </p:cNvPr>
                <p:cNvSpPr/>
                <p:nvPr/>
              </p:nvSpPr>
              <p:spPr>
                <a:xfrm>
                  <a:off x="5232699" y="3164291"/>
                  <a:ext cx="86375" cy="163562"/>
                </a:xfrm>
                <a:custGeom>
                  <a:avLst/>
                  <a:gdLst>
                    <a:gd name="connsiteX0" fmla="*/ 0 w 209377"/>
                    <a:gd name="connsiteY0" fmla="*/ 424873 h 430788"/>
                    <a:gd name="connsiteX1" fmla="*/ 15394 w 209377"/>
                    <a:gd name="connsiteY1" fmla="*/ 418715 h 430788"/>
                    <a:gd name="connsiteX2" fmla="*/ 52340 w 209377"/>
                    <a:gd name="connsiteY2" fmla="*/ 415636 h 430788"/>
                    <a:gd name="connsiteX3" fmla="*/ 64655 w 209377"/>
                    <a:gd name="connsiteY3" fmla="*/ 412557 h 430788"/>
                    <a:gd name="connsiteX4" fmla="*/ 83128 w 209377"/>
                    <a:gd name="connsiteY4" fmla="*/ 400242 h 430788"/>
                    <a:gd name="connsiteX5" fmla="*/ 92364 w 209377"/>
                    <a:gd name="connsiteY5" fmla="*/ 394085 h 430788"/>
                    <a:gd name="connsiteX6" fmla="*/ 101600 w 209377"/>
                    <a:gd name="connsiteY6" fmla="*/ 366376 h 430788"/>
                    <a:gd name="connsiteX7" fmla="*/ 107758 w 209377"/>
                    <a:gd name="connsiteY7" fmla="*/ 341745 h 430788"/>
                    <a:gd name="connsiteX8" fmla="*/ 110837 w 209377"/>
                    <a:gd name="connsiteY8" fmla="*/ 332509 h 430788"/>
                    <a:gd name="connsiteX9" fmla="*/ 116994 w 209377"/>
                    <a:gd name="connsiteY9" fmla="*/ 323273 h 430788"/>
                    <a:gd name="connsiteX10" fmla="*/ 126231 w 209377"/>
                    <a:gd name="connsiteY10" fmla="*/ 301721 h 430788"/>
                    <a:gd name="connsiteX11" fmla="*/ 132388 w 209377"/>
                    <a:gd name="connsiteY11" fmla="*/ 283248 h 430788"/>
                    <a:gd name="connsiteX12" fmla="*/ 144703 w 209377"/>
                    <a:gd name="connsiteY12" fmla="*/ 264776 h 430788"/>
                    <a:gd name="connsiteX13" fmla="*/ 150861 w 209377"/>
                    <a:gd name="connsiteY13" fmla="*/ 255539 h 430788"/>
                    <a:gd name="connsiteX14" fmla="*/ 160097 w 209377"/>
                    <a:gd name="connsiteY14" fmla="*/ 249382 h 430788"/>
                    <a:gd name="connsiteX15" fmla="*/ 163176 w 209377"/>
                    <a:gd name="connsiteY15" fmla="*/ 240145 h 430788"/>
                    <a:gd name="connsiteX16" fmla="*/ 175491 w 209377"/>
                    <a:gd name="connsiteY16" fmla="*/ 221673 h 430788"/>
                    <a:gd name="connsiteX17" fmla="*/ 178570 w 209377"/>
                    <a:gd name="connsiteY17" fmla="*/ 209357 h 430788"/>
                    <a:gd name="connsiteX18" fmla="*/ 184728 w 209377"/>
                    <a:gd name="connsiteY18" fmla="*/ 190885 h 430788"/>
                    <a:gd name="connsiteX19" fmla="*/ 190885 w 209377"/>
                    <a:gd name="connsiteY19" fmla="*/ 166254 h 430788"/>
                    <a:gd name="connsiteX20" fmla="*/ 197043 w 209377"/>
                    <a:gd name="connsiteY20" fmla="*/ 153939 h 430788"/>
                    <a:gd name="connsiteX21" fmla="*/ 200122 w 209377"/>
                    <a:gd name="connsiteY21" fmla="*/ 138545 h 430788"/>
                    <a:gd name="connsiteX22" fmla="*/ 209358 w 209377"/>
                    <a:gd name="connsiteY22" fmla="*/ 80048 h 430788"/>
                    <a:gd name="connsiteX23" fmla="*/ 200122 w 209377"/>
                    <a:gd name="connsiteY23" fmla="*/ 33866 h 430788"/>
                    <a:gd name="connsiteX24" fmla="*/ 190885 w 209377"/>
                    <a:gd name="connsiteY24" fmla="*/ 30788 h 430788"/>
                    <a:gd name="connsiteX25" fmla="*/ 184728 w 209377"/>
                    <a:gd name="connsiteY25" fmla="*/ 21551 h 430788"/>
                    <a:gd name="connsiteX26" fmla="*/ 166255 w 209377"/>
                    <a:gd name="connsiteY26" fmla="*/ 15394 h 430788"/>
                    <a:gd name="connsiteX27" fmla="*/ 147782 w 209377"/>
                    <a:gd name="connsiteY27" fmla="*/ 9236 h 430788"/>
                    <a:gd name="connsiteX28" fmla="*/ 138546 w 209377"/>
                    <a:gd name="connsiteY28" fmla="*/ 6157 h 430788"/>
                    <a:gd name="connsiteX29" fmla="*/ 129310 w 209377"/>
                    <a:gd name="connsiteY29" fmla="*/ 0 h 430788"/>
                    <a:gd name="connsiteX30" fmla="*/ 73891 w 209377"/>
                    <a:gd name="connsiteY30" fmla="*/ 6157 h 430788"/>
                    <a:gd name="connsiteX31" fmla="*/ 67734 w 209377"/>
                    <a:gd name="connsiteY31" fmla="*/ 15394 h 430788"/>
                    <a:gd name="connsiteX32" fmla="*/ 58497 w 209377"/>
                    <a:gd name="connsiteY32" fmla="*/ 33866 h 430788"/>
                    <a:gd name="connsiteX33" fmla="*/ 55419 w 209377"/>
                    <a:gd name="connsiteY33" fmla="*/ 43103 h 430788"/>
                    <a:gd name="connsiteX34" fmla="*/ 49261 w 209377"/>
                    <a:gd name="connsiteY34" fmla="*/ 52339 h 430788"/>
                    <a:gd name="connsiteX35" fmla="*/ 46182 w 209377"/>
                    <a:gd name="connsiteY35" fmla="*/ 64654 h 430788"/>
                    <a:gd name="connsiteX36" fmla="*/ 43103 w 209377"/>
                    <a:gd name="connsiteY36" fmla="*/ 73891 h 430788"/>
                    <a:gd name="connsiteX37" fmla="*/ 40025 w 209377"/>
                    <a:gd name="connsiteY37" fmla="*/ 86206 h 430788"/>
                    <a:gd name="connsiteX38" fmla="*/ 33867 w 209377"/>
                    <a:gd name="connsiteY38" fmla="*/ 104679 h 430788"/>
                    <a:gd name="connsiteX39" fmla="*/ 27710 w 209377"/>
                    <a:gd name="connsiteY39" fmla="*/ 126230 h 430788"/>
                    <a:gd name="connsiteX40" fmla="*/ 24631 w 209377"/>
                    <a:gd name="connsiteY40" fmla="*/ 147782 h 430788"/>
                    <a:gd name="connsiteX41" fmla="*/ 18473 w 209377"/>
                    <a:gd name="connsiteY41" fmla="*/ 209357 h 430788"/>
                    <a:gd name="connsiteX42" fmla="*/ 15394 w 209377"/>
                    <a:gd name="connsiteY42" fmla="*/ 323273 h 430788"/>
                    <a:gd name="connsiteX43" fmla="*/ 0 w 209377"/>
                    <a:gd name="connsiteY43" fmla="*/ 424873 h 43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9377" h="430788">
                      <a:moveTo>
                        <a:pt x="0" y="424873"/>
                      </a:moveTo>
                      <a:cubicBezTo>
                        <a:pt x="0" y="440780"/>
                        <a:pt x="9951" y="419676"/>
                        <a:pt x="15394" y="418715"/>
                      </a:cubicBezTo>
                      <a:cubicBezTo>
                        <a:pt x="27564" y="416567"/>
                        <a:pt x="40077" y="417169"/>
                        <a:pt x="52340" y="415636"/>
                      </a:cubicBezTo>
                      <a:cubicBezTo>
                        <a:pt x="56539" y="415111"/>
                        <a:pt x="60550" y="413583"/>
                        <a:pt x="64655" y="412557"/>
                      </a:cubicBezTo>
                      <a:lnTo>
                        <a:pt x="83128" y="400242"/>
                      </a:lnTo>
                      <a:lnTo>
                        <a:pt x="92364" y="394085"/>
                      </a:lnTo>
                      <a:cubicBezTo>
                        <a:pt x="102905" y="378273"/>
                        <a:pt x="96360" y="390828"/>
                        <a:pt x="101600" y="366376"/>
                      </a:cubicBezTo>
                      <a:cubicBezTo>
                        <a:pt x="103373" y="358101"/>
                        <a:pt x="105531" y="349910"/>
                        <a:pt x="107758" y="341745"/>
                      </a:cubicBezTo>
                      <a:cubicBezTo>
                        <a:pt x="108612" y="338614"/>
                        <a:pt x="109386" y="335412"/>
                        <a:pt x="110837" y="332509"/>
                      </a:cubicBezTo>
                      <a:cubicBezTo>
                        <a:pt x="112492" y="329200"/>
                        <a:pt x="114942" y="326352"/>
                        <a:pt x="116994" y="323273"/>
                      </a:cubicBezTo>
                      <a:cubicBezTo>
                        <a:pt x="125140" y="290688"/>
                        <a:pt x="114079" y="329062"/>
                        <a:pt x="126231" y="301721"/>
                      </a:cubicBezTo>
                      <a:cubicBezTo>
                        <a:pt x="128867" y="295790"/>
                        <a:pt x="128788" y="288649"/>
                        <a:pt x="132388" y="283248"/>
                      </a:cubicBezTo>
                      <a:lnTo>
                        <a:pt x="144703" y="264776"/>
                      </a:lnTo>
                      <a:cubicBezTo>
                        <a:pt x="146756" y="261697"/>
                        <a:pt x="147782" y="257592"/>
                        <a:pt x="150861" y="255539"/>
                      </a:cubicBezTo>
                      <a:lnTo>
                        <a:pt x="160097" y="249382"/>
                      </a:lnTo>
                      <a:cubicBezTo>
                        <a:pt x="161123" y="246303"/>
                        <a:pt x="161600" y="242982"/>
                        <a:pt x="163176" y="240145"/>
                      </a:cubicBezTo>
                      <a:cubicBezTo>
                        <a:pt x="166770" y="233676"/>
                        <a:pt x="175491" y="221673"/>
                        <a:pt x="175491" y="221673"/>
                      </a:cubicBezTo>
                      <a:cubicBezTo>
                        <a:pt x="176517" y="217568"/>
                        <a:pt x="177354" y="213410"/>
                        <a:pt x="178570" y="209357"/>
                      </a:cubicBezTo>
                      <a:cubicBezTo>
                        <a:pt x="180435" y="203140"/>
                        <a:pt x="183455" y="197249"/>
                        <a:pt x="184728" y="190885"/>
                      </a:cubicBezTo>
                      <a:cubicBezTo>
                        <a:pt x="186533" y="181860"/>
                        <a:pt x="187337" y="174532"/>
                        <a:pt x="190885" y="166254"/>
                      </a:cubicBezTo>
                      <a:cubicBezTo>
                        <a:pt x="192693" y="162035"/>
                        <a:pt x="194990" y="158044"/>
                        <a:pt x="197043" y="153939"/>
                      </a:cubicBezTo>
                      <a:cubicBezTo>
                        <a:pt x="198069" y="148808"/>
                        <a:pt x="199213" y="143698"/>
                        <a:pt x="200122" y="138545"/>
                      </a:cubicBezTo>
                      <a:cubicBezTo>
                        <a:pt x="205632" y="107320"/>
                        <a:pt x="205583" y="106474"/>
                        <a:pt x="209358" y="80048"/>
                      </a:cubicBezTo>
                      <a:cubicBezTo>
                        <a:pt x="208689" y="72017"/>
                        <a:pt x="212319" y="43624"/>
                        <a:pt x="200122" y="33866"/>
                      </a:cubicBezTo>
                      <a:cubicBezTo>
                        <a:pt x="197588" y="31839"/>
                        <a:pt x="193964" y="31814"/>
                        <a:pt x="190885" y="30788"/>
                      </a:cubicBezTo>
                      <a:cubicBezTo>
                        <a:pt x="188833" y="27709"/>
                        <a:pt x="187866" y="23512"/>
                        <a:pt x="184728" y="21551"/>
                      </a:cubicBezTo>
                      <a:cubicBezTo>
                        <a:pt x="179224" y="18111"/>
                        <a:pt x="172413" y="17446"/>
                        <a:pt x="166255" y="15394"/>
                      </a:cubicBezTo>
                      <a:lnTo>
                        <a:pt x="147782" y="9236"/>
                      </a:lnTo>
                      <a:cubicBezTo>
                        <a:pt x="144703" y="8210"/>
                        <a:pt x="141246" y="7957"/>
                        <a:pt x="138546" y="6157"/>
                      </a:cubicBezTo>
                      <a:lnTo>
                        <a:pt x="129310" y="0"/>
                      </a:lnTo>
                      <a:cubicBezTo>
                        <a:pt x="110837" y="2052"/>
                        <a:pt x="91923" y="1649"/>
                        <a:pt x="73891" y="6157"/>
                      </a:cubicBezTo>
                      <a:cubicBezTo>
                        <a:pt x="70301" y="7054"/>
                        <a:pt x="69389" y="12084"/>
                        <a:pt x="67734" y="15394"/>
                      </a:cubicBezTo>
                      <a:cubicBezTo>
                        <a:pt x="54995" y="40874"/>
                        <a:pt x="76136" y="7411"/>
                        <a:pt x="58497" y="33866"/>
                      </a:cubicBezTo>
                      <a:cubicBezTo>
                        <a:pt x="57471" y="36945"/>
                        <a:pt x="56870" y="40200"/>
                        <a:pt x="55419" y="43103"/>
                      </a:cubicBezTo>
                      <a:cubicBezTo>
                        <a:pt x="53764" y="46413"/>
                        <a:pt x="50719" y="48938"/>
                        <a:pt x="49261" y="52339"/>
                      </a:cubicBezTo>
                      <a:cubicBezTo>
                        <a:pt x="47594" y="56228"/>
                        <a:pt x="47344" y="60585"/>
                        <a:pt x="46182" y="64654"/>
                      </a:cubicBezTo>
                      <a:cubicBezTo>
                        <a:pt x="45290" y="67775"/>
                        <a:pt x="43995" y="70770"/>
                        <a:pt x="43103" y="73891"/>
                      </a:cubicBezTo>
                      <a:cubicBezTo>
                        <a:pt x="41941" y="77960"/>
                        <a:pt x="41241" y="82153"/>
                        <a:pt x="40025" y="86206"/>
                      </a:cubicBezTo>
                      <a:cubicBezTo>
                        <a:pt x="38160" y="92423"/>
                        <a:pt x="35441" y="98382"/>
                        <a:pt x="33867" y="104679"/>
                      </a:cubicBezTo>
                      <a:cubicBezTo>
                        <a:pt x="30001" y="120142"/>
                        <a:pt x="32126" y="112980"/>
                        <a:pt x="27710" y="126230"/>
                      </a:cubicBezTo>
                      <a:cubicBezTo>
                        <a:pt x="26684" y="133414"/>
                        <a:pt x="25260" y="140552"/>
                        <a:pt x="24631" y="147782"/>
                      </a:cubicBezTo>
                      <a:cubicBezTo>
                        <a:pt x="19282" y="209287"/>
                        <a:pt x="26058" y="179018"/>
                        <a:pt x="18473" y="209357"/>
                      </a:cubicBezTo>
                      <a:cubicBezTo>
                        <a:pt x="17447" y="247329"/>
                        <a:pt x="16912" y="285317"/>
                        <a:pt x="15394" y="323273"/>
                      </a:cubicBezTo>
                      <a:cubicBezTo>
                        <a:pt x="10900" y="435645"/>
                        <a:pt x="0" y="408966"/>
                        <a:pt x="0" y="42487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9" name="Freeform: Shape 518">
                  <a:extLst>
                    <a:ext uri="{FF2B5EF4-FFF2-40B4-BE49-F238E27FC236}">
                      <a16:creationId xmlns:a16="http://schemas.microsoft.com/office/drawing/2014/main" id="{9B7DD6BD-8860-4A37-9209-72861CBA7A80}"/>
                    </a:ext>
                  </a:extLst>
                </p:cNvPr>
                <p:cNvSpPr/>
                <p:nvPr/>
              </p:nvSpPr>
              <p:spPr>
                <a:xfrm>
                  <a:off x="5274613" y="3234429"/>
                  <a:ext cx="106689" cy="121572"/>
                </a:xfrm>
                <a:custGeom>
                  <a:avLst/>
                  <a:gdLst>
                    <a:gd name="connsiteX0" fmla="*/ 0 w 258619"/>
                    <a:gd name="connsiteY0" fmla="*/ 320194 h 320194"/>
                    <a:gd name="connsiteX1" fmla="*/ 33867 w 258619"/>
                    <a:gd name="connsiteY1" fmla="*/ 317115 h 320194"/>
                    <a:gd name="connsiteX2" fmla="*/ 92364 w 258619"/>
                    <a:gd name="connsiteY2" fmla="*/ 304800 h 320194"/>
                    <a:gd name="connsiteX3" fmla="*/ 95443 w 258619"/>
                    <a:gd name="connsiteY3" fmla="*/ 243224 h 320194"/>
                    <a:gd name="connsiteX4" fmla="*/ 98522 w 258619"/>
                    <a:gd name="connsiteY4" fmla="*/ 209358 h 320194"/>
                    <a:gd name="connsiteX5" fmla="*/ 107758 w 258619"/>
                    <a:gd name="connsiteY5" fmla="*/ 203200 h 320194"/>
                    <a:gd name="connsiteX6" fmla="*/ 123152 w 258619"/>
                    <a:gd name="connsiteY6" fmla="*/ 197043 h 320194"/>
                    <a:gd name="connsiteX7" fmla="*/ 135467 w 258619"/>
                    <a:gd name="connsiteY7" fmla="*/ 190885 h 320194"/>
                    <a:gd name="connsiteX8" fmla="*/ 150861 w 258619"/>
                    <a:gd name="connsiteY8" fmla="*/ 187806 h 320194"/>
                    <a:gd name="connsiteX9" fmla="*/ 160097 w 258619"/>
                    <a:gd name="connsiteY9" fmla="*/ 184727 h 320194"/>
                    <a:gd name="connsiteX10" fmla="*/ 172413 w 258619"/>
                    <a:gd name="connsiteY10" fmla="*/ 172412 h 320194"/>
                    <a:gd name="connsiteX11" fmla="*/ 181649 w 258619"/>
                    <a:gd name="connsiteY11" fmla="*/ 166255 h 320194"/>
                    <a:gd name="connsiteX12" fmla="*/ 197043 w 258619"/>
                    <a:gd name="connsiteY12" fmla="*/ 150861 h 320194"/>
                    <a:gd name="connsiteX13" fmla="*/ 215516 w 258619"/>
                    <a:gd name="connsiteY13" fmla="*/ 123152 h 320194"/>
                    <a:gd name="connsiteX14" fmla="*/ 221673 w 258619"/>
                    <a:gd name="connsiteY14" fmla="*/ 113915 h 320194"/>
                    <a:gd name="connsiteX15" fmla="*/ 243225 w 258619"/>
                    <a:gd name="connsiteY15" fmla="*/ 92364 h 320194"/>
                    <a:gd name="connsiteX16" fmla="*/ 246303 w 258619"/>
                    <a:gd name="connsiteY16" fmla="*/ 80049 h 320194"/>
                    <a:gd name="connsiteX17" fmla="*/ 258619 w 258619"/>
                    <a:gd name="connsiteY17" fmla="*/ 61576 h 320194"/>
                    <a:gd name="connsiteX18" fmla="*/ 243225 w 258619"/>
                    <a:gd name="connsiteY18" fmla="*/ 33867 h 320194"/>
                    <a:gd name="connsiteX19" fmla="*/ 237067 w 258619"/>
                    <a:gd name="connsiteY19" fmla="*/ 21552 h 320194"/>
                    <a:gd name="connsiteX20" fmla="*/ 230910 w 258619"/>
                    <a:gd name="connsiteY20" fmla="*/ 12315 h 320194"/>
                    <a:gd name="connsiteX21" fmla="*/ 215516 w 258619"/>
                    <a:gd name="connsiteY21" fmla="*/ 6158 h 320194"/>
                    <a:gd name="connsiteX22" fmla="*/ 190885 w 258619"/>
                    <a:gd name="connsiteY22" fmla="*/ 0 h 320194"/>
                    <a:gd name="connsiteX23" fmla="*/ 141625 w 258619"/>
                    <a:gd name="connsiteY23" fmla="*/ 9236 h 320194"/>
                    <a:gd name="connsiteX24" fmla="*/ 116994 w 258619"/>
                    <a:gd name="connsiteY24" fmla="*/ 27709 h 320194"/>
                    <a:gd name="connsiteX25" fmla="*/ 113916 w 258619"/>
                    <a:gd name="connsiteY25" fmla="*/ 36946 h 320194"/>
                    <a:gd name="connsiteX26" fmla="*/ 104679 w 258619"/>
                    <a:gd name="connsiteY26" fmla="*/ 43103 h 320194"/>
                    <a:gd name="connsiteX27" fmla="*/ 95443 w 258619"/>
                    <a:gd name="connsiteY27" fmla="*/ 52339 h 320194"/>
                    <a:gd name="connsiteX28" fmla="*/ 92364 w 258619"/>
                    <a:gd name="connsiteY28" fmla="*/ 61576 h 320194"/>
                    <a:gd name="connsiteX29" fmla="*/ 76970 w 258619"/>
                    <a:gd name="connsiteY29" fmla="*/ 80049 h 320194"/>
                    <a:gd name="connsiteX30" fmla="*/ 61576 w 258619"/>
                    <a:gd name="connsiteY30" fmla="*/ 107758 h 320194"/>
                    <a:gd name="connsiteX31" fmla="*/ 55419 w 258619"/>
                    <a:gd name="connsiteY31" fmla="*/ 116994 h 320194"/>
                    <a:gd name="connsiteX32" fmla="*/ 49261 w 258619"/>
                    <a:gd name="connsiteY32" fmla="*/ 126230 h 320194"/>
                    <a:gd name="connsiteX33" fmla="*/ 40025 w 258619"/>
                    <a:gd name="connsiteY33" fmla="*/ 157018 h 320194"/>
                    <a:gd name="connsiteX34" fmla="*/ 36946 w 258619"/>
                    <a:gd name="connsiteY34" fmla="*/ 172412 h 320194"/>
                    <a:gd name="connsiteX35" fmla="*/ 30788 w 258619"/>
                    <a:gd name="connsiteY35" fmla="*/ 193964 h 320194"/>
                    <a:gd name="connsiteX36" fmla="*/ 27710 w 258619"/>
                    <a:gd name="connsiteY36" fmla="*/ 224752 h 320194"/>
                    <a:gd name="connsiteX37" fmla="*/ 21552 w 258619"/>
                    <a:gd name="connsiteY37" fmla="*/ 243224 h 320194"/>
                    <a:gd name="connsiteX38" fmla="*/ 18473 w 258619"/>
                    <a:gd name="connsiteY38" fmla="*/ 252461 h 320194"/>
                    <a:gd name="connsiteX39" fmla="*/ 9237 w 258619"/>
                    <a:gd name="connsiteY39" fmla="*/ 270933 h 320194"/>
                    <a:gd name="connsiteX40" fmla="*/ 0 w 258619"/>
                    <a:gd name="connsiteY40" fmla="*/ 320194 h 32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8619" h="320194">
                      <a:moveTo>
                        <a:pt x="0" y="320194"/>
                      </a:moveTo>
                      <a:lnTo>
                        <a:pt x="33867" y="317115"/>
                      </a:lnTo>
                      <a:cubicBezTo>
                        <a:pt x="88144" y="313094"/>
                        <a:pt x="71317" y="325847"/>
                        <a:pt x="92364" y="304800"/>
                      </a:cubicBezTo>
                      <a:cubicBezTo>
                        <a:pt x="103077" y="272662"/>
                        <a:pt x="98984" y="292801"/>
                        <a:pt x="95443" y="243224"/>
                      </a:cubicBezTo>
                      <a:cubicBezTo>
                        <a:pt x="96469" y="231935"/>
                        <a:pt x="95188" y="220192"/>
                        <a:pt x="98522" y="209358"/>
                      </a:cubicBezTo>
                      <a:cubicBezTo>
                        <a:pt x="99610" y="205821"/>
                        <a:pt x="104448" y="204855"/>
                        <a:pt x="107758" y="203200"/>
                      </a:cubicBezTo>
                      <a:cubicBezTo>
                        <a:pt x="112701" y="200728"/>
                        <a:pt x="118102" y="199288"/>
                        <a:pt x="123152" y="197043"/>
                      </a:cubicBezTo>
                      <a:cubicBezTo>
                        <a:pt x="127346" y="195179"/>
                        <a:pt x="131113" y="192336"/>
                        <a:pt x="135467" y="190885"/>
                      </a:cubicBezTo>
                      <a:cubicBezTo>
                        <a:pt x="140431" y="189230"/>
                        <a:pt x="145784" y="189075"/>
                        <a:pt x="150861" y="187806"/>
                      </a:cubicBezTo>
                      <a:cubicBezTo>
                        <a:pt x="154009" y="187019"/>
                        <a:pt x="157018" y="185753"/>
                        <a:pt x="160097" y="184727"/>
                      </a:cubicBezTo>
                      <a:cubicBezTo>
                        <a:pt x="164202" y="180622"/>
                        <a:pt x="168005" y="176190"/>
                        <a:pt x="172413" y="172412"/>
                      </a:cubicBezTo>
                      <a:cubicBezTo>
                        <a:pt x="175222" y="170004"/>
                        <a:pt x="179033" y="168871"/>
                        <a:pt x="181649" y="166255"/>
                      </a:cubicBezTo>
                      <a:cubicBezTo>
                        <a:pt x="202174" y="145730"/>
                        <a:pt x="172415" y="167279"/>
                        <a:pt x="197043" y="150861"/>
                      </a:cubicBezTo>
                      <a:lnTo>
                        <a:pt x="215516" y="123152"/>
                      </a:lnTo>
                      <a:cubicBezTo>
                        <a:pt x="217569" y="120073"/>
                        <a:pt x="219056" y="116531"/>
                        <a:pt x="221673" y="113915"/>
                      </a:cubicBezTo>
                      <a:lnTo>
                        <a:pt x="243225" y="92364"/>
                      </a:lnTo>
                      <a:cubicBezTo>
                        <a:pt x="244251" y="88259"/>
                        <a:pt x="244204" y="83723"/>
                        <a:pt x="246303" y="80049"/>
                      </a:cubicBezTo>
                      <a:cubicBezTo>
                        <a:pt x="264756" y="47754"/>
                        <a:pt x="249004" y="90417"/>
                        <a:pt x="258619" y="61576"/>
                      </a:cubicBezTo>
                      <a:cubicBezTo>
                        <a:pt x="250106" y="36036"/>
                        <a:pt x="264395" y="76204"/>
                        <a:pt x="243225" y="33867"/>
                      </a:cubicBezTo>
                      <a:cubicBezTo>
                        <a:pt x="241172" y="29762"/>
                        <a:pt x="239344" y="25537"/>
                        <a:pt x="237067" y="21552"/>
                      </a:cubicBezTo>
                      <a:cubicBezTo>
                        <a:pt x="235231" y="18339"/>
                        <a:pt x="233921" y="14466"/>
                        <a:pt x="230910" y="12315"/>
                      </a:cubicBezTo>
                      <a:cubicBezTo>
                        <a:pt x="226413" y="9103"/>
                        <a:pt x="220798" y="7783"/>
                        <a:pt x="215516" y="6158"/>
                      </a:cubicBezTo>
                      <a:cubicBezTo>
                        <a:pt x="207427" y="3669"/>
                        <a:pt x="190885" y="0"/>
                        <a:pt x="190885" y="0"/>
                      </a:cubicBezTo>
                      <a:cubicBezTo>
                        <a:pt x="154039" y="2835"/>
                        <a:pt x="160096" y="-4197"/>
                        <a:pt x="141625" y="9236"/>
                      </a:cubicBezTo>
                      <a:cubicBezTo>
                        <a:pt x="133325" y="15272"/>
                        <a:pt x="116994" y="27709"/>
                        <a:pt x="116994" y="27709"/>
                      </a:cubicBezTo>
                      <a:cubicBezTo>
                        <a:pt x="115968" y="30788"/>
                        <a:pt x="115943" y="34412"/>
                        <a:pt x="113916" y="36946"/>
                      </a:cubicBezTo>
                      <a:cubicBezTo>
                        <a:pt x="111604" y="39835"/>
                        <a:pt x="107522" y="40734"/>
                        <a:pt x="104679" y="43103"/>
                      </a:cubicBezTo>
                      <a:cubicBezTo>
                        <a:pt x="101334" y="45890"/>
                        <a:pt x="98522" y="49260"/>
                        <a:pt x="95443" y="52339"/>
                      </a:cubicBezTo>
                      <a:cubicBezTo>
                        <a:pt x="94417" y="55418"/>
                        <a:pt x="93815" y="58673"/>
                        <a:pt x="92364" y="61576"/>
                      </a:cubicBezTo>
                      <a:cubicBezTo>
                        <a:pt x="88078" y="70149"/>
                        <a:pt x="83779" y="73240"/>
                        <a:pt x="76970" y="80049"/>
                      </a:cubicBezTo>
                      <a:cubicBezTo>
                        <a:pt x="71550" y="96306"/>
                        <a:pt x="75691" y="86584"/>
                        <a:pt x="61576" y="107758"/>
                      </a:cubicBezTo>
                      <a:lnTo>
                        <a:pt x="55419" y="116994"/>
                      </a:lnTo>
                      <a:lnTo>
                        <a:pt x="49261" y="126230"/>
                      </a:lnTo>
                      <a:cubicBezTo>
                        <a:pt x="45350" y="137963"/>
                        <a:pt x="43551" y="142915"/>
                        <a:pt x="40025" y="157018"/>
                      </a:cubicBezTo>
                      <a:cubicBezTo>
                        <a:pt x="38756" y="162095"/>
                        <a:pt x="38215" y="167335"/>
                        <a:pt x="36946" y="172412"/>
                      </a:cubicBezTo>
                      <a:cubicBezTo>
                        <a:pt x="35134" y="179660"/>
                        <a:pt x="32841" y="186780"/>
                        <a:pt x="30788" y="193964"/>
                      </a:cubicBezTo>
                      <a:cubicBezTo>
                        <a:pt x="29762" y="204227"/>
                        <a:pt x="29611" y="214615"/>
                        <a:pt x="27710" y="224752"/>
                      </a:cubicBezTo>
                      <a:cubicBezTo>
                        <a:pt x="26514" y="231131"/>
                        <a:pt x="23605" y="237067"/>
                        <a:pt x="21552" y="243224"/>
                      </a:cubicBezTo>
                      <a:cubicBezTo>
                        <a:pt x="20526" y="246303"/>
                        <a:pt x="20273" y="249760"/>
                        <a:pt x="18473" y="252461"/>
                      </a:cubicBezTo>
                      <a:cubicBezTo>
                        <a:pt x="10516" y="264397"/>
                        <a:pt x="13486" y="258187"/>
                        <a:pt x="9237" y="270933"/>
                      </a:cubicBezTo>
                      <a:lnTo>
                        <a:pt x="0" y="3201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0" name="Freeform: Shape 519">
                  <a:extLst>
                    <a:ext uri="{FF2B5EF4-FFF2-40B4-BE49-F238E27FC236}">
                      <a16:creationId xmlns:a16="http://schemas.microsoft.com/office/drawing/2014/main" id="{1212389C-04F3-4CC1-9679-11AC78A3F4AA}"/>
                    </a:ext>
                  </a:extLst>
                </p:cNvPr>
                <p:cNvSpPr/>
                <p:nvPr/>
              </p:nvSpPr>
              <p:spPr>
                <a:xfrm>
                  <a:off x="5288488" y="3294045"/>
                  <a:ext cx="143689" cy="106455"/>
                </a:xfrm>
                <a:custGeom>
                  <a:avLst/>
                  <a:gdLst>
                    <a:gd name="connsiteX0" fmla="*/ 232 w 348308"/>
                    <a:gd name="connsiteY0" fmla="*/ 280170 h 280381"/>
                    <a:gd name="connsiteX1" fmla="*/ 21784 w 348308"/>
                    <a:gd name="connsiteY1" fmla="*/ 249382 h 280381"/>
                    <a:gd name="connsiteX2" fmla="*/ 37178 w 348308"/>
                    <a:gd name="connsiteY2" fmla="*/ 230909 h 280381"/>
                    <a:gd name="connsiteX3" fmla="*/ 40256 w 348308"/>
                    <a:gd name="connsiteY3" fmla="*/ 218594 h 280381"/>
                    <a:gd name="connsiteX4" fmla="*/ 52572 w 348308"/>
                    <a:gd name="connsiteY4" fmla="*/ 200121 h 280381"/>
                    <a:gd name="connsiteX5" fmla="*/ 58729 w 348308"/>
                    <a:gd name="connsiteY5" fmla="*/ 190885 h 280381"/>
                    <a:gd name="connsiteX6" fmla="*/ 61808 w 348308"/>
                    <a:gd name="connsiteY6" fmla="*/ 181649 h 280381"/>
                    <a:gd name="connsiteX7" fmla="*/ 71044 w 348308"/>
                    <a:gd name="connsiteY7" fmla="*/ 178570 h 280381"/>
                    <a:gd name="connsiteX8" fmla="*/ 89517 w 348308"/>
                    <a:gd name="connsiteY8" fmla="*/ 169334 h 280381"/>
                    <a:gd name="connsiteX9" fmla="*/ 98753 w 348308"/>
                    <a:gd name="connsiteY9" fmla="*/ 160097 h 280381"/>
                    <a:gd name="connsiteX10" fmla="*/ 117226 w 348308"/>
                    <a:gd name="connsiteY10" fmla="*/ 150861 h 280381"/>
                    <a:gd name="connsiteX11" fmla="*/ 135699 w 348308"/>
                    <a:gd name="connsiteY11" fmla="*/ 135467 h 280381"/>
                    <a:gd name="connsiteX12" fmla="*/ 138778 w 348308"/>
                    <a:gd name="connsiteY12" fmla="*/ 126231 h 280381"/>
                    <a:gd name="connsiteX13" fmla="*/ 148014 w 348308"/>
                    <a:gd name="connsiteY13" fmla="*/ 116994 h 280381"/>
                    <a:gd name="connsiteX14" fmla="*/ 157250 w 348308"/>
                    <a:gd name="connsiteY14" fmla="*/ 104679 h 280381"/>
                    <a:gd name="connsiteX15" fmla="*/ 166487 w 348308"/>
                    <a:gd name="connsiteY15" fmla="*/ 95443 h 280381"/>
                    <a:gd name="connsiteX16" fmla="*/ 172644 w 348308"/>
                    <a:gd name="connsiteY16" fmla="*/ 86206 h 280381"/>
                    <a:gd name="connsiteX17" fmla="*/ 191117 w 348308"/>
                    <a:gd name="connsiteY17" fmla="*/ 67734 h 280381"/>
                    <a:gd name="connsiteX18" fmla="*/ 200353 w 348308"/>
                    <a:gd name="connsiteY18" fmla="*/ 58497 h 280381"/>
                    <a:gd name="connsiteX19" fmla="*/ 212668 w 348308"/>
                    <a:gd name="connsiteY19" fmla="*/ 52340 h 280381"/>
                    <a:gd name="connsiteX20" fmla="*/ 234220 w 348308"/>
                    <a:gd name="connsiteY20" fmla="*/ 30788 h 280381"/>
                    <a:gd name="connsiteX21" fmla="*/ 243456 w 348308"/>
                    <a:gd name="connsiteY21" fmla="*/ 24631 h 280381"/>
                    <a:gd name="connsiteX22" fmla="*/ 252693 w 348308"/>
                    <a:gd name="connsiteY22" fmla="*/ 18473 h 280381"/>
                    <a:gd name="connsiteX23" fmla="*/ 274244 w 348308"/>
                    <a:gd name="connsiteY23" fmla="*/ 12315 h 280381"/>
                    <a:gd name="connsiteX24" fmla="*/ 295796 w 348308"/>
                    <a:gd name="connsiteY24" fmla="*/ 6158 h 280381"/>
                    <a:gd name="connsiteX25" fmla="*/ 305032 w 348308"/>
                    <a:gd name="connsiteY25" fmla="*/ 0 h 280381"/>
                    <a:gd name="connsiteX26" fmla="*/ 320426 w 348308"/>
                    <a:gd name="connsiteY26" fmla="*/ 24631 h 280381"/>
                    <a:gd name="connsiteX27" fmla="*/ 335820 w 348308"/>
                    <a:gd name="connsiteY27" fmla="*/ 43103 h 280381"/>
                    <a:gd name="connsiteX28" fmla="*/ 341978 w 348308"/>
                    <a:gd name="connsiteY28" fmla="*/ 61576 h 280381"/>
                    <a:gd name="connsiteX29" fmla="*/ 348135 w 348308"/>
                    <a:gd name="connsiteY29" fmla="*/ 86206 h 280381"/>
                    <a:gd name="connsiteX30" fmla="*/ 335820 w 348308"/>
                    <a:gd name="connsiteY30" fmla="*/ 123152 h 280381"/>
                    <a:gd name="connsiteX31" fmla="*/ 323505 w 348308"/>
                    <a:gd name="connsiteY31" fmla="*/ 126231 h 280381"/>
                    <a:gd name="connsiteX32" fmla="*/ 314268 w 348308"/>
                    <a:gd name="connsiteY32" fmla="*/ 132388 h 280381"/>
                    <a:gd name="connsiteX33" fmla="*/ 280402 w 348308"/>
                    <a:gd name="connsiteY33" fmla="*/ 138546 h 280381"/>
                    <a:gd name="connsiteX34" fmla="*/ 258850 w 348308"/>
                    <a:gd name="connsiteY34" fmla="*/ 150861 h 280381"/>
                    <a:gd name="connsiteX35" fmla="*/ 249614 w 348308"/>
                    <a:gd name="connsiteY35" fmla="*/ 160097 h 280381"/>
                    <a:gd name="connsiteX36" fmla="*/ 240378 w 348308"/>
                    <a:gd name="connsiteY36" fmla="*/ 163176 h 280381"/>
                    <a:gd name="connsiteX37" fmla="*/ 231141 w 348308"/>
                    <a:gd name="connsiteY37" fmla="*/ 169334 h 280381"/>
                    <a:gd name="connsiteX38" fmla="*/ 218826 w 348308"/>
                    <a:gd name="connsiteY38" fmla="*/ 178570 h 280381"/>
                    <a:gd name="connsiteX39" fmla="*/ 206511 w 348308"/>
                    <a:gd name="connsiteY39" fmla="*/ 181649 h 280381"/>
                    <a:gd name="connsiteX40" fmla="*/ 188038 w 348308"/>
                    <a:gd name="connsiteY40" fmla="*/ 187806 h 280381"/>
                    <a:gd name="connsiteX41" fmla="*/ 178802 w 348308"/>
                    <a:gd name="connsiteY41" fmla="*/ 190885 h 280381"/>
                    <a:gd name="connsiteX42" fmla="*/ 166487 w 348308"/>
                    <a:gd name="connsiteY42" fmla="*/ 197043 h 280381"/>
                    <a:gd name="connsiteX43" fmla="*/ 138778 w 348308"/>
                    <a:gd name="connsiteY43" fmla="*/ 209358 h 280381"/>
                    <a:gd name="connsiteX44" fmla="*/ 126462 w 348308"/>
                    <a:gd name="connsiteY44" fmla="*/ 224752 h 280381"/>
                    <a:gd name="connsiteX45" fmla="*/ 114147 w 348308"/>
                    <a:gd name="connsiteY45" fmla="*/ 243225 h 280381"/>
                    <a:gd name="connsiteX46" fmla="*/ 104911 w 348308"/>
                    <a:gd name="connsiteY46" fmla="*/ 249382 h 280381"/>
                    <a:gd name="connsiteX47" fmla="*/ 86438 w 348308"/>
                    <a:gd name="connsiteY47" fmla="*/ 264776 h 280381"/>
                    <a:gd name="connsiteX48" fmla="*/ 77202 w 348308"/>
                    <a:gd name="connsiteY48" fmla="*/ 267855 h 280381"/>
                    <a:gd name="connsiteX49" fmla="*/ 55650 w 348308"/>
                    <a:gd name="connsiteY49" fmla="*/ 277091 h 280381"/>
                    <a:gd name="connsiteX50" fmla="*/ 15626 w 348308"/>
                    <a:gd name="connsiteY50" fmla="*/ 274012 h 280381"/>
                    <a:gd name="connsiteX51" fmla="*/ 9468 w 348308"/>
                    <a:gd name="connsiteY51" fmla="*/ 264776 h 280381"/>
                    <a:gd name="connsiteX52" fmla="*/ 232 w 348308"/>
                    <a:gd name="connsiteY52" fmla="*/ 280170 h 28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8308" h="280381">
                      <a:moveTo>
                        <a:pt x="232" y="280170"/>
                      </a:moveTo>
                      <a:cubicBezTo>
                        <a:pt x="2285" y="277604"/>
                        <a:pt x="14941" y="257365"/>
                        <a:pt x="21784" y="249382"/>
                      </a:cubicBezTo>
                      <a:cubicBezTo>
                        <a:pt x="39561" y="228643"/>
                        <a:pt x="23570" y="251321"/>
                        <a:pt x="37178" y="230909"/>
                      </a:cubicBezTo>
                      <a:cubicBezTo>
                        <a:pt x="38204" y="226804"/>
                        <a:pt x="38364" y="222379"/>
                        <a:pt x="40256" y="218594"/>
                      </a:cubicBezTo>
                      <a:cubicBezTo>
                        <a:pt x="43566" y="211975"/>
                        <a:pt x="48467" y="206279"/>
                        <a:pt x="52572" y="200121"/>
                      </a:cubicBezTo>
                      <a:cubicBezTo>
                        <a:pt x="54624" y="197042"/>
                        <a:pt x="57559" y="194395"/>
                        <a:pt x="58729" y="190885"/>
                      </a:cubicBezTo>
                      <a:cubicBezTo>
                        <a:pt x="59755" y="187806"/>
                        <a:pt x="59513" y="183944"/>
                        <a:pt x="61808" y="181649"/>
                      </a:cubicBezTo>
                      <a:cubicBezTo>
                        <a:pt x="64103" y="179354"/>
                        <a:pt x="68141" y="180021"/>
                        <a:pt x="71044" y="178570"/>
                      </a:cubicBezTo>
                      <a:cubicBezTo>
                        <a:pt x="94909" y="166637"/>
                        <a:pt x="66310" y="177068"/>
                        <a:pt x="89517" y="169334"/>
                      </a:cubicBezTo>
                      <a:cubicBezTo>
                        <a:pt x="92596" y="166255"/>
                        <a:pt x="95408" y="162884"/>
                        <a:pt x="98753" y="160097"/>
                      </a:cubicBezTo>
                      <a:cubicBezTo>
                        <a:pt x="111986" y="149070"/>
                        <a:pt x="103343" y="157803"/>
                        <a:pt x="117226" y="150861"/>
                      </a:cubicBezTo>
                      <a:cubicBezTo>
                        <a:pt x="125797" y="146575"/>
                        <a:pt x="128891" y="142274"/>
                        <a:pt x="135699" y="135467"/>
                      </a:cubicBezTo>
                      <a:cubicBezTo>
                        <a:pt x="136725" y="132388"/>
                        <a:pt x="136978" y="128931"/>
                        <a:pt x="138778" y="126231"/>
                      </a:cubicBezTo>
                      <a:cubicBezTo>
                        <a:pt x="141193" y="122608"/>
                        <a:pt x="145180" y="120300"/>
                        <a:pt x="148014" y="116994"/>
                      </a:cubicBezTo>
                      <a:cubicBezTo>
                        <a:pt x="151353" y="113098"/>
                        <a:pt x="153911" y="108575"/>
                        <a:pt x="157250" y="104679"/>
                      </a:cubicBezTo>
                      <a:cubicBezTo>
                        <a:pt x="160084" y="101373"/>
                        <a:pt x="163700" y="98788"/>
                        <a:pt x="166487" y="95443"/>
                      </a:cubicBezTo>
                      <a:cubicBezTo>
                        <a:pt x="168856" y="92600"/>
                        <a:pt x="170186" y="88972"/>
                        <a:pt x="172644" y="86206"/>
                      </a:cubicBezTo>
                      <a:cubicBezTo>
                        <a:pt x="178429" y="79698"/>
                        <a:pt x="184959" y="73892"/>
                        <a:pt x="191117" y="67734"/>
                      </a:cubicBezTo>
                      <a:cubicBezTo>
                        <a:pt x="194196" y="64655"/>
                        <a:pt x="196458" y="60444"/>
                        <a:pt x="200353" y="58497"/>
                      </a:cubicBezTo>
                      <a:lnTo>
                        <a:pt x="212668" y="52340"/>
                      </a:lnTo>
                      <a:cubicBezTo>
                        <a:pt x="218087" y="36082"/>
                        <a:pt x="213047" y="44903"/>
                        <a:pt x="234220" y="30788"/>
                      </a:cubicBezTo>
                      <a:lnTo>
                        <a:pt x="243456" y="24631"/>
                      </a:lnTo>
                      <a:cubicBezTo>
                        <a:pt x="246535" y="22578"/>
                        <a:pt x="249103" y="19371"/>
                        <a:pt x="252693" y="18473"/>
                      </a:cubicBezTo>
                      <a:cubicBezTo>
                        <a:pt x="291245" y="8834"/>
                        <a:pt x="243286" y="21159"/>
                        <a:pt x="274244" y="12315"/>
                      </a:cubicBezTo>
                      <a:cubicBezTo>
                        <a:pt x="301314" y="4581"/>
                        <a:pt x="273642" y="13543"/>
                        <a:pt x="295796" y="6158"/>
                      </a:cubicBezTo>
                      <a:cubicBezTo>
                        <a:pt x="298875" y="4105"/>
                        <a:pt x="301332" y="0"/>
                        <a:pt x="305032" y="0"/>
                      </a:cubicBezTo>
                      <a:cubicBezTo>
                        <a:pt x="318264" y="0"/>
                        <a:pt x="315561" y="19766"/>
                        <a:pt x="320426" y="24631"/>
                      </a:cubicBezTo>
                      <a:cubicBezTo>
                        <a:pt x="332278" y="36483"/>
                        <a:pt x="327247" y="30244"/>
                        <a:pt x="335820" y="43103"/>
                      </a:cubicBezTo>
                      <a:cubicBezTo>
                        <a:pt x="337873" y="49261"/>
                        <a:pt x="340705" y="55211"/>
                        <a:pt x="341978" y="61576"/>
                      </a:cubicBezTo>
                      <a:cubicBezTo>
                        <a:pt x="345692" y="80152"/>
                        <a:pt x="343401" y="72006"/>
                        <a:pt x="348135" y="86206"/>
                      </a:cubicBezTo>
                      <a:cubicBezTo>
                        <a:pt x="345073" y="119891"/>
                        <a:pt x="355721" y="117466"/>
                        <a:pt x="335820" y="123152"/>
                      </a:cubicBezTo>
                      <a:cubicBezTo>
                        <a:pt x="331751" y="124315"/>
                        <a:pt x="327610" y="125205"/>
                        <a:pt x="323505" y="126231"/>
                      </a:cubicBezTo>
                      <a:cubicBezTo>
                        <a:pt x="320426" y="128283"/>
                        <a:pt x="317669" y="130930"/>
                        <a:pt x="314268" y="132388"/>
                      </a:cubicBezTo>
                      <a:cubicBezTo>
                        <a:pt x="307008" y="135499"/>
                        <a:pt x="285399" y="137832"/>
                        <a:pt x="280402" y="138546"/>
                      </a:cubicBezTo>
                      <a:cubicBezTo>
                        <a:pt x="272872" y="142311"/>
                        <a:pt x="265379" y="145420"/>
                        <a:pt x="258850" y="150861"/>
                      </a:cubicBezTo>
                      <a:cubicBezTo>
                        <a:pt x="255505" y="153648"/>
                        <a:pt x="253237" y="157682"/>
                        <a:pt x="249614" y="160097"/>
                      </a:cubicBezTo>
                      <a:cubicBezTo>
                        <a:pt x="246914" y="161897"/>
                        <a:pt x="243281" y="161725"/>
                        <a:pt x="240378" y="163176"/>
                      </a:cubicBezTo>
                      <a:cubicBezTo>
                        <a:pt x="237068" y="164831"/>
                        <a:pt x="234152" y="167183"/>
                        <a:pt x="231141" y="169334"/>
                      </a:cubicBezTo>
                      <a:cubicBezTo>
                        <a:pt x="226966" y="172316"/>
                        <a:pt x="223415" y="176275"/>
                        <a:pt x="218826" y="178570"/>
                      </a:cubicBezTo>
                      <a:cubicBezTo>
                        <a:pt x="215041" y="180462"/>
                        <a:pt x="210564" y="180433"/>
                        <a:pt x="206511" y="181649"/>
                      </a:cubicBezTo>
                      <a:cubicBezTo>
                        <a:pt x="200294" y="183514"/>
                        <a:pt x="194196" y="185754"/>
                        <a:pt x="188038" y="187806"/>
                      </a:cubicBezTo>
                      <a:cubicBezTo>
                        <a:pt x="184959" y="188832"/>
                        <a:pt x="181705" y="189434"/>
                        <a:pt x="178802" y="190885"/>
                      </a:cubicBezTo>
                      <a:cubicBezTo>
                        <a:pt x="174697" y="192938"/>
                        <a:pt x="170748" y="195338"/>
                        <a:pt x="166487" y="197043"/>
                      </a:cubicBezTo>
                      <a:cubicBezTo>
                        <a:pt x="139007" y="208035"/>
                        <a:pt x="156548" y="197510"/>
                        <a:pt x="138778" y="209358"/>
                      </a:cubicBezTo>
                      <a:cubicBezTo>
                        <a:pt x="131844" y="230158"/>
                        <a:pt x="141461" y="207611"/>
                        <a:pt x="126462" y="224752"/>
                      </a:cubicBezTo>
                      <a:cubicBezTo>
                        <a:pt x="121589" y="230321"/>
                        <a:pt x="120305" y="239120"/>
                        <a:pt x="114147" y="243225"/>
                      </a:cubicBezTo>
                      <a:cubicBezTo>
                        <a:pt x="111068" y="245277"/>
                        <a:pt x="107753" y="247013"/>
                        <a:pt x="104911" y="249382"/>
                      </a:cubicBezTo>
                      <a:cubicBezTo>
                        <a:pt x="94696" y="257895"/>
                        <a:pt x="97906" y="259042"/>
                        <a:pt x="86438" y="264776"/>
                      </a:cubicBezTo>
                      <a:cubicBezTo>
                        <a:pt x="83535" y="266227"/>
                        <a:pt x="80185" y="266577"/>
                        <a:pt x="77202" y="267855"/>
                      </a:cubicBezTo>
                      <a:cubicBezTo>
                        <a:pt x="50575" y="279266"/>
                        <a:pt x="77309" y="269871"/>
                        <a:pt x="55650" y="277091"/>
                      </a:cubicBezTo>
                      <a:cubicBezTo>
                        <a:pt x="42309" y="276065"/>
                        <a:pt x="28555" y="277460"/>
                        <a:pt x="15626" y="274012"/>
                      </a:cubicBezTo>
                      <a:cubicBezTo>
                        <a:pt x="12051" y="273059"/>
                        <a:pt x="8570" y="268366"/>
                        <a:pt x="9468" y="264776"/>
                      </a:cubicBezTo>
                      <a:cubicBezTo>
                        <a:pt x="10400" y="261048"/>
                        <a:pt x="-1821" y="282736"/>
                        <a:pt x="232" y="28017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1" name="Freeform: Shape 520">
                  <a:extLst>
                    <a:ext uri="{FF2B5EF4-FFF2-40B4-BE49-F238E27FC236}">
                      <a16:creationId xmlns:a16="http://schemas.microsoft.com/office/drawing/2014/main" id="{EDA79A7E-53DD-4E90-84A0-8694EA1220CF}"/>
                    </a:ext>
                  </a:extLst>
                </p:cNvPr>
                <p:cNvSpPr/>
                <p:nvPr/>
              </p:nvSpPr>
              <p:spPr>
                <a:xfrm>
                  <a:off x="5321051" y="3365352"/>
                  <a:ext cx="150432" cy="90010"/>
                </a:xfrm>
                <a:custGeom>
                  <a:avLst/>
                  <a:gdLst>
                    <a:gd name="connsiteX0" fmla="*/ 1347 w 364653"/>
                    <a:gd name="connsiteY0" fmla="*/ 224752 h 237067"/>
                    <a:gd name="connsiteX1" fmla="*/ 22898 w 364653"/>
                    <a:gd name="connsiteY1" fmla="*/ 200122 h 237067"/>
                    <a:gd name="connsiteX2" fmla="*/ 29056 w 364653"/>
                    <a:gd name="connsiteY2" fmla="*/ 184728 h 237067"/>
                    <a:gd name="connsiteX3" fmla="*/ 38292 w 364653"/>
                    <a:gd name="connsiteY3" fmla="*/ 175491 h 237067"/>
                    <a:gd name="connsiteX4" fmla="*/ 56765 w 364653"/>
                    <a:gd name="connsiteY4" fmla="*/ 147782 h 237067"/>
                    <a:gd name="connsiteX5" fmla="*/ 69080 w 364653"/>
                    <a:gd name="connsiteY5" fmla="*/ 135467 h 237067"/>
                    <a:gd name="connsiteX6" fmla="*/ 75238 w 364653"/>
                    <a:gd name="connsiteY6" fmla="*/ 126231 h 237067"/>
                    <a:gd name="connsiteX7" fmla="*/ 93710 w 364653"/>
                    <a:gd name="connsiteY7" fmla="*/ 107758 h 237067"/>
                    <a:gd name="connsiteX8" fmla="*/ 102947 w 364653"/>
                    <a:gd name="connsiteY8" fmla="*/ 98522 h 237067"/>
                    <a:gd name="connsiteX9" fmla="*/ 115262 w 364653"/>
                    <a:gd name="connsiteY9" fmla="*/ 89285 h 237067"/>
                    <a:gd name="connsiteX10" fmla="*/ 124498 w 364653"/>
                    <a:gd name="connsiteY10" fmla="*/ 83128 h 237067"/>
                    <a:gd name="connsiteX11" fmla="*/ 133734 w 364653"/>
                    <a:gd name="connsiteY11" fmla="*/ 73891 h 237067"/>
                    <a:gd name="connsiteX12" fmla="*/ 139892 w 364653"/>
                    <a:gd name="connsiteY12" fmla="*/ 64655 h 237067"/>
                    <a:gd name="connsiteX13" fmla="*/ 149128 w 364653"/>
                    <a:gd name="connsiteY13" fmla="*/ 61576 h 237067"/>
                    <a:gd name="connsiteX14" fmla="*/ 170680 w 364653"/>
                    <a:gd name="connsiteY14" fmla="*/ 49261 h 237067"/>
                    <a:gd name="connsiteX15" fmla="*/ 226098 w 364653"/>
                    <a:gd name="connsiteY15" fmla="*/ 40025 h 237067"/>
                    <a:gd name="connsiteX16" fmla="*/ 247650 w 364653"/>
                    <a:gd name="connsiteY16" fmla="*/ 33867 h 237067"/>
                    <a:gd name="connsiteX17" fmla="*/ 256886 w 364653"/>
                    <a:gd name="connsiteY17" fmla="*/ 30788 h 237067"/>
                    <a:gd name="connsiteX18" fmla="*/ 284595 w 364653"/>
                    <a:gd name="connsiteY18" fmla="*/ 27709 h 237067"/>
                    <a:gd name="connsiteX19" fmla="*/ 293831 w 364653"/>
                    <a:gd name="connsiteY19" fmla="*/ 21552 h 237067"/>
                    <a:gd name="connsiteX20" fmla="*/ 299989 w 364653"/>
                    <a:gd name="connsiteY20" fmla="*/ 12315 h 237067"/>
                    <a:gd name="connsiteX21" fmla="*/ 318462 w 364653"/>
                    <a:gd name="connsiteY21" fmla="*/ 0 h 237067"/>
                    <a:gd name="connsiteX22" fmla="*/ 324619 w 364653"/>
                    <a:gd name="connsiteY22" fmla="*/ 9237 h 237067"/>
                    <a:gd name="connsiteX23" fmla="*/ 333856 w 364653"/>
                    <a:gd name="connsiteY23" fmla="*/ 30788 h 237067"/>
                    <a:gd name="connsiteX24" fmla="*/ 352328 w 364653"/>
                    <a:gd name="connsiteY24" fmla="*/ 49261 h 237067"/>
                    <a:gd name="connsiteX25" fmla="*/ 358486 w 364653"/>
                    <a:gd name="connsiteY25" fmla="*/ 58497 h 237067"/>
                    <a:gd name="connsiteX26" fmla="*/ 358486 w 364653"/>
                    <a:gd name="connsiteY26" fmla="*/ 86206 h 237067"/>
                    <a:gd name="connsiteX27" fmla="*/ 340013 w 364653"/>
                    <a:gd name="connsiteY27" fmla="*/ 92364 h 237067"/>
                    <a:gd name="connsiteX28" fmla="*/ 330777 w 364653"/>
                    <a:gd name="connsiteY28" fmla="*/ 95443 h 237067"/>
                    <a:gd name="connsiteX29" fmla="*/ 321541 w 364653"/>
                    <a:gd name="connsiteY29" fmla="*/ 98522 h 237067"/>
                    <a:gd name="connsiteX30" fmla="*/ 312304 w 364653"/>
                    <a:gd name="connsiteY30" fmla="*/ 101600 h 237067"/>
                    <a:gd name="connsiteX31" fmla="*/ 303068 w 364653"/>
                    <a:gd name="connsiteY31" fmla="*/ 107758 h 237067"/>
                    <a:gd name="connsiteX32" fmla="*/ 253807 w 364653"/>
                    <a:gd name="connsiteY32" fmla="*/ 113915 h 237067"/>
                    <a:gd name="connsiteX33" fmla="*/ 235334 w 364653"/>
                    <a:gd name="connsiteY33" fmla="*/ 120073 h 237067"/>
                    <a:gd name="connsiteX34" fmla="*/ 201468 w 364653"/>
                    <a:gd name="connsiteY34" fmla="*/ 126231 h 237067"/>
                    <a:gd name="connsiteX35" fmla="*/ 173759 w 364653"/>
                    <a:gd name="connsiteY35" fmla="*/ 132388 h 237067"/>
                    <a:gd name="connsiteX36" fmla="*/ 146050 w 364653"/>
                    <a:gd name="connsiteY36" fmla="*/ 157019 h 237067"/>
                    <a:gd name="connsiteX37" fmla="*/ 142971 w 364653"/>
                    <a:gd name="connsiteY37" fmla="*/ 169334 h 237067"/>
                    <a:gd name="connsiteX38" fmla="*/ 130656 w 364653"/>
                    <a:gd name="connsiteY38" fmla="*/ 187806 h 237067"/>
                    <a:gd name="connsiteX39" fmla="*/ 127577 w 364653"/>
                    <a:gd name="connsiteY39" fmla="*/ 197043 h 237067"/>
                    <a:gd name="connsiteX40" fmla="*/ 118341 w 364653"/>
                    <a:gd name="connsiteY40" fmla="*/ 221673 h 237067"/>
                    <a:gd name="connsiteX41" fmla="*/ 109104 w 364653"/>
                    <a:gd name="connsiteY41" fmla="*/ 227831 h 237067"/>
                    <a:gd name="connsiteX42" fmla="*/ 66001 w 364653"/>
                    <a:gd name="connsiteY42" fmla="*/ 237067 h 237067"/>
                    <a:gd name="connsiteX43" fmla="*/ 1347 w 364653"/>
                    <a:gd name="connsiteY43" fmla="*/ 224752 h 23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4653" h="237067">
                      <a:moveTo>
                        <a:pt x="1347" y="224752"/>
                      </a:moveTo>
                      <a:cubicBezTo>
                        <a:pt x="-5837" y="218594"/>
                        <a:pt x="17806" y="210306"/>
                        <a:pt x="22898" y="200122"/>
                      </a:cubicBezTo>
                      <a:cubicBezTo>
                        <a:pt x="25370" y="195179"/>
                        <a:pt x="26127" y="189415"/>
                        <a:pt x="29056" y="184728"/>
                      </a:cubicBezTo>
                      <a:cubicBezTo>
                        <a:pt x="31364" y="181036"/>
                        <a:pt x="35458" y="178797"/>
                        <a:pt x="38292" y="175491"/>
                      </a:cubicBezTo>
                      <a:cubicBezTo>
                        <a:pt x="65761" y="143442"/>
                        <a:pt x="27811" y="185007"/>
                        <a:pt x="56765" y="147782"/>
                      </a:cubicBezTo>
                      <a:cubicBezTo>
                        <a:pt x="60329" y="143200"/>
                        <a:pt x="65302" y="139875"/>
                        <a:pt x="69080" y="135467"/>
                      </a:cubicBezTo>
                      <a:cubicBezTo>
                        <a:pt x="71488" y="132658"/>
                        <a:pt x="72780" y="128997"/>
                        <a:pt x="75238" y="126231"/>
                      </a:cubicBezTo>
                      <a:cubicBezTo>
                        <a:pt x="81023" y="119723"/>
                        <a:pt x="87552" y="113916"/>
                        <a:pt x="93710" y="107758"/>
                      </a:cubicBezTo>
                      <a:cubicBezTo>
                        <a:pt x="96789" y="104679"/>
                        <a:pt x="99464" y="101135"/>
                        <a:pt x="102947" y="98522"/>
                      </a:cubicBezTo>
                      <a:cubicBezTo>
                        <a:pt x="107052" y="95443"/>
                        <a:pt x="111086" y="92268"/>
                        <a:pt x="115262" y="89285"/>
                      </a:cubicBezTo>
                      <a:cubicBezTo>
                        <a:pt x="118273" y="87134"/>
                        <a:pt x="121656" y="85497"/>
                        <a:pt x="124498" y="83128"/>
                      </a:cubicBezTo>
                      <a:cubicBezTo>
                        <a:pt x="127843" y="80340"/>
                        <a:pt x="130947" y="77236"/>
                        <a:pt x="133734" y="73891"/>
                      </a:cubicBezTo>
                      <a:cubicBezTo>
                        <a:pt x="136103" y="71048"/>
                        <a:pt x="137003" y="66966"/>
                        <a:pt x="139892" y="64655"/>
                      </a:cubicBezTo>
                      <a:cubicBezTo>
                        <a:pt x="142426" y="62628"/>
                        <a:pt x="146225" y="63027"/>
                        <a:pt x="149128" y="61576"/>
                      </a:cubicBezTo>
                      <a:cubicBezTo>
                        <a:pt x="171339" y="50471"/>
                        <a:pt x="143700" y="60054"/>
                        <a:pt x="170680" y="49261"/>
                      </a:cubicBezTo>
                      <a:cubicBezTo>
                        <a:pt x="194519" y="39725"/>
                        <a:pt x="194788" y="42634"/>
                        <a:pt x="226098" y="40025"/>
                      </a:cubicBezTo>
                      <a:cubicBezTo>
                        <a:pt x="248242" y="32643"/>
                        <a:pt x="220589" y="41599"/>
                        <a:pt x="247650" y="33867"/>
                      </a:cubicBezTo>
                      <a:cubicBezTo>
                        <a:pt x="250770" y="32975"/>
                        <a:pt x="253685" y="31322"/>
                        <a:pt x="256886" y="30788"/>
                      </a:cubicBezTo>
                      <a:cubicBezTo>
                        <a:pt x="266053" y="29260"/>
                        <a:pt x="275359" y="28735"/>
                        <a:pt x="284595" y="27709"/>
                      </a:cubicBezTo>
                      <a:cubicBezTo>
                        <a:pt x="287674" y="25657"/>
                        <a:pt x="291215" y="24168"/>
                        <a:pt x="293831" y="21552"/>
                      </a:cubicBezTo>
                      <a:cubicBezTo>
                        <a:pt x="296448" y="18935"/>
                        <a:pt x="297204" y="14752"/>
                        <a:pt x="299989" y="12315"/>
                      </a:cubicBezTo>
                      <a:cubicBezTo>
                        <a:pt x="305558" y="7442"/>
                        <a:pt x="318462" y="0"/>
                        <a:pt x="318462" y="0"/>
                      </a:cubicBezTo>
                      <a:cubicBezTo>
                        <a:pt x="320514" y="3079"/>
                        <a:pt x="322964" y="5927"/>
                        <a:pt x="324619" y="9237"/>
                      </a:cubicBezTo>
                      <a:cubicBezTo>
                        <a:pt x="329808" y="19616"/>
                        <a:pt x="325315" y="20111"/>
                        <a:pt x="333856" y="30788"/>
                      </a:cubicBezTo>
                      <a:cubicBezTo>
                        <a:pt x="339296" y="37588"/>
                        <a:pt x="347497" y="42016"/>
                        <a:pt x="352328" y="49261"/>
                      </a:cubicBezTo>
                      <a:lnTo>
                        <a:pt x="358486" y="58497"/>
                      </a:lnTo>
                      <a:cubicBezTo>
                        <a:pt x="361683" y="68086"/>
                        <a:pt x="370600" y="78635"/>
                        <a:pt x="358486" y="86206"/>
                      </a:cubicBezTo>
                      <a:cubicBezTo>
                        <a:pt x="352982" y="89646"/>
                        <a:pt x="346171" y="90311"/>
                        <a:pt x="340013" y="92364"/>
                      </a:cubicBezTo>
                      <a:lnTo>
                        <a:pt x="330777" y="95443"/>
                      </a:lnTo>
                      <a:lnTo>
                        <a:pt x="321541" y="98522"/>
                      </a:lnTo>
                      <a:lnTo>
                        <a:pt x="312304" y="101600"/>
                      </a:lnTo>
                      <a:cubicBezTo>
                        <a:pt x="309225" y="103653"/>
                        <a:pt x="306689" y="106996"/>
                        <a:pt x="303068" y="107758"/>
                      </a:cubicBezTo>
                      <a:cubicBezTo>
                        <a:pt x="286875" y="111167"/>
                        <a:pt x="253807" y="113915"/>
                        <a:pt x="253807" y="113915"/>
                      </a:cubicBezTo>
                      <a:cubicBezTo>
                        <a:pt x="247649" y="115968"/>
                        <a:pt x="241596" y="118365"/>
                        <a:pt x="235334" y="120073"/>
                      </a:cubicBezTo>
                      <a:cubicBezTo>
                        <a:pt x="227728" y="122147"/>
                        <a:pt x="208509" y="124951"/>
                        <a:pt x="201468" y="126231"/>
                      </a:cubicBezTo>
                      <a:cubicBezTo>
                        <a:pt x="187124" y="128839"/>
                        <a:pt x="186947" y="129091"/>
                        <a:pt x="173759" y="132388"/>
                      </a:cubicBezTo>
                      <a:cubicBezTo>
                        <a:pt x="152670" y="153477"/>
                        <a:pt x="162531" y="146030"/>
                        <a:pt x="146050" y="157019"/>
                      </a:cubicBezTo>
                      <a:cubicBezTo>
                        <a:pt x="145024" y="161124"/>
                        <a:pt x="144863" y="165549"/>
                        <a:pt x="142971" y="169334"/>
                      </a:cubicBezTo>
                      <a:cubicBezTo>
                        <a:pt x="139661" y="175953"/>
                        <a:pt x="132996" y="180786"/>
                        <a:pt x="130656" y="187806"/>
                      </a:cubicBezTo>
                      <a:cubicBezTo>
                        <a:pt x="129630" y="190885"/>
                        <a:pt x="128364" y="193894"/>
                        <a:pt x="127577" y="197043"/>
                      </a:cubicBezTo>
                      <a:cubicBezTo>
                        <a:pt x="124640" y="208790"/>
                        <a:pt x="126787" y="213227"/>
                        <a:pt x="118341" y="221673"/>
                      </a:cubicBezTo>
                      <a:cubicBezTo>
                        <a:pt x="115724" y="224290"/>
                        <a:pt x="112414" y="226176"/>
                        <a:pt x="109104" y="227831"/>
                      </a:cubicBezTo>
                      <a:cubicBezTo>
                        <a:pt x="91260" y="236753"/>
                        <a:pt x="88813" y="234532"/>
                        <a:pt x="66001" y="237067"/>
                      </a:cubicBezTo>
                      <a:cubicBezTo>
                        <a:pt x="4430" y="233826"/>
                        <a:pt x="8531" y="230910"/>
                        <a:pt x="1347" y="2247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2" name="Freeform: Shape 521">
                  <a:extLst>
                    <a:ext uri="{FF2B5EF4-FFF2-40B4-BE49-F238E27FC236}">
                      <a16:creationId xmlns:a16="http://schemas.microsoft.com/office/drawing/2014/main" id="{9010971F-2FD0-4444-BF47-2D29C2DCDDCC}"/>
                    </a:ext>
                  </a:extLst>
                </p:cNvPr>
                <p:cNvSpPr/>
                <p:nvPr/>
              </p:nvSpPr>
              <p:spPr>
                <a:xfrm>
                  <a:off x="5359710" y="3431982"/>
                  <a:ext cx="147333" cy="90587"/>
                </a:xfrm>
                <a:custGeom>
                  <a:avLst/>
                  <a:gdLst>
                    <a:gd name="connsiteX0" fmla="*/ 0 w 357140"/>
                    <a:gd name="connsiteY0" fmla="*/ 218594 h 238588"/>
                    <a:gd name="connsiteX1" fmla="*/ 3079 w 357140"/>
                    <a:gd name="connsiteY1" fmla="*/ 203200 h 238588"/>
                    <a:gd name="connsiteX2" fmla="*/ 9237 w 357140"/>
                    <a:gd name="connsiteY2" fmla="*/ 193964 h 238588"/>
                    <a:gd name="connsiteX3" fmla="*/ 12315 w 357140"/>
                    <a:gd name="connsiteY3" fmla="*/ 184728 h 238588"/>
                    <a:gd name="connsiteX4" fmla="*/ 18473 w 357140"/>
                    <a:gd name="connsiteY4" fmla="*/ 175491 h 238588"/>
                    <a:gd name="connsiteX5" fmla="*/ 27709 w 357140"/>
                    <a:gd name="connsiteY5" fmla="*/ 160097 h 238588"/>
                    <a:gd name="connsiteX6" fmla="*/ 40024 w 357140"/>
                    <a:gd name="connsiteY6" fmla="*/ 141624 h 238588"/>
                    <a:gd name="connsiteX7" fmla="*/ 43103 w 357140"/>
                    <a:gd name="connsiteY7" fmla="*/ 129309 h 238588"/>
                    <a:gd name="connsiteX8" fmla="*/ 49261 w 357140"/>
                    <a:gd name="connsiteY8" fmla="*/ 120073 h 238588"/>
                    <a:gd name="connsiteX9" fmla="*/ 76970 w 357140"/>
                    <a:gd name="connsiteY9" fmla="*/ 98521 h 238588"/>
                    <a:gd name="connsiteX10" fmla="*/ 86206 w 357140"/>
                    <a:gd name="connsiteY10" fmla="*/ 92364 h 238588"/>
                    <a:gd name="connsiteX11" fmla="*/ 116994 w 357140"/>
                    <a:gd name="connsiteY11" fmla="*/ 86206 h 238588"/>
                    <a:gd name="connsiteX12" fmla="*/ 166255 w 357140"/>
                    <a:gd name="connsiteY12" fmla="*/ 76970 h 238588"/>
                    <a:gd name="connsiteX13" fmla="*/ 203200 w 357140"/>
                    <a:gd name="connsiteY13" fmla="*/ 67734 h 238588"/>
                    <a:gd name="connsiteX14" fmla="*/ 230909 w 357140"/>
                    <a:gd name="connsiteY14" fmla="*/ 58497 h 238588"/>
                    <a:gd name="connsiteX15" fmla="*/ 249382 w 357140"/>
                    <a:gd name="connsiteY15" fmla="*/ 46182 h 238588"/>
                    <a:gd name="connsiteX16" fmla="*/ 258618 w 357140"/>
                    <a:gd name="connsiteY16" fmla="*/ 36946 h 238588"/>
                    <a:gd name="connsiteX17" fmla="*/ 267855 w 357140"/>
                    <a:gd name="connsiteY17" fmla="*/ 30788 h 238588"/>
                    <a:gd name="connsiteX18" fmla="*/ 274012 w 357140"/>
                    <a:gd name="connsiteY18" fmla="*/ 21552 h 238588"/>
                    <a:gd name="connsiteX19" fmla="*/ 292485 w 357140"/>
                    <a:gd name="connsiteY19" fmla="*/ 6158 h 238588"/>
                    <a:gd name="connsiteX20" fmla="*/ 304800 w 357140"/>
                    <a:gd name="connsiteY20" fmla="*/ 0 h 238588"/>
                    <a:gd name="connsiteX21" fmla="*/ 329431 w 357140"/>
                    <a:gd name="connsiteY21" fmla="*/ 3079 h 238588"/>
                    <a:gd name="connsiteX22" fmla="*/ 335588 w 357140"/>
                    <a:gd name="connsiteY22" fmla="*/ 12315 h 238588"/>
                    <a:gd name="connsiteX23" fmla="*/ 344824 w 357140"/>
                    <a:gd name="connsiteY23" fmla="*/ 24631 h 238588"/>
                    <a:gd name="connsiteX24" fmla="*/ 350982 w 357140"/>
                    <a:gd name="connsiteY24" fmla="*/ 33867 h 238588"/>
                    <a:gd name="connsiteX25" fmla="*/ 357140 w 357140"/>
                    <a:gd name="connsiteY25" fmla="*/ 52340 h 238588"/>
                    <a:gd name="connsiteX26" fmla="*/ 354061 w 357140"/>
                    <a:gd name="connsiteY26" fmla="*/ 110837 h 238588"/>
                    <a:gd name="connsiteX27" fmla="*/ 338667 w 357140"/>
                    <a:gd name="connsiteY27" fmla="*/ 123152 h 238588"/>
                    <a:gd name="connsiteX28" fmla="*/ 261697 w 357140"/>
                    <a:gd name="connsiteY28" fmla="*/ 126231 h 238588"/>
                    <a:gd name="connsiteX29" fmla="*/ 258618 w 357140"/>
                    <a:gd name="connsiteY29" fmla="*/ 144703 h 238588"/>
                    <a:gd name="connsiteX30" fmla="*/ 252461 w 357140"/>
                    <a:gd name="connsiteY30" fmla="*/ 153940 h 238588"/>
                    <a:gd name="connsiteX31" fmla="*/ 203200 w 357140"/>
                    <a:gd name="connsiteY31" fmla="*/ 166255 h 238588"/>
                    <a:gd name="connsiteX32" fmla="*/ 132388 w 357140"/>
                    <a:gd name="connsiteY32" fmla="*/ 175491 h 238588"/>
                    <a:gd name="connsiteX33" fmla="*/ 120073 w 357140"/>
                    <a:gd name="connsiteY33" fmla="*/ 193964 h 238588"/>
                    <a:gd name="connsiteX34" fmla="*/ 116994 w 357140"/>
                    <a:gd name="connsiteY34" fmla="*/ 206279 h 238588"/>
                    <a:gd name="connsiteX35" fmla="*/ 86206 w 357140"/>
                    <a:gd name="connsiteY35" fmla="*/ 224752 h 238588"/>
                    <a:gd name="connsiteX36" fmla="*/ 73891 w 357140"/>
                    <a:gd name="connsiteY36" fmla="*/ 227831 h 238588"/>
                    <a:gd name="connsiteX37" fmla="*/ 61576 w 357140"/>
                    <a:gd name="connsiteY37" fmla="*/ 237067 h 238588"/>
                    <a:gd name="connsiteX38" fmla="*/ 18473 w 357140"/>
                    <a:gd name="connsiteY38" fmla="*/ 227831 h 238588"/>
                    <a:gd name="connsiteX39" fmla="*/ 0 w 357140"/>
                    <a:gd name="connsiteY39" fmla="*/ 218594 h 23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57140" h="238588">
                      <a:moveTo>
                        <a:pt x="0" y="218594"/>
                      </a:moveTo>
                      <a:cubicBezTo>
                        <a:pt x="1026" y="213463"/>
                        <a:pt x="1241" y="208100"/>
                        <a:pt x="3079" y="203200"/>
                      </a:cubicBezTo>
                      <a:cubicBezTo>
                        <a:pt x="4378" y="199735"/>
                        <a:pt x="7582" y="197274"/>
                        <a:pt x="9237" y="193964"/>
                      </a:cubicBezTo>
                      <a:cubicBezTo>
                        <a:pt x="10688" y="191061"/>
                        <a:pt x="10864" y="187631"/>
                        <a:pt x="12315" y="184728"/>
                      </a:cubicBezTo>
                      <a:cubicBezTo>
                        <a:pt x="13970" y="181418"/>
                        <a:pt x="16512" y="178629"/>
                        <a:pt x="18473" y="175491"/>
                      </a:cubicBezTo>
                      <a:cubicBezTo>
                        <a:pt x="21644" y="170417"/>
                        <a:pt x="25033" y="165449"/>
                        <a:pt x="27709" y="160097"/>
                      </a:cubicBezTo>
                      <a:cubicBezTo>
                        <a:pt x="36620" y="142275"/>
                        <a:pt x="22516" y="159134"/>
                        <a:pt x="40024" y="141624"/>
                      </a:cubicBezTo>
                      <a:cubicBezTo>
                        <a:pt x="41050" y="137519"/>
                        <a:pt x="41436" y="133198"/>
                        <a:pt x="43103" y="129309"/>
                      </a:cubicBezTo>
                      <a:cubicBezTo>
                        <a:pt x="44561" y="125908"/>
                        <a:pt x="46892" y="122916"/>
                        <a:pt x="49261" y="120073"/>
                      </a:cubicBezTo>
                      <a:cubicBezTo>
                        <a:pt x="58304" y="109221"/>
                        <a:pt x="64097" y="107103"/>
                        <a:pt x="76970" y="98521"/>
                      </a:cubicBezTo>
                      <a:cubicBezTo>
                        <a:pt x="80049" y="96469"/>
                        <a:pt x="82616" y="93261"/>
                        <a:pt x="86206" y="92364"/>
                      </a:cubicBezTo>
                      <a:cubicBezTo>
                        <a:pt x="125021" y="82660"/>
                        <a:pt x="64187" y="97521"/>
                        <a:pt x="116994" y="86206"/>
                      </a:cubicBezTo>
                      <a:cubicBezTo>
                        <a:pt x="162712" y="76410"/>
                        <a:pt x="120457" y="82695"/>
                        <a:pt x="166255" y="76970"/>
                      </a:cubicBezTo>
                      <a:cubicBezTo>
                        <a:pt x="203089" y="62236"/>
                        <a:pt x="156874" y="79316"/>
                        <a:pt x="203200" y="67734"/>
                      </a:cubicBezTo>
                      <a:cubicBezTo>
                        <a:pt x="212645" y="65373"/>
                        <a:pt x="230909" y="58497"/>
                        <a:pt x="230909" y="58497"/>
                      </a:cubicBezTo>
                      <a:cubicBezTo>
                        <a:pt x="260381" y="29029"/>
                        <a:pt x="222644" y="64008"/>
                        <a:pt x="249382" y="46182"/>
                      </a:cubicBezTo>
                      <a:cubicBezTo>
                        <a:pt x="253005" y="43767"/>
                        <a:pt x="255273" y="39733"/>
                        <a:pt x="258618" y="36946"/>
                      </a:cubicBezTo>
                      <a:cubicBezTo>
                        <a:pt x="261461" y="34577"/>
                        <a:pt x="264776" y="32841"/>
                        <a:pt x="267855" y="30788"/>
                      </a:cubicBezTo>
                      <a:cubicBezTo>
                        <a:pt x="269907" y="27709"/>
                        <a:pt x="271643" y="24394"/>
                        <a:pt x="274012" y="21552"/>
                      </a:cubicBezTo>
                      <a:cubicBezTo>
                        <a:pt x="279802" y="14604"/>
                        <a:pt x="284778" y="10562"/>
                        <a:pt x="292485" y="6158"/>
                      </a:cubicBezTo>
                      <a:cubicBezTo>
                        <a:pt x="296470" y="3881"/>
                        <a:pt x="300695" y="2053"/>
                        <a:pt x="304800" y="0"/>
                      </a:cubicBezTo>
                      <a:cubicBezTo>
                        <a:pt x="313010" y="1026"/>
                        <a:pt x="321749" y="6"/>
                        <a:pt x="329431" y="3079"/>
                      </a:cubicBezTo>
                      <a:cubicBezTo>
                        <a:pt x="332866" y="4453"/>
                        <a:pt x="333438" y="9304"/>
                        <a:pt x="335588" y="12315"/>
                      </a:cubicBezTo>
                      <a:cubicBezTo>
                        <a:pt x="338570" y="16491"/>
                        <a:pt x="341841" y="20455"/>
                        <a:pt x="344824" y="24631"/>
                      </a:cubicBezTo>
                      <a:cubicBezTo>
                        <a:pt x="346975" y="27642"/>
                        <a:pt x="349479" y="30486"/>
                        <a:pt x="350982" y="33867"/>
                      </a:cubicBezTo>
                      <a:cubicBezTo>
                        <a:pt x="353618" y="39798"/>
                        <a:pt x="357140" y="52340"/>
                        <a:pt x="357140" y="52340"/>
                      </a:cubicBezTo>
                      <a:cubicBezTo>
                        <a:pt x="356114" y="71839"/>
                        <a:pt x="356699" y="91490"/>
                        <a:pt x="354061" y="110837"/>
                      </a:cubicBezTo>
                      <a:cubicBezTo>
                        <a:pt x="353020" y="118472"/>
                        <a:pt x="345347" y="122675"/>
                        <a:pt x="338667" y="123152"/>
                      </a:cubicBezTo>
                      <a:cubicBezTo>
                        <a:pt x="313055" y="124982"/>
                        <a:pt x="287354" y="125205"/>
                        <a:pt x="261697" y="126231"/>
                      </a:cubicBezTo>
                      <a:cubicBezTo>
                        <a:pt x="260671" y="132388"/>
                        <a:pt x="260592" y="138781"/>
                        <a:pt x="258618" y="144703"/>
                      </a:cubicBezTo>
                      <a:cubicBezTo>
                        <a:pt x="257448" y="148213"/>
                        <a:pt x="255078" y="151323"/>
                        <a:pt x="252461" y="153940"/>
                      </a:cubicBezTo>
                      <a:cubicBezTo>
                        <a:pt x="240208" y="166193"/>
                        <a:pt x="217857" y="164789"/>
                        <a:pt x="203200" y="166255"/>
                      </a:cubicBezTo>
                      <a:cubicBezTo>
                        <a:pt x="168148" y="177938"/>
                        <a:pt x="191207" y="172031"/>
                        <a:pt x="132388" y="175491"/>
                      </a:cubicBezTo>
                      <a:cubicBezTo>
                        <a:pt x="123548" y="210847"/>
                        <a:pt x="137082" y="168449"/>
                        <a:pt x="120073" y="193964"/>
                      </a:cubicBezTo>
                      <a:cubicBezTo>
                        <a:pt x="117726" y="197485"/>
                        <a:pt x="119780" y="203095"/>
                        <a:pt x="116994" y="206279"/>
                      </a:cubicBezTo>
                      <a:cubicBezTo>
                        <a:pt x="113498" y="210274"/>
                        <a:pt x="93483" y="222023"/>
                        <a:pt x="86206" y="224752"/>
                      </a:cubicBezTo>
                      <a:cubicBezTo>
                        <a:pt x="82244" y="226238"/>
                        <a:pt x="77996" y="226805"/>
                        <a:pt x="73891" y="227831"/>
                      </a:cubicBezTo>
                      <a:cubicBezTo>
                        <a:pt x="69786" y="230910"/>
                        <a:pt x="66662" y="236389"/>
                        <a:pt x="61576" y="237067"/>
                      </a:cubicBezTo>
                      <a:cubicBezTo>
                        <a:pt x="34550" y="240670"/>
                        <a:pt x="33705" y="237985"/>
                        <a:pt x="18473" y="227831"/>
                      </a:cubicBezTo>
                      <a:lnTo>
                        <a:pt x="0" y="2185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3" name="Freeform: Shape 522">
                  <a:extLst>
                    <a:ext uri="{FF2B5EF4-FFF2-40B4-BE49-F238E27FC236}">
                      <a16:creationId xmlns:a16="http://schemas.microsoft.com/office/drawing/2014/main" id="{8C516697-B4A2-418E-AF6E-11F084F73EEA}"/>
                    </a:ext>
                  </a:extLst>
                </p:cNvPr>
                <p:cNvSpPr/>
                <p:nvPr/>
              </p:nvSpPr>
              <p:spPr>
                <a:xfrm>
                  <a:off x="5376214" y="3493937"/>
                  <a:ext cx="157501" cy="72529"/>
                </a:xfrm>
                <a:custGeom>
                  <a:avLst/>
                  <a:gdLst>
                    <a:gd name="connsiteX0" fmla="*/ 18 w 381788"/>
                    <a:gd name="connsiteY0" fmla="*/ 144703 h 191025"/>
                    <a:gd name="connsiteX1" fmla="*/ 15412 w 381788"/>
                    <a:gd name="connsiteY1" fmla="*/ 135467 h 191025"/>
                    <a:gd name="connsiteX2" fmla="*/ 24649 w 381788"/>
                    <a:gd name="connsiteY2" fmla="*/ 132388 h 191025"/>
                    <a:gd name="connsiteX3" fmla="*/ 46200 w 381788"/>
                    <a:gd name="connsiteY3" fmla="*/ 123152 h 191025"/>
                    <a:gd name="connsiteX4" fmla="*/ 55437 w 381788"/>
                    <a:gd name="connsiteY4" fmla="*/ 116994 h 191025"/>
                    <a:gd name="connsiteX5" fmla="*/ 64673 w 381788"/>
                    <a:gd name="connsiteY5" fmla="*/ 107758 h 191025"/>
                    <a:gd name="connsiteX6" fmla="*/ 86225 w 381788"/>
                    <a:gd name="connsiteY6" fmla="*/ 95442 h 191025"/>
                    <a:gd name="connsiteX7" fmla="*/ 135485 w 381788"/>
                    <a:gd name="connsiteY7" fmla="*/ 89285 h 191025"/>
                    <a:gd name="connsiteX8" fmla="*/ 153958 w 381788"/>
                    <a:gd name="connsiteY8" fmla="*/ 83127 h 191025"/>
                    <a:gd name="connsiteX9" fmla="*/ 163194 w 381788"/>
                    <a:gd name="connsiteY9" fmla="*/ 76970 h 191025"/>
                    <a:gd name="connsiteX10" fmla="*/ 172431 w 381788"/>
                    <a:gd name="connsiteY10" fmla="*/ 67733 h 191025"/>
                    <a:gd name="connsiteX11" fmla="*/ 181667 w 381788"/>
                    <a:gd name="connsiteY11" fmla="*/ 64655 h 191025"/>
                    <a:gd name="connsiteX12" fmla="*/ 190903 w 381788"/>
                    <a:gd name="connsiteY12" fmla="*/ 58497 h 191025"/>
                    <a:gd name="connsiteX13" fmla="*/ 234006 w 381788"/>
                    <a:gd name="connsiteY13" fmla="*/ 46182 h 191025"/>
                    <a:gd name="connsiteX14" fmla="*/ 252479 w 381788"/>
                    <a:gd name="connsiteY14" fmla="*/ 33867 h 191025"/>
                    <a:gd name="connsiteX15" fmla="*/ 261715 w 381788"/>
                    <a:gd name="connsiteY15" fmla="*/ 30788 h 191025"/>
                    <a:gd name="connsiteX16" fmla="*/ 292503 w 381788"/>
                    <a:gd name="connsiteY16" fmla="*/ 12315 h 191025"/>
                    <a:gd name="connsiteX17" fmla="*/ 307897 w 381788"/>
                    <a:gd name="connsiteY17" fmla="*/ 9236 h 191025"/>
                    <a:gd name="connsiteX18" fmla="*/ 332528 w 381788"/>
                    <a:gd name="connsiteY18" fmla="*/ 3079 h 191025"/>
                    <a:gd name="connsiteX19" fmla="*/ 344843 w 381788"/>
                    <a:gd name="connsiteY19" fmla="*/ 0 h 191025"/>
                    <a:gd name="connsiteX20" fmla="*/ 375631 w 381788"/>
                    <a:gd name="connsiteY20" fmla="*/ 3079 h 191025"/>
                    <a:gd name="connsiteX21" fmla="*/ 378709 w 381788"/>
                    <a:gd name="connsiteY21" fmla="*/ 12315 h 191025"/>
                    <a:gd name="connsiteX22" fmla="*/ 381788 w 381788"/>
                    <a:gd name="connsiteY22" fmla="*/ 24630 h 191025"/>
                    <a:gd name="connsiteX23" fmla="*/ 378709 w 381788"/>
                    <a:gd name="connsiteY23" fmla="*/ 120073 h 191025"/>
                    <a:gd name="connsiteX24" fmla="*/ 369473 w 381788"/>
                    <a:gd name="connsiteY24" fmla="*/ 126230 h 191025"/>
                    <a:gd name="connsiteX25" fmla="*/ 338685 w 381788"/>
                    <a:gd name="connsiteY25" fmla="*/ 129309 h 191025"/>
                    <a:gd name="connsiteX26" fmla="*/ 317134 w 381788"/>
                    <a:gd name="connsiteY26" fmla="*/ 132388 h 191025"/>
                    <a:gd name="connsiteX27" fmla="*/ 307897 w 381788"/>
                    <a:gd name="connsiteY27" fmla="*/ 141624 h 191025"/>
                    <a:gd name="connsiteX28" fmla="*/ 292503 w 381788"/>
                    <a:gd name="connsiteY28" fmla="*/ 163176 h 191025"/>
                    <a:gd name="connsiteX29" fmla="*/ 270952 w 381788"/>
                    <a:gd name="connsiteY29" fmla="*/ 169333 h 191025"/>
                    <a:gd name="connsiteX30" fmla="*/ 252479 w 381788"/>
                    <a:gd name="connsiteY30" fmla="*/ 175491 h 191025"/>
                    <a:gd name="connsiteX31" fmla="*/ 212455 w 381788"/>
                    <a:gd name="connsiteY31" fmla="*/ 172412 h 191025"/>
                    <a:gd name="connsiteX32" fmla="*/ 203218 w 381788"/>
                    <a:gd name="connsiteY32" fmla="*/ 169333 h 191025"/>
                    <a:gd name="connsiteX33" fmla="*/ 181667 w 381788"/>
                    <a:gd name="connsiteY33" fmla="*/ 163176 h 191025"/>
                    <a:gd name="connsiteX34" fmla="*/ 138564 w 381788"/>
                    <a:gd name="connsiteY34" fmla="*/ 166255 h 191025"/>
                    <a:gd name="connsiteX35" fmla="*/ 129328 w 381788"/>
                    <a:gd name="connsiteY35" fmla="*/ 169333 h 191025"/>
                    <a:gd name="connsiteX36" fmla="*/ 83146 w 381788"/>
                    <a:gd name="connsiteY36" fmla="*/ 172412 h 191025"/>
                    <a:gd name="connsiteX37" fmla="*/ 61594 w 381788"/>
                    <a:gd name="connsiteY37" fmla="*/ 181648 h 191025"/>
                    <a:gd name="connsiteX38" fmla="*/ 49279 w 381788"/>
                    <a:gd name="connsiteY38" fmla="*/ 184727 h 191025"/>
                    <a:gd name="connsiteX39" fmla="*/ 40043 w 381788"/>
                    <a:gd name="connsiteY39" fmla="*/ 190885 h 191025"/>
                    <a:gd name="connsiteX40" fmla="*/ 18491 w 381788"/>
                    <a:gd name="connsiteY40" fmla="*/ 181648 h 191025"/>
                    <a:gd name="connsiteX41" fmla="*/ 18 w 381788"/>
                    <a:gd name="connsiteY41" fmla="*/ 144703 h 19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1788" h="191025">
                      <a:moveTo>
                        <a:pt x="18" y="144703"/>
                      </a:moveTo>
                      <a:cubicBezTo>
                        <a:pt x="-495" y="137006"/>
                        <a:pt x="10060" y="138143"/>
                        <a:pt x="15412" y="135467"/>
                      </a:cubicBezTo>
                      <a:cubicBezTo>
                        <a:pt x="18315" y="134016"/>
                        <a:pt x="21746" y="133840"/>
                        <a:pt x="24649" y="132388"/>
                      </a:cubicBezTo>
                      <a:cubicBezTo>
                        <a:pt x="45909" y="121757"/>
                        <a:pt x="20571" y="129558"/>
                        <a:pt x="46200" y="123152"/>
                      </a:cubicBezTo>
                      <a:cubicBezTo>
                        <a:pt x="49279" y="121099"/>
                        <a:pt x="52594" y="119363"/>
                        <a:pt x="55437" y="116994"/>
                      </a:cubicBezTo>
                      <a:cubicBezTo>
                        <a:pt x="58782" y="114207"/>
                        <a:pt x="61367" y="110592"/>
                        <a:pt x="64673" y="107758"/>
                      </a:cubicBezTo>
                      <a:cubicBezTo>
                        <a:pt x="71705" y="101730"/>
                        <a:pt x="77103" y="96882"/>
                        <a:pt x="86225" y="95442"/>
                      </a:cubicBezTo>
                      <a:cubicBezTo>
                        <a:pt x="102570" y="92861"/>
                        <a:pt x="135485" y="89285"/>
                        <a:pt x="135485" y="89285"/>
                      </a:cubicBezTo>
                      <a:cubicBezTo>
                        <a:pt x="141643" y="87232"/>
                        <a:pt x="148557" y="86727"/>
                        <a:pt x="153958" y="83127"/>
                      </a:cubicBezTo>
                      <a:cubicBezTo>
                        <a:pt x="157037" y="81075"/>
                        <a:pt x="160352" y="79339"/>
                        <a:pt x="163194" y="76970"/>
                      </a:cubicBezTo>
                      <a:cubicBezTo>
                        <a:pt x="166539" y="74182"/>
                        <a:pt x="168808" y="70148"/>
                        <a:pt x="172431" y="67733"/>
                      </a:cubicBezTo>
                      <a:cubicBezTo>
                        <a:pt x="175131" y="65933"/>
                        <a:pt x="178588" y="65681"/>
                        <a:pt x="181667" y="64655"/>
                      </a:cubicBezTo>
                      <a:cubicBezTo>
                        <a:pt x="184746" y="62602"/>
                        <a:pt x="187426" y="59762"/>
                        <a:pt x="190903" y="58497"/>
                      </a:cubicBezTo>
                      <a:cubicBezTo>
                        <a:pt x="195415" y="56856"/>
                        <a:pt x="227763" y="50344"/>
                        <a:pt x="234006" y="46182"/>
                      </a:cubicBezTo>
                      <a:cubicBezTo>
                        <a:pt x="240164" y="42077"/>
                        <a:pt x="245458" y="36207"/>
                        <a:pt x="252479" y="33867"/>
                      </a:cubicBezTo>
                      <a:cubicBezTo>
                        <a:pt x="255558" y="32841"/>
                        <a:pt x="258878" y="32364"/>
                        <a:pt x="261715" y="30788"/>
                      </a:cubicBezTo>
                      <a:cubicBezTo>
                        <a:pt x="272249" y="24936"/>
                        <a:pt x="280861" y="16196"/>
                        <a:pt x="292503" y="12315"/>
                      </a:cubicBezTo>
                      <a:cubicBezTo>
                        <a:pt x="297467" y="10660"/>
                        <a:pt x="302798" y="10413"/>
                        <a:pt x="307897" y="9236"/>
                      </a:cubicBezTo>
                      <a:cubicBezTo>
                        <a:pt x="316143" y="7333"/>
                        <a:pt x="324318" y="5131"/>
                        <a:pt x="332528" y="3079"/>
                      </a:cubicBezTo>
                      <a:lnTo>
                        <a:pt x="344843" y="0"/>
                      </a:lnTo>
                      <a:cubicBezTo>
                        <a:pt x="355106" y="1026"/>
                        <a:pt x="365938" y="-446"/>
                        <a:pt x="375631" y="3079"/>
                      </a:cubicBezTo>
                      <a:cubicBezTo>
                        <a:pt x="378681" y="4188"/>
                        <a:pt x="377818" y="9195"/>
                        <a:pt x="378709" y="12315"/>
                      </a:cubicBezTo>
                      <a:cubicBezTo>
                        <a:pt x="379871" y="16384"/>
                        <a:pt x="380762" y="20525"/>
                        <a:pt x="381788" y="24630"/>
                      </a:cubicBezTo>
                      <a:cubicBezTo>
                        <a:pt x="380762" y="56444"/>
                        <a:pt x="382539" y="88473"/>
                        <a:pt x="378709" y="120073"/>
                      </a:cubicBezTo>
                      <a:cubicBezTo>
                        <a:pt x="378264" y="123746"/>
                        <a:pt x="373078" y="125398"/>
                        <a:pt x="369473" y="126230"/>
                      </a:cubicBezTo>
                      <a:cubicBezTo>
                        <a:pt x="359423" y="128549"/>
                        <a:pt x="348928" y="128104"/>
                        <a:pt x="338685" y="129309"/>
                      </a:cubicBezTo>
                      <a:cubicBezTo>
                        <a:pt x="331478" y="130157"/>
                        <a:pt x="324318" y="131362"/>
                        <a:pt x="317134" y="132388"/>
                      </a:cubicBezTo>
                      <a:cubicBezTo>
                        <a:pt x="314055" y="135467"/>
                        <a:pt x="310428" y="138081"/>
                        <a:pt x="307897" y="141624"/>
                      </a:cubicBezTo>
                      <a:cubicBezTo>
                        <a:pt x="299139" y="153885"/>
                        <a:pt x="305605" y="154441"/>
                        <a:pt x="292503" y="163176"/>
                      </a:cubicBezTo>
                      <a:cubicBezTo>
                        <a:pt x="289678" y="165059"/>
                        <a:pt x="272822" y="168772"/>
                        <a:pt x="270952" y="169333"/>
                      </a:cubicBezTo>
                      <a:cubicBezTo>
                        <a:pt x="264735" y="171198"/>
                        <a:pt x="252479" y="175491"/>
                        <a:pt x="252479" y="175491"/>
                      </a:cubicBezTo>
                      <a:cubicBezTo>
                        <a:pt x="239138" y="174465"/>
                        <a:pt x="225732" y="174072"/>
                        <a:pt x="212455" y="172412"/>
                      </a:cubicBezTo>
                      <a:cubicBezTo>
                        <a:pt x="209235" y="172009"/>
                        <a:pt x="206339" y="170225"/>
                        <a:pt x="203218" y="169333"/>
                      </a:cubicBezTo>
                      <a:cubicBezTo>
                        <a:pt x="176165" y="161604"/>
                        <a:pt x="203806" y="170556"/>
                        <a:pt x="181667" y="163176"/>
                      </a:cubicBezTo>
                      <a:cubicBezTo>
                        <a:pt x="167299" y="164202"/>
                        <a:pt x="152870" y="164572"/>
                        <a:pt x="138564" y="166255"/>
                      </a:cubicBezTo>
                      <a:cubicBezTo>
                        <a:pt x="135341" y="166634"/>
                        <a:pt x="132553" y="168975"/>
                        <a:pt x="129328" y="169333"/>
                      </a:cubicBezTo>
                      <a:cubicBezTo>
                        <a:pt x="113994" y="171037"/>
                        <a:pt x="98540" y="171386"/>
                        <a:pt x="83146" y="172412"/>
                      </a:cubicBezTo>
                      <a:cubicBezTo>
                        <a:pt x="47791" y="181251"/>
                        <a:pt x="91361" y="168892"/>
                        <a:pt x="61594" y="181648"/>
                      </a:cubicBezTo>
                      <a:cubicBezTo>
                        <a:pt x="57705" y="183315"/>
                        <a:pt x="53384" y="183701"/>
                        <a:pt x="49279" y="184727"/>
                      </a:cubicBezTo>
                      <a:cubicBezTo>
                        <a:pt x="46200" y="186780"/>
                        <a:pt x="43706" y="190362"/>
                        <a:pt x="40043" y="190885"/>
                      </a:cubicBezTo>
                      <a:cubicBezTo>
                        <a:pt x="31857" y="192055"/>
                        <a:pt x="24498" y="185653"/>
                        <a:pt x="18491" y="181648"/>
                      </a:cubicBezTo>
                      <a:cubicBezTo>
                        <a:pt x="11196" y="170704"/>
                        <a:pt x="531" y="152400"/>
                        <a:pt x="18" y="1447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4" name="Freeform: Shape 523">
                  <a:extLst>
                    <a:ext uri="{FF2B5EF4-FFF2-40B4-BE49-F238E27FC236}">
                      <a16:creationId xmlns:a16="http://schemas.microsoft.com/office/drawing/2014/main" id="{8A821A32-87C0-4DE4-91D8-24E52A5FEE5B}"/>
                    </a:ext>
                  </a:extLst>
                </p:cNvPr>
                <p:cNvSpPr/>
                <p:nvPr/>
              </p:nvSpPr>
              <p:spPr>
                <a:xfrm>
                  <a:off x="5400305" y="3567582"/>
                  <a:ext cx="155779" cy="52963"/>
                </a:xfrm>
                <a:custGeom>
                  <a:avLst/>
                  <a:gdLst>
                    <a:gd name="connsiteX0" fmla="*/ 117 w 377614"/>
                    <a:gd name="connsiteY0" fmla="*/ 138545 h 139493"/>
                    <a:gd name="connsiteX1" fmla="*/ 43220 w 377614"/>
                    <a:gd name="connsiteY1" fmla="*/ 98521 h 139493"/>
                    <a:gd name="connsiteX2" fmla="*/ 58614 w 377614"/>
                    <a:gd name="connsiteY2" fmla="*/ 80048 h 139493"/>
                    <a:gd name="connsiteX3" fmla="*/ 74008 w 377614"/>
                    <a:gd name="connsiteY3" fmla="*/ 70812 h 139493"/>
                    <a:gd name="connsiteX4" fmla="*/ 95560 w 377614"/>
                    <a:gd name="connsiteY4" fmla="*/ 64654 h 139493"/>
                    <a:gd name="connsiteX5" fmla="*/ 120190 w 377614"/>
                    <a:gd name="connsiteY5" fmla="*/ 55418 h 139493"/>
                    <a:gd name="connsiteX6" fmla="*/ 141742 w 377614"/>
                    <a:gd name="connsiteY6" fmla="*/ 46181 h 139493"/>
                    <a:gd name="connsiteX7" fmla="*/ 172530 w 377614"/>
                    <a:gd name="connsiteY7" fmla="*/ 36945 h 139493"/>
                    <a:gd name="connsiteX8" fmla="*/ 191002 w 377614"/>
                    <a:gd name="connsiteY8" fmla="*/ 30788 h 139493"/>
                    <a:gd name="connsiteX9" fmla="*/ 277208 w 377614"/>
                    <a:gd name="connsiteY9" fmla="*/ 24630 h 139493"/>
                    <a:gd name="connsiteX10" fmla="*/ 289524 w 377614"/>
                    <a:gd name="connsiteY10" fmla="*/ 21551 h 139493"/>
                    <a:gd name="connsiteX11" fmla="*/ 307996 w 377614"/>
                    <a:gd name="connsiteY11" fmla="*/ 15394 h 139493"/>
                    <a:gd name="connsiteX12" fmla="*/ 317233 w 377614"/>
                    <a:gd name="connsiteY12" fmla="*/ 9236 h 139493"/>
                    <a:gd name="connsiteX13" fmla="*/ 329548 w 377614"/>
                    <a:gd name="connsiteY13" fmla="*/ 6157 h 139493"/>
                    <a:gd name="connsiteX14" fmla="*/ 344942 w 377614"/>
                    <a:gd name="connsiteY14" fmla="*/ 0 h 139493"/>
                    <a:gd name="connsiteX15" fmla="*/ 354178 w 377614"/>
                    <a:gd name="connsiteY15" fmla="*/ 6157 h 139493"/>
                    <a:gd name="connsiteX16" fmla="*/ 357257 w 377614"/>
                    <a:gd name="connsiteY16" fmla="*/ 15394 h 139493"/>
                    <a:gd name="connsiteX17" fmla="*/ 363414 w 377614"/>
                    <a:gd name="connsiteY17" fmla="*/ 24630 h 139493"/>
                    <a:gd name="connsiteX18" fmla="*/ 366493 w 377614"/>
                    <a:gd name="connsiteY18" fmla="*/ 46181 h 139493"/>
                    <a:gd name="connsiteX19" fmla="*/ 369572 w 377614"/>
                    <a:gd name="connsiteY19" fmla="*/ 55418 h 139493"/>
                    <a:gd name="connsiteX20" fmla="*/ 372651 w 377614"/>
                    <a:gd name="connsiteY20" fmla="*/ 67733 h 139493"/>
                    <a:gd name="connsiteX21" fmla="*/ 375730 w 377614"/>
                    <a:gd name="connsiteY21" fmla="*/ 107757 h 139493"/>
                    <a:gd name="connsiteX22" fmla="*/ 372651 w 377614"/>
                    <a:gd name="connsiteY22" fmla="*/ 135466 h 139493"/>
                    <a:gd name="connsiteX23" fmla="*/ 289524 w 377614"/>
                    <a:gd name="connsiteY23" fmla="*/ 132388 h 139493"/>
                    <a:gd name="connsiteX24" fmla="*/ 271051 w 377614"/>
                    <a:gd name="connsiteY24" fmla="*/ 129309 h 139493"/>
                    <a:gd name="connsiteX25" fmla="*/ 255657 w 377614"/>
                    <a:gd name="connsiteY25" fmla="*/ 126230 h 139493"/>
                    <a:gd name="connsiteX26" fmla="*/ 58614 w 377614"/>
                    <a:gd name="connsiteY26" fmla="*/ 129309 h 139493"/>
                    <a:gd name="connsiteX27" fmla="*/ 117 w 377614"/>
                    <a:gd name="connsiteY27" fmla="*/ 138545 h 13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7614" h="139493">
                      <a:moveTo>
                        <a:pt x="117" y="138545"/>
                      </a:moveTo>
                      <a:cubicBezTo>
                        <a:pt x="-2449" y="133414"/>
                        <a:pt x="37979" y="106382"/>
                        <a:pt x="43220" y="98521"/>
                      </a:cubicBezTo>
                      <a:cubicBezTo>
                        <a:pt x="48435" y="90699"/>
                        <a:pt x="50712" y="85974"/>
                        <a:pt x="58614" y="80048"/>
                      </a:cubicBezTo>
                      <a:cubicBezTo>
                        <a:pt x="63401" y="76458"/>
                        <a:pt x="68540" y="73242"/>
                        <a:pt x="74008" y="70812"/>
                      </a:cubicBezTo>
                      <a:cubicBezTo>
                        <a:pt x="91768" y="62919"/>
                        <a:pt x="80549" y="72159"/>
                        <a:pt x="95560" y="64654"/>
                      </a:cubicBezTo>
                      <a:cubicBezTo>
                        <a:pt x="116699" y="54085"/>
                        <a:pt x="90492" y="61358"/>
                        <a:pt x="120190" y="55418"/>
                      </a:cubicBezTo>
                      <a:cubicBezTo>
                        <a:pt x="143378" y="39959"/>
                        <a:pt x="113910" y="58109"/>
                        <a:pt x="141742" y="46181"/>
                      </a:cubicBezTo>
                      <a:cubicBezTo>
                        <a:pt x="169744" y="34180"/>
                        <a:pt x="122352" y="44114"/>
                        <a:pt x="172530" y="36945"/>
                      </a:cubicBezTo>
                      <a:cubicBezTo>
                        <a:pt x="178687" y="34893"/>
                        <a:pt x="184600" y="31855"/>
                        <a:pt x="191002" y="30788"/>
                      </a:cubicBezTo>
                      <a:cubicBezTo>
                        <a:pt x="231768" y="23993"/>
                        <a:pt x="203239" y="27992"/>
                        <a:pt x="277208" y="24630"/>
                      </a:cubicBezTo>
                      <a:cubicBezTo>
                        <a:pt x="281313" y="23604"/>
                        <a:pt x="285471" y="22767"/>
                        <a:pt x="289524" y="21551"/>
                      </a:cubicBezTo>
                      <a:cubicBezTo>
                        <a:pt x="295741" y="19686"/>
                        <a:pt x="307996" y="15394"/>
                        <a:pt x="307996" y="15394"/>
                      </a:cubicBezTo>
                      <a:cubicBezTo>
                        <a:pt x="311075" y="13341"/>
                        <a:pt x="313832" y="10694"/>
                        <a:pt x="317233" y="9236"/>
                      </a:cubicBezTo>
                      <a:cubicBezTo>
                        <a:pt x="321122" y="7569"/>
                        <a:pt x="325534" y="7495"/>
                        <a:pt x="329548" y="6157"/>
                      </a:cubicBezTo>
                      <a:cubicBezTo>
                        <a:pt x="334791" y="4409"/>
                        <a:pt x="339811" y="2052"/>
                        <a:pt x="344942" y="0"/>
                      </a:cubicBezTo>
                      <a:cubicBezTo>
                        <a:pt x="348021" y="2052"/>
                        <a:pt x="351867" y="3268"/>
                        <a:pt x="354178" y="6157"/>
                      </a:cubicBezTo>
                      <a:cubicBezTo>
                        <a:pt x="356205" y="8691"/>
                        <a:pt x="355806" y="12491"/>
                        <a:pt x="357257" y="15394"/>
                      </a:cubicBezTo>
                      <a:cubicBezTo>
                        <a:pt x="358912" y="18703"/>
                        <a:pt x="361362" y="21551"/>
                        <a:pt x="363414" y="24630"/>
                      </a:cubicBezTo>
                      <a:cubicBezTo>
                        <a:pt x="364440" y="31814"/>
                        <a:pt x="365070" y="39065"/>
                        <a:pt x="366493" y="46181"/>
                      </a:cubicBezTo>
                      <a:cubicBezTo>
                        <a:pt x="367130" y="49364"/>
                        <a:pt x="368680" y="52297"/>
                        <a:pt x="369572" y="55418"/>
                      </a:cubicBezTo>
                      <a:cubicBezTo>
                        <a:pt x="370734" y="59487"/>
                        <a:pt x="371625" y="63628"/>
                        <a:pt x="372651" y="67733"/>
                      </a:cubicBezTo>
                      <a:cubicBezTo>
                        <a:pt x="373677" y="81074"/>
                        <a:pt x="375730" y="94376"/>
                        <a:pt x="375730" y="107757"/>
                      </a:cubicBezTo>
                      <a:cubicBezTo>
                        <a:pt x="375730" y="117050"/>
                        <a:pt x="381587" y="132913"/>
                        <a:pt x="372651" y="135466"/>
                      </a:cubicBezTo>
                      <a:cubicBezTo>
                        <a:pt x="345990" y="143084"/>
                        <a:pt x="317233" y="133414"/>
                        <a:pt x="289524" y="132388"/>
                      </a:cubicBezTo>
                      <a:lnTo>
                        <a:pt x="271051" y="129309"/>
                      </a:lnTo>
                      <a:cubicBezTo>
                        <a:pt x="265902" y="128373"/>
                        <a:pt x="260890" y="126230"/>
                        <a:pt x="255657" y="126230"/>
                      </a:cubicBezTo>
                      <a:cubicBezTo>
                        <a:pt x="189968" y="126230"/>
                        <a:pt x="124295" y="128283"/>
                        <a:pt x="58614" y="129309"/>
                      </a:cubicBezTo>
                      <a:cubicBezTo>
                        <a:pt x="11409" y="126162"/>
                        <a:pt x="2683" y="143676"/>
                        <a:pt x="117" y="13854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5" name="Freeform: Shape 524">
                  <a:extLst>
                    <a:ext uri="{FF2B5EF4-FFF2-40B4-BE49-F238E27FC236}">
                      <a16:creationId xmlns:a16="http://schemas.microsoft.com/office/drawing/2014/main" id="{194D8B4A-E96B-41F2-B50B-7DF16C6C2FF0}"/>
                    </a:ext>
                  </a:extLst>
                </p:cNvPr>
                <p:cNvSpPr/>
                <p:nvPr/>
              </p:nvSpPr>
              <p:spPr>
                <a:xfrm>
                  <a:off x="5405427" y="3645891"/>
                  <a:ext cx="155202" cy="44431"/>
                </a:xfrm>
                <a:custGeom>
                  <a:avLst/>
                  <a:gdLst>
                    <a:gd name="connsiteX0" fmla="*/ 16 w 376217"/>
                    <a:gd name="connsiteY0" fmla="*/ 73918 h 117021"/>
                    <a:gd name="connsiteX1" fmla="*/ 15410 w 376217"/>
                    <a:gd name="connsiteY1" fmla="*/ 67761 h 117021"/>
                    <a:gd name="connsiteX2" fmla="*/ 24646 w 376217"/>
                    <a:gd name="connsiteY2" fmla="*/ 64682 h 117021"/>
                    <a:gd name="connsiteX3" fmla="*/ 43119 w 376217"/>
                    <a:gd name="connsiteY3" fmla="*/ 52367 h 117021"/>
                    <a:gd name="connsiteX4" fmla="*/ 52355 w 376217"/>
                    <a:gd name="connsiteY4" fmla="*/ 46209 h 117021"/>
                    <a:gd name="connsiteX5" fmla="*/ 70828 w 376217"/>
                    <a:gd name="connsiteY5" fmla="*/ 40052 h 117021"/>
                    <a:gd name="connsiteX6" fmla="*/ 80064 w 376217"/>
                    <a:gd name="connsiteY6" fmla="*/ 33894 h 117021"/>
                    <a:gd name="connsiteX7" fmla="*/ 89300 w 376217"/>
                    <a:gd name="connsiteY7" fmla="*/ 30815 h 117021"/>
                    <a:gd name="connsiteX8" fmla="*/ 117010 w 376217"/>
                    <a:gd name="connsiteY8" fmla="*/ 24658 h 117021"/>
                    <a:gd name="connsiteX9" fmla="*/ 126246 w 376217"/>
                    <a:gd name="connsiteY9" fmla="*/ 21579 h 117021"/>
                    <a:gd name="connsiteX10" fmla="*/ 246319 w 376217"/>
                    <a:gd name="connsiteY10" fmla="*/ 15421 h 117021"/>
                    <a:gd name="connsiteX11" fmla="*/ 255555 w 376217"/>
                    <a:gd name="connsiteY11" fmla="*/ 9264 h 117021"/>
                    <a:gd name="connsiteX12" fmla="*/ 341761 w 376217"/>
                    <a:gd name="connsiteY12" fmla="*/ 6185 h 117021"/>
                    <a:gd name="connsiteX13" fmla="*/ 363313 w 376217"/>
                    <a:gd name="connsiteY13" fmla="*/ 9264 h 117021"/>
                    <a:gd name="connsiteX14" fmla="*/ 369470 w 376217"/>
                    <a:gd name="connsiteY14" fmla="*/ 27737 h 117021"/>
                    <a:gd name="connsiteX15" fmla="*/ 375628 w 376217"/>
                    <a:gd name="connsiteY15" fmla="*/ 36973 h 117021"/>
                    <a:gd name="connsiteX16" fmla="*/ 372549 w 376217"/>
                    <a:gd name="connsiteY16" fmla="*/ 107785 h 117021"/>
                    <a:gd name="connsiteX17" fmla="*/ 354076 w 376217"/>
                    <a:gd name="connsiteY17" fmla="*/ 110864 h 117021"/>
                    <a:gd name="connsiteX18" fmla="*/ 298658 w 376217"/>
                    <a:gd name="connsiteY18" fmla="*/ 117021 h 117021"/>
                    <a:gd name="connsiteX19" fmla="*/ 107773 w 376217"/>
                    <a:gd name="connsiteY19" fmla="*/ 113943 h 117021"/>
                    <a:gd name="connsiteX20" fmla="*/ 89300 w 376217"/>
                    <a:gd name="connsiteY20" fmla="*/ 104706 h 117021"/>
                    <a:gd name="connsiteX21" fmla="*/ 64670 w 376217"/>
                    <a:gd name="connsiteY21" fmla="*/ 98549 h 117021"/>
                    <a:gd name="connsiteX22" fmla="*/ 46197 w 376217"/>
                    <a:gd name="connsiteY22" fmla="*/ 92391 h 117021"/>
                    <a:gd name="connsiteX23" fmla="*/ 27725 w 376217"/>
                    <a:gd name="connsiteY23" fmla="*/ 83155 h 117021"/>
                    <a:gd name="connsiteX24" fmla="*/ 12331 w 376217"/>
                    <a:gd name="connsiteY24" fmla="*/ 80076 h 117021"/>
                    <a:gd name="connsiteX25" fmla="*/ 16 w 376217"/>
                    <a:gd name="connsiteY25" fmla="*/ 73918 h 11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6217" h="117021">
                      <a:moveTo>
                        <a:pt x="16" y="73918"/>
                      </a:moveTo>
                      <a:cubicBezTo>
                        <a:pt x="529" y="71866"/>
                        <a:pt x="10235" y="69701"/>
                        <a:pt x="15410" y="67761"/>
                      </a:cubicBezTo>
                      <a:cubicBezTo>
                        <a:pt x="18449" y="66622"/>
                        <a:pt x="21809" y="66258"/>
                        <a:pt x="24646" y="64682"/>
                      </a:cubicBezTo>
                      <a:cubicBezTo>
                        <a:pt x="31115" y="61088"/>
                        <a:pt x="36961" y="56472"/>
                        <a:pt x="43119" y="52367"/>
                      </a:cubicBezTo>
                      <a:cubicBezTo>
                        <a:pt x="46198" y="50314"/>
                        <a:pt x="48845" y="47379"/>
                        <a:pt x="52355" y="46209"/>
                      </a:cubicBezTo>
                      <a:lnTo>
                        <a:pt x="70828" y="40052"/>
                      </a:lnTo>
                      <a:cubicBezTo>
                        <a:pt x="73907" y="37999"/>
                        <a:pt x="76754" y="35549"/>
                        <a:pt x="80064" y="33894"/>
                      </a:cubicBezTo>
                      <a:cubicBezTo>
                        <a:pt x="82967" y="32443"/>
                        <a:pt x="86180" y="31706"/>
                        <a:pt x="89300" y="30815"/>
                      </a:cubicBezTo>
                      <a:cubicBezTo>
                        <a:pt x="111412" y="24498"/>
                        <a:pt x="91631" y="31003"/>
                        <a:pt x="117010" y="24658"/>
                      </a:cubicBezTo>
                      <a:cubicBezTo>
                        <a:pt x="120158" y="23871"/>
                        <a:pt x="123064" y="22216"/>
                        <a:pt x="126246" y="21579"/>
                      </a:cubicBezTo>
                      <a:cubicBezTo>
                        <a:pt x="162011" y="14425"/>
                        <a:pt x="223458" y="16135"/>
                        <a:pt x="246319" y="15421"/>
                      </a:cubicBezTo>
                      <a:cubicBezTo>
                        <a:pt x="249398" y="13369"/>
                        <a:pt x="252342" y="11100"/>
                        <a:pt x="255555" y="9264"/>
                      </a:cubicBezTo>
                      <a:cubicBezTo>
                        <a:pt x="285917" y="-8086"/>
                        <a:pt x="284778" y="3811"/>
                        <a:pt x="341761" y="6185"/>
                      </a:cubicBezTo>
                      <a:cubicBezTo>
                        <a:pt x="348945" y="7211"/>
                        <a:pt x="357585" y="4809"/>
                        <a:pt x="363313" y="9264"/>
                      </a:cubicBezTo>
                      <a:cubicBezTo>
                        <a:pt x="368436" y="13249"/>
                        <a:pt x="365869" y="22337"/>
                        <a:pt x="369470" y="27737"/>
                      </a:cubicBezTo>
                      <a:lnTo>
                        <a:pt x="375628" y="36973"/>
                      </a:lnTo>
                      <a:cubicBezTo>
                        <a:pt x="374602" y="60577"/>
                        <a:pt x="379164" y="85104"/>
                        <a:pt x="372549" y="107785"/>
                      </a:cubicBezTo>
                      <a:cubicBezTo>
                        <a:pt x="370801" y="113778"/>
                        <a:pt x="360197" y="109640"/>
                        <a:pt x="354076" y="110864"/>
                      </a:cubicBezTo>
                      <a:cubicBezTo>
                        <a:pt x="317564" y="118167"/>
                        <a:pt x="380781" y="111157"/>
                        <a:pt x="298658" y="117021"/>
                      </a:cubicBezTo>
                      <a:lnTo>
                        <a:pt x="107773" y="113943"/>
                      </a:lnTo>
                      <a:cubicBezTo>
                        <a:pt x="99529" y="113689"/>
                        <a:pt x="96103" y="108108"/>
                        <a:pt x="89300" y="104706"/>
                      </a:cubicBezTo>
                      <a:cubicBezTo>
                        <a:pt x="81823" y="100967"/>
                        <a:pt x="72405" y="100658"/>
                        <a:pt x="64670" y="98549"/>
                      </a:cubicBezTo>
                      <a:cubicBezTo>
                        <a:pt x="58408" y="96841"/>
                        <a:pt x="46197" y="92391"/>
                        <a:pt x="46197" y="92391"/>
                      </a:cubicBezTo>
                      <a:cubicBezTo>
                        <a:pt x="37165" y="86369"/>
                        <a:pt x="37924" y="85705"/>
                        <a:pt x="27725" y="83155"/>
                      </a:cubicBezTo>
                      <a:cubicBezTo>
                        <a:pt x="22648" y="81886"/>
                        <a:pt x="17190" y="82020"/>
                        <a:pt x="12331" y="80076"/>
                      </a:cubicBezTo>
                      <a:cubicBezTo>
                        <a:pt x="11378" y="79695"/>
                        <a:pt x="-497" y="75970"/>
                        <a:pt x="16" y="739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6" name="Freeform: Shape 525">
                  <a:extLst>
                    <a:ext uri="{FF2B5EF4-FFF2-40B4-BE49-F238E27FC236}">
                      <a16:creationId xmlns:a16="http://schemas.microsoft.com/office/drawing/2014/main" id="{01B27B8B-9027-4D6D-8794-E5D44E6C6C32}"/>
                    </a:ext>
                  </a:extLst>
                </p:cNvPr>
                <p:cNvSpPr/>
                <p:nvPr/>
              </p:nvSpPr>
              <p:spPr>
                <a:xfrm>
                  <a:off x="5425755" y="3712397"/>
                  <a:ext cx="140982" cy="50400"/>
                </a:xfrm>
                <a:custGeom>
                  <a:avLst/>
                  <a:gdLst>
                    <a:gd name="connsiteX0" fmla="*/ 0 w 341746"/>
                    <a:gd name="connsiteY0" fmla="*/ 80404 h 132743"/>
                    <a:gd name="connsiteX1" fmla="*/ 33867 w 341746"/>
                    <a:gd name="connsiteY1" fmla="*/ 71167 h 132743"/>
                    <a:gd name="connsiteX2" fmla="*/ 43103 w 341746"/>
                    <a:gd name="connsiteY2" fmla="*/ 68089 h 132743"/>
                    <a:gd name="connsiteX3" fmla="*/ 52340 w 341746"/>
                    <a:gd name="connsiteY3" fmla="*/ 65010 h 132743"/>
                    <a:gd name="connsiteX4" fmla="*/ 80049 w 341746"/>
                    <a:gd name="connsiteY4" fmla="*/ 52695 h 132743"/>
                    <a:gd name="connsiteX5" fmla="*/ 110837 w 341746"/>
                    <a:gd name="connsiteY5" fmla="*/ 40380 h 132743"/>
                    <a:gd name="connsiteX6" fmla="*/ 157018 w 341746"/>
                    <a:gd name="connsiteY6" fmla="*/ 34222 h 132743"/>
                    <a:gd name="connsiteX7" fmla="*/ 184727 w 341746"/>
                    <a:gd name="connsiteY7" fmla="*/ 31143 h 132743"/>
                    <a:gd name="connsiteX8" fmla="*/ 193964 w 341746"/>
                    <a:gd name="connsiteY8" fmla="*/ 28064 h 132743"/>
                    <a:gd name="connsiteX9" fmla="*/ 215515 w 341746"/>
                    <a:gd name="connsiteY9" fmla="*/ 21907 h 132743"/>
                    <a:gd name="connsiteX10" fmla="*/ 240146 w 341746"/>
                    <a:gd name="connsiteY10" fmla="*/ 12670 h 132743"/>
                    <a:gd name="connsiteX11" fmla="*/ 249382 w 341746"/>
                    <a:gd name="connsiteY11" fmla="*/ 6513 h 132743"/>
                    <a:gd name="connsiteX12" fmla="*/ 267855 w 341746"/>
                    <a:gd name="connsiteY12" fmla="*/ 355 h 132743"/>
                    <a:gd name="connsiteX13" fmla="*/ 320194 w 341746"/>
                    <a:gd name="connsiteY13" fmla="*/ 3434 h 132743"/>
                    <a:gd name="connsiteX14" fmla="*/ 326352 w 341746"/>
                    <a:gd name="connsiteY14" fmla="*/ 21907 h 132743"/>
                    <a:gd name="connsiteX15" fmla="*/ 332509 w 341746"/>
                    <a:gd name="connsiteY15" fmla="*/ 52695 h 132743"/>
                    <a:gd name="connsiteX16" fmla="*/ 335588 w 341746"/>
                    <a:gd name="connsiteY16" fmla="*/ 65010 h 132743"/>
                    <a:gd name="connsiteX17" fmla="*/ 341746 w 341746"/>
                    <a:gd name="connsiteY17" fmla="*/ 83483 h 132743"/>
                    <a:gd name="connsiteX18" fmla="*/ 338667 w 341746"/>
                    <a:gd name="connsiteY18" fmla="*/ 117349 h 132743"/>
                    <a:gd name="connsiteX19" fmla="*/ 335588 w 341746"/>
                    <a:gd name="connsiteY19" fmla="*/ 126586 h 132743"/>
                    <a:gd name="connsiteX20" fmla="*/ 326352 w 341746"/>
                    <a:gd name="connsiteY20" fmla="*/ 132743 h 132743"/>
                    <a:gd name="connsiteX21" fmla="*/ 172412 w 341746"/>
                    <a:gd name="connsiteY21" fmla="*/ 129664 h 132743"/>
                    <a:gd name="connsiteX22" fmla="*/ 123152 w 341746"/>
                    <a:gd name="connsiteY22" fmla="*/ 117349 h 132743"/>
                    <a:gd name="connsiteX23" fmla="*/ 92364 w 341746"/>
                    <a:gd name="connsiteY23" fmla="*/ 114270 h 132743"/>
                    <a:gd name="connsiteX24" fmla="*/ 46182 w 341746"/>
                    <a:gd name="connsiteY24" fmla="*/ 108113 h 132743"/>
                    <a:gd name="connsiteX25" fmla="*/ 18473 w 341746"/>
                    <a:gd name="connsiteY25" fmla="*/ 98877 h 132743"/>
                    <a:gd name="connsiteX26" fmla="*/ 0 w 341746"/>
                    <a:gd name="connsiteY26" fmla="*/ 80404 h 13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1746" h="132743">
                      <a:moveTo>
                        <a:pt x="0" y="80404"/>
                      </a:moveTo>
                      <a:cubicBezTo>
                        <a:pt x="21763" y="76051"/>
                        <a:pt x="10424" y="78981"/>
                        <a:pt x="33867" y="71167"/>
                      </a:cubicBezTo>
                      <a:lnTo>
                        <a:pt x="43103" y="68089"/>
                      </a:lnTo>
                      <a:lnTo>
                        <a:pt x="52340" y="65010"/>
                      </a:lnTo>
                      <a:cubicBezTo>
                        <a:pt x="79512" y="46893"/>
                        <a:pt x="36076" y="74683"/>
                        <a:pt x="80049" y="52695"/>
                      </a:cubicBezTo>
                      <a:cubicBezTo>
                        <a:pt x="93868" y="45785"/>
                        <a:pt x="94093" y="44946"/>
                        <a:pt x="110837" y="40380"/>
                      </a:cubicBezTo>
                      <a:cubicBezTo>
                        <a:pt x="125843" y="36288"/>
                        <a:pt x="141720" y="35832"/>
                        <a:pt x="157018" y="34222"/>
                      </a:cubicBezTo>
                      <a:lnTo>
                        <a:pt x="184727" y="31143"/>
                      </a:lnTo>
                      <a:cubicBezTo>
                        <a:pt x="187806" y="30117"/>
                        <a:pt x="190843" y="28956"/>
                        <a:pt x="193964" y="28064"/>
                      </a:cubicBezTo>
                      <a:cubicBezTo>
                        <a:pt x="198573" y="26747"/>
                        <a:pt x="210589" y="24370"/>
                        <a:pt x="215515" y="21907"/>
                      </a:cubicBezTo>
                      <a:cubicBezTo>
                        <a:pt x="236655" y="11336"/>
                        <a:pt x="210448" y="18610"/>
                        <a:pt x="240146" y="12670"/>
                      </a:cubicBezTo>
                      <a:cubicBezTo>
                        <a:pt x="243225" y="10618"/>
                        <a:pt x="246001" y="8016"/>
                        <a:pt x="249382" y="6513"/>
                      </a:cubicBezTo>
                      <a:cubicBezTo>
                        <a:pt x="255313" y="3877"/>
                        <a:pt x="267855" y="355"/>
                        <a:pt x="267855" y="355"/>
                      </a:cubicBezTo>
                      <a:cubicBezTo>
                        <a:pt x="285301" y="1381"/>
                        <a:pt x="303795" y="-2608"/>
                        <a:pt x="320194" y="3434"/>
                      </a:cubicBezTo>
                      <a:cubicBezTo>
                        <a:pt x="326285" y="5678"/>
                        <a:pt x="325079" y="15542"/>
                        <a:pt x="326352" y="21907"/>
                      </a:cubicBezTo>
                      <a:cubicBezTo>
                        <a:pt x="328404" y="32170"/>
                        <a:pt x="329970" y="42542"/>
                        <a:pt x="332509" y="52695"/>
                      </a:cubicBezTo>
                      <a:cubicBezTo>
                        <a:pt x="333535" y="56800"/>
                        <a:pt x="334372" y="60957"/>
                        <a:pt x="335588" y="65010"/>
                      </a:cubicBezTo>
                      <a:cubicBezTo>
                        <a:pt x="337453" y="71227"/>
                        <a:pt x="341746" y="83483"/>
                        <a:pt x="341746" y="83483"/>
                      </a:cubicBezTo>
                      <a:cubicBezTo>
                        <a:pt x="340720" y="94772"/>
                        <a:pt x="340270" y="106128"/>
                        <a:pt x="338667" y="117349"/>
                      </a:cubicBezTo>
                      <a:cubicBezTo>
                        <a:pt x="338208" y="120562"/>
                        <a:pt x="337615" y="124052"/>
                        <a:pt x="335588" y="126586"/>
                      </a:cubicBezTo>
                      <a:cubicBezTo>
                        <a:pt x="333277" y="129475"/>
                        <a:pt x="329431" y="130691"/>
                        <a:pt x="326352" y="132743"/>
                      </a:cubicBezTo>
                      <a:lnTo>
                        <a:pt x="172412" y="129664"/>
                      </a:lnTo>
                      <a:cubicBezTo>
                        <a:pt x="154382" y="129020"/>
                        <a:pt x="140633" y="120434"/>
                        <a:pt x="123152" y="117349"/>
                      </a:cubicBezTo>
                      <a:cubicBezTo>
                        <a:pt x="112995" y="115556"/>
                        <a:pt x="102621" y="115350"/>
                        <a:pt x="92364" y="114270"/>
                      </a:cubicBezTo>
                      <a:cubicBezTo>
                        <a:pt x="61669" y="111039"/>
                        <a:pt x="71659" y="112359"/>
                        <a:pt x="46182" y="108113"/>
                      </a:cubicBezTo>
                      <a:lnTo>
                        <a:pt x="18473" y="98877"/>
                      </a:lnTo>
                      <a:cubicBezTo>
                        <a:pt x="7861" y="95340"/>
                        <a:pt x="11531" y="98092"/>
                        <a:pt x="0" y="8040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7" name="Freeform: Shape 526">
                  <a:extLst>
                    <a:ext uri="{FF2B5EF4-FFF2-40B4-BE49-F238E27FC236}">
                      <a16:creationId xmlns:a16="http://schemas.microsoft.com/office/drawing/2014/main" id="{9A116427-DFC7-47C1-8CC5-20D939C7B2C0}"/>
                    </a:ext>
                  </a:extLst>
                </p:cNvPr>
                <p:cNvSpPr/>
                <p:nvPr/>
              </p:nvSpPr>
              <p:spPr>
                <a:xfrm>
                  <a:off x="5414325" y="3780332"/>
                  <a:ext cx="177040" cy="44289"/>
                </a:xfrm>
                <a:custGeom>
                  <a:avLst/>
                  <a:gdLst>
                    <a:gd name="connsiteX0" fmla="*/ 0 w 429153"/>
                    <a:gd name="connsiteY0" fmla="*/ 76970 h 116648"/>
                    <a:gd name="connsiteX1" fmla="*/ 3079 w 429153"/>
                    <a:gd name="connsiteY1" fmla="*/ 40024 h 116648"/>
                    <a:gd name="connsiteX2" fmla="*/ 12315 w 429153"/>
                    <a:gd name="connsiteY2" fmla="*/ 18473 h 116648"/>
                    <a:gd name="connsiteX3" fmla="*/ 24630 w 429153"/>
                    <a:gd name="connsiteY3" fmla="*/ 9236 h 116648"/>
                    <a:gd name="connsiteX4" fmla="*/ 33867 w 429153"/>
                    <a:gd name="connsiteY4" fmla="*/ 6158 h 116648"/>
                    <a:gd name="connsiteX5" fmla="*/ 49261 w 429153"/>
                    <a:gd name="connsiteY5" fmla="*/ 0 h 116648"/>
                    <a:gd name="connsiteX6" fmla="*/ 366376 w 429153"/>
                    <a:gd name="connsiteY6" fmla="*/ 3079 h 116648"/>
                    <a:gd name="connsiteX7" fmla="*/ 378691 w 429153"/>
                    <a:gd name="connsiteY7" fmla="*/ 9236 h 116648"/>
                    <a:gd name="connsiteX8" fmla="*/ 387927 w 429153"/>
                    <a:gd name="connsiteY8" fmla="*/ 12315 h 116648"/>
                    <a:gd name="connsiteX9" fmla="*/ 415636 w 429153"/>
                    <a:gd name="connsiteY9" fmla="*/ 33867 h 116648"/>
                    <a:gd name="connsiteX10" fmla="*/ 418715 w 429153"/>
                    <a:gd name="connsiteY10" fmla="*/ 46182 h 116648"/>
                    <a:gd name="connsiteX11" fmla="*/ 424873 w 429153"/>
                    <a:gd name="connsiteY11" fmla="*/ 64655 h 116648"/>
                    <a:gd name="connsiteX12" fmla="*/ 421794 w 429153"/>
                    <a:gd name="connsiteY12" fmla="*/ 110836 h 116648"/>
                    <a:gd name="connsiteX13" fmla="*/ 203200 w 429153"/>
                    <a:gd name="connsiteY13" fmla="*/ 107758 h 116648"/>
                    <a:gd name="connsiteX14" fmla="*/ 144703 w 429153"/>
                    <a:gd name="connsiteY14" fmla="*/ 101600 h 116648"/>
                    <a:gd name="connsiteX15" fmla="*/ 113915 w 429153"/>
                    <a:gd name="connsiteY15" fmla="*/ 95442 h 116648"/>
                    <a:gd name="connsiteX16" fmla="*/ 101600 w 429153"/>
                    <a:gd name="connsiteY16" fmla="*/ 92364 h 116648"/>
                    <a:gd name="connsiteX17" fmla="*/ 55418 w 429153"/>
                    <a:gd name="connsiteY17" fmla="*/ 86206 h 116648"/>
                    <a:gd name="connsiteX18" fmla="*/ 46182 w 429153"/>
                    <a:gd name="connsiteY18" fmla="*/ 83127 h 116648"/>
                    <a:gd name="connsiteX19" fmla="*/ 27709 w 429153"/>
                    <a:gd name="connsiteY19" fmla="*/ 80049 h 116648"/>
                    <a:gd name="connsiteX20" fmla="*/ 12315 w 429153"/>
                    <a:gd name="connsiteY20" fmla="*/ 76970 h 116648"/>
                    <a:gd name="connsiteX21" fmla="*/ 0 w 429153"/>
                    <a:gd name="connsiteY21" fmla="*/ 76970 h 1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9153" h="116648">
                      <a:moveTo>
                        <a:pt x="0" y="76970"/>
                      </a:moveTo>
                      <a:cubicBezTo>
                        <a:pt x="1026" y="64655"/>
                        <a:pt x="1546" y="52287"/>
                        <a:pt x="3079" y="40024"/>
                      </a:cubicBezTo>
                      <a:cubicBezTo>
                        <a:pt x="4088" y="31950"/>
                        <a:pt x="6405" y="24383"/>
                        <a:pt x="12315" y="18473"/>
                      </a:cubicBezTo>
                      <a:cubicBezTo>
                        <a:pt x="15943" y="14844"/>
                        <a:pt x="20175" y="11782"/>
                        <a:pt x="24630" y="9236"/>
                      </a:cubicBezTo>
                      <a:cubicBezTo>
                        <a:pt x="27448" y="7626"/>
                        <a:pt x="30828" y="7297"/>
                        <a:pt x="33867" y="6158"/>
                      </a:cubicBezTo>
                      <a:cubicBezTo>
                        <a:pt x="39042" y="4218"/>
                        <a:pt x="44130" y="2053"/>
                        <a:pt x="49261" y="0"/>
                      </a:cubicBezTo>
                      <a:lnTo>
                        <a:pt x="366376" y="3079"/>
                      </a:lnTo>
                      <a:cubicBezTo>
                        <a:pt x="370964" y="3208"/>
                        <a:pt x="374473" y="7428"/>
                        <a:pt x="378691" y="9236"/>
                      </a:cubicBezTo>
                      <a:cubicBezTo>
                        <a:pt x="381674" y="10514"/>
                        <a:pt x="385090" y="10739"/>
                        <a:pt x="387927" y="12315"/>
                      </a:cubicBezTo>
                      <a:cubicBezTo>
                        <a:pt x="404501" y="21523"/>
                        <a:pt x="404416" y="22646"/>
                        <a:pt x="415636" y="33867"/>
                      </a:cubicBezTo>
                      <a:cubicBezTo>
                        <a:pt x="416662" y="37972"/>
                        <a:pt x="417499" y="42129"/>
                        <a:pt x="418715" y="46182"/>
                      </a:cubicBezTo>
                      <a:cubicBezTo>
                        <a:pt x="420580" y="52399"/>
                        <a:pt x="424873" y="64655"/>
                        <a:pt x="424873" y="64655"/>
                      </a:cubicBezTo>
                      <a:cubicBezTo>
                        <a:pt x="423847" y="80049"/>
                        <a:pt x="436938" y="107891"/>
                        <a:pt x="421794" y="110836"/>
                      </a:cubicBezTo>
                      <a:cubicBezTo>
                        <a:pt x="350262" y="124745"/>
                        <a:pt x="276050" y="109557"/>
                        <a:pt x="203200" y="107758"/>
                      </a:cubicBezTo>
                      <a:cubicBezTo>
                        <a:pt x="198053" y="107631"/>
                        <a:pt x="151228" y="102325"/>
                        <a:pt x="144703" y="101600"/>
                      </a:cubicBezTo>
                      <a:cubicBezTo>
                        <a:pt x="125738" y="95278"/>
                        <a:pt x="145041" y="101101"/>
                        <a:pt x="113915" y="95442"/>
                      </a:cubicBezTo>
                      <a:cubicBezTo>
                        <a:pt x="109752" y="94685"/>
                        <a:pt x="105749" y="93194"/>
                        <a:pt x="101600" y="92364"/>
                      </a:cubicBezTo>
                      <a:cubicBezTo>
                        <a:pt x="84320" y="88908"/>
                        <a:pt x="73910" y="88261"/>
                        <a:pt x="55418" y="86206"/>
                      </a:cubicBezTo>
                      <a:cubicBezTo>
                        <a:pt x="52339" y="85180"/>
                        <a:pt x="49350" y="83831"/>
                        <a:pt x="46182" y="83127"/>
                      </a:cubicBezTo>
                      <a:cubicBezTo>
                        <a:pt x="40088" y="81773"/>
                        <a:pt x="33851" y="81166"/>
                        <a:pt x="27709" y="80049"/>
                      </a:cubicBezTo>
                      <a:cubicBezTo>
                        <a:pt x="22560" y="79113"/>
                        <a:pt x="17446" y="77996"/>
                        <a:pt x="12315" y="76970"/>
                      </a:cubicBezTo>
                      <a:lnTo>
                        <a:pt x="0" y="7697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8" name="Freeform: Shape 527">
                  <a:extLst>
                    <a:ext uri="{FF2B5EF4-FFF2-40B4-BE49-F238E27FC236}">
                      <a16:creationId xmlns:a16="http://schemas.microsoft.com/office/drawing/2014/main" id="{C2EBD753-528F-46F4-B629-B188511642F4}"/>
                    </a:ext>
                  </a:extLst>
                </p:cNvPr>
                <p:cNvSpPr/>
                <p:nvPr/>
              </p:nvSpPr>
              <p:spPr>
                <a:xfrm>
                  <a:off x="5279693" y="3761628"/>
                  <a:ext cx="80370" cy="75983"/>
                </a:xfrm>
                <a:custGeom>
                  <a:avLst/>
                  <a:gdLst>
                    <a:gd name="connsiteX0" fmla="*/ 123151 w 194820"/>
                    <a:gd name="connsiteY0" fmla="*/ 21552 h 200122"/>
                    <a:gd name="connsiteX1" fmla="*/ 135466 w 194820"/>
                    <a:gd name="connsiteY1" fmla="*/ 36946 h 200122"/>
                    <a:gd name="connsiteX2" fmla="*/ 163175 w 194820"/>
                    <a:gd name="connsiteY2" fmla="*/ 52340 h 200122"/>
                    <a:gd name="connsiteX3" fmla="*/ 190884 w 194820"/>
                    <a:gd name="connsiteY3" fmla="*/ 67734 h 200122"/>
                    <a:gd name="connsiteX4" fmla="*/ 190884 w 194820"/>
                    <a:gd name="connsiteY4" fmla="*/ 95443 h 200122"/>
                    <a:gd name="connsiteX5" fmla="*/ 181648 w 194820"/>
                    <a:gd name="connsiteY5" fmla="*/ 98522 h 200122"/>
                    <a:gd name="connsiteX6" fmla="*/ 163175 w 194820"/>
                    <a:gd name="connsiteY6" fmla="*/ 110837 h 200122"/>
                    <a:gd name="connsiteX7" fmla="*/ 153939 w 194820"/>
                    <a:gd name="connsiteY7" fmla="*/ 116994 h 200122"/>
                    <a:gd name="connsiteX8" fmla="*/ 144703 w 194820"/>
                    <a:gd name="connsiteY8" fmla="*/ 126231 h 200122"/>
                    <a:gd name="connsiteX9" fmla="*/ 141624 w 194820"/>
                    <a:gd name="connsiteY9" fmla="*/ 135467 h 200122"/>
                    <a:gd name="connsiteX10" fmla="*/ 132387 w 194820"/>
                    <a:gd name="connsiteY10" fmla="*/ 190885 h 200122"/>
                    <a:gd name="connsiteX11" fmla="*/ 113915 w 194820"/>
                    <a:gd name="connsiteY11" fmla="*/ 200122 h 200122"/>
                    <a:gd name="connsiteX12" fmla="*/ 64654 w 194820"/>
                    <a:gd name="connsiteY12" fmla="*/ 197043 h 200122"/>
                    <a:gd name="connsiteX13" fmla="*/ 52339 w 194820"/>
                    <a:gd name="connsiteY13" fmla="*/ 190885 h 200122"/>
                    <a:gd name="connsiteX14" fmla="*/ 43103 w 194820"/>
                    <a:gd name="connsiteY14" fmla="*/ 187806 h 200122"/>
                    <a:gd name="connsiteX15" fmla="*/ 33866 w 194820"/>
                    <a:gd name="connsiteY15" fmla="*/ 178570 h 200122"/>
                    <a:gd name="connsiteX16" fmla="*/ 24630 w 194820"/>
                    <a:gd name="connsiteY16" fmla="*/ 172413 h 200122"/>
                    <a:gd name="connsiteX17" fmla="*/ 0 w 194820"/>
                    <a:gd name="connsiteY17" fmla="*/ 147782 h 200122"/>
                    <a:gd name="connsiteX18" fmla="*/ 3078 w 194820"/>
                    <a:gd name="connsiteY18" fmla="*/ 110837 h 200122"/>
                    <a:gd name="connsiteX19" fmla="*/ 21551 w 194820"/>
                    <a:gd name="connsiteY19" fmla="*/ 92364 h 200122"/>
                    <a:gd name="connsiteX20" fmla="*/ 33866 w 194820"/>
                    <a:gd name="connsiteY20" fmla="*/ 73891 h 200122"/>
                    <a:gd name="connsiteX21" fmla="*/ 40024 w 194820"/>
                    <a:gd name="connsiteY21" fmla="*/ 64655 h 200122"/>
                    <a:gd name="connsiteX22" fmla="*/ 46181 w 194820"/>
                    <a:gd name="connsiteY22" fmla="*/ 46182 h 200122"/>
                    <a:gd name="connsiteX23" fmla="*/ 49260 w 194820"/>
                    <a:gd name="connsiteY23" fmla="*/ 18473 h 200122"/>
                    <a:gd name="connsiteX24" fmla="*/ 52339 w 194820"/>
                    <a:gd name="connsiteY24" fmla="*/ 9237 h 200122"/>
                    <a:gd name="connsiteX25" fmla="*/ 61575 w 194820"/>
                    <a:gd name="connsiteY25" fmla="*/ 6158 h 200122"/>
                    <a:gd name="connsiteX26" fmla="*/ 70812 w 194820"/>
                    <a:gd name="connsiteY26" fmla="*/ 0 h 200122"/>
                    <a:gd name="connsiteX27" fmla="*/ 83127 w 194820"/>
                    <a:gd name="connsiteY27" fmla="*/ 3079 h 200122"/>
                    <a:gd name="connsiteX28" fmla="*/ 123151 w 194820"/>
                    <a:gd name="connsiteY28" fmla="*/ 21552 h 20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4820" h="200122">
                      <a:moveTo>
                        <a:pt x="123151" y="21552"/>
                      </a:moveTo>
                      <a:cubicBezTo>
                        <a:pt x="131874" y="27196"/>
                        <a:pt x="130582" y="32550"/>
                        <a:pt x="135466" y="36946"/>
                      </a:cubicBezTo>
                      <a:cubicBezTo>
                        <a:pt x="166210" y="64615"/>
                        <a:pt x="142721" y="40977"/>
                        <a:pt x="163175" y="52340"/>
                      </a:cubicBezTo>
                      <a:cubicBezTo>
                        <a:pt x="194934" y="69984"/>
                        <a:pt x="169985" y="60767"/>
                        <a:pt x="190884" y="67734"/>
                      </a:cubicBezTo>
                      <a:cubicBezTo>
                        <a:pt x="194257" y="77852"/>
                        <a:pt x="197729" y="83464"/>
                        <a:pt x="190884" y="95443"/>
                      </a:cubicBezTo>
                      <a:cubicBezTo>
                        <a:pt x="189274" y="98261"/>
                        <a:pt x="184485" y="96946"/>
                        <a:pt x="181648" y="98522"/>
                      </a:cubicBezTo>
                      <a:cubicBezTo>
                        <a:pt x="175179" y="102116"/>
                        <a:pt x="169333" y="106732"/>
                        <a:pt x="163175" y="110837"/>
                      </a:cubicBezTo>
                      <a:cubicBezTo>
                        <a:pt x="160096" y="112889"/>
                        <a:pt x="156555" y="114378"/>
                        <a:pt x="153939" y="116994"/>
                      </a:cubicBezTo>
                      <a:lnTo>
                        <a:pt x="144703" y="126231"/>
                      </a:lnTo>
                      <a:cubicBezTo>
                        <a:pt x="143677" y="129310"/>
                        <a:pt x="141982" y="132242"/>
                        <a:pt x="141624" y="135467"/>
                      </a:cubicBezTo>
                      <a:cubicBezTo>
                        <a:pt x="139639" y="153330"/>
                        <a:pt x="146782" y="176490"/>
                        <a:pt x="132387" y="190885"/>
                      </a:cubicBezTo>
                      <a:cubicBezTo>
                        <a:pt x="126418" y="196854"/>
                        <a:pt x="121428" y="197617"/>
                        <a:pt x="113915" y="200122"/>
                      </a:cubicBezTo>
                      <a:cubicBezTo>
                        <a:pt x="97495" y="199096"/>
                        <a:pt x="80924" y="199484"/>
                        <a:pt x="64654" y="197043"/>
                      </a:cubicBezTo>
                      <a:cubicBezTo>
                        <a:pt x="60115" y="196362"/>
                        <a:pt x="56557" y="192693"/>
                        <a:pt x="52339" y="190885"/>
                      </a:cubicBezTo>
                      <a:cubicBezTo>
                        <a:pt x="49356" y="189607"/>
                        <a:pt x="46182" y="188832"/>
                        <a:pt x="43103" y="187806"/>
                      </a:cubicBezTo>
                      <a:cubicBezTo>
                        <a:pt x="40024" y="184727"/>
                        <a:pt x="37211" y="181357"/>
                        <a:pt x="33866" y="178570"/>
                      </a:cubicBezTo>
                      <a:cubicBezTo>
                        <a:pt x="31023" y="176201"/>
                        <a:pt x="27066" y="175198"/>
                        <a:pt x="24630" y="172413"/>
                      </a:cubicBezTo>
                      <a:cubicBezTo>
                        <a:pt x="1512" y="145992"/>
                        <a:pt x="24055" y="159810"/>
                        <a:pt x="0" y="147782"/>
                      </a:cubicBezTo>
                      <a:cubicBezTo>
                        <a:pt x="1026" y="135467"/>
                        <a:pt x="-1401" y="122354"/>
                        <a:pt x="3078" y="110837"/>
                      </a:cubicBezTo>
                      <a:cubicBezTo>
                        <a:pt x="6234" y="102721"/>
                        <a:pt x="16721" y="99610"/>
                        <a:pt x="21551" y="92364"/>
                      </a:cubicBezTo>
                      <a:lnTo>
                        <a:pt x="33866" y="73891"/>
                      </a:lnTo>
                      <a:cubicBezTo>
                        <a:pt x="35919" y="70812"/>
                        <a:pt x="38854" y="68165"/>
                        <a:pt x="40024" y="64655"/>
                      </a:cubicBezTo>
                      <a:lnTo>
                        <a:pt x="46181" y="46182"/>
                      </a:lnTo>
                      <a:cubicBezTo>
                        <a:pt x="47207" y="36946"/>
                        <a:pt x="47732" y="27640"/>
                        <a:pt x="49260" y="18473"/>
                      </a:cubicBezTo>
                      <a:cubicBezTo>
                        <a:pt x="49794" y="15272"/>
                        <a:pt x="50044" y="11532"/>
                        <a:pt x="52339" y="9237"/>
                      </a:cubicBezTo>
                      <a:cubicBezTo>
                        <a:pt x="54634" y="6942"/>
                        <a:pt x="58672" y="7609"/>
                        <a:pt x="61575" y="6158"/>
                      </a:cubicBezTo>
                      <a:cubicBezTo>
                        <a:pt x="64885" y="4503"/>
                        <a:pt x="67733" y="2053"/>
                        <a:pt x="70812" y="0"/>
                      </a:cubicBezTo>
                      <a:cubicBezTo>
                        <a:pt x="74917" y="1026"/>
                        <a:pt x="79453" y="980"/>
                        <a:pt x="83127" y="3079"/>
                      </a:cubicBezTo>
                      <a:cubicBezTo>
                        <a:pt x="86907" y="5239"/>
                        <a:pt x="114428" y="15908"/>
                        <a:pt x="123151"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9" name="Freeform: Shape 528">
                  <a:extLst>
                    <a:ext uri="{FF2B5EF4-FFF2-40B4-BE49-F238E27FC236}">
                      <a16:creationId xmlns:a16="http://schemas.microsoft.com/office/drawing/2014/main" id="{5C81CA85-7A15-4C3D-AE63-52D5430BC903}"/>
                    </a:ext>
                  </a:extLst>
                </p:cNvPr>
                <p:cNvSpPr/>
                <p:nvPr/>
              </p:nvSpPr>
              <p:spPr>
                <a:xfrm>
                  <a:off x="5221268" y="3703181"/>
                  <a:ext cx="91448" cy="74979"/>
                </a:xfrm>
                <a:custGeom>
                  <a:avLst/>
                  <a:gdLst>
                    <a:gd name="connsiteX0" fmla="*/ 110837 w 221673"/>
                    <a:gd name="connsiteY0" fmla="*/ 197042 h 197479"/>
                    <a:gd name="connsiteX1" fmla="*/ 138546 w 221673"/>
                    <a:gd name="connsiteY1" fmla="*/ 181649 h 197479"/>
                    <a:gd name="connsiteX2" fmla="*/ 150861 w 221673"/>
                    <a:gd name="connsiteY2" fmla="*/ 178570 h 197479"/>
                    <a:gd name="connsiteX3" fmla="*/ 160097 w 221673"/>
                    <a:gd name="connsiteY3" fmla="*/ 172412 h 197479"/>
                    <a:gd name="connsiteX4" fmla="*/ 175491 w 221673"/>
                    <a:gd name="connsiteY4" fmla="*/ 163176 h 197479"/>
                    <a:gd name="connsiteX5" fmla="*/ 203200 w 221673"/>
                    <a:gd name="connsiteY5" fmla="*/ 141624 h 197479"/>
                    <a:gd name="connsiteX6" fmla="*/ 209358 w 221673"/>
                    <a:gd name="connsiteY6" fmla="*/ 129309 h 197479"/>
                    <a:gd name="connsiteX7" fmla="*/ 215516 w 221673"/>
                    <a:gd name="connsiteY7" fmla="*/ 110836 h 197479"/>
                    <a:gd name="connsiteX8" fmla="*/ 221673 w 221673"/>
                    <a:gd name="connsiteY8" fmla="*/ 101600 h 197479"/>
                    <a:gd name="connsiteX9" fmla="*/ 209358 w 221673"/>
                    <a:gd name="connsiteY9" fmla="*/ 61576 h 197479"/>
                    <a:gd name="connsiteX10" fmla="*/ 190885 w 221673"/>
                    <a:gd name="connsiteY10" fmla="*/ 58497 h 197479"/>
                    <a:gd name="connsiteX11" fmla="*/ 172412 w 221673"/>
                    <a:gd name="connsiteY11" fmla="*/ 46182 h 197479"/>
                    <a:gd name="connsiteX12" fmla="*/ 150861 w 221673"/>
                    <a:gd name="connsiteY12" fmla="*/ 36945 h 197479"/>
                    <a:gd name="connsiteX13" fmla="*/ 135467 w 221673"/>
                    <a:gd name="connsiteY13" fmla="*/ 18473 h 197479"/>
                    <a:gd name="connsiteX14" fmla="*/ 129309 w 221673"/>
                    <a:gd name="connsiteY14" fmla="*/ 9236 h 197479"/>
                    <a:gd name="connsiteX15" fmla="*/ 120073 w 221673"/>
                    <a:gd name="connsiteY15" fmla="*/ 6158 h 197479"/>
                    <a:gd name="connsiteX16" fmla="*/ 107758 w 221673"/>
                    <a:gd name="connsiteY16" fmla="*/ 0 h 197479"/>
                    <a:gd name="connsiteX17" fmla="*/ 58497 w 221673"/>
                    <a:gd name="connsiteY17" fmla="*/ 3079 h 197479"/>
                    <a:gd name="connsiteX18" fmla="*/ 55419 w 221673"/>
                    <a:gd name="connsiteY18" fmla="*/ 12315 h 197479"/>
                    <a:gd name="connsiteX19" fmla="*/ 52340 w 221673"/>
                    <a:gd name="connsiteY19" fmla="*/ 40024 h 197479"/>
                    <a:gd name="connsiteX20" fmla="*/ 33867 w 221673"/>
                    <a:gd name="connsiteY20" fmla="*/ 43103 h 197479"/>
                    <a:gd name="connsiteX21" fmla="*/ 24631 w 221673"/>
                    <a:gd name="connsiteY21" fmla="*/ 46182 h 197479"/>
                    <a:gd name="connsiteX22" fmla="*/ 12316 w 221673"/>
                    <a:gd name="connsiteY22" fmla="*/ 49261 h 197479"/>
                    <a:gd name="connsiteX23" fmla="*/ 3079 w 221673"/>
                    <a:gd name="connsiteY23" fmla="*/ 58497 h 197479"/>
                    <a:gd name="connsiteX24" fmla="*/ 0 w 221673"/>
                    <a:gd name="connsiteY24" fmla="*/ 67733 h 197479"/>
                    <a:gd name="connsiteX25" fmla="*/ 12316 w 221673"/>
                    <a:gd name="connsiteY25" fmla="*/ 101600 h 197479"/>
                    <a:gd name="connsiteX26" fmla="*/ 21552 w 221673"/>
                    <a:gd name="connsiteY26" fmla="*/ 104679 h 197479"/>
                    <a:gd name="connsiteX27" fmla="*/ 27709 w 221673"/>
                    <a:gd name="connsiteY27" fmla="*/ 116994 h 197479"/>
                    <a:gd name="connsiteX28" fmla="*/ 43103 w 221673"/>
                    <a:gd name="connsiteY28" fmla="*/ 123152 h 197479"/>
                    <a:gd name="connsiteX29" fmla="*/ 61576 w 221673"/>
                    <a:gd name="connsiteY29" fmla="*/ 138545 h 197479"/>
                    <a:gd name="connsiteX30" fmla="*/ 64655 w 221673"/>
                    <a:gd name="connsiteY30" fmla="*/ 153939 h 197479"/>
                    <a:gd name="connsiteX31" fmla="*/ 73891 w 221673"/>
                    <a:gd name="connsiteY31" fmla="*/ 163176 h 197479"/>
                    <a:gd name="connsiteX32" fmla="*/ 110837 w 221673"/>
                    <a:gd name="connsiteY32" fmla="*/ 197042 h 19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73" h="197479">
                      <a:moveTo>
                        <a:pt x="110837" y="197042"/>
                      </a:moveTo>
                      <a:cubicBezTo>
                        <a:pt x="121613" y="200121"/>
                        <a:pt x="128953" y="186077"/>
                        <a:pt x="138546" y="181649"/>
                      </a:cubicBezTo>
                      <a:cubicBezTo>
                        <a:pt x="142388" y="179876"/>
                        <a:pt x="146972" y="180237"/>
                        <a:pt x="150861" y="178570"/>
                      </a:cubicBezTo>
                      <a:cubicBezTo>
                        <a:pt x="154262" y="177112"/>
                        <a:pt x="156959" y="174373"/>
                        <a:pt x="160097" y="172412"/>
                      </a:cubicBezTo>
                      <a:cubicBezTo>
                        <a:pt x="165171" y="169240"/>
                        <a:pt x="170442" y="166389"/>
                        <a:pt x="175491" y="163176"/>
                      </a:cubicBezTo>
                      <a:cubicBezTo>
                        <a:pt x="183832" y="157868"/>
                        <a:pt x="196824" y="150551"/>
                        <a:pt x="203200" y="141624"/>
                      </a:cubicBezTo>
                      <a:cubicBezTo>
                        <a:pt x="205868" y="137889"/>
                        <a:pt x="207653" y="133570"/>
                        <a:pt x="209358" y="129309"/>
                      </a:cubicBezTo>
                      <a:cubicBezTo>
                        <a:pt x="211769" y="123283"/>
                        <a:pt x="211916" y="116237"/>
                        <a:pt x="215516" y="110836"/>
                      </a:cubicBezTo>
                      <a:lnTo>
                        <a:pt x="221673" y="101600"/>
                      </a:lnTo>
                      <a:cubicBezTo>
                        <a:pt x="220437" y="89245"/>
                        <a:pt x="224926" y="68495"/>
                        <a:pt x="209358" y="61576"/>
                      </a:cubicBezTo>
                      <a:cubicBezTo>
                        <a:pt x="203653" y="59041"/>
                        <a:pt x="197043" y="59523"/>
                        <a:pt x="190885" y="58497"/>
                      </a:cubicBezTo>
                      <a:cubicBezTo>
                        <a:pt x="171073" y="51892"/>
                        <a:pt x="192591" y="60595"/>
                        <a:pt x="172412" y="46182"/>
                      </a:cubicBezTo>
                      <a:cubicBezTo>
                        <a:pt x="165753" y="41426"/>
                        <a:pt x="158399" y="39458"/>
                        <a:pt x="150861" y="36945"/>
                      </a:cubicBezTo>
                      <a:cubicBezTo>
                        <a:pt x="135568" y="14008"/>
                        <a:pt x="155226" y="42184"/>
                        <a:pt x="135467" y="18473"/>
                      </a:cubicBezTo>
                      <a:cubicBezTo>
                        <a:pt x="133098" y="15630"/>
                        <a:pt x="132199" y="11548"/>
                        <a:pt x="129309" y="9236"/>
                      </a:cubicBezTo>
                      <a:cubicBezTo>
                        <a:pt x="126775" y="7209"/>
                        <a:pt x="123056" y="7436"/>
                        <a:pt x="120073" y="6158"/>
                      </a:cubicBezTo>
                      <a:cubicBezTo>
                        <a:pt x="115854" y="4350"/>
                        <a:pt x="111863" y="2053"/>
                        <a:pt x="107758" y="0"/>
                      </a:cubicBezTo>
                      <a:cubicBezTo>
                        <a:pt x="91338" y="1026"/>
                        <a:pt x="74512" y="-689"/>
                        <a:pt x="58497" y="3079"/>
                      </a:cubicBezTo>
                      <a:cubicBezTo>
                        <a:pt x="55338" y="3822"/>
                        <a:pt x="55952" y="9114"/>
                        <a:pt x="55419" y="12315"/>
                      </a:cubicBezTo>
                      <a:cubicBezTo>
                        <a:pt x="53891" y="21482"/>
                        <a:pt x="57669" y="32411"/>
                        <a:pt x="52340" y="40024"/>
                      </a:cubicBezTo>
                      <a:cubicBezTo>
                        <a:pt x="48760" y="45138"/>
                        <a:pt x="40025" y="42077"/>
                        <a:pt x="33867" y="43103"/>
                      </a:cubicBezTo>
                      <a:cubicBezTo>
                        <a:pt x="30788" y="44129"/>
                        <a:pt x="27751" y="45290"/>
                        <a:pt x="24631" y="46182"/>
                      </a:cubicBezTo>
                      <a:cubicBezTo>
                        <a:pt x="20562" y="47345"/>
                        <a:pt x="15990" y="47162"/>
                        <a:pt x="12316" y="49261"/>
                      </a:cubicBezTo>
                      <a:cubicBezTo>
                        <a:pt x="8536" y="51421"/>
                        <a:pt x="6158" y="55418"/>
                        <a:pt x="3079" y="58497"/>
                      </a:cubicBezTo>
                      <a:cubicBezTo>
                        <a:pt x="2053" y="61576"/>
                        <a:pt x="0" y="64488"/>
                        <a:pt x="0" y="67733"/>
                      </a:cubicBezTo>
                      <a:cubicBezTo>
                        <a:pt x="0" y="81586"/>
                        <a:pt x="1415" y="92516"/>
                        <a:pt x="12316" y="101600"/>
                      </a:cubicBezTo>
                      <a:cubicBezTo>
                        <a:pt x="14809" y="103678"/>
                        <a:pt x="18473" y="103653"/>
                        <a:pt x="21552" y="104679"/>
                      </a:cubicBezTo>
                      <a:cubicBezTo>
                        <a:pt x="23604" y="108784"/>
                        <a:pt x="24224" y="114007"/>
                        <a:pt x="27709" y="116994"/>
                      </a:cubicBezTo>
                      <a:cubicBezTo>
                        <a:pt x="31905" y="120591"/>
                        <a:pt x="38160" y="120680"/>
                        <a:pt x="43103" y="123152"/>
                      </a:cubicBezTo>
                      <a:cubicBezTo>
                        <a:pt x="51679" y="127440"/>
                        <a:pt x="54764" y="131733"/>
                        <a:pt x="61576" y="138545"/>
                      </a:cubicBezTo>
                      <a:cubicBezTo>
                        <a:pt x="62602" y="143676"/>
                        <a:pt x="62315" y="149258"/>
                        <a:pt x="64655" y="153939"/>
                      </a:cubicBezTo>
                      <a:cubicBezTo>
                        <a:pt x="66602" y="157833"/>
                        <a:pt x="71776" y="159370"/>
                        <a:pt x="73891" y="163176"/>
                      </a:cubicBezTo>
                      <a:cubicBezTo>
                        <a:pt x="80698" y="175429"/>
                        <a:pt x="100061" y="193963"/>
                        <a:pt x="110837" y="1970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0" name="Freeform: Shape 529">
                  <a:extLst>
                    <a:ext uri="{FF2B5EF4-FFF2-40B4-BE49-F238E27FC236}">
                      <a16:creationId xmlns:a16="http://schemas.microsoft.com/office/drawing/2014/main" id="{BE5B4D77-C507-4739-8AC7-D1ED98E63451}"/>
                    </a:ext>
                  </a:extLst>
                </p:cNvPr>
                <p:cNvSpPr/>
                <p:nvPr/>
              </p:nvSpPr>
              <p:spPr>
                <a:xfrm>
                  <a:off x="5281921" y="3616678"/>
                  <a:ext cx="80273" cy="92348"/>
                </a:xfrm>
                <a:custGeom>
                  <a:avLst/>
                  <a:gdLst>
                    <a:gd name="connsiteX0" fmla="*/ 154697 w 194584"/>
                    <a:gd name="connsiteY0" fmla="*/ 221672 h 243224"/>
                    <a:gd name="connsiteX1" fmla="*/ 157775 w 194584"/>
                    <a:gd name="connsiteY1" fmla="*/ 160097 h 243224"/>
                    <a:gd name="connsiteX2" fmla="*/ 170091 w 194584"/>
                    <a:gd name="connsiteY2" fmla="*/ 150860 h 243224"/>
                    <a:gd name="connsiteX3" fmla="*/ 182406 w 194584"/>
                    <a:gd name="connsiteY3" fmla="*/ 138545 h 243224"/>
                    <a:gd name="connsiteX4" fmla="*/ 185484 w 194584"/>
                    <a:gd name="connsiteY4" fmla="*/ 129309 h 243224"/>
                    <a:gd name="connsiteX5" fmla="*/ 191642 w 194584"/>
                    <a:gd name="connsiteY5" fmla="*/ 120072 h 243224"/>
                    <a:gd name="connsiteX6" fmla="*/ 179327 w 194584"/>
                    <a:gd name="connsiteY6" fmla="*/ 61575 h 243224"/>
                    <a:gd name="connsiteX7" fmla="*/ 167012 w 194584"/>
                    <a:gd name="connsiteY7" fmla="*/ 58497 h 243224"/>
                    <a:gd name="connsiteX8" fmla="*/ 154697 w 194584"/>
                    <a:gd name="connsiteY8" fmla="*/ 49260 h 243224"/>
                    <a:gd name="connsiteX9" fmla="*/ 130066 w 194584"/>
                    <a:gd name="connsiteY9" fmla="*/ 43103 h 243224"/>
                    <a:gd name="connsiteX10" fmla="*/ 111594 w 194584"/>
                    <a:gd name="connsiteY10" fmla="*/ 27709 h 243224"/>
                    <a:gd name="connsiteX11" fmla="*/ 105436 w 194584"/>
                    <a:gd name="connsiteY11" fmla="*/ 9236 h 243224"/>
                    <a:gd name="connsiteX12" fmla="*/ 102357 w 194584"/>
                    <a:gd name="connsiteY12" fmla="*/ 0 h 243224"/>
                    <a:gd name="connsiteX13" fmla="*/ 80806 w 194584"/>
                    <a:gd name="connsiteY13" fmla="*/ 3079 h 243224"/>
                    <a:gd name="connsiteX14" fmla="*/ 71569 w 194584"/>
                    <a:gd name="connsiteY14" fmla="*/ 9236 h 243224"/>
                    <a:gd name="connsiteX15" fmla="*/ 53097 w 194584"/>
                    <a:gd name="connsiteY15" fmla="*/ 12315 h 243224"/>
                    <a:gd name="connsiteX16" fmla="*/ 28466 w 194584"/>
                    <a:gd name="connsiteY16" fmla="*/ 21551 h 243224"/>
                    <a:gd name="connsiteX17" fmla="*/ 16151 w 194584"/>
                    <a:gd name="connsiteY17" fmla="*/ 40024 h 243224"/>
                    <a:gd name="connsiteX18" fmla="*/ 3836 w 194584"/>
                    <a:gd name="connsiteY18" fmla="*/ 95442 h 243224"/>
                    <a:gd name="connsiteX19" fmla="*/ 3836 w 194584"/>
                    <a:gd name="connsiteY19" fmla="*/ 144703 h 243224"/>
                    <a:gd name="connsiteX20" fmla="*/ 16151 w 194584"/>
                    <a:gd name="connsiteY20" fmla="*/ 150860 h 243224"/>
                    <a:gd name="connsiteX21" fmla="*/ 40781 w 194584"/>
                    <a:gd name="connsiteY21" fmla="*/ 178569 h 243224"/>
                    <a:gd name="connsiteX22" fmla="*/ 65412 w 194584"/>
                    <a:gd name="connsiteY22" fmla="*/ 200121 h 243224"/>
                    <a:gd name="connsiteX23" fmla="*/ 71569 w 194584"/>
                    <a:gd name="connsiteY23" fmla="*/ 209357 h 243224"/>
                    <a:gd name="connsiteX24" fmla="*/ 77727 w 194584"/>
                    <a:gd name="connsiteY24" fmla="*/ 221672 h 243224"/>
                    <a:gd name="connsiteX25" fmla="*/ 86963 w 194584"/>
                    <a:gd name="connsiteY25" fmla="*/ 224751 h 243224"/>
                    <a:gd name="connsiteX26" fmla="*/ 108515 w 194584"/>
                    <a:gd name="connsiteY26" fmla="*/ 240145 h 243224"/>
                    <a:gd name="connsiteX27" fmla="*/ 117751 w 194584"/>
                    <a:gd name="connsiteY27" fmla="*/ 243224 h 243224"/>
                    <a:gd name="connsiteX28" fmla="*/ 136224 w 194584"/>
                    <a:gd name="connsiteY28" fmla="*/ 233988 h 243224"/>
                    <a:gd name="connsiteX29" fmla="*/ 154697 w 194584"/>
                    <a:gd name="connsiteY29" fmla="*/ 221672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4584" h="243224">
                      <a:moveTo>
                        <a:pt x="154697" y="221672"/>
                      </a:moveTo>
                      <a:cubicBezTo>
                        <a:pt x="158289" y="209357"/>
                        <a:pt x="153409" y="180179"/>
                        <a:pt x="157775" y="160097"/>
                      </a:cubicBezTo>
                      <a:cubicBezTo>
                        <a:pt x="158865" y="155082"/>
                        <a:pt x="166229" y="154239"/>
                        <a:pt x="170091" y="150860"/>
                      </a:cubicBezTo>
                      <a:cubicBezTo>
                        <a:pt x="174460" y="147037"/>
                        <a:pt x="178301" y="142650"/>
                        <a:pt x="182406" y="138545"/>
                      </a:cubicBezTo>
                      <a:cubicBezTo>
                        <a:pt x="183432" y="135466"/>
                        <a:pt x="184033" y="132212"/>
                        <a:pt x="185484" y="129309"/>
                      </a:cubicBezTo>
                      <a:cubicBezTo>
                        <a:pt x="187139" y="125999"/>
                        <a:pt x="191457" y="123768"/>
                        <a:pt x="191642" y="120072"/>
                      </a:cubicBezTo>
                      <a:cubicBezTo>
                        <a:pt x="193007" y="92784"/>
                        <a:pt x="202117" y="71342"/>
                        <a:pt x="179327" y="61575"/>
                      </a:cubicBezTo>
                      <a:cubicBezTo>
                        <a:pt x="175438" y="59908"/>
                        <a:pt x="171117" y="59523"/>
                        <a:pt x="167012" y="58497"/>
                      </a:cubicBezTo>
                      <a:cubicBezTo>
                        <a:pt x="162907" y="55418"/>
                        <a:pt x="159152" y="51806"/>
                        <a:pt x="154697" y="49260"/>
                      </a:cubicBezTo>
                      <a:cubicBezTo>
                        <a:pt x="149603" y="46349"/>
                        <a:pt x="133957" y="43881"/>
                        <a:pt x="130066" y="43103"/>
                      </a:cubicBezTo>
                      <a:cubicBezTo>
                        <a:pt x="119068" y="37603"/>
                        <a:pt x="116567" y="38899"/>
                        <a:pt x="111594" y="27709"/>
                      </a:cubicBezTo>
                      <a:cubicBezTo>
                        <a:pt x="108958" y="21778"/>
                        <a:pt x="107489" y="15394"/>
                        <a:pt x="105436" y="9236"/>
                      </a:cubicBezTo>
                      <a:lnTo>
                        <a:pt x="102357" y="0"/>
                      </a:lnTo>
                      <a:cubicBezTo>
                        <a:pt x="95173" y="1026"/>
                        <a:pt x="87757" y="994"/>
                        <a:pt x="80806" y="3079"/>
                      </a:cubicBezTo>
                      <a:cubicBezTo>
                        <a:pt x="77262" y="4142"/>
                        <a:pt x="75079" y="8066"/>
                        <a:pt x="71569" y="9236"/>
                      </a:cubicBezTo>
                      <a:cubicBezTo>
                        <a:pt x="65647" y="11210"/>
                        <a:pt x="59218" y="11091"/>
                        <a:pt x="53097" y="12315"/>
                      </a:cubicBezTo>
                      <a:cubicBezTo>
                        <a:pt x="39123" y="15110"/>
                        <a:pt x="41535" y="15017"/>
                        <a:pt x="28466" y="21551"/>
                      </a:cubicBezTo>
                      <a:cubicBezTo>
                        <a:pt x="24361" y="27709"/>
                        <a:pt x="16613" y="32638"/>
                        <a:pt x="16151" y="40024"/>
                      </a:cubicBezTo>
                      <a:cubicBezTo>
                        <a:pt x="12841" y="92978"/>
                        <a:pt x="26761" y="80159"/>
                        <a:pt x="3836" y="95442"/>
                      </a:cubicBezTo>
                      <a:cubicBezTo>
                        <a:pt x="1088" y="111932"/>
                        <a:pt x="-3212" y="127788"/>
                        <a:pt x="3836" y="144703"/>
                      </a:cubicBezTo>
                      <a:cubicBezTo>
                        <a:pt x="5601" y="148939"/>
                        <a:pt x="12046" y="148808"/>
                        <a:pt x="16151" y="150860"/>
                      </a:cubicBezTo>
                      <a:cubicBezTo>
                        <a:pt x="27139" y="167342"/>
                        <a:pt x="19692" y="157480"/>
                        <a:pt x="40781" y="178569"/>
                      </a:cubicBezTo>
                      <a:cubicBezTo>
                        <a:pt x="58792" y="196580"/>
                        <a:pt x="50137" y="189938"/>
                        <a:pt x="65412" y="200121"/>
                      </a:cubicBezTo>
                      <a:cubicBezTo>
                        <a:pt x="67464" y="203200"/>
                        <a:pt x="69733" y="206144"/>
                        <a:pt x="71569" y="209357"/>
                      </a:cubicBezTo>
                      <a:cubicBezTo>
                        <a:pt x="73846" y="213342"/>
                        <a:pt x="74482" y="218427"/>
                        <a:pt x="77727" y="221672"/>
                      </a:cubicBezTo>
                      <a:cubicBezTo>
                        <a:pt x="80022" y="223967"/>
                        <a:pt x="84060" y="223300"/>
                        <a:pt x="86963" y="224751"/>
                      </a:cubicBezTo>
                      <a:cubicBezTo>
                        <a:pt x="96495" y="229517"/>
                        <a:pt x="98751" y="234565"/>
                        <a:pt x="108515" y="240145"/>
                      </a:cubicBezTo>
                      <a:cubicBezTo>
                        <a:pt x="111333" y="241755"/>
                        <a:pt x="114672" y="242198"/>
                        <a:pt x="117751" y="243224"/>
                      </a:cubicBezTo>
                      <a:cubicBezTo>
                        <a:pt x="121772" y="241883"/>
                        <a:pt x="134235" y="238628"/>
                        <a:pt x="136224" y="233988"/>
                      </a:cubicBezTo>
                      <a:cubicBezTo>
                        <a:pt x="138245" y="229272"/>
                        <a:pt x="151105" y="233987"/>
                        <a:pt x="154697" y="22167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1" name="Freeform: Shape 530">
                  <a:extLst>
                    <a:ext uri="{FF2B5EF4-FFF2-40B4-BE49-F238E27FC236}">
                      <a16:creationId xmlns:a16="http://schemas.microsoft.com/office/drawing/2014/main" id="{DB2B31EE-AA41-44DE-B2DE-1B55AED712F7}"/>
                    </a:ext>
                  </a:extLst>
                </p:cNvPr>
                <p:cNvSpPr/>
                <p:nvPr/>
              </p:nvSpPr>
              <p:spPr>
                <a:xfrm>
                  <a:off x="5173004" y="3587454"/>
                  <a:ext cx="73666" cy="92348"/>
                </a:xfrm>
                <a:custGeom>
                  <a:avLst/>
                  <a:gdLst>
                    <a:gd name="connsiteX0" fmla="*/ 169334 w 178570"/>
                    <a:gd name="connsiteY0" fmla="*/ 110836 h 243224"/>
                    <a:gd name="connsiteX1" fmla="*/ 150861 w 178570"/>
                    <a:gd name="connsiteY1" fmla="*/ 83127 h 243224"/>
                    <a:gd name="connsiteX2" fmla="*/ 144703 w 178570"/>
                    <a:gd name="connsiteY2" fmla="*/ 73891 h 243224"/>
                    <a:gd name="connsiteX3" fmla="*/ 135467 w 178570"/>
                    <a:gd name="connsiteY3" fmla="*/ 46182 h 243224"/>
                    <a:gd name="connsiteX4" fmla="*/ 132388 w 178570"/>
                    <a:gd name="connsiteY4" fmla="*/ 36945 h 243224"/>
                    <a:gd name="connsiteX5" fmla="*/ 123152 w 178570"/>
                    <a:gd name="connsiteY5" fmla="*/ 30788 h 243224"/>
                    <a:gd name="connsiteX6" fmla="*/ 101600 w 178570"/>
                    <a:gd name="connsiteY6" fmla="*/ 12315 h 243224"/>
                    <a:gd name="connsiteX7" fmla="*/ 89285 w 178570"/>
                    <a:gd name="connsiteY7" fmla="*/ 6158 h 243224"/>
                    <a:gd name="connsiteX8" fmla="*/ 80049 w 178570"/>
                    <a:gd name="connsiteY8" fmla="*/ 0 h 243224"/>
                    <a:gd name="connsiteX9" fmla="*/ 64655 w 178570"/>
                    <a:gd name="connsiteY9" fmla="*/ 3079 h 243224"/>
                    <a:gd name="connsiteX10" fmla="*/ 61576 w 178570"/>
                    <a:gd name="connsiteY10" fmla="*/ 12315 h 243224"/>
                    <a:gd name="connsiteX11" fmla="*/ 58497 w 178570"/>
                    <a:gd name="connsiteY11" fmla="*/ 24630 h 243224"/>
                    <a:gd name="connsiteX12" fmla="*/ 52340 w 178570"/>
                    <a:gd name="connsiteY12" fmla="*/ 36945 h 243224"/>
                    <a:gd name="connsiteX13" fmla="*/ 49261 w 178570"/>
                    <a:gd name="connsiteY13" fmla="*/ 46182 h 243224"/>
                    <a:gd name="connsiteX14" fmla="*/ 46182 w 178570"/>
                    <a:gd name="connsiteY14" fmla="*/ 83127 h 243224"/>
                    <a:gd name="connsiteX15" fmla="*/ 21552 w 178570"/>
                    <a:gd name="connsiteY15" fmla="*/ 107758 h 243224"/>
                    <a:gd name="connsiteX16" fmla="*/ 12316 w 178570"/>
                    <a:gd name="connsiteY16" fmla="*/ 110836 h 243224"/>
                    <a:gd name="connsiteX17" fmla="*/ 0 w 178570"/>
                    <a:gd name="connsiteY17" fmla="*/ 116994 h 243224"/>
                    <a:gd name="connsiteX18" fmla="*/ 3079 w 178570"/>
                    <a:gd name="connsiteY18" fmla="*/ 138545 h 243224"/>
                    <a:gd name="connsiteX19" fmla="*/ 12316 w 178570"/>
                    <a:gd name="connsiteY19" fmla="*/ 147782 h 243224"/>
                    <a:gd name="connsiteX20" fmla="*/ 24631 w 178570"/>
                    <a:gd name="connsiteY20" fmla="*/ 157018 h 243224"/>
                    <a:gd name="connsiteX21" fmla="*/ 58497 w 178570"/>
                    <a:gd name="connsiteY21" fmla="*/ 163176 h 243224"/>
                    <a:gd name="connsiteX22" fmla="*/ 61576 w 178570"/>
                    <a:gd name="connsiteY22" fmla="*/ 172412 h 243224"/>
                    <a:gd name="connsiteX23" fmla="*/ 64655 w 178570"/>
                    <a:gd name="connsiteY23" fmla="*/ 227830 h 243224"/>
                    <a:gd name="connsiteX24" fmla="*/ 98522 w 178570"/>
                    <a:gd name="connsiteY24" fmla="*/ 243224 h 243224"/>
                    <a:gd name="connsiteX25" fmla="*/ 126231 w 178570"/>
                    <a:gd name="connsiteY25" fmla="*/ 240145 h 243224"/>
                    <a:gd name="connsiteX26" fmla="*/ 141625 w 178570"/>
                    <a:gd name="connsiteY26" fmla="*/ 224752 h 243224"/>
                    <a:gd name="connsiteX27" fmla="*/ 150861 w 178570"/>
                    <a:gd name="connsiteY27" fmla="*/ 218594 h 243224"/>
                    <a:gd name="connsiteX28" fmla="*/ 153940 w 178570"/>
                    <a:gd name="connsiteY28" fmla="*/ 206279 h 243224"/>
                    <a:gd name="connsiteX29" fmla="*/ 160097 w 178570"/>
                    <a:gd name="connsiteY29" fmla="*/ 197042 h 243224"/>
                    <a:gd name="connsiteX30" fmla="*/ 166255 w 178570"/>
                    <a:gd name="connsiteY30" fmla="*/ 184727 h 243224"/>
                    <a:gd name="connsiteX31" fmla="*/ 169334 w 178570"/>
                    <a:gd name="connsiteY31" fmla="*/ 175491 h 243224"/>
                    <a:gd name="connsiteX32" fmla="*/ 178570 w 178570"/>
                    <a:gd name="connsiteY32" fmla="*/ 157018 h 243224"/>
                    <a:gd name="connsiteX33" fmla="*/ 169334 w 178570"/>
                    <a:gd name="connsiteY33" fmla="*/ 104679 h 243224"/>
                    <a:gd name="connsiteX34" fmla="*/ 169334 w 178570"/>
                    <a:gd name="connsiteY34" fmla="*/ 110836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8570" h="243224">
                      <a:moveTo>
                        <a:pt x="169334" y="110836"/>
                      </a:moveTo>
                      <a:lnTo>
                        <a:pt x="150861" y="83127"/>
                      </a:lnTo>
                      <a:lnTo>
                        <a:pt x="144703" y="73891"/>
                      </a:lnTo>
                      <a:cubicBezTo>
                        <a:pt x="139514" y="47941"/>
                        <a:pt x="145027" y="68488"/>
                        <a:pt x="135467" y="46182"/>
                      </a:cubicBezTo>
                      <a:cubicBezTo>
                        <a:pt x="134188" y="43199"/>
                        <a:pt x="134415" y="39479"/>
                        <a:pt x="132388" y="36945"/>
                      </a:cubicBezTo>
                      <a:cubicBezTo>
                        <a:pt x="130077" y="34056"/>
                        <a:pt x="125994" y="33157"/>
                        <a:pt x="123152" y="30788"/>
                      </a:cubicBezTo>
                      <a:cubicBezTo>
                        <a:pt x="108038" y="18193"/>
                        <a:pt x="120050" y="23846"/>
                        <a:pt x="101600" y="12315"/>
                      </a:cubicBezTo>
                      <a:cubicBezTo>
                        <a:pt x="97708" y="9883"/>
                        <a:pt x="93270" y="8435"/>
                        <a:pt x="89285" y="6158"/>
                      </a:cubicBezTo>
                      <a:cubicBezTo>
                        <a:pt x="86072" y="4322"/>
                        <a:pt x="83128" y="2053"/>
                        <a:pt x="80049" y="0"/>
                      </a:cubicBezTo>
                      <a:cubicBezTo>
                        <a:pt x="74918" y="1026"/>
                        <a:pt x="69009" y="176"/>
                        <a:pt x="64655" y="3079"/>
                      </a:cubicBezTo>
                      <a:cubicBezTo>
                        <a:pt x="61955" y="4879"/>
                        <a:pt x="62468" y="9195"/>
                        <a:pt x="61576" y="12315"/>
                      </a:cubicBezTo>
                      <a:cubicBezTo>
                        <a:pt x="60413" y="16384"/>
                        <a:pt x="59983" y="20668"/>
                        <a:pt x="58497" y="24630"/>
                      </a:cubicBezTo>
                      <a:cubicBezTo>
                        <a:pt x="56886" y="28927"/>
                        <a:pt x="54148" y="32727"/>
                        <a:pt x="52340" y="36945"/>
                      </a:cubicBezTo>
                      <a:cubicBezTo>
                        <a:pt x="51062" y="39928"/>
                        <a:pt x="50287" y="43103"/>
                        <a:pt x="49261" y="46182"/>
                      </a:cubicBezTo>
                      <a:cubicBezTo>
                        <a:pt x="48235" y="58497"/>
                        <a:pt x="49489" y="71220"/>
                        <a:pt x="46182" y="83127"/>
                      </a:cubicBezTo>
                      <a:cubicBezTo>
                        <a:pt x="41849" y="98725"/>
                        <a:pt x="33957" y="102442"/>
                        <a:pt x="21552" y="107758"/>
                      </a:cubicBezTo>
                      <a:cubicBezTo>
                        <a:pt x="18569" y="109036"/>
                        <a:pt x="15299" y="109558"/>
                        <a:pt x="12316" y="110836"/>
                      </a:cubicBezTo>
                      <a:cubicBezTo>
                        <a:pt x="8097" y="112644"/>
                        <a:pt x="4105" y="114941"/>
                        <a:pt x="0" y="116994"/>
                      </a:cubicBezTo>
                      <a:cubicBezTo>
                        <a:pt x="1026" y="124178"/>
                        <a:pt x="384" y="131807"/>
                        <a:pt x="3079" y="138545"/>
                      </a:cubicBezTo>
                      <a:cubicBezTo>
                        <a:pt x="4696" y="142588"/>
                        <a:pt x="9010" y="144948"/>
                        <a:pt x="12316" y="147782"/>
                      </a:cubicBezTo>
                      <a:cubicBezTo>
                        <a:pt x="16212" y="151121"/>
                        <a:pt x="20176" y="154472"/>
                        <a:pt x="24631" y="157018"/>
                      </a:cubicBezTo>
                      <a:cubicBezTo>
                        <a:pt x="32605" y="161575"/>
                        <a:pt x="53876" y="162598"/>
                        <a:pt x="58497" y="163176"/>
                      </a:cubicBezTo>
                      <a:cubicBezTo>
                        <a:pt x="59523" y="166255"/>
                        <a:pt x="61268" y="169181"/>
                        <a:pt x="61576" y="172412"/>
                      </a:cubicBezTo>
                      <a:cubicBezTo>
                        <a:pt x="63330" y="190830"/>
                        <a:pt x="57650" y="210706"/>
                        <a:pt x="64655" y="227830"/>
                      </a:cubicBezTo>
                      <a:cubicBezTo>
                        <a:pt x="66829" y="233143"/>
                        <a:pt x="89544" y="240231"/>
                        <a:pt x="98522" y="243224"/>
                      </a:cubicBezTo>
                      <a:cubicBezTo>
                        <a:pt x="107758" y="242198"/>
                        <a:pt x="117215" y="242399"/>
                        <a:pt x="126231" y="240145"/>
                      </a:cubicBezTo>
                      <a:cubicBezTo>
                        <a:pt x="137176" y="237409"/>
                        <a:pt x="134784" y="231593"/>
                        <a:pt x="141625" y="224752"/>
                      </a:cubicBezTo>
                      <a:cubicBezTo>
                        <a:pt x="144241" y="222136"/>
                        <a:pt x="147782" y="220647"/>
                        <a:pt x="150861" y="218594"/>
                      </a:cubicBezTo>
                      <a:cubicBezTo>
                        <a:pt x="151887" y="214489"/>
                        <a:pt x="152273" y="210168"/>
                        <a:pt x="153940" y="206279"/>
                      </a:cubicBezTo>
                      <a:cubicBezTo>
                        <a:pt x="155398" y="202878"/>
                        <a:pt x="158261" y="200255"/>
                        <a:pt x="160097" y="197042"/>
                      </a:cubicBezTo>
                      <a:cubicBezTo>
                        <a:pt x="162374" y="193057"/>
                        <a:pt x="164447" y="188945"/>
                        <a:pt x="166255" y="184727"/>
                      </a:cubicBezTo>
                      <a:cubicBezTo>
                        <a:pt x="167533" y="181744"/>
                        <a:pt x="167883" y="178394"/>
                        <a:pt x="169334" y="175491"/>
                      </a:cubicBezTo>
                      <a:cubicBezTo>
                        <a:pt x="181269" y="151621"/>
                        <a:pt x="170832" y="180233"/>
                        <a:pt x="178570" y="157018"/>
                      </a:cubicBezTo>
                      <a:cubicBezTo>
                        <a:pt x="172932" y="78096"/>
                        <a:pt x="184070" y="134153"/>
                        <a:pt x="169334" y="104679"/>
                      </a:cubicBezTo>
                      <a:cubicBezTo>
                        <a:pt x="162260" y="90530"/>
                        <a:pt x="170131" y="99317"/>
                        <a:pt x="169334" y="11083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2" name="Freeform: Shape 531">
                  <a:extLst>
                    <a:ext uri="{FF2B5EF4-FFF2-40B4-BE49-F238E27FC236}">
                      <a16:creationId xmlns:a16="http://schemas.microsoft.com/office/drawing/2014/main" id="{35A03CEE-7690-4E85-82FB-C9FD2FF0FB40}"/>
                    </a:ext>
                  </a:extLst>
                </p:cNvPr>
                <p:cNvSpPr/>
                <p:nvPr/>
              </p:nvSpPr>
              <p:spPr>
                <a:xfrm>
                  <a:off x="5235240" y="3518486"/>
                  <a:ext cx="82557" cy="66630"/>
                </a:xfrm>
                <a:custGeom>
                  <a:avLst/>
                  <a:gdLst>
                    <a:gd name="connsiteX0" fmla="*/ 0 w 200121"/>
                    <a:gd name="connsiteY0" fmla="*/ 83127 h 175490"/>
                    <a:gd name="connsiteX1" fmla="*/ 15394 w 200121"/>
                    <a:gd name="connsiteY1" fmla="*/ 70812 h 175490"/>
                    <a:gd name="connsiteX2" fmla="*/ 27709 w 200121"/>
                    <a:gd name="connsiteY2" fmla="*/ 52339 h 175490"/>
                    <a:gd name="connsiteX3" fmla="*/ 46182 w 200121"/>
                    <a:gd name="connsiteY3" fmla="*/ 30787 h 175490"/>
                    <a:gd name="connsiteX4" fmla="*/ 55418 w 200121"/>
                    <a:gd name="connsiteY4" fmla="*/ 12315 h 175490"/>
                    <a:gd name="connsiteX5" fmla="*/ 76970 w 200121"/>
                    <a:gd name="connsiteY5" fmla="*/ 0 h 175490"/>
                    <a:gd name="connsiteX6" fmla="*/ 101600 w 200121"/>
                    <a:gd name="connsiteY6" fmla="*/ 3078 h 175490"/>
                    <a:gd name="connsiteX7" fmla="*/ 104679 w 200121"/>
                    <a:gd name="connsiteY7" fmla="*/ 12315 h 175490"/>
                    <a:gd name="connsiteX8" fmla="*/ 110836 w 200121"/>
                    <a:gd name="connsiteY8" fmla="*/ 21551 h 175490"/>
                    <a:gd name="connsiteX9" fmla="*/ 120073 w 200121"/>
                    <a:gd name="connsiteY9" fmla="*/ 49260 h 175490"/>
                    <a:gd name="connsiteX10" fmla="*/ 126230 w 200121"/>
                    <a:gd name="connsiteY10" fmla="*/ 64654 h 175490"/>
                    <a:gd name="connsiteX11" fmla="*/ 135467 w 200121"/>
                    <a:gd name="connsiteY11" fmla="*/ 70812 h 175490"/>
                    <a:gd name="connsiteX12" fmla="*/ 153939 w 200121"/>
                    <a:gd name="connsiteY12" fmla="*/ 67733 h 175490"/>
                    <a:gd name="connsiteX13" fmla="*/ 163176 w 200121"/>
                    <a:gd name="connsiteY13" fmla="*/ 64654 h 175490"/>
                    <a:gd name="connsiteX14" fmla="*/ 184727 w 200121"/>
                    <a:gd name="connsiteY14" fmla="*/ 67733 h 175490"/>
                    <a:gd name="connsiteX15" fmla="*/ 197042 w 200121"/>
                    <a:gd name="connsiteY15" fmla="*/ 95442 h 175490"/>
                    <a:gd name="connsiteX16" fmla="*/ 200121 w 200121"/>
                    <a:gd name="connsiteY16" fmla="*/ 104678 h 175490"/>
                    <a:gd name="connsiteX17" fmla="*/ 197042 w 200121"/>
                    <a:gd name="connsiteY17" fmla="*/ 126230 h 175490"/>
                    <a:gd name="connsiteX18" fmla="*/ 172412 w 200121"/>
                    <a:gd name="connsiteY18" fmla="*/ 147781 h 175490"/>
                    <a:gd name="connsiteX19" fmla="*/ 163176 w 200121"/>
                    <a:gd name="connsiteY19" fmla="*/ 150860 h 175490"/>
                    <a:gd name="connsiteX20" fmla="*/ 144703 w 200121"/>
                    <a:gd name="connsiteY20" fmla="*/ 163175 h 175490"/>
                    <a:gd name="connsiteX21" fmla="*/ 135467 w 200121"/>
                    <a:gd name="connsiteY21" fmla="*/ 172412 h 175490"/>
                    <a:gd name="connsiteX22" fmla="*/ 123152 w 200121"/>
                    <a:gd name="connsiteY22" fmla="*/ 175490 h 175490"/>
                    <a:gd name="connsiteX23" fmla="*/ 73891 w 200121"/>
                    <a:gd name="connsiteY23" fmla="*/ 172412 h 175490"/>
                    <a:gd name="connsiteX24" fmla="*/ 55418 w 200121"/>
                    <a:gd name="connsiteY24" fmla="*/ 160097 h 175490"/>
                    <a:gd name="connsiteX25" fmla="*/ 46182 w 200121"/>
                    <a:gd name="connsiteY25" fmla="*/ 153939 h 175490"/>
                    <a:gd name="connsiteX26" fmla="*/ 33867 w 200121"/>
                    <a:gd name="connsiteY26" fmla="*/ 135466 h 175490"/>
                    <a:gd name="connsiteX27" fmla="*/ 27709 w 200121"/>
                    <a:gd name="connsiteY27" fmla="*/ 113915 h 175490"/>
                    <a:gd name="connsiteX28" fmla="*/ 18473 w 200121"/>
                    <a:gd name="connsiteY28" fmla="*/ 104678 h 175490"/>
                    <a:gd name="connsiteX29" fmla="*/ 0 w 200121"/>
                    <a:gd name="connsiteY29" fmla="*/ 83127 h 17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0121" h="175490">
                      <a:moveTo>
                        <a:pt x="0" y="83127"/>
                      </a:moveTo>
                      <a:cubicBezTo>
                        <a:pt x="5131" y="79022"/>
                        <a:pt x="10998" y="75696"/>
                        <a:pt x="15394" y="70812"/>
                      </a:cubicBezTo>
                      <a:cubicBezTo>
                        <a:pt x="20345" y="65311"/>
                        <a:pt x="23269" y="58259"/>
                        <a:pt x="27709" y="52339"/>
                      </a:cubicBezTo>
                      <a:cubicBezTo>
                        <a:pt x="39558" y="36540"/>
                        <a:pt x="33317" y="43652"/>
                        <a:pt x="46182" y="30787"/>
                      </a:cubicBezTo>
                      <a:cubicBezTo>
                        <a:pt x="48686" y="23276"/>
                        <a:pt x="49451" y="18282"/>
                        <a:pt x="55418" y="12315"/>
                      </a:cubicBezTo>
                      <a:cubicBezTo>
                        <a:pt x="59771" y="7962"/>
                        <a:pt x="72139" y="2415"/>
                        <a:pt x="76970" y="0"/>
                      </a:cubicBezTo>
                      <a:cubicBezTo>
                        <a:pt x="85180" y="1026"/>
                        <a:pt x="94039" y="-282"/>
                        <a:pt x="101600" y="3078"/>
                      </a:cubicBezTo>
                      <a:cubicBezTo>
                        <a:pt x="104566" y="4396"/>
                        <a:pt x="103228" y="9412"/>
                        <a:pt x="104679" y="12315"/>
                      </a:cubicBezTo>
                      <a:cubicBezTo>
                        <a:pt x="106334" y="15624"/>
                        <a:pt x="109333" y="18170"/>
                        <a:pt x="110836" y="21551"/>
                      </a:cubicBezTo>
                      <a:cubicBezTo>
                        <a:pt x="116978" y="35371"/>
                        <a:pt x="115462" y="37732"/>
                        <a:pt x="120073" y="49260"/>
                      </a:cubicBezTo>
                      <a:cubicBezTo>
                        <a:pt x="122125" y="54391"/>
                        <a:pt x="123018" y="60157"/>
                        <a:pt x="126230" y="64654"/>
                      </a:cubicBezTo>
                      <a:cubicBezTo>
                        <a:pt x="128381" y="67665"/>
                        <a:pt x="132388" y="68759"/>
                        <a:pt x="135467" y="70812"/>
                      </a:cubicBezTo>
                      <a:cubicBezTo>
                        <a:pt x="141624" y="69786"/>
                        <a:pt x="147845" y="69087"/>
                        <a:pt x="153939" y="67733"/>
                      </a:cubicBezTo>
                      <a:cubicBezTo>
                        <a:pt x="157107" y="67029"/>
                        <a:pt x="159930" y="64654"/>
                        <a:pt x="163176" y="64654"/>
                      </a:cubicBezTo>
                      <a:cubicBezTo>
                        <a:pt x="170433" y="64654"/>
                        <a:pt x="177543" y="66707"/>
                        <a:pt x="184727" y="67733"/>
                      </a:cubicBezTo>
                      <a:cubicBezTo>
                        <a:pt x="194486" y="82370"/>
                        <a:pt x="189714" y="73457"/>
                        <a:pt x="197042" y="95442"/>
                      </a:cubicBezTo>
                      <a:lnTo>
                        <a:pt x="200121" y="104678"/>
                      </a:lnTo>
                      <a:cubicBezTo>
                        <a:pt x="199095" y="111862"/>
                        <a:pt x="199127" y="119279"/>
                        <a:pt x="197042" y="126230"/>
                      </a:cubicBezTo>
                      <a:cubicBezTo>
                        <a:pt x="194248" y="135543"/>
                        <a:pt x="179026" y="145576"/>
                        <a:pt x="172412" y="147781"/>
                      </a:cubicBezTo>
                      <a:cubicBezTo>
                        <a:pt x="169333" y="148807"/>
                        <a:pt x="166013" y="149284"/>
                        <a:pt x="163176" y="150860"/>
                      </a:cubicBezTo>
                      <a:cubicBezTo>
                        <a:pt x="156707" y="154454"/>
                        <a:pt x="149936" y="157942"/>
                        <a:pt x="144703" y="163175"/>
                      </a:cubicBezTo>
                      <a:cubicBezTo>
                        <a:pt x="141624" y="166254"/>
                        <a:pt x="139247" y="170252"/>
                        <a:pt x="135467" y="172412"/>
                      </a:cubicBezTo>
                      <a:cubicBezTo>
                        <a:pt x="131793" y="174511"/>
                        <a:pt x="127257" y="174464"/>
                        <a:pt x="123152" y="175490"/>
                      </a:cubicBezTo>
                      <a:cubicBezTo>
                        <a:pt x="106732" y="174464"/>
                        <a:pt x="89934" y="176058"/>
                        <a:pt x="73891" y="172412"/>
                      </a:cubicBezTo>
                      <a:cubicBezTo>
                        <a:pt x="66674" y="170772"/>
                        <a:pt x="61576" y="164202"/>
                        <a:pt x="55418" y="160097"/>
                      </a:cubicBezTo>
                      <a:lnTo>
                        <a:pt x="46182" y="153939"/>
                      </a:lnTo>
                      <a:cubicBezTo>
                        <a:pt x="38861" y="131978"/>
                        <a:pt x="49242" y="158528"/>
                        <a:pt x="33867" y="135466"/>
                      </a:cubicBezTo>
                      <a:cubicBezTo>
                        <a:pt x="29265" y="128563"/>
                        <a:pt x="31816" y="121103"/>
                        <a:pt x="27709" y="113915"/>
                      </a:cubicBezTo>
                      <a:cubicBezTo>
                        <a:pt x="25549" y="110135"/>
                        <a:pt x="21552" y="107757"/>
                        <a:pt x="18473" y="104678"/>
                      </a:cubicBezTo>
                      <a:lnTo>
                        <a:pt x="0" y="8312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3" name="Freeform: Shape 532">
                  <a:extLst>
                    <a:ext uri="{FF2B5EF4-FFF2-40B4-BE49-F238E27FC236}">
                      <a16:creationId xmlns:a16="http://schemas.microsoft.com/office/drawing/2014/main" id="{C0B7C447-F36D-4173-A428-8ED47671807D}"/>
                    </a:ext>
                  </a:extLst>
                </p:cNvPr>
                <p:cNvSpPr/>
                <p:nvPr/>
              </p:nvSpPr>
              <p:spPr>
                <a:xfrm>
                  <a:off x="5194151" y="3427307"/>
                  <a:ext cx="79210" cy="59480"/>
                </a:xfrm>
                <a:custGeom>
                  <a:avLst/>
                  <a:gdLst>
                    <a:gd name="connsiteX0" fmla="*/ 114994 w 192008"/>
                    <a:gd name="connsiteY0" fmla="*/ 150861 h 156659"/>
                    <a:gd name="connsiteX1" fmla="*/ 170412 w 192008"/>
                    <a:gd name="connsiteY1" fmla="*/ 150861 h 156659"/>
                    <a:gd name="connsiteX2" fmla="*/ 176570 w 192008"/>
                    <a:gd name="connsiteY2" fmla="*/ 86206 h 156659"/>
                    <a:gd name="connsiteX3" fmla="*/ 179649 w 192008"/>
                    <a:gd name="connsiteY3" fmla="*/ 76970 h 156659"/>
                    <a:gd name="connsiteX4" fmla="*/ 188885 w 192008"/>
                    <a:gd name="connsiteY4" fmla="*/ 67733 h 156659"/>
                    <a:gd name="connsiteX5" fmla="*/ 191964 w 192008"/>
                    <a:gd name="connsiteY5" fmla="*/ 58497 h 156659"/>
                    <a:gd name="connsiteX6" fmla="*/ 185806 w 192008"/>
                    <a:gd name="connsiteY6" fmla="*/ 43103 h 156659"/>
                    <a:gd name="connsiteX7" fmla="*/ 158097 w 192008"/>
                    <a:gd name="connsiteY7" fmla="*/ 30788 h 156659"/>
                    <a:gd name="connsiteX8" fmla="*/ 145782 w 192008"/>
                    <a:gd name="connsiteY8" fmla="*/ 24630 h 156659"/>
                    <a:gd name="connsiteX9" fmla="*/ 130388 w 192008"/>
                    <a:gd name="connsiteY9" fmla="*/ 6158 h 156659"/>
                    <a:gd name="connsiteX10" fmla="*/ 118073 w 192008"/>
                    <a:gd name="connsiteY10" fmla="*/ 3079 h 156659"/>
                    <a:gd name="connsiteX11" fmla="*/ 108836 w 192008"/>
                    <a:gd name="connsiteY11" fmla="*/ 0 h 156659"/>
                    <a:gd name="connsiteX12" fmla="*/ 71891 w 192008"/>
                    <a:gd name="connsiteY12" fmla="*/ 3079 h 156659"/>
                    <a:gd name="connsiteX13" fmla="*/ 62655 w 192008"/>
                    <a:gd name="connsiteY13" fmla="*/ 9236 h 156659"/>
                    <a:gd name="connsiteX14" fmla="*/ 50339 w 192008"/>
                    <a:gd name="connsiteY14" fmla="*/ 12315 h 156659"/>
                    <a:gd name="connsiteX15" fmla="*/ 28788 w 192008"/>
                    <a:gd name="connsiteY15" fmla="*/ 27709 h 156659"/>
                    <a:gd name="connsiteX16" fmla="*/ 19552 w 192008"/>
                    <a:gd name="connsiteY16" fmla="*/ 36946 h 156659"/>
                    <a:gd name="connsiteX17" fmla="*/ 16473 w 192008"/>
                    <a:gd name="connsiteY17" fmla="*/ 46182 h 156659"/>
                    <a:gd name="connsiteX18" fmla="*/ 7236 w 192008"/>
                    <a:gd name="connsiteY18" fmla="*/ 55418 h 156659"/>
                    <a:gd name="connsiteX19" fmla="*/ 1079 w 192008"/>
                    <a:gd name="connsiteY19" fmla="*/ 64655 h 156659"/>
                    <a:gd name="connsiteX20" fmla="*/ 4158 w 192008"/>
                    <a:gd name="connsiteY20" fmla="*/ 89285 h 156659"/>
                    <a:gd name="connsiteX21" fmla="*/ 84206 w 192008"/>
                    <a:gd name="connsiteY21" fmla="*/ 101600 h 156659"/>
                    <a:gd name="connsiteX22" fmla="*/ 87285 w 192008"/>
                    <a:gd name="connsiteY22" fmla="*/ 129309 h 156659"/>
                    <a:gd name="connsiteX23" fmla="*/ 114994 w 192008"/>
                    <a:gd name="connsiteY23" fmla="*/ 150861 h 15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2008" h="156659">
                      <a:moveTo>
                        <a:pt x="114994" y="150861"/>
                      </a:moveTo>
                      <a:cubicBezTo>
                        <a:pt x="128849" y="154453"/>
                        <a:pt x="162897" y="161884"/>
                        <a:pt x="170412" y="150861"/>
                      </a:cubicBezTo>
                      <a:cubicBezTo>
                        <a:pt x="182608" y="132974"/>
                        <a:pt x="173885" y="107688"/>
                        <a:pt x="176570" y="86206"/>
                      </a:cubicBezTo>
                      <a:cubicBezTo>
                        <a:pt x="176973" y="82986"/>
                        <a:pt x="177849" y="79670"/>
                        <a:pt x="179649" y="76970"/>
                      </a:cubicBezTo>
                      <a:cubicBezTo>
                        <a:pt x="182064" y="73347"/>
                        <a:pt x="185806" y="70812"/>
                        <a:pt x="188885" y="67733"/>
                      </a:cubicBezTo>
                      <a:cubicBezTo>
                        <a:pt x="189911" y="64654"/>
                        <a:pt x="192367" y="61717"/>
                        <a:pt x="191964" y="58497"/>
                      </a:cubicBezTo>
                      <a:cubicBezTo>
                        <a:pt x="191278" y="53013"/>
                        <a:pt x="189018" y="47600"/>
                        <a:pt x="185806" y="43103"/>
                      </a:cubicBezTo>
                      <a:cubicBezTo>
                        <a:pt x="181068" y="36470"/>
                        <a:pt x="162715" y="32635"/>
                        <a:pt x="158097" y="30788"/>
                      </a:cubicBezTo>
                      <a:cubicBezTo>
                        <a:pt x="153836" y="29083"/>
                        <a:pt x="149887" y="26683"/>
                        <a:pt x="145782" y="24630"/>
                      </a:cubicBezTo>
                      <a:cubicBezTo>
                        <a:pt x="141859" y="18745"/>
                        <a:pt x="136769" y="9804"/>
                        <a:pt x="130388" y="6158"/>
                      </a:cubicBezTo>
                      <a:cubicBezTo>
                        <a:pt x="126714" y="4059"/>
                        <a:pt x="122142" y="4241"/>
                        <a:pt x="118073" y="3079"/>
                      </a:cubicBezTo>
                      <a:cubicBezTo>
                        <a:pt x="114952" y="2187"/>
                        <a:pt x="111915" y="1026"/>
                        <a:pt x="108836" y="0"/>
                      </a:cubicBezTo>
                      <a:cubicBezTo>
                        <a:pt x="96521" y="1026"/>
                        <a:pt x="84009" y="656"/>
                        <a:pt x="71891" y="3079"/>
                      </a:cubicBezTo>
                      <a:cubicBezTo>
                        <a:pt x="68263" y="3805"/>
                        <a:pt x="66056" y="7779"/>
                        <a:pt x="62655" y="9236"/>
                      </a:cubicBezTo>
                      <a:cubicBezTo>
                        <a:pt x="58765" y="10903"/>
                        <a:pt x="54444" y="11289"/>
                        <a:pt x="50339" y="12315"/>
                      </a:cubicBezTo>
                      <a:cubicBezTo>
                        <a:pt x="43034" y="17185"/>
                        <a:pt x="35465" y="21986"/>
                        <a:pt x="28788" y="27709"/>
                      </a:cubicBezTo>
                      <a:cubicBezTo>
                        <a:pt x="25482" y="30543"/>
                        <a:pt x="22631" y="33867"/>
                        <a:pt x="19552" y="36946"/>
                      </a:cubicBezTo>
                      <a:cubicBezTo>
                        <a:pt x="18526" y="40025"/>
                        <a:pt x="18273" y="43482"/>
                        <a:pt x="16473" y="46182"/>
                      </a:cubicBezTo>
                      <a:cubicBezTo>
                        <a:pt x="14058" y="49805"/>
                        <a:pt x="10023" y="52073"/>
                        <a:pt x="7236" y="55418"/>
                      </a:cubicBezTo>
                      <a:cubicBezTo>
                        <a:pt x="4867" y="58261"/>
                        <a:pt x="3131" y="61576"/>
                        <a:pt x="1079" y="64655"/>
                      </a:cubicBezTo>
                      <a:cubicBezTo>
                        <a:pt x="2105" y="72865"/>
                        <a:pt x="-3627" y="86482"/>
                        <a:pt x="4158" y="89285"/>
                      </a:cubicBezTo>
                      <a:cubicBezTo>
                        <a:pt x="103409" y="125015"/>
                        <a:pt x="61124" y="66975"/>
                        <a:pt x="84206" y="101600"/>
                      </a:cubicBezTo>
                      <a:cubicBezTo>
                        <a:pt x="85232" y="110836"/>
                        <a:pt x="85031" y="120293"/>
                        <a:pt x="87285" y="129309"/>
                      </a:cubicBezTo>
                      <a:cubicBezTo>
                        <a:pt x="94580" y="158492"/>
                        <a:pt x="101139" y="147269"/>
                        <a:pt x="114994" y="15086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4" name="Freeform: Shape 533">
                  <a:extLst>
                    <a:ext uri="{FF2B5EF4-FFF2-40B4-BE49-F238E27FC236}">
                      <a16:creationId xmlns:a16="http://schemas.microsoft.com/office/drawing/2014/main" id="{C420E6C9-9654-4AA9-9533-40621E47C5E2}"/>
                    </a:ext>
                  </a:extLst>
                </p:cNvPr>
                <p:cNvSpPr/>
                <p:nvPr/>
              </p:nvSpPr>
              <p:spPr>
                <a:xfrm>
                  <a:off x="5137441" y="3364892"/>
                  <a:ext cx="73666" cy="51894"/>
                </a:xfrm>
                <a:custGeom>
                  <a:avLst/>
                  <a:gdLst>
                    <a:gd name="connsiteX0" fmla="*/ 132388 w 178570"/>
                    <a:gd name="connsiteY0" fmla="*/ 112048 h 136678"/>
                    <a:gd name="connsiteX1" fmla="*/ 147782 w 178570"/>
                    <a:gd name="connsiteY1" fmla="*/ 99733 h 136678"/>
                    <a:gd name="connsiteX2" fmla="*/ 157019 w 178570"/>
                    <a:gd name="connsiteY2" fmla="*/ 93575 h 136678"/>
                    <a:gd name="connsiteX3" fmla="*/ 175491 w 178570"/>
                    <a:gd name="connsiteY3" fmla="*/ 72023 h 136678"/>
                    <a:gd name="connsiteX4" fmla="*/ 178570 w 178570"/>
                    <a:gd name="connsiteY4" fmla="*/ 62787 h 136678"/>
                    <a:gd name="connsiteX5" fmla="*/ 166255 w 178570"/>
                    <a:gd name="connsiteY5" fmla="*/ 44314 h 136678"/>
                    <a:gd name="connsiteX6" fmla="*/ 157019 w 178570"/>
                    <a:gd name="connsiteY6" fmla="*/ 41236 h 136678"/>
                    <a:gd name="connsiteX7" fmla="*/ 147782 w 178570"/>
                    <a:gd name="connsiteY7" fmla="*/ 35078 h 136678"/>
                    <a:gd name="connsiteX8" fmla="*/ 126231 w 178570"/>
                    <a:gd name="connsiteY8" fmla="*/ 28920 h 136678"/>
                    <a:gd name="connsiteX9" fmla="*/ 104679 w 178570"/>
                    <a:gd name="connsiteY9" fmla="*/ 16605 h 136678"/>
                    <a:gd name="connsiteX10" fmla="*/ 86206 w 178570"/>
                    <a:gd name="connsiteY10" fmla="*/ 10448 h 136678"/>
                    <a:gd name="connsiteX11" fmla="*/ 76970 w 178570"/>
                    <a:gd name="connsiteY11" fmla="*/ 7369 h 136678"/>
                    <a:gd name="connsiteX12" fmla="*/ 58497 w 178570"/>
                    <a:gd name="connsiteY12" fmla="*/ 4290 h 136678"/>
                    <a:gd name="connsiteX13" fmla="*/ 24631 w 178570"/>
                    <a:gd name="connsiteY13" fmla="*/ 4290 h 136678"/>
                    <a:gd name="connsiteX14" fmla="*/ 18473 w 178570"/>
                    <a:gd name="connsiteY14" fmla="*/ 13526 h 136678"/>
                    <a:gd name="connsiteX15" fmla="*/ 12316 w 178570"/>
                    <a:gd name="connsiteY15" fmla="*/ 59708 h 136678"/>
                    <a:gd name="connsiteX16" fmla="*/ 9237 w 178570"/>
                    <a:gd name="connsiteY16" fmla="*/ 68945 h 136678"/>
                    <a:gd name="connsiteX17" fmla="*/ 6158 w 178570"/>
                    <a:gd name="connsiteY17" fmla="*/ 84339 h 136678"/>
                    <a:gd name="connsiteX18" fmla="*/ 0 w 178570"/>
                    <a:gd name="connsiteY18" fmla="*/ 102811 h 136678"/>
                    <a:gd name="connsiteX19" fmla="*/ 3079 w 178570"/>
                    <a:gd name="connsiteY19" fmla="*/ 115126 h 136678"/>
                    <a:gd name="connsiteX20" fmla="*/ 12316 w 178570"/>
                    <a:gd name="connsiteY20" fmla="*/ 118205 h 136678"/>
                    <a:gd name="connsiteX21" fmla="*/ 24631 w 178570"/>
                    <a:gd name="connsiteY21" fmla="*/ 121284 h 136678"/>
                    <a:gd name="connsiteX22" fmla="*/ 52340 w 178570"/>
                    <a:gd name="connsiteY22" fmla="*/ 130520 h 136678"/>
                    <a:gd name="connsiteX23" fmla="*/ 61576 w 178570"/>
                    <a:gd name="connsiteY23" fmla="*/ 133599 h 136678"/>
                    <a:gd name="connsiteX24" fmla="*/ 70812 w 178570"/>
                    <a:gd name="connsiteY24" fmla="*/ 136678 h 136678"/>
                    <a:gd name="connsiteX25" fmla="*/ 80049 w 178570"/>
                    <a:gd name="connsiteY25" fmla="*/ 133599 h 136678"/>
                    <a:gd name="connsiteX26" fmla="*/ 83128 w 178570"/>
                    <a:gd name="connsiteY26" fmla="*/ 124363 h 136678"/>
                    <a:gd name="connsiteX27" fmla="*/ 132388 w 178570"/>
                    <a:gd name="connsiteY27" fmla="*/ 112048 h 13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8570" h="136678">
                      <a:moveTo>
                        <a:pt x="132388" y="112048"/>
                      </a:moveTo>
                      <a:cubicBezTo>
                        <a:pt x="143164" y="107943"/>
                        <a:pt x="142525" y="103676"/>
                        <a:pt x="147782" y="99733"/>
                      </a:cubicBezTo>
                      <a:cubicBezTo>
                        <a:pt x="150742" y="97513"/>
                        <a:pt x="154176" y="95944"/>
                        <a:pt x="157019" y="93575"/>
                      </a:cubicBezTo>
                      <a:cubicBezTo>
                        <a:pt x="165596" y="86427"/>
                        <a:pt x="168696" y="81085"/>
                        <a:pt x="175491" y="72023"/>
                      </a:cubicBezTo>
                      <a:cubicBezTo>
                        <a:pt x="176517" y="68944"/>
                        <a:pt x="178570" y="66032"/>
                        <a:pt x="178570" y="62787"/>
                      </a:cubicBezTo>
                      <a:cubicBezTo>
                        <a:pt x="178570" y="55257"/>
                        <a:pt x="171807" y="48015"/>
                        <a:pt x="166255" y="44314"/>
                      </a:cubicBezTo>
                      <a:cubicBezTo>
                        <a:pt x="163555" y="42514"/>
                        <a:pt x="160098" y="42262"/>
                        <a:pt x="157019" y="41236"/>
                      </a:cubicBezTo>
                      <a:cubicBezTo>
                        <a:pt x="153940" y="39183"/>
                        <a:pt x="151092" y="36733"/>
                        <a:pt x="147782" y="35078"/>
                      </a:cubicBezTo>
                      <a:cubicBezTo>
                        <a:pt x="143365" y="32869"/>
                        <a:pt x="130178" y="29907"/>
                        <a:pt x="126231" y="28920"/>
                      </a:cubicBezTo>
                      <a:cubicBezTo>
                        <a:pt x="117903" y="23369"/>
                        <a:pt x="114439" y="20509"/>
                        <a:pt x="104679" y="16605"/>
                      </a:cubicBezTo>
                      <a:cubicBezTo>
                        <a:pt x="98653" y="14194"/>
                        <a:pt x="92364" y="12500"/>
                        <a:pt x="86206" y="10448"/>
                      </a:cubicBezTo>
                      <a:cubicBezTo>
                        <a:pt x="83127" y="9422"/>
                        <a:pt x="80171" y="7903"/>
                        <a:pt x="76970" y="7369"/>
                      </a:cubicBezTo>
                      <a:lnTo>
                        <a:pt x="58497" y="4290"/>
                      </a:lnTo>
                      <a:cubicBezTo>
                        <a:pt x="45508" y="-40"/>
                        <a:pt x="42038" y="-2673"/>
                        <a:pt x="24631" y="4290"/>
                      </a:cubicBezTo>
                      <a:cubicBezTo>
                        <a:pt x="21195" y="5664"/>
                        <a:pt x="20526" y="10447"/>
                        <a:pt x="18473" y="13526"/>
                      </a:cubicBezTo>
                      <a:cubicBezTo>
                        <a:pt x="16421" y="28920"/>
                        <a:pt x="14869" y="44389"/>
                        <a:pt x="12316" y="59708"/>
                      </a:cubicBezTo>
                      <a:cubicBezTo>
                        <a:pt x="11782" y="62909"/>
                        <a:pt x="10024" y="65796"/>
                        <a:pt x="9237" y="68945"/>
                      </a:cubicBezTo>
                      <a:cubicBezTo>
                        <a:pt x="7968" y="74022"/>
                        <a:pt x="7535" y="79290"/>
                        <a:pt x="6158" y="84339"/>
                      </a:cubicBezTo>
                      <a:cubicBezTo>
                        <a:pt x="4450" y="90601"/>
                        <a:pt x="0" y="102811"/>
                        <a:pt x="0" y="102811"/>
                      </a:cubicBezTo>
                      <a:cubicBezTo>
                        <a:pt x="1026" y="106916"/>
                        <a:pt x="436" y="111822"/>
                        <a:pt x="3079" y="115126"/>
                      </a:cubicBezTo>
                      <a:cubicBezTo>
                        <a:pt x="5107" y="117660"/>
                        <a:pt x="9195" y="117313"/>
                        <a:pt x="12316" y="118205"/>
                      </a:cubicBezTo>
                      <a:cubicBezTo>
                        <a:pt x="16385" y="119367"/>
                        <a:pt x="20587" y="120040"/>
                        <a:pt x="24631" y="121284"/>
                      </a:cubicBezTo>
                      <a:cubicBezTo>
                        <a:pt x="33936" y="124147"/>
                        <a:pt x="43104" y="127441"/>
                        <a:pt x="52340" y="130520"/>
                      </a:cubicBezTo>
                      <a:lnTo>
                        <a:pt x="61576" y="133599"/>
                      </a:lnTo>
                      <a:lnTo>
                        <a:pt x="70812" y="136678"/>
                      </a:lnTo>
                      <a:cubicBezTo>
                        <a:pt x="73891" y="135652"/>
                        <a:pt x="77754" y="135894"/>
                        <a:pt x="80049" y="133599"/>
                      </a:cubicBezTo>
                      <a:cubicBezTo>
                        <a:pt x="82344" y="131304"/>
                        <a:pt x="80162" y="125681"/>
                        <a:pt x="83128" y="124363"/>
                      </a:cubicBezTo>
                      <a:cubicBezTo>
                        <a:pt x="108776" y="112964"/>
                        <a:pt x="121612" y="116153"/>
                        <a:pt x="132388" y="11204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5" name="Freeform: Shape 534">
                  <a:extLst>
                    <a:ext uri="{FF2B5EF4-FFF2-40B4-BE49-F238E27FC236}">
                      <a16:creationId xmlns:a16="http://schemas.microsoft.com/office/drawing/2014/main" id="{C4D73ED2-B64D-4AAF-97D3-568D517E12EF}"/>
                    </a:ext>
                  </a:extLst>
                </p:cNvPr>
                <p:cNvSpPr/>
                <p:nvPr/>
              </p:nvSpPr>
              <p:spPr>
                <a:xfrm>
                  <a:off x="5132361" y="3491599"/>
                  <a:ext cx="93988" cy="65462"/>
                </a:xfrm>
                <a:custGeom>
                  <a:avLst/>
                  <a:gdLst>
                    <a:gd name="connsiteX0" fmla="*/ 80049 w 227831"/>
                    <a:gd name="connsiteY0" fmla="*/ 33867 h 172413"/>
                    <a:gd name="connsiteX1" fmla="*/ 83127 w 227831"/>
                    <a:gd name="connsiteY1" fmla="*/ 15394 h 172413"/>
                    <a:gd name="connsiteX2" fmla="*/ 92364 w 227831"/>
                    <a:gd name="connsiteY2" fmla="*/ 6158 h 172413"/>
                    <a:gd name="connsiteX3" fmla="*/ 101600 w 227831"/>
                    <a:gd name="connsiteY3" fmla="*/ 3079 h 172413"/>
                    <a:gd name="connsiteX4" fmla="*/ 129309 w 227831"/>
                    <a:gd name="connsiteY4" fmla="*/ 0 h 172413"/>
                    <a:gd name="connsiteX5" fmla="*/ 150861 w 227831"/>
                    <a:gd name="connsiteY5" fmla="*/ 3079 h 172413"/>
                    <a:gd name="connsiteX6" fmla="*/ 153940 w 227831"/>
                    <a:gd name="connsiteY6" fmla="*/ 12316 h 172413"/>
                    <a:gd name="connsiteX7" fmla="*/ 163176 w 227831"/>
                    <a:gd name="connsiteY7" fmla="*/ 21552 h 172413"/>
                    <a:gd name="connsiteX8" fmla="*/ 181649 w 227831"/>
                    <a:gd name="connsiteY8" fmla="*/ 27710 h 172413"/>
                    <a:gd name="connsiteX9" fmla="*/ 190885 w 227831"/>
                    <a:gd name="connsiteY9" fmla="*/ 33867 h 172413"/>
                    <a:gd name="connsiteX10" fmla="*/ 200121 w 227831"/>
                    <a:gd name="connsiteY10" fmla="*/ 36946 h 172413"/>
                    <a:gd name="connsiteX11" fmla="*/ 227831 w 227831"/>
                    <a:gd name="connsiteY11" fmla="*/ 52340 h 172413"/>
                    <a:gd name="connsiteX12" fmla="*/ 224752 w 227831"/>
                    <a:gd name="connsiteY12" fmla="*/ 76970 h 172413"/>
                    <a:gd name="connsiteX13" fmla="*/ 200121 w 227831"/>
                    <a:gd name="connsiteY13" fmla="*/ 86206 h 172413"/>
                    <a:gd name="connsiteX14" fmla="*/ 190885 w 227831"/>
                    <a:gd name="connsiteY14" fmla="*/ 92364 h 172413"/>
                    <a:gd name="connsiteX15" fmla="*/ 178570 w 227831"/>
                    <a:gd name="connsiteY15" fmla="*/ 98522 h 172413"/>
                    <a:gd name="connsiteX16" fmla="*/ 166255 w 227831"/>
                    <a:gd name="connsiteY16" fmla="*/ 172413 h 172413"/>
                    <a:gd name="connsiteX17" fmla="*/ 76970 w 227831"/>
                    <a:gd name="connsiteY17" fmla="*/ 160097 h 172413"/>
                    <a:gd name="connsiteX18" fmla="*/ 67734 w 227831"/>
                    <a:gd name="connsiteY18" fmla="*/ 153940 h 172413"/>
                    <a:gd name="connsiteX19" fmla="*/ 55418 w 227831"/>
                    <a:gd name="connsiteY19" fmla="*/ 132388 h 172413"/>
                    <a:gd name="connsiteX20" fmla="*/ 49261 w 227831"/>
                    <a:gd name="connsiteY20" fmla="*/ 123152 h 172413"/>
                    <a:gd name="connsiteX21" fmla="*/ 36946 w 227831"/>
                    <a:gd name="connsiteY21" fmla="*/ 120073 h 172413"/>
                    <a:gd name="connsiteX22" fmla="*/ 27709 w 227831"/>
                    <a:gd name="connsiteY22" fmla="*/ 116994 h 172413"/>
                    <a:gd name="connsiteX23" fmla="*/ 18473 w 227831"/>
                    <a:gd name="connsiteY23" fmla="*/ 107758 h 172413"/>
                    <a:gd name="connsiteX24" fmla="*/ 9237 w 227831"/>
                    <a:gd name="connsiteY24" fmla="*/ 101600 h 172413"/>
                    <a:gd name="connsiteX25" fmla="*/ 6158 w 227831"/>
                    <a:gd name="connsiteY25" fmla="*/ 89285 h 172413"/>
                    <a:gd name="connsiteX26" fmla="*/ 0 w 227831"/>
                    <a:gd name="connsiteY26" fmla="*/ 70813 h 172413"/>
                    <a:gd name="connsiteX27" fmla="*/ 3079 w 227831"/>
                    <a:gd name="connsiteY27" fmla="*/ 55419 h 172413"/>
                    <a:gd name="connsiteX28" fmla="*/ 18473 w 227831"/>
                    <a:gd name="connsiteY28" fmla="*/ 52340 h 172413"/>
                    <a:gd name="connsiteX29" fmla="*/ 61576 w 227831"/>
                    <a:gd name="connsiteY29" fmla="*/ 49261 h 172413"/>
                    <a:gd name="connsiteX30" fmla="*/ 80049 w 227831"/>
                    <a:gd name="connsiteY30" fmla="*/ 33867 h 17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7831" h="172413">
                      <a:moveTo>
                        <a:pt x="80049" y="33867"/>
                      </a:moveTo>
                      <a:cubicBezTo>
                        <a:pt x="81075" y="27709"/>
                        <a:pt x="80592" y="21099"/>
                        <a:pt x="83127" y="15394"/>
                      </a:cubicBezTo>
                      <a:cubicBezTo>
                        <a:pt x="84895" y="11415"/>
                        <a:pt x="88741" y="8573"/>
                        <a:pt x="92364" y="6158"/>
                      </a:cubicBezTo>
                      <a:cubicBezTo>
                        <a:pt x="95064" y="4358"/>
                        <a:pt x="98399" y="3613"/>
                        <a:pt x="101600" y="3079"/>
                      </a:cubicBezTo>
                      <a:cubicBezTo>
                        <a:pt x="110767" y="1551"/>
                        <a:pt x="120073" y="1026"/>
                        <a:pt x="129309" y="0"/>
                      </a:cubicBezTo>
                      <a:cubicBezTo>
                        <a:pt x="136493" y="1026"/>
                        <a:pt x="144370" y="-167"/>
                        <a:pt x="150861" y="3079"/>
                      </a:cubicBezTo>
                      <a:cubicBezTo>
                        <a:pt x="153764" y="4531"/>
                        <a:pt x="152140" y="9616"/>
                        <a:pt x="153940" y="12316"/>
                      </a:cubicBezTo>
                      <a:cubicBezTo>
                        <a:pt x="156355" y="15939"/>
                        <a:pt x="159370" y="19438"/>
                        <a:pt x="163176" y="21552"/>
                      </a:cubicBezTo>
                      <a:cubicBezTo>
                        <a:pt x="168850" y="24704"/>
                        <a:pt x="176248" y="24110"/>
                        <a:pt x="181649" y="27710"/>
                      </a:cubicBezTo>
                      <a:cubicBezTo>
                        <a:pt x="184728" y="29762"/>
                        <a:pt x="187576" y="32212"/>
                        <a:pt x="190885" y="33867"/>
                      </a:cubicBezTo>
                      <a:cubicBezTo>
                        <a:pt x="193788" y="35318"/>
                        <a:pt x="197284" y="35370"/>
                        <a:pt x="200121" y="36946"/>
                      </a:cubicBezTo>
                      <a:cubicBezTo>
                        <a:pt x="231879" y="54589"/>
                        <a:pt x="206931" y="45373"/>
                        <a:pt x="227831" y="52340"/>
                      </a:cubicBezTo>
                      <a:cubicBezTo>
                        <a:pt x="226805" y="60550"/>
                        <a:pt x="228452" y="69570"/>
                        <a:pt x="224752" y="76970"/>
                      </a:cubicBezTo>
                      <a:cubicBezTo>
                        <a:pt x="222451" y="81572"/>
                        <a:pt x="204167" y="85195"/>
                        <a:pt x="200121" y="86206"/>
                      </a:cubicBezTo>
                      <a:cubicBezTo>
                        <a:pt x="197042" y="88259"/>
                        <a:pt x="194098" y="90528"/>
                        <a:pt x="190885" y="92364"/>
                      </a:cubicBezTo>
                      <a:cubicBezTo>
                        <a:pt x="186900" y="94641"/>
                        <a:pt x="179470" y="94022"/>
                        <a:pt x="178570" y="98522"/>
                      </a:cubicBezTo>
                      <a:cubicBezTo>
                        <a:pt x="162931" y="176716"/>
                        <a:pt x="199610" y="161293"/>
                        <a:pt x="166255" y="172413"/>
                      </a:cubicBezTo>
                      <a:cubicBezTo>
                        <a:pt x="113499" y="168192"/>
                        <a:pt x="107172" y="177356"/>
                        <a:pt x="76970" y="160097"/>
                      </a:cubicBezTo>
                      <a:cubicBezTo>
                        <a:pt x="73757" y="158261"/>
                        <a:pt x="70813" y="155992"/>
                        <a:pt x="67734" y="153940"/>
                      </a:cubicBezTo>
                      <a:cubicBezTo>
                        <a:pt x="62750" y="134005"/>
                        <a:pt x="68521" y="148111"/>
                        <a:pt x="55418" y="132388"/>
                      </a:cubicBezTo>
                      <a:cubicBezTo>
                        <a:pt x="53049" y="129546"/>
                        <a:pt x="52340" y="125204"/>
                        <a:pt x="49261" y="123152"/>
                      </a:cubicBezTo>
                      <a:cubicBezTo>
                        <a:pt x="45740" y="120805"/>
                        <a:pt x="41015" y="121235"/>
                        <a:pt x="36946" y="120073"/>
                      </a:cubicBezTo>
                      <a:cubicBezTo>
                        <a:pt x="33825" y="119181"/>
                        <a:pt x="30788" y="118020"/>
                        <a:pt x="27709" y="116994"/>
                      </a:cubicBezTo>
                      <a:cubicBezTo>
                        <a:pt x="24630" y="113915"/>
                        <a:pt x="21818" y="110545"/>
                        <a:pt x="18473" y="107758"/>
                      </a:cubicBezTo>
                      <a:cubicBezTo>
                        <a:pt x="15630" y="105389"/>
                        <a:pt x="11289" y="104679"/>
                        <a:pt x="9237" y="101600"/>
                      </a:cubicBezTo>
                      <a:cubicBezTo>
                        <a:pt x="6890" y="98079"/>
                        <a:pt x="7374" y="93338"/>
                        <a:pt x="6158" y="89285"/>
                      </a:cubicBezTo>
                      <a:cubicBezTo>
                        <a:pt x="4293" y="83068"/>
                        <a:pt x="0" y="70813"/>
                        <a:pt x="0" y="70813"/>
                      </a:cubicBezTo>
                      <a:cubicBezTo>
                        <a:pt x="1026" y="65682"/>
                        <a:pt x="-621" y="59119"/>
                        <a:pt x="3079" y="55419"/>
                      </a:cubicBezTo>
                      <a:cubicBezTo>
                        <a:pt x="6779" y="51719"/>
                        <a:pt x="13269" y="52888"/>
                        <a:pt x="18473" y="52340"/>
                      </a:cubicBezTo>
                      <a:cubicBezTo>
                        <a:pt x="32798" y="50832"/>
                        <a:pt x="47208" y="50287"/>
                        <a:pt x="61576" y="49261"/>
                      </a:cubicBezTo>
                      <a:lnTo>
                        <a:pt x="80049" y="3386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6" name="Freeform: Shape 535">
                  <a:extLst>
                    <a:ext uri="{FF2B5EF4-FFF2-40B4-BE49-F238E27FC236}">
                      <a16:creationId xmlns:a16="http://schemas.microsoft.com/office/drawing/2014/main" id="{88A1CC71-77D7-4948-8CDB-7DF18E2DA127}"/>
                    </a:ext>
                  </a:extLst>
                </p:cNvPr>
                <p:cNvSpPr/>
                <p:nvPr/>
              </p:nvSpPr>
              <p:spPr>
                <a:xfrm>
                  <a:off x="5169194" y="3143250"/>
                  <a:ext cx="63505" cy="169809"/>
                </a:xfrm>
                <a:custGeom>
                  <a:avLst/>
                  <a:gdLst>
                    <a:gd name="connsiteX0" fmla="*/ 98521 w 153939"/>
                    <a:gd name="connsiteY0" fmla="*/ 437188 h 447242"/>
                    <a:gd name="connsiteX1" fmla="*/ 116994 w 153939"/>
                    <a:gd name="connsiteY1" fmla="*/ 400242 h 447242"/>
                    <a:gd name="connsiteX2" fmla="*/ 123152 w 153939"/>
                    <a:gd name="connsiteY2" fmla="*/ 391006 h 447242"/>
                    <a:gd name="connsiteX3" fmla="*/ 129309 w 153939"/>
                    <a:gd name="connsiteY3" fmla="*/ 304800 h 447242"/>
                    <a:gd name="connsiteX4" fmla="*/ 135467 w 153939"/>
                    <a:gd name="connsiteY4" fmla="*/ 280169 h 447242"/>
                    <a:gd name="connsiteX5" fmla="*/ 144703 w 153939"/>
                    <a:gd name="connsiteY5" fmla="*/ 252460 h 447242"/>
                    <a:gd name="connsiteX6" fmla="*/ 147782 w 153939"/>
                    <a:gd name="connsiteY6" fmla="*/ 218594 h 447242"/>
                    <a:gd name="connsiteX7" fmla="*/ 150861 w 153939"/>
                    <a:gd name="connsiteY7" fmla="*/ 209357 h 447242"/>
                    <a:gd name="connsiteX8" fmla="*/ 153939 w 153939"/>
                    <a:gd name="connsiteY8" fmla="*/ 193963 h 447242"/>
                    <a:gd name="connsiteX9" fmla="*/ 150861 w 153939"/>
                    <a:gd name="connsiteY9" fmla="*/ 15394 h 447242"/>
                    <a:gd name="connsiteX10" fmla="*/ 138546 w 153939"/>
                    <a:gd name="connsiteY10" fmla="*/ 3078 h 447242"/>
                    <a:gd name="connsiteX11" fmla="*/ 113915 w 153939"/>
                    <a:gd name="connsiteY11" fmla="*/ 0 h 447242"/>
                    <a:gd name="connsiteX12" fmla="*/ 61576 w 153939"/>
                    <a:gd name="connsiteY12" fmla="*/ 3078 h 447242"/>
                    <a:gd name="connsiteX13" fmla="*/ 46182 w 153939"/>
                    <a:gd name="connsiteY13" fmla="*/ 6157 h 447242"/>
                    <a:gd name="connsiteX14" fmla="*/ 27709 w 153939"/>
                    <a:gd name="connsiteY14" fmla="*/ 21551 h 447242"/>
                    <a:gd name="connsiteX15" fmla="*/ 24630 w 153939"/>
                    <a:gd name="connsiteY15" fmla="*/ 30788 h 447242"/>
                    <a:gd name="connsiteX16" fmla="*/ 15394 w 153939"/>
                    <a:gd name="connsiteY16" fmla="*/ 49260 h 447242"/>
                    <a:gd name="connsiteX17" fmla="*/ 12315 w 153939"/>
                    <a:gd name="connsiteY17" fmla="*/ 70812 h 447242"/>
                    <a:gd name="connsiteX18" fmla="*/ 9236 w 153939"/>
                    <a:gd name="connsiteY18" fmla="*/ 95442 h 447242"/>
                    <a:gd name="connsiteX19" fmla="*/ 6158 w 153939"/>
                    <a:gd name="connsiteY19" fmla="*/ 104678 h 447242"/>
                    <a:gd name="connsiteX20" fmla="*/ 0 w 153939"/>
                    <a:gd name="connsiteY20" fmla="*/ 135466 h 447242"/>
                    <a:gd name="connsiteX21" fmla="*/ 3079 w 153939"/>
                    <a:gd name="connsiteY21" fmla="*/ 261697 h 447242"/>
                    <a:gd name="connsiteX22" fmla="*/ 9236 w 153939"/>
                    <a:gd name="connsiteY22" fmla="*/ 283248 h 447242"/>
                    <a:gd name="connsiteX23" fmla="*/ 12315 w 153939"/>
                    <a:gd name="connsiteY23" fmla="*/ 295563 h 447242"/>
                    <a:gd name="connsiteX24" fmla="*/ 18473 w 153939"/>
                    <a:gd name="connsiteY24" fmla="*/ 320194 h 447242"/>
                    <a:gd name="connsiteX25" fmla="*/ 27709 w 153939"/>
                    <a:gd name="connsiteY25" fmla="*/ 375612 h 447242"/>
                    <a:gd name="connsiteX26" fmla="*/ 36946 w 153939"/>
                    <a:gd name="connsiteY26" fmla="*/ 394084 h 447242"/>
                    <a:gd name="connsiteX27" fmla="*/ 43103 w 153939"/>
                    <a:gd name="connsiteY27" fmla="*/ 403321 h 447242"/>
                    <a:gd name="connsiteX28" fmla="*/ 46182 w 153939"/>
                    <a:gd name="connsiteY28" fmla="*/ 412557 h 447242"/>
                    <a:gd name="connsiteX29" fmla="*/ 52339 w 153939"/>
                    <a:gd name="connsiteY29" fmla="*/ 421794 h 447242"/>
                    <a:gd name="connsiteX30" fmla="*/ 61576 w 153939"/>
                    <a:gd name="connsiteY30" fmla="*/ 440266 h 447242"/>
                    <a:gd name="connsiteX31" fmla="*/ 98521 w 153939"/>
                    <a:gd name="connsiteY31" fmla="*/ 437188 h 44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3939" h="447242">
                      <a:moveTo>
                        <a:pt x="98521" y="437188"/>
                      </a:moveTo>
                      <a:cubicBezTo>
                        <a:pt x="107019" y="411696"/>
                        <a:pt x="101079" y="424114"/>
                        <a:pt x="116994" y="400242"/>
                      </a:cubicBezTo>
                      <a:lnTo>
                        <a:pt x="123152" y="391006"/>
                      </a:lnTo>
                      <a:cubicBezTo>
                        <a:pt x="125204" y="362271"/>
                        <a:pt x="126128" y="333432"/>
                        <a:pt x="129309" y="304800"/>
                      </a:cubicBezTo>
                      <a:cubicBezTo>
                        <a:pt x="130244" y="296389"/>
                        <a:pt x="133807" y="288468"/>
                        <a:pt x="135467" y="280169"/>
                      </a:cubicBezTo>
                      <a:cubicBezTo>
                        <a:pt x="139446" y="260275"/>
                        <a:pt x="136206" y="269456"/>
                        <a:pt x="144703" y="252460"/>
                      </a:cubicBezTo>
                      <a:cubicBezTo>
                        <a:pt x="145729" y="241171"/>
                        <a:pt x="146179" y="229815"/>
                        <a:pt x="147782" y="218594"/>
                      </a:cubicBezTo>
                      <a:cubicBezTo>
                        <a:pt x="148241" y="215381"/>
                        <a:pt x="150074" y="212506"/>
                        <a:pt x="150861" y="209357"/>
                      </a:cubicBezTo>
                      <a:cubicBezTo>
                        <a:pt x="152130" y="204280"/>
                        <a:pt x="152913" y="199094"/>
                        <a:pt x="153939" y="193963"/>
                      </a:cubicBezTo>
                      <a:cubicBezTo>
                        <a:pt x="152913" y="134440"/>
                        <a:pt x="155646" y="74733"/>
                        <a:pt x="150861" y="15394"/>
                      </a:cubicBezTo>
                      <a:cubicBezTo>
                        <a:pt x="150394" y="9607"/>
                        <a:pt x="143905" y="5311"/>
                        <a:pt x="138546" y="3078"/>
                      </a:cubicBezTo>
                      <a:cubicBezTo>
                        <a:pt x="130908" y="-104"/>
                        <a:pt x="122125" y="1026"/>
                        <a:pt x="113915" y="0"/>
                      </a:cubicBezTo>
                      <a:cubicBezTo>
                        <a:pt x="96469" y="1026"/>
                        <a:pt x="78981" y="1496"/>
                        <a:pt x="61576" y="3078"/>
                      </a:cubicBezTo>
                      <a:cubicBezTo>
                        <a:pt x="56365" y="3552"/>
                        <a:pt x="51082" y="4319"/>
                        <a:pt x="46182" y="6157"/>
                      </a:cubicBezTo>
                      <a:cubicBezTo>
                        <a:pt x="39326" y="8728"/>
                        <a:pt x="32499" y="16762"/>
                        <a:pt x="27709" y="21551"/>
                      </a:cubicBezTo>
                      <a:cubicBezTo>
                        <a:pt x="26683" y="24630"/>
                        <a:pt x="26081" y="27885"/>
                        <a:pt x="24630" y="30788"/>
                      </a:cubicBezTo>
                      <a:cubicBezTo>
                        <a:pt x="12692" y="54664"/>
                        <a:pt x="23134" y="26041"/>
                        <a:pt x="15394" y="49260"/>
                      </a:cubicBezTo>
                      <a:cubicBezTo>
                        <a:pt x="14368" y="56444"/>
                        <a:pt x="13274" y="63619"/>
                        <a:pt x="12315" y="70812"/>
                      </a:cubicBezTo>
                      <a:cubicBezTo>
                        <a:pt x="11221" y="79013"/>
                        <a:pt x="10716" y="87302"/>
                        <a:pt x="9236" y="95442"/>
                      </a:cubicBezTo>
                      <a:cubicBezTo>
                        <a:pt x="8656" y="98635"/>
                        <a:pt x="6888" y="101516"/>
                        <a:pt x="6158" y="104678"/>
                      </a:cubicBezTo>
                      <a:cubicBezTo>
                        <a:pt x="3805" y="114876"/>
                        <a:pt x="2053" y="125203"/>
                        <a:pt x="0" y="135466"/>
                      </a:cubicBezTo>
                      <a:cubicBezTo>
                        <a:pt x="1026" y="177543"/>
                        <a:pt x="1210" y="219649"/>
                        <a:pt x="3079" y="261697"/>
                      </a:cubicBezTo>
                      <a:cubicBezTo>
                        <a:pt x="3332" y="267390"/>
                        <a:pt x="7591" y="277491"/>
                        <a:pt x="9236" y="283248"/>
                      </a:cubicBezTo>
                      <a:cubicBezTo>
                        <a:pt x="10398" y="287317"/>
                        <a:pt x="11153" y="291494"/>
                        <a:pt x="12315" y="295563"/>
                      </a:cubicBezTo>
                      <a:cubicBezTo>
                        <a:pt x="16200" y="309160"/>
                        <a:pt x="16126" y="302591"/>
                        <a:pt x="18473" y="320194"/>
                      </a:cubicBezTo>
                      <a:cubicBezTo>
                        <a:pt x="19630" y="328871"/>
                        <a:pt x="21319" y="366028"/>
                        <a:pt x="27709" y="375612"/>
                      </a:cubicBezTo>
                      <a:cubicBezTo>
                        <a:pt x="45348" y="402067"/>
                        <a:pt x="24207" y="368604"/>
                        <a:pt x="36946" y="394084"/>
                      </a:cubicBezTo>
                      <a:cubicBezTo>
                        <a:pt x="38601" y="397394"/>
                        <a:pt x="41448" y="400011"/>
                        <a:pt x="43103" y="403321"/>
                      </a:cubicBezTo>
                      <a:cubicBezTo>
                        <a:pt x="44554" y="406224"/>
                        <a:pt x="44731" y="409654"/>
                        <a:pt x="46182" y="412557"/>
                      </a:cubicBezTo>
                      <a:cubicBezTo>
                        <a:pt x="47837" y="415867"/>
                        <a:pt x="50684" y="418484"/>
                        <a:pt x="52339" y="421794"/>
                      </a:cubicBezTo>
                      <a:cubicBezTo>
                        <a:pt x="65078" y="447274"/>
                        <a:pt x="43937" y="413811"/>
                        <a:pt x="61576" y="440266"/>
                      </a:cubicBezTo>
                      <a:cubicBezTo>
                        <a:pt x="64979" y="450476"/>
                        <a:pt x="61409" y="449503"/>
                        <a:pt x="98521" y="43718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7" name="Freeform: Shape 536">
                  <a:extLst>
                    <a:ext uri="{FF2B5EF4-FFF2-40B4-BE49-F238E27FC236}">
                      <a16:creationId xmlns:a16="http://schemas.microsoft.com/office/drawing/2014/main" id="{E8D9926C-B67F-41B8-9998-AA20623291A9}"/>
                    </a:ext>
                  </a:extLst>
                </p:cNvPr>
                <p:cNvSpPr/>
                <p:nvPr/>
              </p:nvSpPr>
              <p:spPr>
                <a:xfrm>
                  <a:off x="5066315" y="3151433"/>
                  <a:ext cx="100735" cy="152869"/>
                </a:xfrm>
                <a:custGeom>
                  <a:avLst/>
                  <a:gdLst>
                    <a:gd name="connsiteX0" fmla="*/ 243224 w 244185"/>
                    <a:gd name="connsiteY0" fmla="*/ 397164 h 402624"/>
                    <a:gd name="connsiteX1" fmla="*/ 240146 w 244185"/>
                    <a:gd name="connsiteY1" fmla="*/ 381770 h 402624"/>
                    <a:gd name="connsiteX2" fmla="*/ 237067 w 244185"/>
                    <a:gd name="connsiteY2" fmla="*/ 363297 h 402624"/>
                    <a:gd name="connsiteX3" fmla="*/ 224752 w 244185"/>
                    <a:gd name="connsiteY3" fmla="*/ 329430 h 402624"/>
                    <a:gd name="connsiteX4" fmla="*/ 221673 w 244185"/>
                    <a:gd name="connsiteY4" fmla="*/ 320194 h 402624"/>
                    <a:gd name="connsiteX5" fmla="*/ 218594 w 244185"/>
                    <a:gd name="connsiteY5" fmla="*/ 301721 h 402624"/>
                    <a:gd name="connsiteX6" fmla="*/ 215515 w 244185"/>
                    <a:gd name="connsiteY6" fmla="*/ 289406 h 402624"/>
                    <a:gd name="connsiteX7" fmla="*/ 212437 w 244185"/>
                    <a:gd name="connsiteY7" fmla="*/ 274012 h 402624"/>
                    <a:gd name="connsiteX8" fmla="*/ 212437 w 244185"/>
                    <a:gd name="connsiteY8" fmla="*/ 193964 h 402624"/>
                    <a:gd name="connsiteX9" fmla="*/ 224752 w 244185"/>
                    <a:gd name="connsiteY9" fmla="*/ 157018 h 402624"/>
                    <a:gd name="connsiteX10" fmla="*/ 221673 w 244185"/>
                    <a:gd name="connsiteY10" fmla="*/ 83127 h 402624"/>
                    <a:gd name="connsiteX11" fmla="*/ 218594 w 244185"/>
                    <a:gd name="connsiteY11" fmla="*/ 67733 h 402624"/>
                    <a:gd name="connsiteX12" fmla="*/ 203200 w 244185"/>
                    <a:gd name="connsiteY12" fmla="*/ 40024 h 402624"/>
                    <a:gd name="connsiteX13" fmla="*/ 193964 w 244185"/>
                    <a:gd name="connsiteY13" fmla="*/ 30788 h 402624"/>
                    <a:gd name="connsiteX14" fmla="*/ 169334 w 244185"/>
                    <a:gd name="connsiteY14" fmla="*/ 12315 h 402624"/>
                    <a:gd name="connsiteX15" fmla="*/ 157018 w 244185"/>
                    <a:gd name="connsiteY15" fmla="*/ 9237 h 402624"/>
                    <a:gd name="connsiteX16" fmla="*/ 138546 w 244185"/>
                    <a:gd name="connsiteY16" fmla="*/ 3079 h 402624"/>
                    <a:gd name="connsiteX17" fmla="*/ 120073 w 244185"/>
                    <a:gd name="connsiteY17" fmla="*/ 0 h 402624"/>
                    <a:gd name="connsiteX18" fmla="*/ 61576 w 244185"/>
                    <a:gd name="connsiteY18" fmla="*/ 3079 h 402624"/>
                    <a:gd name="connsiteX19" fmla="*/ 43103 w 244185"/>
                    <a:gd name="connsiteY19" fmla="*/ 21552 h 402624"/>
                    <a:gd name="connsiteX20" fmla="*/ 15394 w 244185"/>
                    <a:gd name="connsiteY20" fmla="*/ 46182 h 402624"/>
                    <a:gd name="connsiteX21" fmla="*/ 0 w 244185"/>
                    <a:gd name="connsiteY21" fmla="*/ 64655 h 402624"/>
                    <a:gd name="connsiteX22" fmla="*/ 3079 w 244185"/>
                    <a:gd name="connsiteY22" fmla="*/ 83127 h 402624"/>
                    <a:gd name="connsiteX23" fmla="*/ 12315 w 244185"/>
                    <a:gd name="connsiteY23" fmla="*/ 89285 h 402624"/>
                    <a:gd name="connsiteX24" fmla="*/ 21552 w 244185"/>
                    <a:gd name="connsiteY24" fmla="*/ 98521 h 402624"/>
                    <a:gd name="connsiteX25" fmla="*/ 40024 w 244185"/>
                    <a:gd name="connsiteY25" fmla="*/ 126230 h 402624"/>
                    <a:gd name="connsiteX26" fmla="*/ 46182 w 244185"/>
                    <a:gd name="connsiteY26" fmla="*/ 135467 h 402624"/>
                    <a:gd name="connsiteX27" fmla="*/ 58497 w 244185"/>
                    <a:gd name="connsiteY27" fmla="*/ 141624 h 402624"/>
                    <a:gd name="connsiteX28" fmla="*/ 67734 w 244185"/>
                    <a:gd name="connsiteY28" fmla="*/ 150861 h 402624"/>
                    <a:gd name="connsiteX29" fmla="*/ 76970 w 244185"/>
                    <a:gd name="connsiteY29" fmla="*/ 157018 h 402624"/>
                    <a:gd name="connsiteX30" fmla="*/ 83128 w 244185"/>
                    <a:gd name="connsiteY30" fmla="*/ 166255 h 402624"/>
                    <a:gd name="connsiteX31" fmla="*/ 92364 w 244185"/>
                    <a:gd name="connsiteY31" fmla="*/ 175491 h 402624"/>
                    <a:gd name="connsiteX32" fmla="*/ 98521 w 244185"/>
                    <a:gd name="connsiteY32" fmla="*/ 184727 h 402624"/>
                    <a:gd name="connsiteX33" fmla="*/ 107758 w 244185"/>
                    <a:gd name="connsiteY33" fmla="*/ 193964 h 402624"/>
                    <a:gd name="connsiteX34" fmla="*/ 120073 w 244185"/>
                    <a:gd name="connsiteY34" fmla="*/ 212437 h 402624"/>
                    <a:gd name="connsiteX35" fmla="*/ 126231 w 244185"/>
                    <a:gd name="connsiteY35" fmla="*/ 221673 h 402624"/>
                    <a:gd name="connsiteX36" fmla="*/ 138546 w 244185"/>
                    <a:gd name="connsiteY36" fmla="*/ 233988 h 402624"/>
                    <a:gd name="connsiteX37" fmla="*/ 150861 w 244185"/>
                    <a:gd name="connsiteY37" fmla="*/ 252461 h 402624"/>
                    <a:gd name="connsiteX38" fmla="*/ 166255 w 244185"/>
                    <a:gd name="connsiteY38" fmla="*/ 280170 h 402624"/>
                    <a:gd name="connsiteX39" fmla="*/ 172412 w 244185"/>
                    <a:gd name="connsiteY39" fmla="*/ 298643 h 402624"/>
                    <a:gd name="connsiteX40" fmla="*/ 178570 w 244185"/>
                    <a:gd name="connsiteY40" fmla="*/ 317115 h 402624"/>
                    <a:gd name="connsiteX41" fmla="*/ 181649 w 244185"/>
                    <a:gd name="connsiteY41" fmla="*/ 326352 h 402624"/>
                    <a:gd name="connsiteX42" fmla="*/ 187806 w 244185"/>
                    <a:gd name="connsiteY42" fmla="*/ 335588 h 402624"/>
                    <a:gd name="connsiteX43" fmla="*/ 190885 w 244185"/>
                    <a:gd name="connsiteY43" fmla="*/ 344824 h 402624"/>
                    <a:gd name="connsiteX44" fmla="*/ 200121 w 244185"/>
                    <a:gd name="connsiteY44" fmla="*/ 357140 h 402624"/>
                    <a:gd name="connsiteX45" fmla="*/ 212437 w 244185"/>
                    <a:gd name="connsiteY45" fmla="*/ 372533 h 402624"/>
                    <a:gd name="connsiteX46" fmla="*/ 215515 w 244185"/>
                    <a:gd name="connsiteY46" fmla="*/ 384849 h 402624"/>
                    <a:gd name="connsiteX47" fmla="*/ 221673 w 244185"/>
                    <a:gd name="connsiteY47" fmla="*/ 394085 h 402624"/>
                    <a:gd name="connsiteX48" fmla="*/ 243224 w 244185"/>
                    <a:gd name="connsiteY48" fmla="*/ 397164 h 40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4185" h="402624">
                      <a:moveTo>
                        <a:pt x="243224" y="397164"/>
                      </a:moveTo>
                      <a:cubicBezTo>
                        <a:pt x="246303" y="395112"/>
                        <a:pt x="241082" y="386919"/>
                        <a:pt x="240146" y="381770"/>
                      </a:cubicBezTo>
                      <a:cubicBezTo>
                        <a:pt x="239029" y="375628"/>
                        <a:pt x="238581" y="369353"/>
                        <a:pt x="237067" y="363297"/>
                      </a:cubicBezTo>
                      <a:cubicBezTo>
                        <a:pt x="233835" y="350369"/>
                        <a:pt x="229340" y="341665"/>
                        <a:pt x="224752" y="329430"/>
                      </a:cubicBezTo>
                      <a:cubicBezTo>
                        <a:pt x="223613" y="326391"/>
                        <a:pt x="222699" y="323273"/>
                        <a:pt x="221673" y="320194"/>
                      </a:cubicBezTo>
                      <a:cubicBezTo>
                        <a:pt x="220647" y="314036"/>
                        <a:pt x="219818" y="307842"/>
                        <a:pt x="218594" y="301721"/>
                      </a:cubicBezTo>
                      <a:cubicBezTo>
                        <a:pt x="217764" y="297572"/>
                        <a:pt x="216433" y="293537"/>
                        <a:pt x="215515" y="289406"/>
                      </a:cubicBezTo>
                      <a:cubicBezTo>
                        <a:pt x="214380" y="284298"/>
                        <a:pt x="213463" y="279143"/>
                        <a:pt x="212437" y="274012"/>
                      </a:cubicBezTo>
                      <a:cubicBezTo>
                        <a:pt x="209609" y="242912"/>
                        <a:pt x="206360" y="226778"/>
                        <a:pt x="212437" y="193964"/>
                      </a:cubicBezTo>
                      <a:cubicBezTo>
                        <a:pt x="214801" y="181200"/>
                        <a:pt x="220647" y="169333"/>
                        <a:pt x="224752" y="157018"/>
                      </a:cubicBezTo>
                      <a:cubicBezTo>
                        <a:pt x="223726" y="132388"/>
                        <a:pt x="223369" y="107720"/>
                        <a:pt x="221673" y="83127"/>
                      </a:cubicBezTo>
                      <a:cubicBezTo>
                        <a:pt x="221313" y="77906"/>
                        <a:pt x="219863" y="72810"/>
                        <a:pt x="218594" y="67733"/>
                      </a:cubicBezTo>
                      <a:cubicBezTo>
                        <a:pt x="216013" y="57410"/>
                        <a:pt x="210842" y="47666"/>
                        <a:pt x="203200" y="40024"/>
                      </a:cubicBezTo>
                      <a:cubicBezTo>
                        <a:pt x="200121" y="36945"/>
                        <a:pt x="197334" y="33545"/>
                        <a:pt x="193964" y="30788"/>
                      </a:cubicBezTo>
                      <a:cubicBezTo>
                        <a:pt x="186021" y="24289"/>
                        <a:pt x="179290" y="14803"/>
                        <a:pt x="169334" y="12315"/>
                      </a:cubicBezTo>
                      <a:cubicBezTo>
                        <a:pt x="165229" y="11289"/>
                        <a:pt x="161071" y="10453"/>
                        <a:pt x="157018" y="9237"/>
                      </a:cubicBezTo>
                      <a:cubicBezTo>
                        <a:pt x="150801" y="7372"/>
                        <a:pt x="144948" y="4146"/>
                        <a:pt x="138546" y="3079"/>
                      </a:cubicBezTo>
                      <a:lnTo>
                        <a:pt x="120073" y="0"/>
                      </a:lnTo>
                      <a:lnTo>
                        <a:pt x="61576" y="3079"/>
                      </a:lnTo>
                      <a:cubicBezTo>
                        <a:pt x="53190" y="5427"/>
                        <a:pt x="50349" y="16722"/>
                        <a:pt x="43103" y="21552"/>
                      </a:cubicBezTo>
                      <a:cubicBezTo>
                        <a:pt x="26621" y="32539"/>
                        <a:pt x="36483" y="25093"/>
                        <a:pt x="15394" y="46182"/>
                      </a:cubicBezTo>
                      <a:cubicBezTo>
                        <a:pt x="3541" y="58035"/>
                        <a:pt x="8573" y="51795"/>
                        <a:pt x="0" y="64655"/>
                      </a:cubicBezTo>
                      <a:cubicBezTo>
                        <a:pt x="1026" y="70812"/>
                        <a:pt x="287" y="77544"/>
                        <a:pt x="3079" y="83127"/>
                      </a:cubicBezTo>
                      <a:cubicBezTo>
                        <a:pt x="4734" y="86437"/>
                        <a:pt x="9472" y="86916"/>
                        <a:pt x="12315" y="89285"/>
                      </a:cubicBezTo>
                      <a:cubicBezTo>
                        <a:pt x="15660" y="92072"/>
                        <a:pt x="18879" y="95084"/>
                        <a:pt x="21552" y="98521"/>
                      </a:cubicBezTo>
                      <a:cubicBezTo>
                        <a:pt x="21556" y="98526"/>
                        <a:pt x="36943" y="121609"/>
                        <a:pt x="40024" y="126230"/>
                      </a:cubicBezTo>
                      <a:cubicBezTo>
                        <a:pt x="42077" y="129309"/>
                        <a:pt x="42872" y="133812"/>
                        <a:pt x="46182" y="135467"/>
                      </a:cubicBezTo>
                      <a:lnTo>
                        <a:pt x="58497" y="141624"/>
                      </a:lnTo>
                      <a:cubicBezTo>
                        <a:pt x="61576" y="144703"/>
                        <a:pt x="64389" y="148073"/>
                        <a:pt x="67734" y="150861"/>
                      </a:cubicBezTo>
                      <a:cubicBezTo>
                        <a:pt x="70576" y="153230"/>
                        <a:pt x="74354" y="154402"/>
                        <a:pt x="76970" y="157018"/>
                      </a:cubicBezTo>
                      <a:cubicBezTo>
                        <a:pt x="79587" y="159635"/>
                        <a:pt x="80759" y="163412"/>
                        <a:pt x="83128" y="166255"/>
                      </a:cubicBezTo>
                      <a:cubicBezTo>
                        <a:pt x="85915" y="169600"/>
                        <a:pt x="89577" y="172146"/>
                        <a:pt x="92364" y="175491"/>
                      </a:cubicBezTo>
                      <a:cubicBezTo>
                        <a:pt x="94733" y="178333"/>
                        <a:pt x="96152" y="181885"/>
                        <a:pt x="98521" y="184727"/>
                      </a:cubicBezTo>
                      <a:cubicBezTo>
                        <a:pt x="101309" y="188072"/>
                        <a:pt x="105085" y="190527"/>
                        <a:pt x="107758" y="193964"/>
                      </a:cubicBezTo>
                      <a:cubicBezTo>
                        <a:pt x="112301" y="199806"/>
                        <a:pt x="115968" y="206279"/>
                        <a:pt x="120073" y="212437"/>
                      </a:cubicBezTo>
                      <a:cubicBezTo>
                        <a:pt x="122126" y="215516"/>
                        <a:pt x="123615" y="219057"/>
                        <a:pt x="126231" y="221673"/>
                      </a:cubicBezTo>
                      <a:lnTo>
                        <a:pt x="138546" y="233988"/>
                      </a:lnTo>
                      <a:cubicBezTo>
                        <a:pt x="144719" y="252511"/>
                        <a:pt x="137024" y="234011"/>
                        <a:pt x="150861" y="252461"/>
                      </a:cubicBezTo>
                      <a:cubicBezTo>
                        <a:pt x="154206" y="256921"/>
                        <a:pt x="163750" y="273907"/>
                        <a:pt x="166255" y="280170"/>
                      </a:cubicBezTo>
                      <a:cubicBezTo>
                        <a:pt x="168666" y="286196"/>
                        <a:pt x="170360" y="292485"/>
                        <a:pt x="172412" y="298643"/>
                      </a:cubicBezTo>
                      <a:lnTo>
                        <a:pt x="178570" y="317115"/>
                      </a:lnTo>
                      <a:cubicBezTo>
                        <a:pt x="179596" y="320194"/>
                        <a:pt x="179849" y="323651"/>
                        <a:pt x="181649" y="326352"/>
                      </a:cubicBezTo>
                      <a:cubicBezTo>
                        <a:pt x="183701" y="329431"/>
                        <a:pt x="186151" y="332279"/>
                        <a:pt x="187806" y="335588"/>
                      </a:cubicBezTo>
                      <a:cubicBezTo>
                        <a:pt x="189257" y="338491"/>
                        <a:pt x="189275" y="342006"/>
                        <a:pt x="190885" y="344824"/>
                      </a:cubicBezTo>
                      <a:cubicBezTo>
                        <a:pt x="193431" y="349279"/>
                        <a:pt x="197042" y="353035"/>
                        <a:pt x="200121" y="357140"/>
                      </a:cubicBezTo>
                      <a:cubicBezTo>
                        <a:pt x="210189" y="387341"/>
                        <a:pt x="193865" y="344674"/>
                        <a:pt x="212437" y="372533"/>
                      </a:cubicBezTo>
                      <a:cubicBezTo>
                        <a:pt x="214784" y="376054"/>
                        <a:pt x="213848" y="380960"/>
                        <a:pt x="215515" y="384849"/>
                      </a:cubicBezTo>
                      <a:cubicBezTo>
                        <a:pt x="216973" y="388250"/>
                        <a:pt x="219837" y="390872"/>
                        <a:pt x="221673" y="394085"/>
                      </a:cubicBezTo>
                      <a:cubicBezTo>
                        <a:pt x="230751" y="409969"/>
                        <a:pt x="240145" y="399216"/>
                        <a:pt x="243224" y="39716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8" name="Freeform: Shape 537">
                  <a:extLst>
                    <a:ext uri="{FF2B5EF4-FFF2-40B4-BE49-F238E27FC236}">
                      <a16:creationId xmlns:a16="http://schemas.microsoft.com/office/drawing/2014/main" id="{9143E44E-2E0E-455E-90C5-59C220D02B07}"/>
                    </a:ext>
                  </a:extLst>
                </p:cNvPr>
                <p:cNvSpPr/>
                <p:nvPr/>
              </p:nvSpPr>
              <p:spPr>
                <a:xfrm>
                  <a:off x="5001536" y="3195853"/>
                  <a:ext cx="125936" cy="115905"/>
                </a:xfrm>
                <a:custGeom>
                  <a:avLst/>
                  <a:gdLst>
                    <a:gd name="connsiteX0" fmla="*/ 304811 w 305273"/>
                    <a:gd name="connsiteY0" fmla="*/ 304800 h 305270"/>
                    <a:gd name="connsiteX1" fmla="*/ 295575 w 305273"/>
                    <a:gd name="connsiteY1" fmla="*/ 280170 h 305270"/>
                    <a:gd name="connsiteX2" fmla="*/ 292496 w 305273"/>
                    <a:gd name="connsiteY2" fmla="*/ 270933 h 305270"/>
                    <a:gd name="connsiteX3" fmla="*/ 286338 w 305273"/>
                    <a:gd name="connsiteY3" fmla="*/ 261697 h 305270"/>
                    <a:gd name="connsiteX4" fmla="*/ 280181 w 305273"/>
                    <a:gd name="connsiteY4" fmla="*/ 237067 h 305270"/>
                    <a:gd name="connsiteX5" fmla="*/ 274023 w 305273"/>
                    <a:gd name="connsiteY5" fmla="*/ 224752 h 305270"/>
                    <a:gd name="connsiteX6" fmla="*/ 264787 w 305273"/>
                    <a:gd name="connsiteY6" fmla="*/ 203200 h 305270"/>
                    <a:gd name="connsiteX7" fmla="*/ 252472 w 305273"/>
                    <a:gd name="connsiteY7" fmla="*/ 197043 h 305270"/>
                    <a:gd name="connsiteX8" fmla="*/ 243235 w 305273"/>
                    <a:gd name="connsiteY8" fmla="*/ 190885 h 305270"/>
                    <a:gd name="connsiteX9" fmla="*/ 237078 w 305273"/>
                    <a:gd name="connsiteY9" fmla="*/ 181649 h 305270"/>
                    <a:gd name="connsiteX10" fmla="*/ 227841 w 305273"/>
                    <a:gd name="connsiteY10" fmla="*/ 172412 h 305270"/>
                    <a:gd name="connsiteX11" fmla="*/ 224763 w 305273"/>
                    <a:gd name="connsiteY11" fmla="*/ 163176 h 305270"/>
                    <a:gd name="connsiteX12" fmla="*/ 212447 w 305273"/>
                    <a:gd name="connsiteY12" fmla="*/ 144703 h 305270"/>
                    <a:gd name="connsiteX13" fmla="*/ 206290 w 305273"/>
                    <a:gd name="connsiteY13" fmla="*/ 135467 h 305270"/>
                    <a:gd name="connsiteX14" fmla="*/ 203211 w 305273"/>
                    <a:gd name="connsiteY14" fmla="*/ 126230 h 305270"/>
                    <a:gd name="connsiteX15" fmla="*/ 193975 w 305273"/>
                    <a:gd name="connsiteY15" fmla="*/ 120073 h 305270"/>
                    <a:gd name="connsiteX16" fmla="*/ 175502 w 305273"/>
                    <a:gd name="connsiteY16" fmla="*/ 104679 h 305270"/>
                    <a:gd name="connsiteX17" fmla="*/ 169344 w 305273"/>
                    <a:gd name="connsiteY17" fmla="*/ 95443 h 305270"/>
                    <a:gd name="connsiteX18" fmla="*/ 157029 w 305273"/>
                    <a:gd name="connsiteY18" fmla="*/ 86206 h 305270"/>
                    <a:gd name="connsiteX19" fmla="*/ 150872 w 305273"/>
                    <a:gd name="connsiteY19" fmla="*/ 67733 h 305270"/>
                    <a:gd name="connsiteX20" fmla="*/ 132399 w 305273"/>
                    <a:gd name="connsiteY20" fmla="*/ 36946 h 305270"/>
                    <a:gd name="connsiteX21" fmla="*/ 129320 w 305273"/>
                    <a:gd name="connsiteY21" fmla="*/ 27709 h 305270"/>
                    <a:gd name="connsiteX22" fmla="*/ 126241 w 305273"/>
                    <a:gd name="connsiteY22" fmla="*/ 9236 h 305270"/>
                    <a:gd name="connsiteX23" fmla="*/ 95453 w 305273"/>
                    <a:gd name="connsiteY23" fmla="*/ 3079 h 305270"/>
                    <a:gd name="connsiteX24" fmla="*/ 86217 w 305273"/>
                    <a:gd name="connsiteY24" fmla="*/ 0 h 305270"/>
                    <a:gd name="connsiteX25" fmla="*/ 76981 w 305273"/>
                    <a:gd name="connsiteY25" fmla="*/ 3079 h 305270"/>
                    <a:gd name="connsiteX26" fmla="*/ 58508 w 305273"/>
                    <a:gd name="connsiteY26" fmla="*/ 15394 h 305270"/>
                    <a:gd name="connsiteX27" fmla="*/ 46193 w 305273"/>
                    <a:gd name="connsiteY27" fmla="*/ 33867 h 305270"/>
                    <a:gd name="connsiteX28" fmla="*/ 27720 w 305273"/>
                    <a:gd name="connsiteY28" fmla="*/ 52339 h 305270"/>
                    <a:gd name="connsiteX29" fmla="*/ 18484 w 305273"/>
                    <a:gd name="connsiteY29" fmla="*/ 61576 h 305270"/>
                    <a:gd name="connsiteX30" fmla="*/ 6169 w 305273"/>
                    <a:gd name="connsiteY30" fmla="*/ 80049 h 305270"/>
                    <a:gd name="connsiteX31" fmla="*/ 3090 w 305273"/>
                    <a:gd name="connsiteY31" fmla="*/ 95443 h 305270"/>
                    <a:gd name="connsiteX32" fmla="*/ 11 w 305273"/>
                    <a:gd name="connsiteY32" fmla="*/ 107758 h 305270"/>
                    <a:gd name="connsiteX33" fmla="*/ 3090 w 305273"/>
                    <a:gd name="connsiteY33" fmla="*/ 147782 h 305270"/>
                    <a:gd name="connsiteX34" fmla="*/ 12326 w 305273"/>
                    <a:gd name="connsiteY34" fmla="*/ 153939 h 305270"/>
                    <a:gd name="connsiteX35" fmla="*/ 86217 w 305273"/>
                    <a:gd name="connsiteY35" fmla="*/ 169333 h 305270"/>
                    <a:gd name="connsiteX36" fmla="*/ 98532 w 305273"/>
                    <a:gd name="connsiteY36" fmla="*/ 172412 h 305270"/>
                    <a:gd name="connsiteX37" fmla="*/ 107769 w 305273"/>
                    <a:gd name="connsiteY37" fmla="*/ 175491 h 305270"/>
                    <a:gd name="connsiteX38" fmla="*/ 126241 w 305273"/>
                    <a:gd name="connsiteY38" fmla="*/ 178570 h 305270"/>
                    <a:gd name="connsiteX39" fmla="*/ 166266 w 305273"/>
                    <a:gd name="connsiteY39" fmla="*/ 184727 h 305270"/>
                    <a:gd name="connsiteX40" fmla="*/ 184738 w 305273"/>
                    <a:gd name="connsiteY40" fmla="*/ 193964 h 305270"/>
                    <a:gd name="connsiteX41" fmla="*/ 193975 w 305273"/>
                    <a:gd name="connsiteY41" fmla="*/ 197043 h 305270"/>
                    <a:gd name="connsiteX42" fmla="*/ 212447 w 305273"/>
                    <a:gd name="connsiteY42" fmla="*/ 212436 h 305270"/>
                    <a:gd name="connsiteX43" fmla="*/ 227841 w 305273"/>
                    <a:gd name="connsiteY43" fmla="*/ 240146 h 305270"/>
                    <a:gd name="connsiteX44" fmla="*/ 233999 w 305273"/>
                    <a:gd name="connsiteY44" fmla="*/ 249382 h 305270"/>
                    <a:gd name="connsiteX45" fmla="*/ 261708 w 305273"/>
                    <a:gd name="connsiteY45" fmla="*/ 280170 h 305270"/>
                    <a:gd name="connsiteX46" fmla="*/ 274023 w 305273"/>
                    <a:gd name="connsiteY46" fmla="*/ 286327 h 305270"/>
                    <a:gd name="connsiteX47" fmla="*/ 280181 w 305273"/>
                    <a:gd name="connsiteY47" fmla="*/ 295564 h 305270"/>
                    <a:gd name="connsiteX48" fmla="*/ 304811 w 305273"/>
                    <a:gd name="connsiteY48" fmla="*/ 304800 h 30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05273" h="305270">
                      <a:moveTo>
                        <a:pt x="304811" y="304800"/>
                      </a:moveTo>
                      <a:cubicBezTo>
                        <a:pt x="307377" y="302234"/>
                        <a:pt x="298571" y="288410"/>
                        <a:pt x="295575" y="280170"/>
                      </a:cubicBezTo>
                      <a:cubicBezTo>
                        <a:pt x="294466" y="277120"/>
                        <a:pt x="293948" y="273836"/>
                        <a:pt x="292496" y="270933"/>
                      </a:cubicBezTo>
                      <a:cubicBezTo>
                        <a:pt x="290841" y="267623"/>
                        <a:pt x="288391" y="264776"/>
                        <a:pt x="286338" y="261697"/>
                      </a:cubicBezTo>
                      <a:cubicBezTo>
                        <a:pt x="284531" y="252658"/>
                        <a:pt x="283732" y="245353"/>
                        <a:pt x="280181" y="237067"/>
                      </a:cubicBezTo>
                      <a:cubicBezTo>
                        <a:pt x="278373" y="232849"/>
                        <a:pt x="276076" y="228857"/>
                        <a:pt x="274023" y="224752"/>
                      </a:cubicBezTo>
                      <a:cubicBezTo>
                        <a:pt x="272095" y="217038"/>
                        <a:pt x="271501" y="208795"/>
                        <a:pt x="264787" y="203200"/>
                      </a:cubicBezTo>
                      <a:cubicBezTo>
                        <a:pt x="261261" y="200262"/>
                        <a:pt x="256457" y="199320"/>
                        <a:pt x="252472" y="197043"/>
                      </a:cubicBezTo>
                      <a:cubicBezTo>
                        <a:pt x="249259" y="195207"/>
                        <a:pt x="246314" y="192938"/>
                        <a:pt x="243235" y="190885"/>
                      </a:cubicBezTo>
                      <a:cubicBezTo>
                        <a:pt x="241183" y="187806"/>
                        <a:pt x="239447" y="184491"/>
                        <a:pt x="237078" y="181649"/>
                      </a:cubicBezTo>
                      <a:cubicBezTo>
                        <a:pt x="234290" y="178304"/>
                        <a:pt x="230256" y="176035"/>
                        <a:pt x="227841" y="172412"/>
                      </a:cubicBezTo>
                      <a:cubicBezTo>
                        <a:pt x="226041" y="169712"/>
                        <a:pt x="226339" y="166013"/>
                        <a:pt x="224763" y="163176"/>
                      </a:cubicBezTo>
                      <a:cubicBezTo>
                        <a:pt x="221169" y="156707"/>
                        <a:pt x="216552" y="150861"/>
                        <a:pt x="212447" y="144703"/>
                      </a:cubicBezTo>
                      <a:cubicBezTo>
                        <a:pt x="210395" y="141624"/>
                        <a:pt x="207460" y="138977"/>
                        <a:pt x="206290" y="135467"/>
                      </a:cubicBezTo>
                      <a:cubicBezTo>
                        <a:pt x="205264" y="132388"/>
                        <a:pt x="205238" y="128764"/>
                        <a:pt x="203211" y="126230"/>
                      </a:cubicBezTo>
                      <a:cubicBezTo>
                        <a:pt x="200900" y="123341"/>
                        <a:pt x="196817" y="122442"/>
                        <a:pt x="193975" y="120073"/>
                      </a:cubicBezTo>
                      <a:cubicBezTo>
                        <a:pt x="170270" y="100319"/>
                        <a:pt x="198432" y="119965"/>
                        <a:pt x="175502" y="104679"/>
                      </a:cubicBezTo>
                      <a:cubicBezTo>
                        <a:pt x="173449" y="101600"/>
                        <a:pt x="171960" y="98059"/>
                        <a:pt x="169344" y="95443"/>
                      </a:cubicBezTo>
                      <a:cubicBezTo>
                        <a:pt x="165716" y="91815"/>
                        <a:pt x="159875" y="90476"/>
                        <a:pt x="157029" y="86206"/>
                      </a:cubicBezTo>
                      <a:cubicBezTo>
                        <a:pt x="153429" y="80805"/>
                        <a:pt x="154472" y="73134"/>
                        <a:pt x="150872" y="67733"/>
                      </a:cubicBezTo>
                      <a:cubicBezTo>
                        <a:pt x="142119" y="54604"/>
                        <a:pt x="138079" y="50198"/>
                        <a:pt x="132399" y="36946"/>
                      </a:cubicBezTo>
                      <a:cubicBezTo>
                        <a:pt x="131120" y="33963"/>
                        <a:pt x="130024" y="30877"/>
                        <a:pt x="129320" y="27709"/>
                      </a:cubicBezTo>
                      <a:cubicBezTo>
                        <a:pt x="127966" y="21615"/>
                        <a:pt x="131290" y="12908"/>
                        <a:pt x="126241" y="9236"/>
                      </a:cubicBezTo>
                      <a:cubicBezTo>
                        <a:pt x="117777" y="3080"/>
                        <a:pt x="105651" y="5432"/>
                        <a:pt x="95453" y="3079"/>
                      </a:cubicBezTo>
                      <a:cubicBezTo>
                        <a:pt x="92291" y="2349"/>
                        <a:pt x="89296" y="1026"/>
                        <a:pt x="86217" y="0"/>
                      </a:cubicBezTo>
                      <a:cubicBezTo>
                        <a:pt x="83138" y="1026"/>
                        <a:pt x="79818" y="1503"/>
                        <a:pt x="76981" y="3079"/>
                      </a:cubicBezTo>
                      <a:cubicBezTo>
                        <a:pt x="70512" y="6673"/>
                        <a:pt x="58508" y="15394"/>
                        <a:pt x="58508" y="15394"/>
                      </a:cubicBezTo>
                      <a:cubicBezTo>
                        <a:pt x="54403" y="21552"/>
                        <a:pt x="51426" y="28634"/>
                        <a:pt x="46193" y="33867"/>
                      </a:cubicBezTo>
                      <a:lnTo>
                        <a:pt x="27720" y="52339"/>
                      </a:lnTo>
                      <a:cubicBezTo>
                        <a:pt x="24641" y="55418"/>
                        <a:pt x="20899" y="57953"/>
                        <a:pt x="18484" y="61576"/>
                      </a:cubicBezTo>
                      <a:lnTo>
                        <a:pt x="6169" y="80049"/>
                      </a:lnTo>
                      <a:cubicBezTo>
                        <a:pt x="5143" y="85180"/>
                        <a:pt x="4225" y="90335"/>
                        <a:pt x="3090" y="95443"/>
                      </a:cubicBezTo>
                      <a:cubicBezTo>
                        <a:pt x="2172" y="99574"/>
                        <a:pt x="11" y="103527"/>
                        <a:pt x="11" y="107758"/>
                      </a:cubicBezTo>
                      <a:cubicBezTo>
                        <a:pt x="11" y="121139"/>
                        <a:pt x="-358" y="134853"/>
                        <a:pt x="3090" y="147782"/>
                      </a:cubicBezTo>
                      <a:cubicBezTo>
                        <a:pt x="4043" y="151357"/>
                        <a:pt x="8798" y="152825"/>
                        <a:pt x="12326" y="153939"/>
                      </a:cubicBezTo>
                      <a:cubicBezTo>
                        <a:pt x="49866" y="165794"/>
                        <a:pt x="54445" y="165362"/>
                        <a:pt x="86217" y="169333"/>
                      </a:cubicBezTo>
                      <a:cubicBezTo>
                        <a:pt x="90322" y="170359"/>
                        <a:pt x="94463" y="171250"/>
                        <a:pt x="98532" y="172412"/>
                      </a:cubicBezTo>
                      <a:cubicBezTo>
                        <a:pt x="101653" y="173304"/>
                        <a:pt x="104601" y="174787"/>
                        <a:pt x="107769" y="175491"/>
                      </a:cubicBezTo>
                      <a:cubicBezTo>
                        <a:pt x="113863" y="176845"/>
                        <a:pt x="120120" y="177346"/>
                        <a:pt x="126241" y="178570"/>
                      </a:cubicBezTo>
                      <a:cubicBezTo>
                        <a:pt x="159563" y="185235"/>
                        <a:pt x="108019" y="178257"/>
                        <a:pt x="166266" y="184727"/>
                      </a:cubicBezTo>
                      <a:cubicBezTo>
                        <a:pt x="189484" y="192467"/>
                        <a:pt x="160862" y="182025"/>
                        <a:pt x="184738" y="193964"/>
                      </a:cubicBezTo>
                      <a:cubicBezTo>
                        <a:pt x="187641" y="195416"/>
                        <a:pt x="191072" y="195592"/>
                        <a:pt x="193975" y="197043"/>
                      </a:cubicBezTo>
                      <a:cubicBezTo>
                        <a:pt x="202548" y="201329"/>
                        <a:pt x="205638" y="205627"/>
                        <a:pt x="212447" y="212436"/>
                      </a:cubicBezTo>
                      <a:cubicBezTo>
                        <a:pt x="217866" y="228693"/>
                        <a:pt x="213726" y="218974"/>
                        <a:pt x="227841" y="240146"/>
                      </a:cubicBezTo>
                      <a:lnTo>
                        <a:pt x="233999" y="249382"/>
                      </a:lnTo>
                      <a:cubicBezTo>
                        <a:pt x="241391" y="260468"/>
                        <a:pt x="249628" y="274130"/>
                        <a:pt x="261708" y="280170"/>
                      </a:cubicBezTo>
                      <a:lnTo>
                        <a:pt x="274023" y="286327"/>
                      </a:lnTo>
                      <a:cubicBezTo>
                        <a:pt x="276076" y="289406"/>
                        <a:pt x="276703" y="294299"/>
                        <a:pt x="280181" y="295564"/>
                      </a:cubicBezTo>
                      <a:cubicBezTo>
                        <a:pt x="288915" y="298740"/>
                        <a:pt x="302245" y="307366"/>
                        <a:pt x="304811" y="30480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9" name="Freeform: Shape 538">
                  <a:extLst>
                    <a:ext uri="{FF2B5EF4-FFF2-40B4-BE49-F238E27FC236}">
                      <a16:creationId xmlns:a16="http://schemas.microsoft.com/office/drawing/2014/main" id="{F9F590BB-9B23-48A3-9693-472E89C0FA3E}"/>
                    </a:ext>
                  </a:extLst>
                </p:cNvPr>
                <p:cNvSpPr/>
                <p:nvPr/>
              </p:nvSpPr>
              <p:spPr>
                <a:xfrm>
                  <a:off x="4949466" y="3280018"/>
                  <a:ext cx="164391" cy="75991"/>
                </a:xfrm>
                <a:custGeom>
                  <a:avLst/>
                  <a:gdLst>
                    <a:gd name="connsiteX0" fmla="*/ 354060 w 398490"/>
                    <a:gd name="connsiteY0" fmla="*/ 200121 h 200145"/>
                    <a:gd name="connsiteX1" fmla="*/ 372533 w 398490"/>
                    <a:gd name="connsiteY1" fmla="*/ 190885 h 200145"/>
                    <a:gd name="connsiteX2" fmla="*/ 394085 w 398490"/>
                    <a:gd name="connsiteY2" fmla="*/ 172412 h 200145"/>
                    <a:gd name="connsiteX3" fmla="*/ 394085 w 398490"/>
                    <a:gd name="connsiteY3" fmla="*/ 138545 h 200145"/>
                    <a:gd name="connsiteX4" fmla="*/ 381769 w 398490"/>
                    <a:gd name="connsiteY4" fmla="*/ 129309 h 200145"/>
                    <a:gd name="connsiteX5" fmla="*/ 366376 w 398490"/>
                    <a:gd name="connsiteY5" fmla="*/ 123151 h 200145"/>
                    <a:gd name="connsiteX6" fmla="*/ 354060 w 398490"/>
                    <a:gd name="connsiteY6" fmla="*/ 116994 h 200145"/>
                    <a:gd name="connsiteX7" fmla="*/ 338666 w 398490"/>
                    <a:gd name="connsiteY7" fmla="*/ 107757 h 200145"/>
                    <a:gd name="connsiteX8" fmla="*/ 326351 w 398490"/>
                    <a:gd name="connsiteY8" fmla="*/ 104679 h 200145"/>
                    <a:gd name="connsiteX9" fmla="*/ 267854 w 398490"/>
                    <a:gd name="connsiteY9" fmla="*/ 95442 h 200145"/>
                    <a:gd name="connsiteX10" fmla="*/ 264776 w 398490"/>
                    <a:gd name="connsiteY10" fmla="*/ 86206 h 200145"/>
                    <a:gd name="connsiteX11" fmla="*/ 261697 w 398490"/>
                    <a:gd name="connsiteY11" fmla="*/ 73891 h 200145"/>
                    <a:gd name="connsiteX12" fmla="*/ 246303 w 398490"/>
                    <a:gd name="connsiteY12" fmla="*/ 46182 h 200145"/>
                    <a:gd name="connsiteX13" fmla="*/ 240145 w 398490"/>
                    <a:gd name="connsiteY13" fmla="*/ 36945 h 200145"/>
                    <a:gd name="connsiteX14" fmla="*/ 212436 w 398490"/>
                    <a:gd name="connsiteY14" fmla="*/ 27709 h 200145"/>
                    <a:gd name="connsiteX15" fmla="*/ 160097 w 398490"/>
                    <a:gd name="connsiteY15" fmla="*/ 21551 h 200145"/>
                    <a:gd name="connsiteX16" fmla="*/ 150860 w 398490"/>
                    <a:gd name="connsiteY16" fmla="*/ 18473 h 200145"/>
                    <a:gd name="connsiteX17" fmla="*/ 135466 w 398490"/>
                    <a:gd name="connsiteY17" fmla="*/ 12315 h 200145"/>
                    <a:gd name="connsiteX18" fmla="*/ 120072 w 398490"/>
                    <a:gd name="connsiteY18" fmla="*/ 9236 h 200145"/>
                    <a:gd name="connsiteX19" fmla="*/ 110836 w 398490"/>
                    <a:gd name="connsiteY19" fmla="*/ 6157 h 200145"/>
                    <a:gd name="connsiteX20" fmla="*/ 73891 w 398490"/>
                    <a:gd name="connsiteY20" fmla="*/ 3079 h 200145"/>
                    <a:gd name="connsiteX21" fmla="*/ 64654 w 398490"/>
                    <a:gd name="connsiteY21" fmla="*/ 0 h 200145"/>
                    <a:gd name="connsiteX22" fmla="*/ 36945 w 398490"/>
                    <a:gd name="connsiteY22" fmla="*/ 6157 h 200145"/>
                    <a:gd name="connsiteX23" fmla="*/ 21551 w 398490"/>
                    <a:gd name="connsiteY23" fmla="*/ 24630 h 200145"/>
                    <a:gd name="connsiteX24" fmla="*/ 9236 w 398490"/>
                    <a:gd name="connsiteY24" fmla="*/ 43103 h 200145"/>
                    <a:gd name="connsiteX25" fmla="*/ 0 w 398490"/>
                    <a:gd name="connsiteY25" fmla="*/ 55418 h 200145"/>
                    <a:gd name="connsiteX26" fmla="*/ 3079 w 398490"/>
                    <a:gd name="connsiteY26" fmla="*/ 98521 h 200145"/>
                    <a:gd name="connsiteX27" fmla="*/ 6157 w 398490"/>
                    <a:gd name="connsiteY27" fmla="*/ 107757 h 200145"/>
                    <a:gd name="connsiteX28" fmla="*/ 33866 w 398490"/>
                    <a:gd name="connsiteY28" fmla="*/ 120073 h 200145"/>
                    <a:gd name="connsiteX29" fmla="*/ 135466 w 398490"/>
                    <a:gd name="connsiteY29" fmla="*/ 126230 h 200145"/>
                    <a:gd name="connsiteX30" fmla="*/ 178569 w 398490"/>
                    <a:gd name="connsiteY30" fmla="*/ 123151 h 200145"/>
                    <a:gd name="connsiteX31" fmla="*/ 270933 w 398490"/>
                    <a:gd name="connsiteY31" fmla="*/ 129309 h 200145"/>
                    <a:gd name="connsiteX32" fmla="*/ 280169 w 398490"/>
                    <a:gd name="connsiteY32" fmla="*/ 135466 h 200145"/>
                    <a:gd name="connsiteX33" fmla="*/ 289406 w 398490"/>
                    <a:gd name="connsiteY33" fmla="*/ 138545 h 200145"/>
                    <a:gd name="connsiteX34" fmla="*/ 292485 w 398490"/>
                    <a:gd name="connsiteY34" fmla="*/ 147782 h 200145"/>
                    <a:gd name="connsiteX35" fmla="*/ 307879 w 398490"/>
                    <a:gd name="connsiteY35" fmla="*/ 166254 h 200145"/>
                    <a:gd name="connsiteX36" fmla="*/ 310957 w 398490"/>
                    <a:gd name="connsiteY36" fmla="*/ 175491 h 200145"/>
                    <a:gd name="connsiteX37" fmla="*/ 338666 w 398490"/>
                    <a:gd name="connsiteY37" fmla="*/ 200121 h 200145"/>
                    <a:gd name="connsiteX38" fmla="*/ 363297 w 398490"/>
                    <a:gd name="connsiteY38" fmla="*/ 193963 h 200145"/>
                    <a:gd name="connsiteX39" fmla="*/ 354060 w 398490"/>
                    <a:gd name="connsiteY39" fmla="*/ 200121 h 20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98490" h="200145">
                      <a:moveTo>
                        <a:pt x="354060" y="200121"/>
                      </a:moveTo>
                      <a:cubicBezTo>
                        <a:pt x="355599" y="199608"/>
                        <a:pt x="366630" y="194427"/>
                        <a:pt x="372533" y="190885"/>
                      </a:cubicBezTo>
                      <a:cubicBezTo>
                        <a:pt x="382403" y="184963"/>
                        <a:pt x="386250" y="180247"/>
                        <a:pt x="394085" y="172412"/>
                      </a:cubicBezTo>
                      <a:cubicBezTo>
                        <a:pt x="398256" y="159896"/>
                        <a:pt x="401448" y="154745"/>
                        <a:pt x="394085" y="138545"/>
                      </a:cubicBezTo>
                      <a:cubicBezTo>
                        <a:pt x="391962" y="133873"/>
                        <a:pt x="386255" y="131801"/>
                        <a:pt x="381769" y="129309"/>
                      </a:cubicBezTo>
                      <a:cubicBezTo>
                        <a:pt x="376938" y="126625"/>
                        <a:pt x="371426" y="125395"/>
                        <a:pt x="366376" y="123151"/>
                      </a:cubicBezTo>
                      <a:cubicBezTo>
                        <a:pt x="362182" y="121287"/>
                        <a:pt x="358072" y="119223"/>
                        <a:pt x="354060" y="116994"/>
                      </a:cubicBezTo>
                      <a:cubicBezTo>
                        <a:pt x="348829" y="114088"/>
                        <a:pt x="344134" y="110187"/>
                        <a:pt x="338666" y="107757"/>
                      </a:cubicBezTo>
                      <a:cubicBezTo>
                        <a:pt x="334799" y="106039"/>
                        <a:pt x="330456" y="105705"/>
                        <a:pt x="326351" y="104679"/>
                      </a:cubicBezTo>
                      <a:cubicBezTo>
                        <a:pt x="298657" y="86214"/>
                        <a:pt x="342015" y="112892"/>
                        <a:pt x="267854" y="95442"/>
                      </a:cubicBezTo>
                      <a:cubicBezTo>
                        <a:pt x="264695" y="94699"/>
                        <a:pt x="265667" y="89326"/>
                        <a:pt x="264776" y="86206"/>
                      </a:cubicBezTo>
                      <a:cubicBezTo>
                        <a:pt x="263614" y="82137"/>
                        <a:pt x="262913" y="77944"/>
                        <a:pt x="261697" y="73891"/>
                      </a:cubicBezTo>
                      <a:cubicBezTo>
                        <a:pt x="253407" y="46259"/>
                        <a:pt x="260635" y="63381"/>
                        <a:pt x="246303" y="46182"/>
                      </a:cubicBezTo>
                      <a:cubicBezTo>
                        <a:pt x="243934" y="43339"/>
                        <a:pt x="242762" y="39562"/>
                        <a:pt x="240145" y="36945"/>
                      </a:cubicBezTo>
                      <a:cubicBezTo>
                        <a:pt x="231599" y="28399"/>
                        <a:pt x="224631" y="29585"/>
                        <a:pt x="212436" y="27709"/>
                      </a:cubicBezTo>
                      <a:cubicBezTo>
                        <a:pt x="187155" y="23819"/>
                        <a:pt x="188895" y="24431"/>
                        <a:pt x="160097" y="21551"/>
                      </a:cubicBezTo>
                      <a:cubicBezTo>
                        <a:pt x="157018" y="20525"/>
                        <a:pt x="153899" y="19612"/>
                        <a:pt x="150860" y="18473"/>
                      </a:cubicBezTo>
                      <a:cubicBezTo>
                        <a:pt x="145685" y="16533"/>
                        <a:pt x="140760" y="13903"/>
                        <a:pt x="135466" y="12315"/>
                      </a:cubicBezTo>
                      <a:cubicBezTo>
                        <a:pt x="130454" y="10811"/>
                        <a:pt x="125149" y="10505"/>
                        <a:pt x="120072" y="9236"/>
                      </a:cubicBezTo>
                      <a:cubicBezTo>
                        <a:pt x="116924" y="8449"/>
                        <a:pt x="114053" y="6586"/>
                        <a:pt x="110836" y="6157"/>
                      </a:cubicBezTo>
                      <a:cubicBezTo>
                        <a:pt x="98587" y="4524"/>
                        <a:pt x="86206" y="4105"/>
                        <a:pt x="73891" y="3079"/>
                      </a:cubicBezTo>
                      <a:cubicBezTo>
                        <a:pt x="70812" y="2053"/>
                        <a:pt x="67900" y="0"/>
                        <a:pt x="64654" y="0"/>
                      </a:cubicBezTo>
                      <a:cubicBezTo>
                        <a:pt x="53822" y="0"/>
                        <a:pt x="46468" y="2984"/>
                        <a:pt x="36945" y="6157"/>
                      </a:cubicBezTo>
                      <a:cubicBezTo>
                        <a:pt x="14955" y="39147"/>
                        <a:pt x="49193" y="-10909"/>
                        <a:pt x="21551" y="24630"/>
                      </a:cubicBezTo>
                      <a:cubicBezTo>
                        <a:pt x="17007" y="30472"/>
                        <a:pt x="13676" y="37183"/>
                        <a:pt x="9236" y="43103"/>
                      </a:cubicBezTo>
                      <a:lnTo>
                        <a:pt x="0" y="55418"/>
                      </a:lnTo>
                      <a:cubicBezTo>
                        <a:pt x="1026" y="69786"/>
                        <a:pt x="1396" y="84215"/>
                        <a:pt x="3079" y="98521"/>
                      </a:cubicBezTo>
                      <a:cubicBezTo>
                        <a:pt x="3458" y="101744"/>
                        <a:pt x="4130" y="105223"/>
                        <a:pt x="6157" y="107757"/>
                      </a:cubicBezTo>
                      <a:cubicBezTo>
                        <a:pt x="10741" y="113487"/>
                        <a:pt x="29516" y="119809"/>
                        <a:pt x="33866" y="120073"/>
                      </a:cubicBezTo>
                      <a:lnTo>
                        <a:pt x="135466" y="126230"/>
                      </a:lnTo>
                      <a:cubicBezTo>
                        <a:pt x="149834" y="125204"/>
                        <a:pt x="164165" y="123151"/>
                        <a:pt x="178569" y="123151"/>
                      </a:cubicBezTo>
                      <a:cubicBezTo>
                        <a:pt x="244328" y="123151"/>
                        <a:pt x="233711" y="121864"/>
                        <a:pt x="270933" y="129309"/>
                      </a:cubicBezTo>
                      <a:cubicBezTo>
                        <a:pt x="274012" y="131361"/>
                        <a:pt x="276860" y="133811"/>
                        <a:pt x="280169" y="135466"/>
                      </a:cubicBezTo>
                      <a:cubicBezTo>
                        <a:pt x="283072" y="136917"/>
                        <a:pt x="287111" y="136250"/>
                        <a:pt x="289406" y="138545"/>
                      </a:cubicBezTo>
                      <a:cubicBezTo>
                        <a:pt x="291701" y="140840"/>
                        <a:pt x="291034" y="144879"/>
                        <a:pt x="292485" y="147782"/>
                      </a:cubicBezTo>
                      <a:cubicBezTo>
                        <a:pt x="296772" y="156356"/>
                        <a:pt x="301068" y="159444"/>
                        <a:pt x="307879" y="166254"/>
                      </a:cubicBezTo>
                      <a:cubicBezTo>
                        <a:pt x="308905" y="169333"/>
                        <a:pt x="308965" y="172929"/>
                        <a:pt x="310957" y="175491"/>
                      </a:cubicBezTo>
                      <a:cubicBezTo>
                        <a:pt x="322309" y="190087"/>
                        <a:pt x="326322" y="191891"/>
                        <a:pt x="338666" y="200121"/>
                      </a:cubicBezTo>
                      <a:cubicBezTo>
                        <a:pt x="369979" y="193858"/>
                        <a:pt x="341196" y="200277"/>
                        <a:pt x="363297" y="193963"/>
                      </a:cubicBezTo>
                      <a:cubicBezTo>
                        <a:pt x="367366" y="192801"/>
                        <a:pt x="352521" y="200634"/>
                        <a:pt x="354060" y="20012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0" name="Freeform: Shape 539">
                  <a:extLst>
                    <a:ext uri="{FF2B5EF4-FFF2-40B4-BE49-F238E27FC236}">
                      <a16:creationId xmlns:a16="http://schemas.microsoft.com/office/drawing/2014/main" id="{5D3D0621-FFF8-4106-837B-D5B552FE1E98}"/>
                    </a:ext>
                  </a:extLst>
                </p:cNvPr>
                <p:cNvSpPr/>
                <p:nvPr/>
              </p:nvSpPr>
              <p:spPr>
                <a:xfrm>
                  <a:off x="4946916" y="3357554"/>
                  <a:ext cx="159075" cy="63908"/>
                </a:xfrm>
                <a:custGeom>
                  <a:avLst/>
                  <a:gdLst>
                    <a:gd name="connsiteX0" fmla="*/ 384872 w 385603"/>
                    <a:gd name="connsiteY0" fmla="*/ 125216 h 168319"/>
                    <a:gd name="connsiteX1" fmla="*/ 354084 w 385603"/>
                    <a:gd name="connsiteY1" fmla="*/ 106743 h 168319"/>
                    <a:gd name="connsiteX2" fmla="*/ 341769 w 385603"/>
                    <a:gd name="connsiteY2" fmla="*/ 97507 h 168319"/>
                    <a:gd name="connsiteX3" fmla="*/ 314060 w 385603"/>
                    <a:gd name="connsiteY3" fmla="*/ 88271 h 168319"/>
                    <a:gd name="connsiteX4" fmla="*/ 304823 w 385603"/>
                    <a:gd name="connsiteY4" fmla="*/ 82113 h 168319"/>
                    <a:gd name="connsiteX5" fmla="*/ 258641 w 385603"/>
                    <a:gd name="connsiteY5" fmla="*/ 69798 h 168319"/>
                    <a:gd name="connsiteX6" fmla="*/ 215538 w 385603"/>
                    <a:gd name="connsiteY6" fmla="*/ 63640 h 168319"/>
                    <a:gd name="connsiteX7" fmla="*/ 197066 w 385603"/>
                    <a:gd name="connsiteY7" fmla="*/ 60562 h 168319"/>
                    <a:gd name="connsiteX8" fmla="*/ 178593 w 385603"/>
                    <a:gd name="connsiteY8" fmla="*/ 54404 h 168319"/>
                    <a:gd name="connsiteX9" fmla="*/ 150884 w 385603"/>
                    <a:gd name="connsiteY9" fmla="*/ 32852 h 168319"/>
                    <a:gd name="connsiteX10" fmla="*/ 141647 w 385603"/>
                    <a:gd name="connsiteY10" fmla="*/ 26695 h 168319"/>
                    <a:gd name="connsiteX11" fmla="*/ 110860 w 385603"/>
                    <a:gd name="connsiteY11" fmla="*/ 17459 h 168319"/>
                    <a:gd name="connsiteX12" fmla="*/ 89308 w 385603"/>
                    <a:gd name="connsiteY12" fmla="*/ 11301 h 168319"/>
                    <a:gd name="connsiteX13" fmla="*/ 18496 w 385603"/>
                    <a:gd name="connsiteY13" fmla="*/ 8222 h 168319"/>
                    <a:gd name="connsiteX14" fmla="*/ 23 w 385603"/>
                    <a:gd name="connsiteY14" fmla="*/ 2065 h 168319"/>
                    <a:gd name="connsiteX15" fmla="*/ 3102 w 385603"/>
                    <a:gd name="connsiteY15" fmla="*/ 32852 h 168319"/>
                    <a:gd name="connsiteX16" fmla="*/ 6181 w 385603"/>
                    <a:gd name="connsiteY16" fmla="*/ 42089 h 168319"/>
                    <a:gd name="connsiteX17" fmla="*/ 18496 w 385603"/>
                    <a:gd name="connsiteY17" fmla="*/ 69798 h 168319"/>
                    <a:gd name="connsiteX18" fmla="*/ 21575 w 385603"/>
                    <a:gd name="connsiteY18" fmla="*/ 79034 h 168319"/>
                    <a:gd name="connsiteX19" fmla="*/ 27732 w 385603"/>
                    <a:gd name="connsiteY19" fmla="*/ 128295 h 168319"/>
                    <a:gd name="connsiteX20" fmla="*/ 40047 w 385603"/>
                    <a:gd name="connsiteY20" fmla="*/ 125216 h 168319"/>
                    <a:gd name="connsiteX21" fmla="*/ 113938 w 385603"/>
                    <a:gd name="connsiteY21" fmla="*/ 122137 h 168319"/>
                    <a:gd name="connsiteX22" fmla="*/ 160120 w 385603"/>
                    <a:gd name="connsiteY22" fmla="*/ 125216 h 168319"/>
                    <a:gd name="connsiteX23" fmla="*/ 169357 w 385603"/>
                    <a:gd name="connsiteY23" fmla="*/ 131374 h 168319"/>
                    <a:gd name="connsiteX24" fmla="*/ 190908 w 385603"/>
                    <a:gd name="connsiteY24" fmla="*/ 137531 h 168319"/>
                    <a:gd name="connsiteX25" fmla="*/ 200144 w 385603"/>
                    <a:gd name="connsiteY25" fmla="*/ 143689 h 168319"/>
                    <a:gd name="connsiteX26" fmla="*/ 240169 w 385603"/>
                    <a:gd name="connsiteY26" fmla="*/ 152925 h 168319"/>
                    <a:gd name="connsiteX27" fmla="*/ 249405 w 385603"/>
                    <a:gd name="connsiteY27" fmla="*/ 156004 h 168319"/>
                    <a:gd name="connsiteX28" fmla="*/ 267878 w 385603"/>
                    <a:gd name="connsiteY28" fmla="*/ 168319 h 168319"/>
                    <a:gd name="connsiteX29" fmla="*/ 310981 w 385603"/>
                    <a:gd name="connsiteY29" fmla="*/ 165240 h 168319"/>
                    <a:gd name="connsiteX30" fmla="*/ 329453 w 385603"/>
                    <a:gd name="connsiteY30" fmla="*/ 152925 h 168319"/>
                    <a:gd name="connsiteX31" fmla="*/ 347926 w 385603"/>
                    <a:gd name="connsiteY31" fmla="*/ 146768 h 168319"/>
                    <a:gd name="connsiteX32" fmla="*/ 369478 w 385603"/>
                    <a:gd name="connsiteY32" fmla="*/ 134452 h 168319"/>
                    <a:gd name="connsiteX33" fmla="*/ 384872 w 385603"/>
                    <a:gd name="connsiteY33" fmla="*/ 125216 h 16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5603" h="168319">
                      <a:moveTo>
                        <a:pt x="384872" y="125216"/>
                      </a:moveTo>
                      <a:cubicBezTo>
                        <a:pt x="382306" y="120598"/>
                        <a:pt x="389243" y="124322"/>
                        <a:pt x="354084" y="106743"/>
                      </a:cubicBezTo>
                      <a:cubicBezTo>
                        <a:pt x="349495" y="104448"/>
                        <a:pt x="346254" y="99999"/>
                        <a:pt x="341769" y="97507"/>
                      </a:cubicBezTo>
                      <a:cubicBezTo>
                        <a:pt x="332280" y="92235"/>
                        <a:pt x="324208" y="90807"/>
                        <a:pt x="314060" y="88271"/>
                      </a:cubicBezTo>
                      <a:cubicBezTo>
                        <a:pt x="310981" y="86218"/>
                        <a:pt x="308205" y="83616"/>
                        <a:pt x="304823" y="82113"/>
                      </a:cubicBezTo>
                      <a:cubicBezTo>
                        <a:pt x="292822" y="76779"/>
                        <a:pt x="270167" y="71803"/>
                        <a:pt x="258641" y="69798"/>
                      </a:cubicBezTo>
                      <a:cubicBezTo>
                        <a:pt x="244342" y="67311"/>
                        <a:pt x="229854" y="66026"/>
                        <a:pt x="215538" y="63640"/>
                      </a:cubicBezTo>
                      <a:lnTo>
                        <a:pt x="197066" y="60562"/>
                      </a:lnTo>
                      <a:cubicBezTo>
                        <a:pt x="190908" y="58509"/>
                        <a:pt x="183183" y="58994"/>
                        <a:pt x="178593" y="54404"/>
                      </a:cubicBezTo>
                      <a:cubicBezTo>
                        <a:pt x="164126" y="39937"/>
                        <a:pt x="172976" y="47580"/>
                        <a:pt x="150884" y="32852"/>
                      </a:cubicBezTo>
                      <a:cubicBezTo>
                        <a:pt x="147805" y="30799"/>
                        <a:pt x="145157" y="27865"/>
                        <a:pt x="141647" y="26695"/>
                      </a:cubicBezTo>
                      <a:cubicBezTo>
                        <a:pt x="108441" y="15625"/>
                        <a:pt x="136460" y="24440"/>
                        <a:pt x="110860" y="17459"/>
                      </a:cubicBezTo>
                      <a:cubicBezTo>
                        <a:pt x="103652" y="15493"/>
                        <a:pt x="96742" y="12044"/>
                        <a:pt x="89308" y="11301"/>
                      </a:cubicBezTo>
                      <a:cubicBezTo>
                        <a:pt x="65799" y="8950"/>
                        <a:pt x="42100" y="9248"/>
                        <a:pt x="18496" y="8222"/>
                      </a:cubicBezTo>
                      <a:cubicBezTo>
                        <a:pt x="12338" y="6170"/>
                        <a:pt x="-623" y="-4393"/>
                        <a:pt x="23" y="2065"/>
                      </a:cubicBezTo>
                      <a:cubicBezTo>
                        <a:pt x="1049" y="12327"/>
                        <a:pt x="1534" y="22658"/>
                        <a:pt x="3102" y="32852"/>
                      </a:cubicBezTo>
                      <a:cubicBezTo>
                        <a:pt x="3596" y="36060"/>
                        <a:pt x="5041" y="39050"/>
                        <a:pt x="6181" y="42089"/>
                      </a:cubicBezTo>
                      <a:cubicBezTo>
                        <a:pt x="20495" y="80263"/>
                        <a:pt x="4507" y="37161"/>
                        <a:pt x="18496" y="69798"/>
                      </a:cubicBezTo>
                      <a:cubicBezTo>
                        <a:pt x="19774" y="72781"/>
                        <a:pt x="20549" y="75955"/>
                        <a:pt x="21575" y="79034"/>
                      </a:cubicBezTo>
                      <a:cubicBezTo>
                        <a:pt x="23627" y="95454"/>
                        <a:pt x="21586" y="112930"/>
                        <a:pt x="27732" y="128295"/>
                      </a:cubicBezTo>
                      <a:cubicBezTo>
                        <a:pt x="29303" y="132224"/>
                        <a:pt x="35826" y="125517"/>
                        <a:pt x="40047" y="125216"/>
                      </a:cubicBezTo>
                      <a:cubicBezTo>
                        <a:pt x="64636" y="123460"/>
                        <a:pt x="89308" y="123163"/>
                        <a:pt x="113938" y="122137"/>
                      </a:cubicBezTo>
                      <a:cubicBezTo>
                        <a:pt x="129332" y="123163"/>
                        <a:pt x="144902" y="122679"/>
                        <a:pt x="160120" y="125216"/>
                      </a:cubicBezTo>
                      <a:cubicBezTo>
                        <a:pt x="163770" y="125824"/>
                        <a:pt x="166047" y="129719"/>
                        <a:pt x="169357" y="131374"/>
                      </a:cubicBezTo>
                      <a:cubicBezTo>
                        <a:pt x="173770" y="133580"/>
                        <a:pt x="186968" y="136546"/>
                        <a:pt x="190908" y="137531"/>
                      </a:cubicBezTo>
                      <a:cubicBezTo>
                        <a:pt x="193987" y="139584"/>
                        <a:pt x="196763" y="142186"/>
                        <a:pt x="200144" y="143689"/>
                      </a:cubicBezTo>
                      <a:cubicBezTo>
                        <a:pt x="216156" y="150806"/>
                        <a:pt x="222640" y="150421"/>
                        <a:pt x="240169" y="152925"/>
                      </a:cubicBezTo>
                      <a:cubicBezTo>
                        <a:pt x="243248" y="153951"/>
                        <a:pt x="246568" y="154428"/>
                        <a:pt x="249405" y="156004"/>
                      </a:cubicBezTo>
                      <a:cubicBezTo>
                        <a:pt x="255874" y="159598"/>
                        <a:pt x="267878" y="168319"/>
                        <a:pt x="267878" y="168319"/>
                      </a:cubicBezTo>
                      <a:cubicBezTo>
                        <a:pt x="282246" y="167293"/>
                        <a:pt x="297007" y="168734"/>
                        <a:pt x="310981" y="165240"/>
                      </a:cubicBezTo>
                      <a:cubicBezTo>
                        <a:pt x="318160" y="163445"/>
                        <a:pt x="322432" y="155265"/>
                        <a:pt x="329453" y="152925"/>
                      </a:cubicBezTo>
                      <a:lnTo>
                        <a:pt x="347926" y="146768"/>
                      </a:lnTo>
                      <a:cubicBezTo>
                        <a:pt x="357200" y="140585"/>
                        <a:pt x="358544" y="139138"/>
                        <a:pt x="369478" y="134452"/>
                      </a:cubicBezTo>
                      <a:cubicBezTo>
                        <a:pt x="383468" y="128457"/>
                        <a:pt x="387438" y="129834"/>
                        <a:pt x="384872" y="12521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1" name="Freeform: Shape 540">
                  <a:extLst>
                    <a:ext uri="{FF2B5EF4-FFF2-40B4-BE49-F238E27FC236}">
                      <a16:creationId xmlns:a16="http://schemas.microsoft.com/office/drawing/2014/main" id="{3691F06B-CCC0-43EF-9195-2CB0F985891D}"/>
                    </a:ext>
                  </a:extLst>
                </p:cNvPr>
                <p:cNvSpPr/>
                <p:nvPr/>
              </p:nvSpPr>
              <p:spPr>
                <a:xfrm>
                  <a:off x="4924425" y="3416786"/>
                  <a:ext cx="189320" cy="49096"/>
                </a:xfrm>
                <a:custGeom>
                  <a:avLst/>
                  <a:gdLst>
                    <a:gd name="connsiteX0" fmla="*/ 411682 w 458920"/>
                    <a:gd name="connsiteY0" fmla="*/ 95442 h 129309"/>
                    <a:gd name="connsiteX1" fmla="*/ 390130 w 458920"/>
                    <a:gd name="connsiteY1" fmla="*/ 73891 h 129309"/>
                    <a:gd name="connsiteX2" fmla="*/ 380894 w 458920"/>
                    <a:gd name="connsiteY2" fmla="*/ 70812 h 129309"/>
                    <a:gd name="connsiteX3" fmla="*/ 371657 w 458920"/>
                    <a:gd name="connsiteY3" fmla="*/ 64655 h 129309"/>
                    <a:gd name="connsiteX4" fmla="*/ 347027 w 458920"/>
                    <a:gd name="connsiteY4" fmla="*/ 58497 h 129309"/>
                    <a:gd name="connsiteX5" fmla="*/ 285451 w 458920"/>
                    <a:gd name="connsiteY5" fmla="*/ 52339 h 129309"/>
                    <a:gd name="connsiteX6" fmla="*/ 276215 w 458920"/>
                    <a:gd name="connsiteY6" fmla="*/ 49261 h 129309"/>
                    <a:gd name="connsiteX7" fmla="*/ 260821 w 458920"/>
                    <a:gd name="connsiteY7" fmla="*/ 33867 h 129309"/>
                    <a:gd name="connsiteX8" fmla="*/ 251585 w 458920"/>
                    <a:gd name="connsiteY8" fmla="*/ 30788 h 129309"/>
                    <a:gd name="connsiteX9" fmla="*/ 239269 w 458920"/>
                    <a:gd name="connsiteY9" fmla="*/ 24630 h 129309"/>
                    <a:gd name="connsiteX10" fmla="*/ 220797 w 458920"/>
                    <a:gd name="connsiteY10" fmla="*/ 21552 h 129309"/>
                    <a:gd name="connsiteX11" fmla="*/ 208482 w 458920"/>
                    <a:gd name="connsiteY11" fmla="*/ 18473 h 129309"/>
                    <a:gd name="connsiteX12" fmla="*/ 180772 w 458920"/>
                    <a:gd name="connsiteY12" fmla="*/ 12315 h 129309"/>
                    <a:gd name="connsiteX13" fmla="*/ 171536 w 458920"/>
                    <a:gd name="connsiteY13" fmla="*/ 9236 h 129309"/>
                    <a:gd name="connsiteX14" fmla="*/ 162300 w 458920"/>
                    <a:gd name="connsiteY14" fmla="*/ 3079 h 129309"/>
                    <a:gd name="connsiteX15" fmla="*/ 143827 w 458920"/>
                    <a:gd name="connsiteY15" fmla="*/ 0 h 129309"/>
                    <a:gd name="connsiteX16" fmla="*/ 103803 w 458920"/>
                    <a:gd name="connsiteY16" fmla="*/ 3079 h 129309"/>
                    <a:gd name="connsiteX17" fmla="*/ 94566 w 458920"/>
                    <a:gd name="connsiteY17" fmla="*/ 9236 h 129309"/>
                    <a:gd name="connsiteX18" fmla="*/ 63779 w 458920"/>
                    <a:gd name="connsiteY18" fmla="*/ 18473 h 129309"/>
                    <a:gd name="connsiteX19" fmla="*/ 45306 w 458920"/>
                    <a:gd name="connsiteY19" fmla="*/ 24630 h 129309"/>
                    <a:gd name="connsiteX20" fmla="*/ 32991 w 458920"/>
                    <a:gd name="connsiteY20" fmla="*/ 27709 h 129309"/>
                    <a:gd name="connsiteX21" fmla="*/ 14518 w 458920"/>
                    <a:gd name="connsiteY21" fmla="*/ 33867 h 129309"/>
                    <a:gd name="connsiteX22" fmla="*/ 5282 w 458920"/>
                    <a:gd name="connsiteY22" fmla="*/ 43103 h 129309"/>
                    <a:gd name="connsiteX23" fmla="*/ 2203 w 458920"/>
                    <a:gd name="connsiteY23" fmla="*/ 55418 h 129309"/>
                    <a:gd name="connsiteX24" fmla="*/ 5282 w 458920"/>
                    <a:gd name="connsiteY24" fmla="*/ 107758 h 129309"/>
                    <a:gd name="connsiteX25" fmla="*/ 39148 w 458920"/>
                    <a:gd name="connsiteY25" fmla="*/ 110836 h 129309"/>
                    <a:gd name="connsiteX26" fmla="*/ 63779 w 458920"/>
                    <a:gd name="connsiteY26" fmla="*/ 123152 h 129309"/>
                    <a:gd name="connsiteX27" fmla="*/ 82251 w 458920"/>
                    <a:gd name="connsiteY27" fmla="*/ 129309 h 129309"/>
                    <a:gd name="connsiteX28" fmla="*/ 457863 w 458920"/>
                    <a:gd name="connsiteY28" fmla="*/ 126230 h 129309"/>
                    <a:gd name="connsiteX29" fmla="*/ 451706 w 458920"/>
                    <a:gd name="connsiteY29" fmla="*/ 116994 h 129309"/>
                    <a:gd name="connsiteX30" fmla="*/ 442469 w 458920"/>
                    <a:gd name="connsiteY30" fmla="*/ 113915 h 129309"/>
                    <a:gd name="connsiteX31" fmla="*/ 433233 w 458920"/>
                    <a:gd name="connsiteY31" fmla="*/ 107758 h 129309"/>
                    <a:gd name="connsiteX32" fmla="*/ 417839 w 458920"/>
                    <a:gd name="connsiteY32" fmla="*/ 92364 h 129309"/>
                    <a:gd name="connsiteX33" fmla="*/ 411682 w 458920"/>
                    <a:gd name="connsiteY33" fmla="*/ 9544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8920" h="129309">
                      <a:moveTo>
                        <a:pt x="411682" y="95442"/>
                      </a:moveTo>
                      <a:cubicBezTo>
                        <a:pt x="407064" y="92363"/>
                        <a:pt x="398063" y="80238"/>
                        <a:pt x="390130" y="73891"/>
                      </a:cubicBezTo>
                      <a:cubicBezTo>
                        <a:pt x="387596" y="71864"/>
                        <a:pt x="383797" y="72263"/>
                        <a:pt x="380894" y="70812"/>
                      </a:cubicBezTo>
                      <a:cubicBezTo>
                        <a:pt x="377584" y="69157"/>
                        <a:pt x="375135" y="65920"/>
                        <a:pt x="371657" y="64655"/>
                      </a:cubicBezTo>
                      <a:cubicBezTo>
                        <a:pt x="363704" y="61763"/>
                        <a:pt x="355237" y="60550"/>
                        <a:pt x="347027" y="58497"/>
                      </a:cubicBezTo>
                      <a:cubicBezTo>
                        <a:pt x="318751" y="51427"/>
                        <a:pt x="338935" y="55682"/>
                        <a:pt x="285451" y="52339"/>
                      </a:cubicBezTo>
                      <a:cubicBezTo>
                        <a:pt x="282372" y="51313"/>
                        <a:pt x="278749" y="51288"/>
                        <a:pt x="276215" y="49261"/>
                      </a:cubicBezTo>
                      <a:cubicBezTo>
                        <a:pt x="255687" y="32839"/>
                        <a:pt x="285452" y="46182"/>
                        <a:pt x="260821" y="33867"/>
                      </a:cubicBezTo>
                      <a:cubicBezTo>
                        <a:pt x="257918" y="32416"/>
                        <a:pt x="254568" y="32066"/>
                        <a:pt x="251585" y="30788"/>
                      </a:cubicBezTo>
                      <a:cubicBezTo>
                        <a:pt x="247366" y="28980"/>
                        <a:pt x="243665" y="25949"/>
                        <a:pt x="239269" y="24630"/>
                      </a:cubicBezTo>
                      <a:cubicBezTo>
                        <a:pt x="233290" y="22836"/>
                        <a:pt x="226918" y="22776"/>
                        <a:pt x="220797" y="21552"/>
                      </a:cubicBezTo>
                      <a:cubicBezTo>
                        <a:pt x="216648" y="20722"/>
                        <a:pt x="212605" y="19425"/>
                        <a:pt x="208482" y="18473"/>
                      </a:cubicBezTo>
                      <a:cubicBezTo>
                        <a:pt x="199262" y="16345"/>
                        <a:pt x="189951" y="14610"/>
                        <a:pt x="180772" y="12315"/>
                      </a:cubicBezTo>
                      <a:cubicBezTo>
                        <a:pt x="177624" y="11528"/>
                        <a:pt x="174439" y="10687"/>
                        <a:pt x="171536" y="9236"/>
                      </a:cubicBezTo>
                      <a:cubicBezTo>
                        <a:pt x="168227" y="7581"/>
                        <a:pt x="165810" y="4249"/>
                        <a:pt x="162300" y="3079"/>
                      </a:cubicBezTo>
                      <a:cubicBezTo>
                        <a:pt x="156378" y="1105"/>
                        <a:pt x="149985" y="1026"/>
                        <a:pt x="143827" y="0"/>
                      </a:cubicBezTo>
                      <a:cubicBezTo>
                        <a:pt x="130486" y="1026"/>
                        <a:pt x="116955" y="613"/>
                        <a:pt x="103803" y="3079"/>
                      </a:cubicBezTo>
                      <a:cubicBezTo>
                        <a:pt x="100166" y="3761"/>
                        <a:pt x="97947" y="7733"/>
                        <a:pt x="94566" y="9236"/>
                      </a:cubicBezTo>
                      <a:cubicBezTo>
                        <a:pt x="79495" y="15934"/>
                        <a:pt x="77557" y="14340"/>
                        <a:pt x="63779" y="18473"/>
                      </a:cubicBezTo>
                      <a:cubicBezTo>
                        <a:pt x="57562" y="20338"/>
                        <a:pt x="51603" y="23056"/>
                        <a:pt x="45306" y="24630"/>
                      </a:cubicBezTo>
                      <a:cubicBezTo>
                        <a:pt x="41201" y="25656"/>
                        <a:pt x="37044" y="26493"/>
                        <a:pt x="32991" y="27709"/>
                      </a:cubicBezTo>
                      <a:cubicBezTo>
                        <a:pt x="26774" y="29574"/>
                        <a:pt x="14518" y="33867"/>
                        <a:pt x="14518" y="33867"/>
                      </a:cubicBezTo>
                      <a:cubicBezTo>
                        <a:pt x="11439" y="36946"/>
                        <a:pt x="7442" y="39323"/>
                        <a:pt x="5282" y="43103"/>
                      </a:cubicBezTo>
                      <a:cubicBezTo>
                        <a:pt x="3183" y="46777"/>
                        <a:pt x="2203" y="51187"/>
                        <a:pt x="2203" y="55418"/>
                      </a:cubicBezTo>
                      <a:cubicBezTo>
                        <a:pt x="2203" y="72895"/>
                        <a:pt x="-4412" y="93216"/>
                        <a:pt x="5282" y="107758"/>
                      </a:cubicBezTo>
                      <a:cubicBezTo>
                        <a:pt x="11570" y="117189"/>
                        <a:pt x="27859" y="109810"/>
                        <a:pt x="39148" y="110836"/>
                      </a:cubicBezTo>
                      <a:cubicBezTo>
                        <a:pt x="51470" y="119050"/>
                        <a:pt x="47210" y="117127"/>
                        <a:pt x="63779" y="123152"/>
                      </a:cubicBezTo>
                      <a:cubicBezTo>
                        <a:pt x="69879" y="125370"/>
                        <a:pt x="82251" y="129309"/>
                        <a:pt x="82251" y="129309"/>
                      </a:cubicBezTo>
                      <a:lnTo>
                        <a:pt x="457863" y="126230"/>
                      </a:lnTo>
                      <a:cubicBezTo>
                        <a:pt x="461561" y="126107"/>
                        <a:pt x="454595" y="119305"/>
                        <a:pt x="451706" y="116994"/>
                      </a:cubicBezTo>
                      <a:cubicBezTo>
                        <a:pt x="449172" y="114967"/>
                        <a:pt x="445372" y="115366"/>
                        <a:pt x="442469" y="113915"/>
                      </a:cubicBezTo>
                      <a:cubicBezTo>
                        <a:pt x="439160" y="112260"/>
                        <a:pt x="436312" y="109810"/>
                        <a:pt x="433233" y="107758"/>
                      </a:cubicBezTo>
                      <a:cubicBezTo>
                        <a:pt x="427075" y="98520"/>
                        <a:pt x="428103" y="97495"/>
                        <a:pt x="417839" y="92364"/>
                      </a:cubicBezTo>
                      <a:cubicBezTo>
                        <a:pt x="416921" y="91905"/>
                        <a:pt x="416300" y="98521"/>
                        <a:pt x="411682" y="954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2" name="Freeform: Shape 541">
                  <a:extLst>
                    <a:ext uri="{FF2B5EF4-FFF2-40B4-BE49-F238E27FC236}">
                      <a16:creationId xmlns:a16="http://schemas.microsoft.com/office/drawing/2014/main" id="{8A34C8CC-82DF-4E14-90A0-5821BB22C433}"/>
                    </a:ext>
                  </a:extLst>
                </p:cNvPr>
                <p:cNvSpPr/>
                <p:nvPr/>
              </p:nvSpPr>
              <p:spPr>
                <a:xfrm>
                  <a:off x="4935961" y="3499782"/>
                  <a:ext cx="163216" cy="42082"/>
                </a:xfrm>
                <a:custGeom>
                  <a:avLst/>
                  <a:gdLst>
                    <a:gd name="connsiteX0" fmla="*/ 392955 w 395641"/>
                    <a:gd name="connsiteY0" fmla="*/ 27709 h 110836"/>
                    <a:gd name="connsiteX1" fmla="*/ 374482 w 395641"/>
                    <a:gd name="connsiteY1" fmla="*/ 24630 h 110836"/>
                    <a:gd name="connsiteX2" fmla="*/ 365246 w 395641"/>
                    <a:gd name="connsiteY2" fmla="*/ 21551 h 110836"/>
                    <a:gd name="connsiteX3" fmla="*/ 334458 w 395641"/>
                    <a:gd name="connsiteY3" fmla="*/ 15394 h 110836"/>
                    <a:gd name="connsiteX4" fmla="*/ 272882 w 395641"/>
                    <a:gd name="connsiteY4" fmla="*/ 12315 h 110836"/>
                    <a:gd name="connsiteX5" fmla="*/ 263646 w 395641"/>
                    <a:gd name="connsiteY5" fmla="*/ 15394 h 110836"/>
                    <a:gd name="connsiteX6" fmla="*/ 245173 w 395641"/>
                    <a:gd name="connsiteY6" fmla="*/ 27709 h 110836"/>
                    <a:gd name="connsiteX7" fmla="*/ 223622 w 395641"/>
                    <a:gd name="connsiteY7" fmla="*/ 24630 h 110836"/>
                    <a:gd name="connsiteX8" fmla="*/ 214385 w 395641"/>
                    <a:gd name="connsiteY8" fmla="*/ 18473 h 110836"/>
                    <a:gd name="connsiteX9" fmla="*/ 205149 w 395641"/>
                    <a:gd name="connsiteY9" fmla="*/ 15394 h 110836"/>
                    <a:gd name="connsiteX10" fmla="*/ 195913 w 395641"/>
                    <a:gd name="connsiteY10" fmla="*/ 9236 h 110836"/>
                    <a:gd name="connsiteX11" fmla="*/ 168203 w 395641"/>
                    <a:gd name="connsiteY11" fmla="*/ 0 h 110836"/>
                    <a:gd name="connsiteX12" fmla="*/ 131258 w 395641"/>
                    <a:gd name="connsiteY12" fmla="*/ 3079 h 110836"/>
                    <a:gd name="connsiteX13" fmla="*/ 118943 w 395641"/>
                    <a:gd name="connsiteY13" fmla="*/ 15394 h 110836"/>
                    <a:gd name="connsiteX14" fmla="*/ 100470 w 395641"/>
                    <a:gd name="connsiteY14" fmla="*/ 27709 h 110836"/>
                    <a:gd name="connsiteX15" fmla="*/ 45052 w 395641"/>
                    <a:gd name="connsiteY15" fmla="*/ 24630 h 110836"/>
                    <a:gd name="connsiteX16" fmla="*/ 14264 w 395641"/>
                    <a:gd name="connsiteY16" fmla="*/ 27709 h 110836"/>
                    <a:gd name="connsiteX17" fmla="*/ 29658 w 395641"/>
                    <a:gd name="connsiteY17" fmla="*/ 92364 h 110836"/>
                    <a:gd name="connsiteX18" fmla="*/ 38894 w 395641"/>
                    <a:gd name="connsiteY18" fmla="*/ 98521 h 110836"/>
                    <a:gd name="connsiteX19" fmla="*/ 60446 w 395641"/>
                    <a:gd name="connsiteY19" fmla="*/ 101600 h 110836"/>
                    <a:gd name="connsiteX20" fmla="*/ 81997 w 395641"/>
                    <a:gd name="connsiteY20" fmla="*/ 107758 h 110836"/>
                    <a:gd name="connsiteX21" fmla="*/ 94313 w 395641"/>
                    <a:gd name="connsiteY21" fmla="*/ 110836 h 110836"/>
                    <a:gd name="connsiteX22" fmla="*/ 137416 w 395641"/>
                    <a:gd name="connsiteY22" fmla="*/ 107758 h 110836"/>
                    <a:gd name="connsiteX23" fmla="*/ 146652 w 395641"/>
                    <a:gd name="connsiteY23" fmla="*/ 104679 h 110836"/>
                    <a:gd name="connsiteX24" fmla="*/ 331379 w 395641"/>
                    <a:gd name="connsiteY24" fmla="*/ 98521 h 110836"/>
                    <a:gd name="connsiteX25" fmla="*/ 352931 w 395641"/>
                    <a:gd name="connsiteY25" fmla="*/ 92364 h 110836"/>
                    <a:gd name="connsiteX26" fmla="*/ 374482 w 395641"/>
                    <a:gd name="connsiteY26" fmla="*/ 86206 h 110836"/>
                    <a:gd name="connsiteX27" fmla="*/ 380640 w 395641"/>
                    <a:gd name="connsiteY27" fmla="*/ 76970 h 110836"/>
                    <a:gd name="connsiteX28" fmla="*/ 389876 w 395641"/>
                    <a:gd name="connsiteY28" fmla="*/ 67733 h 110836"/>
                    <a:gd name="connsiteX29" fmla="*/ 392955 w 395641"/>
                    <a:gd name="connsiteY29" fmla="*/ 55418 h 110836"/>
                    <a:gd name="connsiteX30" fmla="*/ 392955 w 395641"/>
                    <a:gd name="connsiteY30" fmla="*/ 27709 h 11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5641" h="110836">
                      <a:moveTo>
                        <a:pt x="392955" y="27709"/>
                      </a:moveTo>
                      <a:cubicBezTo>
                        <a:pt x="389876" y="22578"/>
                        <a:pt x="380576" y="25984"/>
                        <a:pt x="374482" y="24630"/>
                      </a:cubicBezTo>
                      <a:cubicBezTo>
                        <a:pt x="371314" y="23926"/>
                        <a:pt x="368408" y="22281"/>
                        <a:pt x="365246" y="21551"/>
                      </a:cubicBezTo>
                      <a:cubicBezTo>
                        <a:pt x="355048" y="19198"/>
                        <a:pt x="334458" y="15394"/>
                        <a:pt x="334458" y="15394"/>
                      </a:cubicBezTo>
                      <a:cubicBezTo>
                        <a:pt x="308489" y="2408"/>
                        <a:pt x="322920" y="7048"/>
                        <a:pt x="272882" y="12315"/>
                      </a:cubicBezTo>
                      <a:cubicBezTo>
                        <a:pt x="269655" y="12655"/>
                        <a:pt x="266483" y="13818"/>
                        <a:pt x="263646" y="15394"/>
                      </a:cubicBezTo>
                      <a:cubicBezTo>
                        <a:pt x="257177" y="18988"/>
                        <a:pt x="245173" y="27709"/>
                        <a:pt x="245173" y="27709"/>
                      </a:cubicBezTo>
                      <a:cubicBezTo>
                        <a:pt x="237989" y="26683"/>
                        <a:pt x="230573" y="26715"/>
                        <a:pt x="223622" y="24630"/>
                      </a:cubicBezTo>
                      <a:cubicBezTo>
                        <a:pt x="220078" y="23567"/>
                        <a:pt x="217695" y="20128"/>
                        <a:pt x="214385" y="18473"/>
                      </a:cubicBezTo>
                      <a:cubicBezTo>
                        <a:pt x="211482" y="17022"/>
                        <a:pt x="208052" y="16845"/>
                        <a:pt x="205149" y="15394"/>
                      </a:cubicBezTo>
                      <a:cubicBezTo>
                        <a:pt x="201839" y="13739"/>
                        <a:pt x="199329" y="10659"/>
                        <a:pt x="195913" y="9236"/>
                      </a:cubicBezTo>
                      <a:cubicBezTo>
                        <a:pt x="186926" y="5491"/>
                        <a:pt x="168203" y="0"/>
                        <a:pt x="168203" y="0"/>
                      </a:cubicBezTo>
                      <a:cubicBezTo>
                        <a:pt x="155888" y="1026"/>
                        <a:pt x="143053" y="-607"/>
                        <a:pt x="131258" y="3079"/>
                      </a:cubicBezTo>
                      <a:cubicBezTo>
                        <a:pt x="125717" y="4811"/>
                        <a:pt x="123476" y="11767"/>
                        <a:pt x="118943" y="15394"/>
                      </a:cubicBezTo>
                      <a:cubicBezTo>
                        <a:pt x="113164" y="20017"/>
                        <a:pt x="100470" y="27709"/>
                        <a:pt x="100470" y="27709"/>
                      </a:cubicBezTo>
                      <a:cubicBezTo>
                        <a:pt x="81997" y="26683"/>
                        <a:pt x="63553" y="24630"/>
                        <a:pt x="45052" y="24630"/>
                      </a:cubicBezTo>
                      <a:cubicBezTo>
                        <a:pt x="34738" y="24630"/>
                        <a:pt x="17936" y="18071"/>
                        <a:pt x="14264" y="27709"/>
                      </a:cubicBezTo>
                      <a:cubicBezTo>
                        <a:pt x="-15199" y="105051"/>
                        <a:pt x="6508" y="80789"/>
                        <a:pt x="29658" y="92364"/>
                      </a:cubicBezTo>
                      <a:cubicBezTo>
                        <a:pt x="32967" y="94019"/>
                        <a:pt x="35350" y="97458"/>
                        <a:pt x="38894" y="98521"/>
                      </a:cubicBezTo>
                      <a:cubicBezTo>
                        <a:pt x="45845" y="100606"/>
                        <a:pt x="53306" y="100302"/>
                        <a:pt x="60446" y="101600"/>
                      </a:cubicBezTo>
                      <a:cubicBezTo>
                        <a:pt x="73689" y="104008"/>
                        <a:pt x="70450" y="104459"/>
                        <a:pt x="81997" y="107758"/>
                      </a:cubicBezTo>
                      <a:cubicBezTo>
                        <a:pt x="86066" y="108920"/>
                        <a:pt x="90208" y="109810"/>
                        <a:pt x="94313" y="110836"/>
                      </a:cubicBezTo>
                      <a:cubicBezTo>
                        <a:pt x="108681" y="109810"/>
                        <a:pt x="123110" y="109441"/>
                        <a:pt x="137416" y="107758"/>
                      </a:cubicBezTo>
                      <a:cubicBezTo>
                        <a:pt x="140639" y="107379"/>
                        <a:pt x="143418" y="104949"/>
                        <a:pt x="146652" y="104679"/>
                      </a:cubicBezTo>
                      <a:cubicBezTo>
                        <a:pt x="186517" y="101357"/>
                        <a:pt x="309949" y="99071"/>
                        <a:pt x="331379" y="98521"/>
                      </a:cubicBezTo>
                      <a:cubicBezTo>
                        <a:pt x="369877" y="88896"/>
                        <a:pt x="322013" y="101197"/>
                        <a:pt x="352931" y="92364"/>
                      </a:cubicBezTo>
                      <a:cubicBezTo>
                        <a:pt x="379958" y="84643"/>
                        <a:pt x="352363" y="93580"/>
                        <a:pt x="374482" y="86206"/>
                      </a:cubicBezTo>
                      <a:cubicBezTo>
                        <a:pt x="376535" y="83127"/>
                        <a:pt x="378271" y="79813"/>
                        <a:pt x="380640" y="76970"/>
                      </a:cubicBezTo>
                      <a:cubicBezTo>
                        <a:pt x="383427" y="73625"/>
                        <a:pt x="387716" y="71513"/>
                        <a:pt x="389876" y="67733"/>
                      </a:cubicBezTo>
                      <a:cubicBezTo>
                        <a:pt x="391975" y="64059"/>
                        <a:pt x="391792" y="59487"/>
                        <a:pt x="392955" y="55418"/>
                      </a:cubicBezTo>
                      <a:cubicBezTo>
                        <a:pt x="397008" y="41235"/>
                        <a:pt x="396034" y="32840"/>
                        <a:pt x="392955" y="2770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3" name="Freeform: Shape 542">
                  <a:extLst>
                    <a:ext uri="{FF2B5EF4-FFF2-40B4-BE49-F238E27FC236}">
                      <a16:creationId xmlns:a16="http://schemas.microsoft.com/office/drawing/2014/main" id="{D2B94176-9AE4-400F-86DA-C68C00C1CED7}"/>
                    </a:ext>
                  </a:extLst>
                </p:cNvPr>
                <p:cNvSpPr/>
                <p:nvPr/>
              </p:nvSpPr>
              <p:spPr>
                <a:xfrm>
                  <a:off x="4949466" y="3564075"/>
                  <a:ext cx="158221" cy="49096"/>
                </a:xfrm>
                <a:custGeom>
                  <a:avLst/>
                  <a:gdLst>
                    <a:gd name="connsiteX0" fmla="*/ 375612 w 383534"/>
                    <a:gd name="connsiteY0" fmla="*/ 21552 h 129309"/>
                    <a:gd name="connsiteX1" fmla="*/ 314036 w 383534"/>
                    <a:gd name="connsiteY1" fmla="*/ 15394 h 129309"/>
                    <a:gd name="connsiteX2" fmla="*/ 298642 w 383534"/>
                    <a:gd name="connsiteY2" fmla="*/ 12315 h 129309"/>
                    <a:gd name="connsiteX3" fmla="*/ 277091 w 383534"/>
                    <a:gd name="connsiteY3" fmla="*/ 9237 h 129309"/>
                    <a:gd name="connsiteX4" fmla="*/ 224751 w 383534"/>
                    <a:gd name="connsiteY4" fmla="*/ 12315 h 129309"/>
                    <a:gd name="connsiteX5" fmla="*/ 212436 w 383534"/>
                    <a:gd name="connsiteY5" fmla="*/ 18473 h 129309"/>
                    <a:gd name="connsiteX6" fmla="*/ 190885 w 383534"/>
                    <a:gd name="connsiteY6" fmla="*/ 24631 h 129309"/>
                    <a:gd name="connsiteX7" fmla="*/ 123151 w 383534"/>
                    <a:gd name="connsiteY7" fmla="*/ 21552 h 129309"/>
                    <a:gd name="connsiteX8" fmla="*/ 110836 w 383534"/>
                    <a:gd name="connsiteY8" fmla="*/ 18473 h 129309"/>
                    <a:gd name="connsiteX9" fmla="*/ 80048 w 383534"/>
                    <a:gd name="connsiteY9" fmla="*/ 6158 h 129309"/>
                    <a:gd name="connsiteX10" fmla="*/ 61576 w 383534"/>
                    <a:gd name="connsiteY10" fmla="*/ 0 h 129309"/>
                    <a:gd name="connsiteX11" fmla="*/ 43103 w 383534"/>
                    <a:gd name="connsiteY11" fmla="*/ 3079 h 129309"/>
                    <a:gd name="connsiteX12" fmla="*/ 24630 w 383534"/>
                    <a:gd name="connsiteY12" fmla="*/ 18473 h 129309"/>
                    <a:gd name="connsiteX13" fmla="*/ 15394 w 383534"/>
                    <a:gd name="connsiteY13" fmla="*/ 24631 h 129309"/>
                    <a:gd name="connsiteX14" fmla="*/ 9236 w 383534"/>
                    <a:gd name="connsiteY14" fmla="*/ 33867 h 129309"/>
                    <a:gd name="connsiteX15" fmla="*/ 6157 w 383534"/>
                    <a:gd name="connsiteY15" fmla="*/ 46182 h 129309"/>
                    <a:gd name="connsiteX16" fmla="*/ 0 w 383534"/>
                    <a:gd name="connsiteY16" fmla="*/ 67734 h 129309"/>
                    <a:gd name="connsiteX17" fmla="*/ 3079 w 383534"/>
                    <a:gd name="connsiteY17" fmla="*/ 110837 h 129309"/>
                    <a:gd name="connsiteX18" fmla="*/ 12315 w 383534"/>
                    <a:gd name="connsiteY18" fmla="*/ 120073 h 129309"/>
                    <a:gd name="connsiteX19" fmla="*/ 24630 w 383534"/>
                    <a:gd name="connsiteY19" fmla="*/ 123152 h 129309"/>
                    <a:gd name="connsiteX20" fmla="*/ 55418 w 383534"/>
                    <a:gd name="connsiteY20" fmla="*/ 129309 h 129309"/>
                    <a:gd name="connsiteX21" fmla="*/ 123151 w 383534"/>
                    <a:gd name="connsiteY21" fmla="*/ 126231 h 129309"/>
                    <a:gd name="connsiteX22" fmla="*/ 150860 w 383534"/>
                    <a:gd name="connsiteY22" fmla="*/ 120073 h 129309"/>
                    <a:gd name="connsiteX23" fmla="*/ 240145 w 383534"/>
                    <a:gd name="connsiteY23" fmla="*/ 116994 h 129309"/>
                    <a:gd name="connsiteX24" fmla="*/ 286327 w 383534"/>
                    <a:gd name="connsiteY24" fmla="*/ 110837 h 129309"/>
                    <a:gd name="connsiteX25" fmla="*/ 295563 w 383534"/>
                    <a:gd name="connsiteY25" fmla="*/ 107758 h 129309"/>
                    <a:gd name="connsiteX26" fmla="*/ 323272 w 383534"/>
                    <a:gd name="connsiteY26" fmla="*/ 89285 h 129309"/>
                    <a:gd name="connsiteX27" fmla="*/ 332509 w 383534"/>
                    <a:gd name="connsiteY27" fmla="*/ 83128 h 129309"/>
                    <a:gd name="connsiteX28" fmla="*/ 347903 w 383534"/>
                    <a:gd name="connsiteY28" fmla="*/ 73891 h 129309"/>
                    <a:gd name="connsiteX29" fmla="*/ 375612 w 383534"/>
                    <a:gd name="connsiteY29" fmla="*/ 58497 h 129309"/>
                    <a:gd name="connsiteX30" fmla="*/ 375612 w 383534"/>
                    <a:gd name="connsiteY30" fmla="*/ 2155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3534" h="129309">
                      <a:moveTo>
                        <a:pt x="375612" y="21552"/>
                      </a:moveTo>
                      <a:cubicBezTo>
                        <a:pt x="365349" y="14368"/>
                        <a:pt x="334517" y="17852"/>
                        <a:pt x="314036" y="15394"/>
                      </a:cubicBezTo>
                      <a:cubicBezTo>
                        <a:pt x="308840" y="14770"/>
                        <a:pt x="303804" y="13175"/>
                        <a:pt x="298642" y="12315"/>
                      </a:cubicBezTo>
                      <a:cubicBezTo>
                        <a:pt x="291484" y="11122"/>
                        <a:pt x="284275" y="10263"/>
                        <a:pt x="277091" y="9237"/>
                      </a:cubicBezTo>
                      <a:cubicBezTo>
                        <a:pt x="259644" y="10263"/>
                        <a:pt x="242052" y="9844"/>
                        <a:pt x="224751" y="12315"/>
                      </a:cubicBezTo>
                      <a:cubicBezTo>
                        <a:pt x="220208" y="12964"/>
                        <a:pt x="216654" y="16665"/>
                        <a:pt x="212436" y="18473"/>
                      </a:cubicBezTo>
                      <a:cubicBezTo>
                        <a:pt x="206252" y="21123"/>
                        <a:pt x="197135" y="23068"/>
                        <a:pt x="190885" y="24631"/>
                      </a:cubicBezTo>
                      <a:cubicBezTo>
                        <a:pt x="168307" y="23605"/>
                        <a:pt x="145686" y="23286"/>
                        <a:pt x="123151" y="21552"/>
                      </a:cubicBezTo>
                      <a:cubicBezTo>
                        <a:pt x="118932" y="21227"/>
                        <a:pt x="114703" y="20192"/>
                        <a:pt x="110836" y="18473"/>
                      </a:cubicBezTo>
                      <a:cubicBezTo>
                        <a:pt x="62643" y="-2946"/>
                        <a:pt x="126068" y="18710"/>
                        <a:pt x="80048" y="6158"/>
                      </a:cubicBezTo>
                      <a:cubicBezTo>
                        <a:pt x="73786" y="4450"/>
                        <a:pt x="61576" y="0"/>
                        <a:pt x="61576" y="0"/>
                      </a:cubicBezTo>
                      <a:cubicBezTo>
                        <a:pt x="55418" y="1026"/>
                        <a:pt x="49025" y="1105"/>
                        <a:pt x="43103" y="3079"/>
                      </a:cubicBezTo>
                      <a:cubicBezTo>
                        <a:pt x="35459" y="5627"/>
                        <a:pt x="30346" y="13709"/>
                        <a:pt x="24630" y="18473"/>
                      </a:cubicBezTo>
                      <a:cubicBezTo>
                        <a:pt x="21787" y="20842"/>
                        <a:pt x="18473" y="22578"/>
                        <a:pt x="15394" y="24631"/>
                      </a:cubicBezTo>
                      <a:cubicBezTo>
                        <a:pt x="13341" y="27710"/>
                        <a:pt x="10694" y="30466"/>
                        <a:pt x="9236" y="33867"/>
                      </a:cubicBezTo>
                      <a:cubicBezTo>
                        <a:pt x="7569" y="37756"/>
                        <a:pt x="7319" y="42113"/>
                        <a:pt x="6157" y="46182"/>
                      </a:cubicBezTo>
                      <a:cubicBezTo>
                        <a:pt x="-2673" y="77091"/>
                        <a:pt x="9623" y="29244"/>
                        <a:pt x="0" y="67734"/>
                      </a:cubicBezTo>
                      <a:cubicBezTo>
                        <a:pt x="1026" y="82102"/>
                        <a:pt x="-220" y="96816"/>
                        <a:pt x="3079" y="110837"/>
                      </a:cubicBezTo>
                      <a:cubicBezTo>
                        <a:pt x="4076" y="115075"/>
                        <a:pt x="8535" y="117913"/>
                        <a:pt x="12315" y="120073"/>
                      </a:cubicBezTo>
                      <a:cubicBezTo>
                        <a:pt x="15989" y="122172"/>
                        <a:pt x="20493" y="122265"/>
                        <a:pt x="24630" y="123152"/>
                      </a:cubicBezTo>
                      <a:cubicBezTo>
                        <a:pt x="34864" y="125345"/>
                        <a:pt x="45155" y="127257"/>
                        <a:pt x="55418" y="129309"/>
                      </a:cubicBezTo>
                      <a:cubicBezTo>
                        <a:pt x="77996" y="128283"/>
                        <a:pt x="100655" y="128408"/>
                        <a:pt x="123151" y="126231"/>
                      </a:cubicBezTo>
                      <a:cubicBezTo>
                        <a:pt x="132569" y="125320"/>
                        <a:pt x="141428" y="120818"/>
                        <a:pt x="150860" y="120073"/>
                      </a:cubicBezTo>
                      <a:cubicBezTo>
                        <a:pt x="180547" y="117729"/>
                        <a:pt x="210383" y="118020"/>
                        <a:pt x="240145" y="116994"/>
                      </a:cubicBezTo>
                      <a:cubicBezTo>
                        <a:pt x="266761" y="114574"/>
                        <a:pt x="267294" y="116275"/>
                        <a:pt x="286327" y="110837"/>
                      </a:cubicBezTo>
                      <a:cubicBezTo>
                        <a:pt x="289447" y="109946"/>
                        <a:pt x="292726" y="109334"/>
                        <a:pt x="295563" y="107758"/>
                      </a:cubicBezTo>
                      <a:cubicBezTo>
                        <a:pt x="295588" y="107744"/>
                        <a:pt x="318642" y="92372"/>
                        <a:pt x="323272" y="89285"/>
                      </a:cubicBezTo>
                      <a:cubicBezTo>
                        <a:pt x="326351" y="87232"/>
                        <a:pt x="329371" y="85089"/>
                        <a:pt x="332509" y="83128"/>
                      </a:cubicBezTo>
                      <a:cubicBezTo>
                        <a:pt x="337584" y="79956"/>
                        <a:pt x="342924" y="77210"/>
                        <a:pt x="347903" y="73891"/>
                      </a:cubicBezTo>
                      <a:cubicBezTo>
                        <a:pt x="369076" y="59776"/>
                        <a:pt x="359355" y="63916"/>
                        <a:pt x="375612" y="58497"/>
                      </a:cubicBezTo>
                      <a:cubicBezTo>
                        <a:pt x="386471" y="47638"/>
                        <a:pt x="385875" y="28736"/>
                        <a:pt x="375612"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4" name="Freeform: Shape 543">
                  <a:extLst>
                    <a:ext uri="{FF2B5EF4-FFF2-40B4-BE49-F238E27FC236}">
                      <a16:creationId xmlns:a16="http://schemas.microsoft.com/office/drawing/2014/main" id="{263CF836-6F5A-42EA-B100-1078351B1292}"/>
                    </a:ext>
                  </a:extLst>
                </p:cNvPr>
                <p:cNvSpPr/>
                <p:nvPr/>
              </p:nvSpPr>
              <p:spPr>
                <a:xfrm>
                  <a:off x="4967247" y="3626030"/>
                  <a:ext cx="174484" cy="60786"/>
                </a:xfrm>
                <a:custGeom>
                  <a:avLst/>
                  <a:gdLst>
                    <a:gd name="connsiteX0" fmla="*/ 418715 w 422957"/>
                    <a:gd name="connsiteY0" fmla="*/ 33867 h 160097"/>
                    <a:gd name="connsiteX1" fmla="*/ 403321 w 422957"/>
                    <a:gd name="connsiteY1" fmla="*/ 21552 h 160097"/>
                    <a:gd name="connsiteX2" fmla="*/ 394085 w 422957"/>
                    <a:gd name="connsiteY2" fmla="*/ 12315 h 160097"/>
                    <a:gd name="connsiteX3" fmla="*/ 384848 w 422957"/>
                    <a:gd name="connsiteY3" fmla="*/ 9236 h 160097"/>
                    <a:gd name="connsiteX4" fmla="*/ 357139 w 422957"/>
                    <a:gd name="connsiteY4" fmla="*/ 0 h 160097"/>
                    <a:gd name="connsiteX5" fmla="*/ 335588 w 422957"/>
                    <a:gd name="connsiteY5" fmla="*/ 6158 h 160097"/>
                    <a:gd name="connsiteX6" fmla="*/ 326351 w 422957"/>
                    <a:gd name="connsiteY6" fmla="*/ 18473 h 160097"/>
                    <a:gd name="connsiteX7" fmla="*/ 323273 w 422957"/>
                    <a:gd name="connsiteY7" fmla="*/ 27709 h 160097"/>
                    <a:gd name="connsiteX8" fmla="*/ 310957 w 422957"/>
                    <a:gd name="connsiteY8" fmla="*/ 30788 h 160097"/>
                    <a:gd name="connsiteX9" fmla="*/ 246303 w 422957"/>
                    <a:gd name="connsiteY9" fmla="*/ 27709 h 160097"/>
                    <a:gd name="connsiteX10" fmla="*/ 237066 w 422957"/>
                    <a:gd name="connsiteY10" fmla="*/ 24630 h 160097"/>
                    <a:gd name="connsiteX11" fmla="*/ 157018 w 422957"/>
                    <a:gd name="connsiteY11" fmla="*/ 18473 h 160097"/>
                    <a:gd name="connsiteX12" fmla="*/ 132388 w 422957"/>
                    <a:gd name="connsiteY12" fmla="*/ 12315 h 160097"/>
                    <a:gd name="connsiteX13" fmla="*/ 123151 w 422957"/>
                    <a:gd name="connsiteY13" fmla="*/ 18473 h 160097"/>
                    <a:gd name="connsiteX14" fmla="*/ 116994 w 422957"/>
                    <a:gd name="connsiteY14" fmla="*/ 30788 h 160097"/>
                    <a:gd name="connsiteX15" fmla="*/ 113915 w 422957"/>
                    <a:gd name="connsiteY15" fmla="*/ 43103 h 160097"/>
                    <a:gd name="connsiteX16" fmla="*/ 98521 w 422957"/>
                    <a:gd name="connsiteY16" fmla="*/ 58497 h 160097"/>
                    <a:gd name="connsiteX17" fmla="*/ 27709 w 422957"/>
                    <a:gd name="connsiteY17" fmla="*/ 64655 h 160097"/>
                    <a:gd name="connsiteX18" fmla="*/ 18473 w 422957"/>
                    <a:gd name="connsiteY18" fmla="*/ 70812 h 160097"/>
                    <a:gd name="connsiteX19" fmla="*/ 15394 w 422957"/>
                    <a:gd name="connsiteY19" fmla="*/ 80049 h 160097"/>
                    <a:gd name="connsiteX20" fmla="*/ 9236 w 422957"/>
                    <a:gd name="connsiteY20" fmla="*/ 89285 h 160097"/>
                    <a:gd name="connsiteX21" fmla="*/ 6157 w 422957"/>
                    <a:gd name="connsiteY21" fmla="*/ 98521 h 160097"/>
                    <a:gd name="connsiteX22" fmla="*/ 0 w 422957"/>
                    <a:gd name="connsiteY22" fmla="*/ 120073 h 160097"/>
                    <a:gd name="connsiteX23" fmla="*/ 3079 w 422957"/>
                    <a:gd name="connsiteY23" fmla="*/ 150861 h 160097"/>
                    <a:gd name="connsiteX24" fmla="*/ 15394 w 422957"/>
                    <a:gd name="connsiteY24" fmla="*/ 153939 h 160097"/>
                    <a:gd name="connsiteX25" fmla="*/ 43103 w 422957"/>
                    <a:gd name="connsiteY25" fmla="*/ 160097 h 160097"/>
                    <a:gd name="connsiteX26" fmla="*/ 110836 w 422957"/>
                    <a:gd name="connsiteY26" fmla="*/ 157018 h 160097"/>
                    <a:gd name="connsiteX27" fmla="*/ 141624 w 422957"/>
                    <a:gd name="connsiteY27" fmla="*/ 150861 h 160097"/>
                    <a:gd name="connsiteX28" fmla="*/ 157018 w 422957"/>
                    <a:gd name="connsiteY28" fmla="*/ 147782 h 160097"/>
                    <a:gd name="connsiteX29" fmla="*/ 181648 w 422957"/>
                    <a:gd name="connsiteY29" fmla="*/ 135467 h 160097"/>
                    <a:gd name="connsiteX30" fmla="*/ 190885 w 422957"/>
                    <a:gd name="connsiteY30" fmla="*/ 132388 h 160097"/>
                    <a:gd name="connsiteX31" fmla="*/ 203200 w 422957"/>
                    <a:gd name="connsiteY31" fmla="*/ 129309 h 160097"/>
                    <a:gd name="connsiteX32" fmla="*/ 227830 w 422957"/>
                    <a:gd name="connsiteY32" fmla="*/ 116994 h 160097"/>
                    <a:gd name="connsiteX33" fmla="*/ 246303 w 422957"/>
                    <a:gd name="connsiteY33" fmla="*/ 107758 h 160097"/>
                    <a:gd name="connsiteX34" fmla="*/ 323273 w 422957"/>
                    <a:gd name="connsiteY34" fmla="*/ 110836 h 160097"/>
                    <a:gd name="connsiteX35" fmla="*/ 335588 w 422957"/>
                    <a:gd name="connsiteY35" fmla="*/ 113915 h 160097"/>
                    <a:gd name="connsiteX36" fmla="*/ 391006 w 422957"/>
                    <a:gd name="connsiteY36" fmla="*/ 110836 h 160097"/>
                    <a:gd name="connsiteX37" fmla="*/ 418715 w 422957"/>
                    <a:gd name="connsiteY37" fmla="*/ 89285 h 160097"/>
                    <a:gd name="connsiteX38" fmla="*/ 418715 w 422957"/>
                    <a:gd name="connsiteY38" fmla="*/ 33867 h 16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22957" h="160097">
                      <a:moveTo>
                        <a:pt x="418715" y="33867"/>
                      </a:moveTo>
                      <a:cubicBezTo>
                        <a:pt x="416149" y="22578"/>
                        <a:pt x="408266" y="25879"/>
                        <a:pt x="403321" y="21552"/>
                      </a:cubicBezTo>
                      <a:cubicBezTo>
                        <a:pt x="400044" y="18685"/>
                        <a:pt x="397708" y="14730"/>
                        <a:pt x="394085" y="12315"/>
                      </a:cubicBezTo>
                      <a:cubicBezTo>
                        <a:pt x="391385" y="10515"/>
                        <a:pt x="387831" y="10514"/>
                        <a:pt x="384848" y="9236"/>
                      </a:cubicBezTo>
                      <a:cubicBezTo>
                        <a:pt x="362541" y="-323"/>
                        <a:pt x="383089" y="5190"/>
                        <a:pt x="357139" y="0"/>
                      </a:cubicBezTo>
                      <a:cubicBezTo>
                        <a:pt x="349955" y="2053"/>
                        <a:pt x="341994" y="2314"/>
                        <a:pt x="335588" y="6158"/>
                      </a:cubicBezTo>
                      <a:cubicBezTo>
                        <a:pt x="331188" y="8798"/>
                        <a:pt x="328897" y="14018"/>
                        <a:pt x="326351" y="18473"/>
                      </a:cubicBezTo>
                      <a:cubicBezTo>
                        <a:pt x="324741" y="21291"/>
                        <a:pt x="325807" y="25682"/>
                        <a:pt x="323273" y="27709"/>
                      </a:cubicBezTo>
                      <a:cubicBezTo>
                        <a:pt x="319969" y="30352"/>
                        <a:pt x="315062" y="29762"/>
                        <a:pt x="310957" y="30788"/>
                      </a:cubicBezTo>
                      <a:cubicBezTo>
                        <a:pt x="289406" y="29762"/>
                        <a:pt x="267804" y="29501"/>
                        <a:pt x="246303" y="27709"/>
                      </a:cubicBezTo>
                      <a:cubicBezTo>
                        <a:pt x="243069" y="27439"/>
                        <a:pt x="240294" y="24964"/>
                        <a:pt x="237066" y="24630"/>
                      </a:cubicBezTo>
                      <a:cubicBezTo>
                        <a:pt x="210447" y="21876"/>
                        <a:pt x="183701" y="20525"/>
                        <a:pt x="157018" y="18473"/>
                      </a:cubicBezTo>
                      <a:cubicBezTo>
                        <a:pt x="150986" y="16462"/>
                        <a:pt x="137792" y="11639"/>
                        <a:pt x="132388" y="12315"/>
                      </a:cubicBezTo>
                      <a:cubicBezTo>
                        <a:pt x="128716" y="12774"/>
                        <a:pt x="126230" y="16420"/>
                        <a:pt x="123151" y="18473"/>
                      </a:cubicBezTo>
                      <a:cubicBezTo>
                        <a:pt x="121099" y="22578"/>
                        <a:pt x="118605" y="26491"/>
                        <a:pt x="116994" y="30788"/>
                      </a:cubicBezTo>
                      <a:cubicBezTo>
                        <a:pt x="115508" y="34750"/>
                        <a:pt x="115582" y="39214"/>
                        <a:pt x="113915" y="43103"/>
                      </a:cubicBezTo>
                      <a:cubicBezTo>
                        <a:pt x="111742" y="48173"/>
                        <a:pt x="104798" y="57531"/>
                        <a:pt x="98521" y="58497"/>
                      </a:cubicBezTo>
                      <a:cubicBezTo>
                        <a:pt x="75103" y="62100"/>
                        <a:pt x="51313" y="62602"/>
                        <a:pt x="27709" y="64655"/>
                      </a:cubicBezTo>
                      <a:cubicBezTo>
                        <a:pt x="24630" y="66707"/>
                        <a:pt x="20784" y="67923"/>
                        <a:pt x="18473" y="70812"/>
                      </a:cubicBezTo>
                      <a:cubicBezTo>
                        <a:pt x="16446" y="73346"/>
                        <a:pt x="16846" y="77146"/>
                        <a:pt x="15394" y="80049"/>
                      </a:cubicBezTo>
                      <a:cubicBezTo>
                        <a:pt x="13739" y="83359"/>
                        <a:pt x="10891" y="85975"/>
                        <a:pt x="9236" y="89285"/>
                      </a:cubicBezTo>
                      <a:cubicBezTo>
                        <a:pt x="7785" y="92188"/>
                        <a:pt x="7089" y="95413"/>
                        <a:pt x="6157" y="98521"/>
                      </a:cubicBezTo>
                      <a:cubicBezTo>
                        <a:pt x="4010" y="105677"/>
                        <a:pt x="2052" y="112889"/>
                        <a:pt x="0" y="120073"/>
                      </a:cubicBezTo>
                      <a:cubicBezTo>
                        <a:pt x="1026" y="130336"/>
                        <a:pt x="-1189" y="141472"/>
                        <a:pt x="3079" y="150861"/>
                      </a:cubicBezTo>
                      <a:cubicBezTo>
                        <a:pt x="4830" y="154713"/>
                        <a:pt x="11326" y="152777"/>
                        <a:pt x="15394" y="153939"/>
                      </a:cubicBezTo>
                      <a:cubicBezTo>
                        <a:pt x="36624" y="160004"/>
                        <a:pt x="9749" y="154538"/>
                        <a:pt x="43103" y="160097"/>
                      </a:cubicBezTo>
                      <a:cubicBezTo>
                        <a:pt x="65681" y="159071"/>
                        <a:pt x="88334" y="159128"/>
                        <a:pt x="110836" y="157018"/>
                      </a:cubicBezTo>
                      <a:cubicBezTo>
                        <a:pt x="121256" y="156041"/>
                        <a:pt x="131361" y="152913"/>
                        <a:pt x="141624" y="150861"/>
                      </a:cubicBezTo>
                      <a:lnTo>
                        <a:pt x="157018" y="147782"/>
                      </a:lnTo>
                      <a:cubicBezTo>
                        <a:pt x="165228" y="143677"/>
                        <a:pt x="172940" y="138370"/>
                        <a:pt x="181648" y="135467"/>
                      </a:cubicBezTo>
                      <a:cubicBezTo>
                        <a:pt x="184727" y="134441"/>
                        <a:pt x="187764" y="133280"/>
                        <a:pt x="190885" y="132388"/>
                      </a:cubicBezTo>
                      <a:cubicBezTo>
                        <a:pt x="194954" y="131226"/>
                        <a:pt x="199294" y="130936"/>
                        <a:pt x="203200" y="129309"/>
                      </a:cubicBezTo>
                      <a:cubicBezTo>
                        <a:pt x="211673" y="125779"/>
                        <a:pt x="219122" y="119897"/>
                        <a:pt x="227830" y="116994"/>
                      </a:cubicBezTo>
                      <a:cubicBezTo>
                        <a:pt x="240576" y="112745"/>
                        <a:pt x="234366" y="115715"/>
                        <a:pt x="246303" y="107758"/>
                      </a:cubicBezTo>
                      <a:cubicBezTo>
                        <a:pt x="271960" y="108784"/>
                        <a:pt x="297657" y="109070"/>
                        <a:pt x="323273" y="110836"/>
                      </a:cubicBezTo>
                      <a:cubicBezTo>
                        <a:pt x="327494" y="111127"/>
                        <a:pt x="331357" y="113915"/>
                        <a:pt x="335588" y="113915"/>
                      </a:cubicBezTo>
                      <a:cubicBezTo>
                        <a:pt x="354089" y="113915"/>
                        <a:pt x="372533" y="111862"/>
                        <a:pt x="391006" y="110836"/>
                      </a:cubicBezTo>
                      <a:cubicBezTo>
                        <a:pt x="413102" y="96106"/>
                        <a:pt x="404246" y="103754"/>
                        <a:pt x="418715" y="89285"/>
                      </a:cubicBezTo>
                      <a:cubicBezTo>
                        <a:pt x="426820" y="64970"/>
                        <a:pt x="421281" y="45156"/>
                        <a:pt x="418715" y="3386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5" name="Freeform: Shape 544">
                  <a:extLst>
                    <a:ext uri="{FF2B5EF4-FFF2-40B4-BE49-F238E27FC236}">
                      <a16:creationId xmlns:a16="http://schemas.microsoft.com/office/drawing/2014/main" id="{FFE1392A-58F9-4C25-A803-39AE833B33CD}"/>
                    </a:ext>
                  </a:extLst>
                </p:cNvPr>
                <p:cNvSpPr/>
                <p:nvPr/>
              </p:nvSpPr>
              <p:spPr>
                <a:xfrm>
                  <a:off x="5001540" y="3686815"/>
                  <a:ext cx="156767" cy="78320"/>
                </a:xfrm>
                <a:custGeom>
                  <a:avLst/>
                  <a:gdLst>
                    <a:gd name="connsiteX0" fmla="*/ 369455 w 380009"/>
                    <a:gd name="connsiteY0" fmla="*/ 52339 h 206279"/>
                    <a:gd name="connsiteX1" fmla="*/ 366376 w 380009"/>
                    <a:gd name="connsiteY1" fmla="*/ 21552 h 206279"/>
                    <a:gd name="connsiteX2" fmla="*/ 363297 w 380009"/>
                    <a:gd name="connsiteY2" fmla="*/ 6158 h 206279"/>
                    <a:gd name="connsiteX3" fmla="*/ 354061 w 380009"/>
                    <a:gd name="connsiteY3" fmla="*/ 0 h 206279"/>
                    <a:gd name="connsiteX4" fmla="*/ 332509 w 380009"/>
                    <a:gd name="connsiteY4" fmla="*/ 9236 h 206279"/>
                    <a:gd name="connsiteX5" fmla="*/ 323273 w 380009"/>
                    <a:gd name="connsiteY5" fmla="*/ 15394 h 206279"/>
                    <a:gd name="connsiteX6" fmla="*/ 307879 w 380009"/>
                    <a:gd name="connsiteY6" fmla="*/ 18473 h 206279"/>
                    <a:gd name="connsiteX7" fmla="*/ 289406 w 380009"/>
                    <a:gd name="connsiteY7" fmla="*/ 24630 h 206279"/>
                    <a:gd name="connsiteX8" fmla="*/ 163176 w 380009"/>
                    <a:gd name="connsiteY8" fmla="*/ 30788 h 206279"/>
                    <a:gd name="connsiteX9" fmla="*/ 141624 w 380009"/>
                    <a:gd name="connsiteY9" fmla="*/ 40024 h 206279"/>
                    <a:gd name="connsiteX10" fmla="*/ 132388 w 380009"/>
                    <a:gd name="connsiteY10" fmla="*/ 46182 h 206279"/>
                    <a:gd name="connsiteX11" fmla="*/ 98521 w 380009"/>
                    <a:gd name="connsiteY11" fmla="*/ 49261 h 206279"/>
                    <a:gd name="connsiteX12" fmla="*/ 33867 w 380009"/>
                    <a:gd name="connsiteY12" fmla="*/ 52339 h 206279"/>
                    <a:gd name="connsiteX13" fmla="*/ 3079 w 380009"/>
                    <a:gd name="connsiteY13" fmla="*/ 61576 h 206279"/>
                    <a:gd name="connsiteX14" fmla="*/ 0 w 380009"/>
                    <a:gd name="connsiteY14" fmla="*/ 89285 h 206279"/>
                    <a:gd name="connsiteX15" fmla="*/ 3079 w 380009"/>
                    <a:gd name="connsiteY15" fmla="*/ 166255 h 206279"/>
                    <a:gd name="connsiteX16" fmla="*/ 6158 w 380009"/>
                    <a:gd name="connsiteY16" fmla="*/ 175491 h 206279"/>
                    <a:gd name="connsiteX17" fmla="*/ 15394 w 380009"/>
                    <a:gd name="connsiteY17" fmla="*/ 184727 h 206279"/>
                    <a:gd name="connsiteX18" fmla="*/ 21552 w 380009"/>
                    <a:gd name="connsiteY18" fmla="*/ 193964 h 206279"/>
                    <a:gd name="connsiteX19" fmla="*/ 30788 w 380009"/>
                    <a:gd name="connsiteY19" fmla="*/ 197042 h 206279"/>
                    <a:gd name="connsiteX20" fmla="*/ 52339 w 380009"/>
                    <a:gd name="connsiteY20" fmla="*/ 206279 h 206279"/>
                    <a:gd name="connsiteX21" fmla="*/ 101600 w 380009"/>
                    <a:gd name="connsiteY21" fmla="*/ 203200 h 206279"/>
                    <a:gd name="connsiteX22" fmla="*/ 116994 w 380009"/>
                    <a:gd name="connsiteY22" fmla="*/ 187806 h 206279"/>
                    <a:gd name="connsiteX23" fmla="*/ 129309 w 380009"/>
                    <a:gd name="connsiteY23" fmla="*/ 178570 h 206279"/>
                    <a:gd name="connsiteX24" fmla="*/ 141624 w 380009"/>
                    <a:gd name="connsiteY24" fmla="*/ 160097 h 206279"/>
                    <a:gd name="connsiteX25" fmla="*/ 153939 w 380009"/>
                    <a:gd name="connsiteY25" fmla="*/ 138545 h 206279"/>
                    <a:gd name="connsiteX26" fmla="*/ 160097 w 380009"/>
                    <a:gd name="connsiteY26" fmla="*/ 129309 h 206279"/>
                    <a:gd name="connsiteX27" fmla="*/ 190885 w 380009"/>
                    <a:gd name="connsiteY27" fmla="*/ 113915 h 206279"/>
                    <a:gd name="connsiteX28" fmla="*/ 329430 w 380009"/>
                    <a:gd name="connsiteY28" fmla="*/ 110836 h 206279"/>
                    <a:gd name="connsiteX29" fmla="*/ 350982 w 380009"/>
                    <a:gd name="connsiteY29" fmla="*/ 95442 h 206279"/>
                    <a:gd name="connsiteX30" fmla="*/ 360218 w 380009"/>
                    <a:gd name="connsiteY30" fmla="*/ 89285 h 206279"/>
                    <a:gd name="connsiteX31" fmla="*/ 378691 w 380009"/>
                    <a:gd name="connsiteY31" fmla="*/ 70812 h 206279"/>
                    <a:gd name="connsiteX32" fmla="*/ 369455 w 380009"/>
                    <a:gd name="connsiteY32" fmla="*/ 52339 h 20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0009" h="206279">
                      <a:moveTo>
                        <a:pt x="369455" y="52339"/>
                      </a:moveTo>
                      <a:cubicBezTo>
                        <a:pt x="367403" y="44129"/>
                        <a:pt x="367739" y="31775"/>
                        <a:pt x="366376" y="21552"/>
                      </a:cubicBezTo>
                      <a:cubicBezTo>
                        <a:pt x="365684" y="16365"/>
                        <a:pt x="365893" y="10702"/>
                        <a:pt x="363297" y="6158"/>
                      </a:cubicBezTo>
                      <a:cubicBezTo>
                        <a:pt x="361461" y="2945"/>
                        <a:pt x="357140" y="2053"/>
                        <a:pt x="354061" y="0"/>
                      </a:cubicBezTo>
                      <a:cubicBezTo>
                        <a:pt x="330868" y="15462"/>
                        <a:pt x="360346" y="-2694"/>
                        <a:pt x="332509" y="9236"/>
                      </a:cubicBezTo>
                      <a:cubicBezTo>
                        <a:pt x="329108" y="10694"/>
                        <a:pt x="326738" y="14095"/>
                        <a:pt x="323273" y="15394"/>
                      </a:cubicBezTo>
                      <a:cubicBezTo>
                        <a:pt x="318373" y="17232"/>
                        <a:pt x="312928" y="17096"/>
                        <a:pt x="307879" y="18473"/>
                      </a:cubicBezTo>
                      <a:cubicBezTo>
                        <a:pt x="301617" y="20181"/>
                        <a:pt x="295847" y="23825"/>
                        <a:pt x="289406" y="24630"/>
                      </a:cubicBezTo>
                      <a:cubicBezTo>
                        <a:pt x="231155" y="31912"/>
                        <a:pt x="273046" y="27458"/>
                        <a:pt x="163176" y="30788"/>
                      </a:cubicBezTo>
                      <a:cubicBezTo>
                        <a:pt x="139979" y="46250"/>
                        <a:pt x="169466" y="28091"/>
                        <a:pt x="141624" y="40024"/>
                      </a:cubicBezTo>
                      <a:cubicBezTo>
                        <a:pt x="138223" y="41482"/>
                        <a:pt x="136006" y="45407"/>
                        <a:pt x="132388" y="46182"/>
                      </a:cubicBezTo>
                      <a:cubicBezTo>
                        <a:pt x="121304" y="48557"/>
                        <a:pt x="109834" y="48554"/>
                        <a:pt x="98521" y="49261"/>
                      </a:cubicBezTo>
                      <a:cubicBezTo>
                        <a:pt x="76987" y="50607"/>
                        <a:pt x="55418" y="51313"/>
                        <a:pt x="33867" y="52339"/>
                      </a:cubicBezTo>
                      <a:cubicBezTo>
                        <a:pt x="32588" y="52522"/>
                        <a:pt x="6148" y="53136"/>
                        <a:pt x="3079" y="61576"/>
                      </a:cubicBezTo>
                      <a:cubicBezTo>
                        <a:pt x="-97" y="70310"/>
                        <a:pt x="1026" y="80049"/>
                        <a:pt x="0" y="89285"/>
                      </a:cubicBezTo>
                      <a:cubicBezTo>
                        <a:pt x="1026" y="114942"/>
                        <a:pt x="1249" y="140643"/>
                        <a:pt x="3079" y="166255"/>
                      </a:cubicBezTo>
                      <a:cubicBezTo>
                        <a:pt x="3310" y="169492"/>
                        <a:pt x="4358" y="172791"/>
                        <a:pt x="6158" y="175491"/>
                      </a:cubicBezTo>
                      <a:cubicBezTo>
                        <a:pt x="8573" y="179114"/>
                        <a:pt x="12607" y="181382"/>
                        <a:pt x="15394" y="184727"/>
                      </a:cubicBezTo>
                      <a:cubicBezTo>
                        <a:pt x="17763" y="187570"/>
                        <a:pt x="18662" y="191652"/>
                        <a:pt x="21552" y="193964"/>
                      </a:cubicBezTo>
                      <a:cubicBezTo>
                        <a:pt x="24086" y="195991"/>
                        <a:pt x="27805" y="195764"/>
                        <a:pt x="30788" y="197042"/>
                      </a:cubicBezTo>
                      <a:cubicBezTo>
                        <a:pt x="57431" y="208460"/>
                        <a:pt x="30670" y="199055"/>
                        <a:pt x="52339" y="206279"/>
                      </a:cubicBezTo>
                      <a:cubicBezTo>
                        <a:pt x="68759" y="205253"/>
                        <a:pt x="85349" y="205766"/>
                        <a:pt x="101600" y="203200"/>
                      </a:cubicBezTo>
                      <a:cubicBezTo>
                        <a:pt x="111347" y="201661"/>
                        <a:pt x="111351" y="193449"/>
                        <a:pt x="116994" y="187806"/>
                      </a:cubicBezTo>
                      <a:cubicBezTo>
                        <a:pt x="120622" y="184178"/>
                        <a:pt x="125204" y="181649"/>
                        <a:pt x="129309" y="178570"/>
                      </a:cubicBezTo>
                      <a:cubicBezTo>
                        <a:pt x="134906" y="156183"/>
                        <a:pt x="127450" y="174271"/>
                        <a:pt x="141624" y="160097"/>
                      </a:cubicBezTo>
                      <a:cubicBezTo>
                        <a:pt x="146629" y="155092"/>
                        <a:pt x="150716" y="144186"/>
                        <a:pt x="153939" y="138545"/>
                      </a:cubicBezTo>
                      <a:cubicBezTo>
                        <a:pt x="155775" y="135332"/>
                        <a:pt x="157312" y="131746"/>
                        <a:pt x="160097" y="129309"/>
                      </a:cubicBezTo>
                      <a:cubicBezTo>
                        <a:pt x="168047" y="122353"/>
                        <a:pt x="179420" y="114383"/>
                        <a:pt x="190885" y="113915"/>
                      </a:cubicBezTo>
                      <a:cubicBezTo>
                        <a:pt x="237040" y="112031"/>
                        <a:pt x="283248" y="111862"/>
                        <a:pt x="329430" y="110836"/>
                      </a:cubicBezTo>
                      <a:cubicBezTo>
                        <a:pt x="352219" y="99443"/>
                        <a:pt x="332260" y="111045"/>
                        <a:pt x="350982" y="95442"/>
                      </a:cubicBezTo>
                      <a:cubicBezTo>
                        <a:pt x="353824" y="93073"/>
                        <a:pt x="357453" y="91743"/>
                        <a:pt x="360218" y="89285"/>
                      </a:cubicBezTo>
                      <a:cubicBezTo>
                        <a:pt x="366727" y="83500"/>
                        <a:pt x="378691" y="70812"/>
                        <a:pt x="378691" y="70812"/>
                      </a:cubicBezTo>
                      <a:cubicBezTo>
                        <a:pt x="384042" y="54761"/>
                        <a:pt x="371507" y="60549"/>
                        <a:pt x="369455" y="5233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6" name="Freeform: Shape 545">
                  <a:extLst>
                    <a:ext uri="{FF2B5EF4-FFF2-40B4-BE49-F238E27FC236}">
                      <a16:creationId xmlns:a16="http://schemas.microsoft.com/office/drawing/2014/main" id="{F9682052-F13A-4641-B214-0C25ED32DB8D}"/>
                    </a:ext>
                  </a:extLst>
                </p:cNvPr>
                <p:cNvSpPr/>
                <p:nvPr/>
              </p:nvSpPr>
              <p:spPr>
                <a:xfrm>
                  <a:off x="5031842" y="3751007"/>
                  <a:ext cx="152594" cy="73745"/>
                </a:xfrm>
                <a:custGeom>
                  <a:avLst/>
                  <a:gdLst>
                    <a:gd name="connsiteX0" fmla="*/ 345262 w 369893"/>
                    <a:gd name="connsiteY0" fmla="*/ 265 h 194229"/>
                    <a:gd name="connsiteX1" fmla="*/ 366814 w 369893"/>
                    <a:gd name="connsiteY1" fmla="*/ 21817 h 194229"/>
                    <a:gd name="connsiteX2" fmla="*/ 369893 w 369893"/>
                    <a:gd name="connsiteY2" fmla="*/ 31053 h 194229"/>
                    <a:gd name="connsiteX3" fmla="*/ 366814 w 369893"/>
                    <a:gd name="connsiteY3" fmla="*/ 43368 h 194229"/>
                    <a:gd name="connsiteX4" fmla="*/ 348341 w 369893"/>
                    <a:gd name="connsiteY4" fmla="*/ 49526 h 194229"/>
                    <a:gd name="connsiteX5" fmla="*/ 339105 w 369893"/>
                    <a:gd name="connsiteY5" fmla="*/ 52605 h 194229"/>
                    <a:gd name="connsiteX6" fmla="*/ 329868 w 369893"/>
                    <a:gd name="connsiteY6" fmla="*/ 58762 h 194229"/>
                    <a:gd name="connsiteX7" fmla="*/ 317553 w 369893"/>
                    <a:gd name="connsiteY7" fmla="*/ 61841 h 194229"/>
                    <a:gd name="connsiteX8" fmla="*/ 308317 w 369893"/>
                    <a:gd name="connsiteY8" fmla="*/ 71077 h 194229"/>
                    <a:gd name="connsiteX9" fmla="*/ 302159 w 369893"/>
                    <a:gd name="connsiteY9" fmla="*/ 80314 h 194229"/>
                    <a:gd name="connsiteX10" fmla="*/ 292923 w 369893"/>
                    <a:gd name="connsiteY10" fmla="*/ 86471 h 194229"/>
                    <a:gd name="connsiteX11" fmla="*/ 280608 w 369893"/>
                    <a:gd name="connsiteY11" fmla="*/ 95708 h 194229"/>
                    <a:gd name="connsiteX12" fmla="*/ 271371 w 369893"/>
                    <a:gd name="connsiteY12" fmla="*/ 98787 h 194229"/>
                    <a:gd name="connsiteX13" fmla="*/ 249820 w 369893"/>
                    <a:gd name="connsiteY13" fmla="*/ 104944 h 194229"/>
                    <a:gd name="connsiteX14" fmla="*/ 240583 w 369893"/>
                    <a:gd name="connsiteY14" fmla="*/ 111102 h 194229"/>
                    <a:gd name="connsiteX15" fmla="*/ 228268 w 369893"/>
                    <a:gd name="connsiteY15" fmla="*/ 117259 h 194229"/>
                    <a:gd name="connsiteX16" fmla="*/ 219032 w 369893"/>
                    <a:gd name="connsiteY16" fmla="*/ 120338 h 194229"/>
                    <a:gd name="connsiteX17" fmla="*/ 197480 w 369893"/>
                    <a:gd name="connsiteY17" fmla="*/ 129574 h 194229"/>
                    <a:gd name="connsiteX18" fmla="*/ 188244 w 369893"/>
                    <a:gd name="connsiteY18" fmla="*/ 135732 h 194229"/>
                    <a:gd name="connsiteX19" fmla="*/ 175929 w 369893"/>
                    <a:gd name="connsiteY19" fmla="*/ 144968 h 194229"/>
                    <a:gd name="connsiteX20" fmla="*/ 163614 w 369893"/>
                    <a:gd name="connsiteY20" fmla="*/ 151126 h 194229"/>
                    <a:gd name="connsiteX21" fmla="*/ 157456 w 369893"/>
                    <a:gd name="connsiteY21" fmla="*/ 160362 h 194229"/>
                    <a:gd name="connsiteX22" fmla="*/ 145141 w 369893"/>
                    <a:gd name="connsiteY22" fmla="*/ 163441 h 194229"/>
                    <a:gd name="connsiteX23" fmla="*/ 132826 w 369893"/>
                    <a:gd name="connsiteY23" fmla="*/ 181914 h 194229"/>
                    <a:gd name="connsiteX24" fmla="*/ 129747 w 369893"/>
                    <a:gd name="connsiteY24" fmla="*/ 191150 h 194229"/>
                    <a:gd name="connsiteX25" fmla="*/ 120511 w 369893"/>
                    <a:gd name="connsiteY25" fmla="*/ 194229 h 194229"/>
                    <a:gd name="connsiteX26" fmla="*/ 65093 w 369893"/>
                    <a:gd name="connsiteY26" fmla="*/ 191150 h 194229"/>
                    <a:gd name="connsiteX27" fmla="*/ 55856 w 369893"/>
                    <a:gd name="connsiteY27" fmla="*/ 181914 h 194229"/>
                    <a:gd name="connsiteX28" fmla="*/ 46620 w 369893"/>
                    <a:gd name="connsiteY28" fmla="*/ 178835 h 194229"/>
                    <a:gd name="connsiteX29" fmla="*/ 25068 w 369893"/>
                    <a:gd name="connsiteY29" fmla="*/ 169599 h 194229"/>
                    <a:gd name="connsiteX30" fmla="*/ 6596 w 369893"/>
                    <a:gd name="connsiteY30" fmla="*/ 163441 h 194229"/>
                    <a:gd name="connsiteX31" fmla="*/ 3517 w 369893"/>
                    <a:gd name="connsiteY31" fmla="*/ 129574 h 194229"/>
                    <a:gd name="connsiteX32" fmla="*/ 21989 w 369893"/>
                    <a:gd name="connsiteY32" fmla="*/ 117259 h 194229"/>
                    <a:gd name="connsiteX33" fmla="*/ 40462 w 369893"/>
                    <a:gd name="connsiteY33" fmla="*/ 108023 h 194229"/>
                    <a:gd name="connsiteX34" fmla="*/ 65093 w 369893"/>
                    <a:gd name="connsiteY34" fmla="*/ 98787 h 194229"/>
                    <a:gd name="connsiteX35" fmla="*/ 80486 w 369893"/>
                    <a:gd name="connsiteY35" fmla="*/ 95708 h 194229"/>
                    <a:gd name="connsiteX36" fmla="*/ 89723 w 369893"/>
                    <a:gd name="connsiteY36" fmla="*/ 92629 h 194229"/>
                    <a:gd name="connsiteX37" fmla="*/ 102038 w 369893"/>
                    <a:gd name="connsiteY37" fmla="*/ 89550 h 194229"/>
                    <a:gd name="connsiteX38" fmla="*/ 111274 w 369893"/>
                    <a:gd name="connsiteY38" fmla="*/ 86471 h 194229"/>
                    <a:gd name="connsiteX39" fmla="*/ 126668 w 369893"/>
                    <a:gd name="connsiteY39" fmla="*/ 80314 h 194229"/>
                    <a:gd name="connsiteX40" fmla="*/ 145141 w 369893"/>
                    <a:gd name="connsiteY40" fmla="*/ 77235 h 194229"/>
                    <a:gd name="connsiteX41" fmla="*/ 163614 w 369893"/>
                    <a:gd name="connsiteY41" fmla="*/ 64920 h 194229"/>
                    <a:gd name="connsiteX42" fmla="*/ 185165 w 369893"/>
                    <a:gd name="connsiteY42" fmla="*/ 55684 h 194229"/>
                    <a:gd name="connsiteX43" fmla="*/ 194402 w 369893"/>
                    <a:gd name="connsiteY43" fmla="*/ 49526 h 194229"/>
                    <a:gd name="connsiteX44" fmla="*/ 212874 w 369893"/>
                    <a:gd name="connsiteY44" fmla="*/ 43368 h 194229"/>
                    <a:gd name="connsiteX45" fmla="*/ 222111 w 369893"/>
                    <a:gd name="connsiteY45" fmla="*/ 37211 h 194229"/>
                    <a:gd name="connsiteX46" fmla="*/ 237505 w 369893"/>
                    <a:gd name="connsiteY46" fmla="*/ 34132 h 194229"/>
                    <a:gd name="connsiteX47" fmla="*/ 268293 w 369893"/>
                    <a:gd name="connsiteY47" fmla="*/ 24896 h 194229"/>
                    <a:gd name="connsiteX48" fmla="*/ 289844 w 369893"/>
                    <a:gd name="connsiteY48" fmla="*/ 18738 h 194229"/>
                    <a:gd name="connsiteX49" fmla="*/ 299080 w 369893"/>
                    <a:gd name="connsiteY49" fmla="*/ 15659 h 194229"/>
                    <a:gd name="connsiteX50" fmla="*/ 326789 w 369893"/>
                    <a:gd name="connsiteY50" fmla="*/ 9502 h 194229"/>
                    <a:gd name="connsiteX51" fmla="*/ 345262 w 369893"/>
                    <a:gd name="connsiteY51" fmla="*/ 265 h 19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9893" h="194229">
                      <a:moveTo>
                        <a:pt x="345262" y="265"/>
                      </a:moveTo>
                      <a:cubicBezTo>
                        <a:pt x="351933" y="2317"/>
                        <a:pt x="361095" y="10380"/>
                        <a:pt x="366814" y="21817"/>
                      </a:cubicBezTo>
                      <a:cubicBezTo>
                        <a:pt x="368265" y="24720"/>
                        <a:pt x="368867" y="27974"/>
                        <a:pt x="369893" y="31053"/>
                      </a:cubicBezTo>
                      <a:cubicBezTo>
                        <a:pt x="368867" y="35158"/>
                        <a:pt x="370027" y="40614"/>
                        <a:pt x="366814" y="43368"/>
                      </a:cubicBezTo>
                      <a:cubicBezTo>
                        <a:pt x="361886" y="47592"/>
                        <a:pt x="354499" y="47473"/>
                        <a:pt x="348341" y="49526"/>
                      </a:cubicBezTo>
                      <a:lnTo>
                        <a:pt x="339105" y="52605"/>
                      </a:lnTo>
                      <a:cubicBezTo>
                        <a:pt x="335595" y="53775"/>
                        <a:pt x="333269" y="57304"/>
                        <a:pt x="329868" y="58762"/>
                      </a:cubicBezTo>
                      <a:cubicBezTo>
                        <a:pt x="325979" y="60429"/>
                        <a:pt x="321658" y="60815"/>
                        <a:pt x="317553" y="61841"/>
                      </a:cubicBezTo>
                      <a:cubicBezTo>
                        <a:pt x="314474" y="64920"/>
                        <a:pt x="311104" y="67732"/>
                        <a:pt x="308317" y="71077"/>
                      </a:cubicBezTo>
                      <a:cubicBezTo>
                        <a:pt x="305948" y="73920"/>
                        <a:pt x="304776" y="77697"/>
                        <a:pt x="302159" y="80314"/>
                      </a:cubicBezTo>
                      <a:cubicBezTo>
                        <a:pt x="299543" y="82930"/>
                        <a:pt x="295934" y="84320"/>
                        <a:pt x="292923" y="86471"/>
                      </a:cubicBezTo>
                      <a:cubicBezTo>
                        <a:pt x="288747" y="89454"/>
                        <a:pt x="285063" y="93162"/>
                        <a:pt x="280608" y="95708"/>
                      </a:cubicBezTo>
                      <a:cubicBezTo>
                        <a:pt x="277790" y="97318"/>
                        <a:pt x="274492" y="97895"/>
                        <a:pt x="271371" y="98787"/>
                      </a:cubicBezTo>
                      <a:cubicBezTo>
                        <a:pt x="266762" y="100104"/>
                        <a:pt x="254746" y="102481"/>
                        <a:pt x="249820" y="104944"/>
                      </a:cubicBezTo>
                      <a:cubicBezTo>
                        <a:pt x="246510" y="106599"/>
                        <a:pt x="243796" y="109266"/>
                        <a:pt x="240583" y="111102"/>
                      </a:cubicBezTo>
                      <a:cubicBezTo>
                        <a:pt x="236598" y="113379"/>
                        <a:pt x="232486" y="115451"/>
                        <a:pt x="228268" y="117259"/>
                      </a:cubicBezTo>
                      <a:cubicBezTo>
                        <a:pt x="225285" y="118537"/>
                        <a:pt x="221935" y="118887"/>
                        <a:pt x="219032" y="120338"/>
                      </a:cubicBezTo>
                      <a:cubicBezTo>
                        <a:pt x="197774" y="130968"/>
                        <a:pt x="223107" y="123169"/>
                        <a:pt x="197480" y="129574"/>
                      </a:cubicBezTo>
                      <a:cubicBezTo>
                        <a:pt x="194401" y="131627"/>
                        <a:pt x="191255" y="133581"/>
                        <a:pt x="188244" y="135732"/>
                      </a:cubicBezTo>
                      <a:cubicBezTo>
                        <a:pt x="184069" y="138715"/>
                        <a:pt x="180280" y="142248"/>
                        <a:pt x="175929" y="144968"/>
                      </a:cubicBezTo>
                      <a:cubicBezTo>
                        <a:pt x="172037" y="147401"/>
                        <a:pt x="167719" y="149073"/>
                        <a:pt x="163614" y="151126"/>
                      </a:cubicBezTo>
                      <a:cubicBezTo>
                        <a:pt x="161561" y="154205"/>
                        <a:pt x="160535" y="158310"/>
                        <a:pt x="157456" y="160362"/>
                      </a:cubicBezTo>
                      <a:cubicBezTo>
                        <a:pt x="153935" y="162709"/>
                        <a:pt x="148325" y="160655"/>
                        <a:pt x="145141" y="163441"/>
                      </a:cubicBezTo>
                      <a:cubicBezTo>
                        <a:pt x="139572" y="168314"/>
                        <a:pt x="135166" y="174893"/>
                        <a:pt x="132826" y="181914"/>
                      </a:cubicBezTo>
                      <a:cubicBezTo>
                        <a:pt x="131800" y="184993"/>
                        <a:pt x="132042" y="188855"/>
                        <a:pt x="129747" y="191150"/>
                      </a:cubicBezTo>
                      <a:cubicBezTo>
                        <a:pt x="127452" y="193445"/>
                        <a:pt x="123590" y="193203"/>
                        <a:pt x="120511" y="194229"/>
                      </a:cubicBezTo>
                      <a:cubicBezTo>
                        <a:pt x="102038" y="193203"/>
                        <a:pt x="83267" y="194612"/>
                        <a:pt x="65093" y="191150"/>
                      </a:cubicBezTo>
                      <a:cubicBezTo>
                        <a:pt x="60816" y="190335"/>
                        <a:pt x="59479" y="184329"/>
                        <a:pt x="55856" y="181914"/>
                      </a:cubicBezTo>
                      <a:cubicBezTo>
                        <a:pt x="53156" y="180114"/>
                        <a:pt x="49523" y="180286"/>
                        <a:pt x="46620" y="178835"/>
                      </a:cubicBezTo>
                      <a:cubicBezTo>
                        <a:pt x="19753" y="165401"/>
                        <a:pt x="57106" y="179210"/>
                        <a:pt x="25068" y="169599"/>
                      </a:cubicBezTo>
                      <a:cubicBezTo>
                        <a:pt x="18851" y="167734"/>
                        <a:pt x="6596" y="163441"/>
                        <a:pt x="6596" y="163441"/>
                      </a:cubicBezTo>
                      <a:cubicBezTo>
                        <a:pt x="3461" y="154037"/>
                        <a:pt x="-4607" y="140019"/>
                        <a:pt x="3517" y="129574"/>
                      </a:cubicBezTo>
                      <a:cubicBezTo>
                        <a:pt x="8060" y="123733"/>
                        <a:pt x="15832" y="121364"/>
                        <a:pt x="21989" y="117259"/>
                      </a:cubicBezTo>
                      <a:cubicBezTo>
                        <a:pt x="35999" y="107919"/>
                        <a:pt x="25898" y="113485"/>
                        <a:pt x="40462" y="108023"/>
                      </a:cubicBezTo>
                      <a:cubicBezTo>
                        <a:pt x="46134" y="105896"/>
                        <a:pt x="58092" y="100537"/>
                        <a:pt x="65093" y="98787"/>
                      </a:cubicBezTo>
                      <a:cubicBezTo>
                        <a:pt x="70169" y="97518"/>
                        <a:pt x="75410" y="96977"/>
                        <a:pt x="80486" y="95708"/>
                      </a:cubicBezTo>
                      <a:cubicBezTo>
                        <a:pt x="83635" y="94921"/>
                        <a:pt x="86602" y="93521"/>
                        <a:pt x="89723" y="92629"/>
                      </a:cubicBezTo>
                      <a:cubicBezTo>
                        <a:pt x="93792" y="91467"/>
                        <a:pt x="97969" y="90713"/>
                        <a:pt x="102038" y="89550"/>
                      </a:cubicBezTo>
                      <a:cubicBezTo>
                        <a:pt x="105158" y="88658"/>
                        <a:pt x="108235" y="87610"/>
                        <a:pt x="111274" y="86471"/>
                      </a:cubicBezTo>
                      <a:cubicBezTo>
                        <a:pt x="116449" y="84531"/>
                        <a:pt x="121336" y="81768"/>
                        <a:pt x="126668" y="80314"/>
                      </a:cubicBezTo>
                      <a:cubicBezTo>
                        <a:pt x="132691" y="78672"/>
                        <a:pt x="138983" y="78261"/>
                        <a:pt x="145141" y="77235"/>
                      </a:cubicBezTo>
                      <a:cubicBezTo>
                        <a:pt x="151299" y="73130"/>
                        <a:pt x="156593" y="67260"/>
                        <a:pt x="163614" y="64920"/>
                      </a:cubicBezTo>
                      <a:cubicBezTo>
                        <a:pt x="173974" y="61466"/>
                        <a:pt x="174515" y="61769"/>
                        <a:pt x="185165" y="55684"/>
                      </a:cubicBezTo>
                      <a:cubicBezTo>
                        <a:pt x="188378" y="53848"/>
                        <a:pt x="191020" y="51029"/>
                        <a:pt x="194402" y="49526"/>
                      </a:cubicBezTo>
                      <a:cubicBezTo>
                        <a:pt x="200333" y="46890"/>
                        <a:pt x="207473" y="46968"/>
                        <a:pt x="212874" y="43368"/>
                      </a:cubicBezTo>
                      <a:cubicBezTo>
                        <a:pt x="215953" y="41316"/>
                        <a:pt x="218646" y="38510"/>
                        <a:pt x="222111" y="37211"/>
                      </a:cubicBezTo>
                      <a:cubicBezTo>
                        <a:pt x="227011" y="35374"/>
                        <a:pt x="232397" y="35267"/>
                        <a:pt x="237505" y="34132"/>
                      </a:cubicBezTo>
                      <a:cubicBezTo>
                        <a:pt x="251459" y="31031"/>
                        <a:pt x="252951" y="30010"/>
                        <a:pt x="268293" y="24896"/>
                      </a:cubicBezTo>
                      <a:cubicBezTo>
                        <a:pt x="290460" y="17507"/>
                        <a:pt x="262754" y="26479"/>
                        <a:pt x="289844" y="18738"/>
                      </a:cubicBezTo>
                      <a:cubicBezTo>
                        <a:pt x="292964" y="17846"/>
                        <a:pt x="295932" y="16446"/>
                        <a:pt x="299080" y="15659"/>
                      </a:cubicBezTo>
                      <a:cubicBezTo>
                        <a:pt x="308259" y="13364"/>
                        <a:pt x="317610" y="11797"/>
                        <a:pt x="326789" y="9502"/>
                      </a:cubicBezTo>
                      <a:cubicBezTo>
                        <a:pt x="329938" y="8715"/>
                        <a:pt x="338591" y="-1787"/>
                        <a:pt x="345262" y="26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7" name="Freeform: Shape 546">
                  <a:extLst>
                    <a:ext uri="{FF2B5EF4-FFF2-40B4-BE49-F238E27FC236}">
                      <a16:creationId xmlns:a16="http://schemas.microsoft.com/office/drawing/2014/main" id="{7101011D-5D83-4344-BD2F-E457F3059FA0}"/>
                    </a:ext>
                  </a:extLst>
                </p:cNvPr>
                <p:cNvSpPr/>
                <p:nvPr/>
              </p:nvSpPr>
              <p:spPr>
                <a:xfrm>
                  <a:off x="5076477" y="3795528"/>
                  <a:ext cx="144951" cy="94849"/>
                </a:xfrm>
                <a:custGeom>
                  <a:avLst/>
                  <a:gdLst>
                    <a:gd name="connsiteX0" fmla="*/ 350981 w 351367"/>
                    <a:gd name="connsiteY0" fmla="*/ 40025 h 249811"/>
                    <a:gd name="connsiteX1" fmla="*/ 341745 w 351367"/>
                    <a:gd name="connsiteY1" fmla="*/ 24631 h 249811"/>
                    <a:gd name="connsiteX2" fmla="*/ 323272 w 351367"/>
                    <a:gd name="connsiteY2" fmla="*/ 18473 h 249811"/>
                    <a:gd name="connsiteX3" fmla="*/ 295563 w 351367"/>
                    <a:gd name="connsiteY3" fmla="*/ 3079 h 249811"/>
                    <a:gd name="connsiteX4" fmla="*/ 283248 w 351367"/>
                    <a:gd name="connsiteY4" fmla="*/ 0 h 249811"/>
                    <a:gd name="connsiteX5" fmla="*/ 233987 w 351367"/>
                    <a:gd name="connsiteY5" fmla="*/ 3079 h 249811"/>
                    <a:gd name="connsiteX6" fmla="*/ 218593 w 351367"/>
                    <a:gd name="connsiteY6" fmla="*/ 21552 h 249811"/>
                    <a:gd name="connsiteX7" fmla="*/ 209357 w 351367"/>
                    <a:gd name="connsiteY7" fmla="*/ 27709 h 249811"/>
                    <a:gd name="connsiteX8" fmla="*/ 181648 w 351367"/>
                    <a:gd name="connsiteY8" fmla="*/ 52340 h 249811"/>
                    <a:gd name="connsiteX9" fmla="*/ 163175 w 351367"/>
                    <a:gd name="connsiteY9" fmla="*/ 58497 h 249811"/>
                    <a:gd name="connsiteX10" fmla="*/ 153939 w 351367"/>
                    <a:gd name="connsiteY10" fmla="*/ 61576 h 249811"/>
                    <a:gd name="connsiteX11" fmla="*/ 132387 w 351367"/>
                    <a:gd name="connsiteY11" fmla="*/ 70812 h 249811"/>
                    <a:gd name="connsiteX12" fmla="*/ 101600 w 351367"/>
                    <a:gd name="connsiteY12" fmla="*/ 80049 h 249811"/>
                    <a:gd name="connsiteX13" fmla="*/ 83127 w 351367"/>
                    <a:gd name="connsiteY13" fmla="*/ 89285 h 249811"/>
                    <a:gd name="connsiteX14" fmla="*/ 61575 w 351367"/>
                    <a:gd name="connsiteY14" fmla="*/ 98521 h 249811"/>
                    <a:gd name="connsiteX15" fmla="*/ 30787 w 351367"/>
                    <a:gd name="connsiteY15" fmla="*/ 120073 h 249811"/>
                    <a:gd name="connsiteX16" fmla="*/ 21551 w 351367"/>
                    <a:gd name="connsiteY16" fmla="*/ 126231 h 249811"/>
                    <a:gd name="connsiteX17" fmla="*/ 0 w 351367"/>
                    <a:gd name="connsiteY17" fmla="*/ 147782 h 249811"/>
                    <a:gd name="connsiteX18" fmla="*/ 3078 w 351367"/>
                    <a:gd name="connsiteY18" fmla="*/ 190885 h 249811"/>
                    <a:gd name="connsiteX19" fmla="*/ 6157 w 351367"/>
                    <a:gd name="connsiteY19" fmla="*/ 200121 h 249811"/>
                    <a:gd name="connsiteX20" fmla="*/ 18472 w 351367"/>
                    <a:gd name="connsiteY20" fmla="*/ 218594 h 249811"/>
                    <a:gd name="connsiteX21" fmla="*/ 46181 w 351367"/>
                    <a:gd name="connsiteY21" fmla="*/ 230909 h 249811"/>
                    <a:gd name="connsiteX22" fmla="*/ 55418 w 351367"/>
                    <a:gd name="connsiteY22" fmla="*/ 233988 h 249811"/>
                    <a:gd name="connsiteX23" fmla="*/ 64654 w 351367"/>
                    <a:gd name="connsiteY23" fmla="*/ 240146 h 249811"/>
                    <a:gd name="connsiteX24" fmla="*/ 73890 w 351367"/>
                    <a:gd name="connsiteY24" fmla="*/ 249382 h 249811"/>
                    <a:gd name="connsiteX25" fmla="*/ 116993 w 351367"/>
                    <a:gd name="connsiteY25" fmla="*/ 246303 h 249811"/>
                    <a:gd name="connsiteX26" fmla="*/ 126230 w 351367"/>
                    <a:gd name="connsiteY26" fmla="*/ 237067 h 249811"/>
                    <a:gd name="connsiteX27" fmla="*/ 135466 w 351367"/>
                    <a:gd name="connsiteY27" fmla="*/ 230909 h 249811"/>
                    <a:gd name="connsiteX28" fmla="*/ 160097 w 351367"/>
                    <a:gd name="connsiteY28" fmla="*/ 197043 h 249811"/>
                    <a:gd name="connsiteX29" fmla="*/ 169333 w 351367"/>
                    <a:gd name="connsiteY29" fmla="*/ 190885 h 249811"/>
                    <a:gd name="connsiteX30" fmla="*/ 178569 w 351367"/>
                    <a:gd name="connsiteY30" fmla="*/ 178570 h 249811"/>
                    <a:gd name="connsiteX31" fmla="*/ 197042 w 351367"/>
                    <a:gd name="connsiteY31" fmla="*/ 166255 h 249811"/>
                    <a:gd name="connsiteX32" fmla="*/ 206278 w 351367"/>
                    <a:gd name="connsiteY32" fmla="*/ 157018 h 249811"/>
                    <a:gd name="connsiteX33" fmla="*/ 215515 w 351367"/>
                    <a:gd name="connsiteY33" fmla="*/ 153940 h 249811"/>
                    <a:gd name="connsiteX34" fmla="*/ 227830 w 351367"/>
                    <a:gd name="connsiteY34" fmla="*/ 147782 h 249811"/>
                    <a:gd name="connsiteX35" fmla="*/ 237066 w 351367"/>
                    <a:gd name="connsiteY35" fmla="*/ 138546 h 249811"/>
                    <a:gd name="connsiteX36" fmla="*/ 249381 w 351367"/>
                    <a:gd name="connsiteY36" fmla="*/ 129309 h 249811"/>
                    <a:gd name="connsiteX37" fmla="*/ 258618 w 351367"/>
                    <a:gd name="connsiteY37" fmla="*/ 120073 h 249811"/>
                    <a:gd name="connsiteX38" fmla="*/ 267854 w 351367"/>
                    <a:gd name="connsiteY38" fmla="*/ 116994 h 249811"/>
                    <a:gd name="connsiteX39" fmla="*/ 274012 w 351367"/>
                    <a:gd name="connsiteY39" fmla="*/ 107758 h 249811"/>
                    <a:gd name="connsiteX40" fmla="*/ 283248 w 351367"/>
                    <a:gd name="connsiteY40" fmla="*/ 101600 h 249811"/>
                    <a:gd name="connsiteX41" fmla="*/ 295563 w 351367"/>
                    <a:gd name="connsiteY41" fmla="*/ 89285 h 249811"/>
                    <a:gd name="connsiteX42" fmla="*/ 310957 w 351367"/>
                    <a:gd name="connsiteY42" fmla="*/ 67734 h 249811"/>
                    <a:gd name="connsiteX43" fmla="*/ 314036 w 351367"/>
                    <a:gd name="connsiteY43" fmla="*/ 58497 h 249811"/>
                    <a:gd name="connsiteX44" fmla="*/ 323272 w 351367"/>
                    <a:gd name="connsiteY44" fmla="*/ 52340 h 249811"/>
                    <a:gd name="connsiteX45" fmla="*/ 329430 w 351367"/>
                    <a:gd name="connsiteY45" fmla="*/ 40025 h 249811"/>
                    <a:gd name="connsiteX46" fmla="*/ 350981 w 351367"/>
                    <a:gd name="connsiteY46" fmla="*/ 40025 h 24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1367" h="249811">
                      <a:moveTo>
                        <a:pt x="350981" y="40025"/>
                      </a:moveTo>
                      <a:cubicBezTo>
                        <a:pt x="353034" y="37459"/>
                        <a:pt x="346468" y="28305"/>
                        <a:pt x="341745" y="24631"/>
                      </a:cubicBezTo>
                      <a:cubicBezTo>
                        <a:pt x="336622" y="20646"/>
                        <a:pt x="329181" y="21159"/>
                        <a:pt x="323272" y="18473"/>
                      </a:cubicBezTo>
                      <a:cubicBezTo>
                        <a:pt x="304804" y="10078"/>
                        <a:pt x="312570" y="9457"/>
                        <a:pt x="295563" y="3079"/>
                      </a:cubicBezTo>
                      <a:cubicBezTo>
                        <a:pt x="291601" y="1593"/>
                        <a:pt x="287353" y="1026"/>
                        <a:pt x="283248" y="0"/>
                      </a:cubicBezTo>
                      <a:cubicBezTo>
                        <a:pt x="266828" y="1026"/>
                        <a:pt x="250086" y="-310"/>
                        <a:pt x="233987" y="3079"/>
                      </a:cubicBezTo>
                      <a:cubicBezTo>
                        <a:pt x="227599" y="4424"/>
                        <a:pt x="222522" y="17623"/>
                        <a:pt x="218593" y="21552"/>
                      </a:cubicBezTo>
                      <a:cubicBezTo>
                        <a:pt x="215977" y="24168"/>
                        <a:pt x="212122" y="25251"/>
                        <a:pt x="209357" y="27709"/>
                      </a:cubicBezTo>
                      <a:cubicBezTo>
                        <a:pt x="202396" y="33897"/>
                        <a:pt x="192126" y="47683"/>
                        <a:pt x="181648" y="52340"/>
                      </a:cubicBezTo>
                      <a:cubicBezTo>
                        <a:pt x="175717" y="54976"/>
                        <a:pt x="169333" y="56445"/>
                        <a:pt x="163175" y="58497"/>
                      </a:cubicBezTo>
                      <a:cubicBezTo>
                        <a:pt x="160096" y="59523"/>
                        <a:pt x="156842" y="60125"/>
                        <a:pt x="153939" y="61576"/>
                      </a:cubicBezTo>
                      <a:cubicBezTo>
                        <a:pt x="142984" y="67054"/>
                        <a:pt x="142964" y="67790"/>
                        <a:pt x="132387" y="70812"/>
                      </a:cubicBezTo>
                      <a:cubicBezTo>
                        <a:pt x="124857" y="72963"/>
                        <a:pt x="107088" y="76391"/>
                        <a:pt x="101600" y="80049"/>
                      </a:cubicBezTo>
                      <a:cubicBezTo>
                        <a:pt x="75118" y="97701"/>
                        <a:pt x="108629" y="76533"/>
                        <a:pt x="83127" y="89285"/>
                      </a:cubicBezTo>
                      <a:cubicBezTo>
                        <a:pt x="61869" y="99915"/>
                        <a:pt x="87200" y="92116"/>
                        <a:pt x="61575" y="98521"/>
                      </a:cubicBezTo>
                      <a:cubicBezTo>
                        <a:pt x="43334" y="112203"/>
                        <a:pt x="53538" y="104906"/>
                        <a:pt x="30787" y="120073"/>
                      </a:cubicBezTo>
                      <a:cubicBezTo>
                        <a:pt x="27708" y="122126"/>
                        <a:pt x="24167" y="123615"/>
                        <a:pt x="21551" y="126231"/>
                      </a:cubicBezTo>
                      <a:lnTo>
                        <a:pt x="0" y="147782"/>
                      </a:lnTo>
                      <a:cubicBezTo>
                        <a:pt x="1026" y="162150"/>
                        <a:pt x="1395" y="176579"/>
                        <a:pt x="3078" y="190885"/>
                      </a:cubicBezTo>
                      <a:cubicBezTo>
                        <a:pt x="3457" y="194108"/>
                        <a:pt x="4581" y="197284"/>
                        <a:pt x="6157" y="200121"/>
                      </a:cubicBezTo>
                      <a:cubicBezTo>
                        <a:pt x="9751" y="206590"/>
                        <a:pt x="12314" y="214489"/>
                        <a:pt x="18472" y="218594"/>
                      </a:cubicBezTo>
                      <a:cubicBezTo>
                        <a:pt x="33110" y="228352"/>
                        <a:pt x="24198" y="223582"/>
                        <a:pt x="46181" y="230909"/>
                      </a:cubicBezTo>
                      <a:lnTo>
                        <a:pt x="55418" y="233988"/>
                      </a:lnTo>
                      <a:cubicBezTo>
                        <a:pt x="58497" y="236041"/>
                        <a:pt x="61811" y="237777"/>
                        <a:pt x="64654" y="240146"/>
                      </a:cubicBezTo>
                      <a:cubicBezTo>
                        <a:pt x="67999" y="242933"/>
                        <a:pt x="69566" y="248873"/>
                        <a:pt x="73890" y="249382"/>
                      </a:cubicBezTo>
                      <a:cubicBezTo>
                        <a:pt x="88196" y="251065"/>
                        <a:pt x="102625" y="247329"/>
                        <a:pt x="116993" y="246303"/>
                      </a:cubicBezTo>
                      <a:cubicBezTo>
                        <a:pt x="120072" y="243224"/>
                        <a:pt x="122885" y="239854"/>
                        <a:pt x="126230" y="237067"/>
                      </a:cubicBezTo>
                      <a:cubicBezTo>
                        <a:pt x="129073" y="234698"/>
                        <a:pt x="132850" y="233525"/>
                        <a:pt x="135466" y="230909"/>
                      </a:cubicBezTo>
                      <a:cubicBezTo>
                        <a:pt x="150169" y="216206"/>
                        <a:pt x="131494" y="216114"/>
                        <a:pt x="160097" y="197043"/>
                      </a:cubicBezTo>
                      <a:cubicBezTo>
                        <a:pt x="163176" y="194990"/>
                        <a:pt x="166717" y="193502"/>
                        <a:pt x="169333" y="190885"/>
                      </a:cubicBezTo>
                      <a:cubicBezTo>
                        <a:pt x="172961" y="187257"/>
                        <a:pt x="174734" y="181979"/>
                        <a:pt x="178569" y="178570"/>
                      </a:cubicBezTo>
                      <a:cubicBezTo>
                        <a:pt x="184100" y="173653"/>
                        <a:pt x="191809" y="171488"/>
                        <a:pt x="197042" y="166255"/>
                      </a:cubicBezTo>
                      <a:cubicBezTo>
                        <a:pt x="200121" y="163176"/>
                        <a:pt x="202655" y="159433"/>
                        <a:pt x="206278" y="157018"/>
                      </a:cubicBezTo>
                      <a:cubicBezTo>
                        <a:pt x="208978" y="155218"/>
                        <a:pt x="212532" y="155218"/>
                        <a:pt x="215515" y="153940"/>
                      </a:cubicBezTo>
                      <a:cubicBezTo>
                        <a:pt x="219734" y="152132"/>
                        <a:pt x="224095" y="150450"/>
                        <a:pt x="227830" y="147782"/>
                      </a:cubicBezTo>
                      <a:cubicBezTo>
                        <a:pt x="231373" y="145251"/>
                        <a:pt x="233760" y="141380"/>
                        <a:pt x="237066" y="138546"/>
                      </a:cubicBezTo>
                      <a:cubicBezTo>
                        <a:pt x="240962" y="135206"/>
                        <a:pt x="245485" y="132648"/>
                        <a:pt x="249381" y="129309"/>
                      </a:cubicBezTo>
                      <a:cubicBezTo>
                        <a:pt x="252687" y="126475"/>
                        <a:pt x="254995" y="122488"/>
                        <a:pt x="258618" y="120073"/>
                      </a:cubicBezTo>
                      <a:cubicBezTo>
                        <a:pt x="261318" y="118273"/>
                        <a:pt x="264775" y="118020"/>
                        <a:pt x="267854" y="116994"/>
                      </a:cubicBezTo>
                      <a:cubicBezTo>
                        <a:pt x="269907" y="113915"/>
                        <a:pt x="271396" y="110374"/>
                        <a:pt x="274012" y="107758"/>
                      </a:cubicBezTo>
                      <a:cubicBezTo>
                        <a:pt x="276628" y="105142"/>
                        <a:pt x="280439" y="104008"/>
                        <a:pt x="283248" y="101600"/>
                      </a:cubicBezTo>
                      <a:cubicBezTo>
                        <a:pt x="287656" y="97822"/>
                        <a:pt x="291740" y="93654"/>
                        <a:pt x="295563" y="89285"/>
                      </a:cubicBezTo>
                      <a:cubicBezTo>
                        <a:pt x="297193" y="87423"/>
                        <a:pt x="309040" y="71568"/>
                        <a:pt x="310957" y="67734"/>
                      </a:cubicBezTo>
                      <a:cubicBezTo>
                        <a:pt x="312408" y="64831"/>
                        <a:pt x="312009" y="61031"/>
                        <a:pt x="314036" y="58497"/>
                      </a:cubicBezTo>
                      <a:cubicBezTo>
                        <a:pt x="316347" y="55608"/>
                        <a:pt x="320193" y="54392"/>
                        <a:pt x="323272" y="52340"/>
                      </a:cubicBezTo>
                      <a:cubicBezTo>
                        <a:pt x="325325" y="48235"/>
                        <a:pt x="327153" y="44010"/>
                        <a:pt x="329430" y="40025"/>
                      </a:cubicBezTo>
                      <a:cubicBezTo>
                        <a:pt x="331266" y="36812"/>
                        <a:pt x="348928" y="42591"/>
                        <a:pt x="350981" y="4002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02" name="Group 501">
                <a:extLst>
                  <a:ext uri="{FF2B5EF4-FFF2-40B4-BE49-F238E27FC236}">
                    <a16:creationId xmlns:a16="http://schemas.microsoft.com/office/drawing/2014/main" id="{11D50AD9-7400-4090-A356-60CD6BCBE5D4}"/>
                  </a:ext>
                </a:extLst>
              </p:cNvPr>
              <p:cNvGrpSpPr/>
              <p:nvPr/>
            </p:nvGrpSpPr>
            <p:grpSpPr>
              <a:xfrm>
                <a:off x="5167050" y="4125304"/>
                <a:ext cx="441666" cy="427838"/>
                <a:chOff x="5178085" y="4182454"/>
                <a:chExt cx="441666" cy="427838"/>
              </a:xfrm>
            </p:grpSpPr>
            <p:sp>
              <p:nvSpPr>
                <p:cNvPr id="503" name="Freeform: Shape 502">
                  <a:extLst>
                    <a:ext uri="{FF2B5EF4-FFF2-40B4-BE49-F238E27FC236}">
                      <a16:creationId xmlns:a16="http://schemas.microsoft.com/office/drawing/2014/main" id="{766F7731-9742-482D-9F28-F340FE39454E}"/>
                    </a:ext>
                  </a:extLst>
                </p:cNvPr>
                <p:cNvSpPr/>
                <p:nvPr/>
              </p:nvSpPr>
              <p:spPr>
                <a:xfrm>
                  <a:off x="5462345" y="4182454"/>
                  <a:ext cx="148846" cy="51434"/>
                </a:xfrm>
                <a:custGeom>
                  <a:avLst/>
                  <a:gdLst>
                    <a:gd name="connsiteX0" fmla="*/ 590 w 360808"/>
                    <a:gd name="connsiteY0" fmla="*/ 113915 h 135467"/>
                    <a:gd name="connsiteX1" fmla="*/ 3669 w 360808"/>
                    <a:gd name="connsiteY1" fmla="*/ 52339 h 135467"/>
                    <a:gd name="connsiteX2" fmla="*/ 6748 w 360808"/>
                    <a:gd name="connsiteY2" fmla="*/ 15394 h 135467"/>
                    <a:gd name="connsiteX3" fmla="*/ 12905 w 360808"/>
                    <a:gd name="connsiteY3" fmla="*/ 6158 h 135467"/>
                    <a:gd name="connsiteX4" fmla="*/ 49851 w 360808"/>
                    <a:gd name="connsiteY4" fmla="*/ 3079 h 135467"/>
                    <a:gd name="connsiteX5" fmla="*/ 182239 w 360808"/>
                    <a:gd name="connsiteY5" fmla="*/ 6158 h 135467"/>
                    <a:gd name="connsiteX6" fmla="*/ 234578 w 360808"/>
                    <a:gd name="connsiteY6" fmla="*/ 0 h 135467"/>
                    <a:gd name="connsiteX7" fmla="*/ 305390 w 360808"/>
                    <a:gd name="connsiteY7" fmla="*/ 3079 h 135467"/>
                    <a:gd name="connsiteX8" fmla="*/ 320784 w 360808"/>
                    <a:gd name="connsiteY8" fmla="*/ 9236 h 135467"/>
                    <a:gd name="connsiteX9" fmla="*/ 336178 w 360808"/>
                    <a:gd name="connsiteY9" fmla="*/ 12315 h 135467"/>
                    <a:gd name="connsiteX10" fmla="*/ 345414 w 360808"/>
                    <a:gd name="connsiteY10" fmla="*/ 15394 h 135467"/>
                    <a:gd name="connsiteX11" fmla="*/ 360808 w 360808"/>
                    <a:gd name="connsiteY11" fmla="*/ 61576 h 135467"/>
                    <a:gd name="connsiteX12" fmla="*/ 357729 w 360808"/>
                    <a:gd name="connsiteY12" fmla="*/ 98521 h 135467"/>
                    <a:gd name="connsiteX13" fmla="*/ 345414 w 360808"/>
                    <a:gd name="connsiteY13" fmla="*/ 104679 h 135467"/>
                    <a:gd name="connsiteX14" fmla="*/ 330020 w 360808"/>
                    <a:gd name="connsiteY14" fmla="*/ 116994 h 135467"/>
                    <a:gd name="connsiteX15" fmla="*/ 320784 w 360808"/>
                    <a:gd name="connsiteY15" fmla="*/ 123152 h 135467"/>
                    <a:gd name="connsiteX16" fmla="*/ 308469 w 360808"/>
                    <a:gd name="connsiteY16" fmla="*/ 126230 h 135467"/>
                    <a:gd name="connsiteX17" fmla="*/ 299232 w 360808"/>
                    <a:gd name="connsiteY17" fmla="*/ 129309 h 135467"/>
                    <a:gd name="connsiteX18" fmla="*/ 277681 w 360808"/>
                    <a:gd name="connsiteY18" fmla="*/ 135467 h 135467"/>
                    <a:gd name="connsiteX19" fmla="*/ 123742 w 360808"/>
                    <a:gd name="connsiteY19" fmla="*/ 132388 h 135467"/>
                    <a:gd name="connsiteX20" fmla="*/ 105269 w 360808"/>
                    <a:gd name="connsiteY20" fmla="*/ 126230 h 135467"/>
                    <a:gd name="connsiteX21" fmla="*/ 96032 w 360808"/>
                    <a:gd name="connsiteY21" fmla="*/ 116994 h 135467"/>
                    <a:gd name="connsiteX22" fmla="*/ 65245 w 360808"/>
                    <a:gd name="connsiteY22" fmla="*/ 129309 h 135467"/>
                    <a:gd name="connsiteX23" fmla="*/ 43693 w 360808"/>
                    <a:gd name="connsiteY23" fmla="*/ 135467 h 135467"/>
                    <a:gd name="connsiteX24" fmla="*/ 25220 w 360808"/>
                    <a:gd name="connsiteY24" fmla="*/ 126230 h 135467"/>
                    <a:gd name="connsiteX25" fmla="*/ 15984 w 360808"/>
                    <a:gd name="connsiteY25" fmla="*/ 123152 h 135467"/>
                    <a:gd name="connsiteX26" fmla="*/ 590 w 360808"/>
                    <a:gd name="connsiteY26" fmla="*/ 113915 h 1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808" h="135467">
                      <a:moveTo>
                        <a:pt x="590" y="113915"/>
                      </a:moveTo>
                      <a:cubicBezTo>
                        <a:pt x="-1462" y="102113"/>
                        <a:pt x="2387" y="72850"/>
                        <a:pt x="3669" y="52339"/>
                      </a:cubicBezTo>
                      <a:cubicBezTo>
                        <a:pt x="4440" y="40005"/>
                        <a:pt x="4325" y="27512"/>
                        <a:pt x="6748" y="15394"/>
                      </a:cubicBezTo>
                      <a:cubicBezTo>
                        <a:pt x="7474" y="11766"/>
                        <a:pt x="9347" y="7174"/>
                        <a:pt x="12905" y="6158"/>
                      </a:cubicBezTo>
                      <a:cubicBezTo>
                        <a:pt x="24788" y="2763"/>
                        <a:pt x="37536" y="4105"/>
                        <a:pt x="49851" y="3079"/>
                      </a:cubicBezTo>
                      <a:cubicBezTo>
                        <a:pt x="93980" y="4105"/>
                        <a:pt x="138098" y="6158"/>
                        <a:pt x="182239" y="6158"/>
                      </a:cubicBezTo>
                      <a:cubicBezTo>
                        <a:pt x="193640" y="6158"/>
                        <a:pt x="221538" y="1863"/>
                        <a:pt x="234578" y="0"/>
                      </a:cubicBezTo>
                      <a:cubicBezTo>
                        <a:pt x="258182" y="1026"/>
                        <a:pt x="281898" y="562"/>
                        <a:pt x="305390" y="3079"/>
                      </a:cubicBezTo>
                      <a:cubicBezTo>
                        <a:pt x="310885" y="3668"/>
                        <a:pt x="315491" y="7648"/>
                        <a:pt x="320784" y="9236"/>
                      </a:cubicBezTo>
                      <a:cubicBezTo>
                        <a:pt x="325796" y="10740"/>
                        <a:pt x="331101" y="11046"/>
                        <a:pt x="336178" y="12315"/>
                      </a:cubicBezTo>
                      <a:cubicBezTo>
                        <a:pt x="339326" y="13102"/>
                        <a:pt x="342335" y="14368"/>
                        <a:pt x="345414" y="15394"/>
                      </a:cubicBezTo>
                      <a:cubicBezTo>
                        <a:pt x="362884" y="41599"/>
                        <a:pt x="356912" y="26512"/>
                        <a:pt x="360808" y="61576"/>
                      </a:cubicBezTo>
                      <a:cubicBezTo>
                        <a:pt x="359782" y="73891"/>
                        <a:pt x="361885" y="86883"/>
                        <a:pt x="357729" y="98521"/>
                      </a:cubicBezTo>
                      <a:cubicBezTo>
                        <a:pt x="356185" y="102843"/>
                        <a:pt x="348940" y="101741"/>
                        <a:pt x="345414" y="104679"/>
                      </a:cubicBezTo>
                      <a:cubicBezTo>
                        <a:pt x="326847" y="120152"/>
                        <a:pt x="352074" y="109643"/>
                        <a:pt x="330020" y="116994"/>
                      </a:cubicBezTo>
                      <a:cubicBezTo>
                        <a:pt x="326941" y="119047"/>
                        <a:pt x="324185" y="121694"/>
                        <a:pt x="320784" y="123152"/>
                      </a:cubicBezTo>
                      <a:cubicBezTo>
                        <a:pt x="316895" y="124819"/>
                        <a:pt x="312538" y="125068"/>
                        <a:pt x="308469" y="126230"/>
                      </a:cubicBezTo>
                      <a:cubicBezTo>
                        <a:pt x="305348" y="127122"/>
                        <a:pt x="302353" y="128417"/>
                        <a:pt x="299232" y="129309"/>
                      </a:cubicBezTo>
                      <a:cubicBezTo>
                        <a:pt x="272179" y="137039"/>
                        <a:pt x="299820" y="128087"/>
                        <a:pt x="277681" y="135467"/>
                      </a:cubicBezTo>
                      <a:cubicBezTo>
                        <a:pt x="226368" y="134441"/>
                        <a:pt x="174992" y="135134"/>
                        <a:pt x="123742" y="132388"/>
                      </a:cubicBezTo>
                      <a:cubicBezTo>
                        <a:pt x="117261" y="132041"/>
                        <a:pt x="105269" y="126230"/>
                        <a:pt x="105269" y="126230"/>
                      </a:cubicBezTo>
                      <a:cubicBezTo>
                        <a:pt x="102190" y="123151"/>
                        <a:pt x="100282" y="117938"/>
                        <a:pt x="96032" y="116994"/>
                      </a:cubicBezTo>
                      <a:cubicBezTo>
                        <a:pt x="79292" y="113274"/>
                        <a:pt x="76969" y="122610"/>
                        <a:pt x="65245" y="129309"/>
                      </a:cubicBezTo>
                      <a:cubicBezTo>
                        <a:pt x="61810" y="131272"/>
                        <a:pt x="46359" y="134800"/>
                        <a:pt x="43693" y="135467"/>
                      </a:cubicBezTo>
                      <a:cubicBezTo>
                        <a:pt x="20472" y="127726"/>
                        <a:pt x="49101" y="138170"/>
                        <a:pt x="25220" y="126230"/>
                      </a:cubicBezTo>
                      <a:cubicBezTo>
                        <a:pt x="22317" y="124779"/>
                        <a:pt x="18997" y="124357"/>
                        <a:pt x="15984" y="123152"/>
                      </a:cubicBezTo>
                      <a:cubicBezTo>
                        <a:pt x="13853" y="122300"/>
                        <a:pt x="2642" y="125717"/>
                        <a:pt x="590" y="11391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4" name="Freeform: Shape 503">
                  <a:extLst>
                    <a:ext uri="{FF2B5EF4-FFF2-40B4-BE49-F238E27FC236}">
                      <a16:creationId xmlns:a16="http://schemas.microsoft.com/office/drawing/2014/main" id="{9B6A1F9C-072B-46C3-AFF8-58A9A894BFD2}"/>
                    </a:ext>
                  </a:extLst>
                </p:cNvPr>
                <p:cNvSpPr/>
                <p:nvPr/>
              </p:nvSpPr>
              <p:spPr>
                <a:xfrm>
                  <a:off x="5477721" y="4251422"/>
                  <a:ext cx="134740" cy="47927"/>
                </a:xfrm>
                <a:custGeom>
                  <a:avLst/>
                  <a:gdLst>
                    <a:gd name="connsiteX0" fmla="*/ 265 w 326616"/>
                    <a:gd name="connsiteY0" fmla="*/ 55418 h 126230"/>
                    <a:gd name="connsiteX1" fmla="*/ 6422 w 326616"/>
                    <a:gd name="connsiteY1" fmla="*/ 33866 h 126230"/>
                    <a:gd name="connsiteX2" fmla="*/ 9501 w 326616"/>
                    <a:gd name="connsiteY2" fmla="*/ 24630 h 126230"/>
                    <a:gd name="connsiteX3" fmla="*/ 18737 w 326616"/>
                    <a:gd name="connsiteY3" fmla="*/ 18472 h 126230"/>
                    <a:gd name="connsiteX4" fmla="*/ 24895 w 326616"/>
                    <a:gd name="connsiteY4" fmla="*/ 9236 h 126230"/>
                    <a:gd name="connsiteX5" fmla="*/ 43368 w 326616"/>
                    <a:gd name="connsiteY5" fmla="*/ 0 h 126230"/>
                    <a:gd name="connsiteX6" fmla="*/ 89549 w 326616"/>
                    <a:gd name="connsiteY6" fmla="*/ 3078 h 126230"/>
                    <a:gd name="connsiteX7" fmla="*/ 98786 w 326616"/>
                    <a:gd name="connsiteY7" fmla="*/ 9236 h 126230"/>
                    <a:gd name="connsiteX8" fmla="*/ 117258 w 326616"/>
                    <a:gd name="connsiteY8" fmla="*/ 12315 h 126230"/>
                    <a:gd name="connsiteX9" fmla="*/ 221937 w 326616"/>
                    <a:gd name="connsiteY9" fmla="*/ 9236 h 126230"/>
                    <a:gd name="connsiteX10" fmla="*/ 280434 w 326616"/>
                    <a:gd name="connsiteY10" fmla="*/ 15393 h 126230"/>
                    <a:gd name="connsiteX11" fmla="*/ 292749 w 326616"/>
                    <a:gd name="connsiteY11" fmla="*/ 21551 h 126230"/>
                    <a:gd name="connsiteX12" fmla="*/ 317380 w 326616"/>
                    <a:gd name="connsiteY12" fmla="*/ 30787 h 126230"/>
                    <a:gd name="connsiteX13" fmla="*/ 323537 w 326616"/>
                    <a:gd name="connsiteY13" fmla="*/ 40024 h 126230"/>
                    <a:gd name="connsiteX14" fmla="*/ 326616 w 326616"/>
                    <a:gd name="connsiteY14" fmla="*/ 104678 h 126230"/>
                    <a:gd name="connsiteX15" fmla="*/ 323537 w 326616"/>
                    <a:gd name="connsiteY15" fmla="*/ 120072 h 126230"/>
                    <a:gd name="connsiteX16" fmla="*/ 314301 w 326616"/>
                    <a:gd name="connsiteY16" fmla="*/ 123151 h 126230"/>
                    <a:gd name="connsiteX17" fmla="*/ 252725 w 326616"/>
                    <a:gd name="connsiteY17" fmla="*/ 126230 h 126230"/>
                    <a:gd name="connsiteX18" fmla="*/ 215780 w 326616"/>
                    <a:gd name="connsiteY18" fmla="*/ 120072 h 126230"/>
                    <a:gd name="connsiteX19" fmla="*/ 194228 w 326616"/>
                    <a:gd name="connsiteY19" fmla="*/ 116993 h 126230"/>
                    <a:gd name="connsiteX20" fmla="*/ 184992 w 326616"/>
                    <a:gd name="connsiteY20" fmla="*/ 113915 h 126230"/>
                    <a:gd name="connsiteX21" fmla="*/ 169598 w 326616"/>
                    <a:gd name="connsiteY21" fmla="*/ 110836 h 126230"/>
                    <a:gd name="connsiteX22" fmla="*/ 160361 w 326616"/>
                    <a:gd name="connsiteY22" fmla="*/ 107757 h 126230"/>
                    <a:gd name="connsiteX23" fmla="*/ 138810 w 326616"/>
                    <a:gd name="connsiteY23" fmla="*/ 104678 h 126230"/>
                    <a:gd name="connsiteX24" fmla="*/ 126495 w 326616"/>
                    <a:gd name="connsiteY24" fmla="*/ 101600 h 126230"/>
                    <a:gd name="connsiteX25" fmla="*/ 117258 w 326616"/>
                    <a:gd name="connsiteY25" fmla="*/ 98521 h 126230"/>
                    <a:gd name="connsiteX26" fmla="*/ 86471 w 326616"/>
                    <a:gd name="connsiteY26" fmla="*/ 95442 h 126230"/>
                    <a:gd name="connsiteX27" fmla="*/ 40289 w 326616"/>
                    <a:gd name="connsiteY27" fmla="*/ 89284 h 126230"/>
                    <a:gd name="connsiteX28" fmla="*/ 15658 w 326616"/>
                    <a:gd name="connsiteY28" fmla="*/ 86206 h 126230"/>
                    <a:gd name="connsiteX29" fmla="*/ 265 w 326616"/>
                    <a:gd name="connsiteY29" fmla="*/ 55418 h 12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6616" h="126230">
                      <a:moveTo>
                        <a:pt x="265" y="55418"/>
                      </a:moveTo>
                      <a:cubicBezTo>
                        <a:pt x="-1274" y="46695"/>
                        <a:pt x="4275" y="41022"/>
                        <a:pt x="6422" y="33866"/>
                      </a:cubicBezTo>
                      <a:cubicBezTo>
                        <a:pt x="7354" y="30758"/>
                        <a:pt x="7474" y="27164"/>
                        <a:pt x="9501" y="24630"/>
                      </a:cubicBezTo>
                      <a:cubicBezTo>
                        <a:pt x="11812" y="21741"/>
                        <a:pt x="15658" y="20525"/>
                        <a:pt x="18737" y="18472"/>
                      </a:cubicBezTo>
                      <a:cubicBezTo>
                        <a:pt x="20790" y="15393"/>
                        <a:pt x="22279" y="11852"/>
                        <a:pt x="24895" y="9236"/>
                      </a:cubicBezTo>
                      <a:cubicBezTo>
                        <a:pt x="30865" y="3266"/>
                        <a:pt x="35853" y="2504"/>
                        <a:pt x="43368" y="0"/>
                      </a:cubicBezTo>
                      <a:cubicBezTo>
                        <a:pt x="58762" y="1026"/>
                        <a:pt x="74331" y="542"/>
                        <a:pt x="89549" y="3078"/>
                      </a:cubicBezTo>
                      <a:cubicBezTo>
                        <a:pt x="93199" y="3686"/>
                        <a:pt x="95275" y="8066"/>
                        <a:pt x="98786" y="9236"/>
                      </a:cubicBezTo>
                      <a:cubicBezTo>
                        <a:pt x="104708" y="11210"/>
                        <a:pt x="111101" y="11289"/>
                        <a:pt x="117258" y="12315"/>
                      </a:cubicBezTo>
                      <a:cubicBezTo>
                        <a:pt x="152151" y="11289"/>
                        <a:pt x="187029" y="9236"/>
                        <a:pt x="221937" y="9236"/>
                      </a:cubicBezTo>
                      <a:cubicBezTo>
                        <a:pt x="240337" y="9236"/>
                        <a:pt x="261786" y="12730"/>
                        <a:pt x="280434" y="15393"/>
                      </a:cubicBezTo>
                      <a:cubicBezTo>
                        <a:pt x="284539" y="17446"/>
                        <a:pt x="288395" y="20100"/>
                        <a:pt x="292749" y="21551"/>
                      </a:cubicBezTo>
                      <a:cubicBezTo>
                        <a:pt x="319384" y="30430"/>
                        <a:pt x="298406" y="18140"/>
                        <a:pt x="317380" y="30787"/>
                      </a:cubicBezTo>
                      <a:cubicBezTo>
                        <a:pt x="319432" y="33866"/>
                        <a:pt x="323078" y="36352"/>
                        <a:pt x="323537" y="40024"/>
                      </a:cubicBezTo>
                      <a:cubicBezTo>
                        <a:pt x="326213" y="61433"/>
                        <a:pt x="326616" y="83102"/>
                        <a:pt x="326616" y="104678"/>
                      </a:cubicBezTo>
                      <a:cubicBezTo>
                        <a:pt x="326616" y="109911"/>
                        <a:pt x="326440" y="115718"/>
                        <a:pt x="323537" y="120072"/>
                      </a:cubicBezTo>
                      <a:cubicBezTo>
                        <a:pt x="321737" y="122772"/>
                        <a:pt x="317534" y="122870"/>
                        <a:pt x="314301" y="123151"/>
                      </a:cubicBezTo>
                      <a:cubicBezTo>
                        <a:pt x="293827" y="124931"/>
                        <a:pt x="273250" y="125204"/>
                        <a:pt x="252725" y="126230"/>
                      </a:cubicBezTo>
                      <a:lnTo>
                        <a:pt x="215780" y="120072"/>
                      </a:lnTo>
                      <a:cubicBezTo>
                        <a:pt x="208612" y="118940"/>
                        <a:pt x="201344" y="118416"/>
                        <a:pt x="194228" y="116993"/>
                      </a:cubicBezTo>
                      <a:cubicBezTo>
                        <a:pt x="191046" y="116357"/>
                        <a:pt x="188140" y="114702"/>
                        <a:pt x="184992" y="113915"/>
                      </a:cubicBezTo>
                      <a:cubicBezTo>
                        <a:pt x="179915" y="112646"/>
                        <a:pt x="174675" y="112105"/>
                        <a:pt x="169598" y="110836"/>
                      </a:cubicBezTo>
                      <a:cubicBezTo>
                        <a:pt x="166449" y="110049"/>
                        <a:pt x="163544" y="108394"/>
                        <a:pt x="160361" y="107757"/>
                      </a:cubicBezTo>
                      <a:cubicBezTo>
                        <a:pt x="153245" y="106334"/>
                        <a:pt x="145950" y="105976"/>
                        <a:pt x="138810" y="104678"/>
                      </a:cubicBezTo>
                      <a:cubicBezTo>
                        <a:pt x="134647" y="103921"/>
                        <a:pt x="130564" y="102762"/>
                        <a:pt x="126495" y="101600"/>
                      </a:cubicBezTo>
                      <a:cubicBezTo>
                        <a:pt x="123374" y="100708"/>
                        <a:pt x="120466" y="99015"/>
                        <a:pt x="117258" y="98521"/>
                      </a:cubicBezTo>
                      <a:cubicBezTo>
                        <a:pt x="107064" y="96953"/>
                        <a:pt x="96733" y="96468"/>
                        <a:pt x="86471" y="95442"/>
                      </a:cubicBezTo>
                      <a:cubicBezTo>
                        <a:pt x="64757" y="88204"/>
                        <a:pt x="83335" y="93588"/>
                        <a:pt x="40289" y="89284"/>
                      </a:cubicBezTo>
                      <a:cubicBezTo>
                        <a:pt x="32056" y="88461"/>
                        <a:pt x="23059" y="89906"/>
                        <a:pt x="15658" y="86206"/>
                      </a:cubicBezTo>
                      <a:cubicBezTo>
                        <a:pt x="12904" y="84829"/>
                        <a:pt x="1804" y="64141"/>
                        <a:pt x="265"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5" name="Freeform: Shape 504">
                  <a:extLst>
                    <a:ext uri="{FF2B5EF4-FFF2-40B4-BE49-F238E27FC236}">
                      <a16:creationId xmlns:a16="http://schemas.microsoft.com/office/drawing/2014/main" id="{813CBB8B-590F-454C-842A-3D14EBB23F25}"/>
                    </a:ext>
                  </a:extLst>
                </p:cNvPr>
                <p:cNvSpPr/>
                <p:nvPr/>
              </p:nvSpPr>
              <p:spPr>
                <a:xfrm>
                  <a:off x="5487991" y="4325066"/>
                  <a:ext cx="131760" cy="42963"/>
                </a:xfrm>
                <a:custGeom>
                  <a:avLst/>
                  <a:gdLst>
                    <a:gd name="connsiteX0" fmla="*/ 0 w 319392"/>
                    <a:gd name="connsiteY0" fmla="*/ 55418 h 113156"/>
                    <a:gd name="connsiteX1" fmla="*/ 6157 w 319392"/>
                    <a:gd name="connsiteY1" fmla="*/ 40024 h 113156"/>
                    <a:gd name="connsiteX2" fmla="*/ 40024 w 319392"/>
                    <a:gd name="connsiteY2" fmla="*/ 12315 h 113156"/>
                    <a:gd name="connsiteX3" fmla="*/ 67733 w 319392"/>
                    <a:gd name="connsiteY3" fmla="*/ 3079 h 113156"/>
                    <a:gd name="connsiteX4" fmla="*/ 76970 w 319392"/>
                    <a:gd name="connsiteY4" fmla="*/ 0 h 113156"/>
                    <a:gd name="connsiteX5" fmla="*/ 230909 w 319392"/>
                    <a:gd name="connsiteY5" fmla="*/ 3079 h 113156"/>
                    <a:gd name="connsiteX6" fmla="*/ 261697 w 319392"/>
                    <a:gd name="connsiteY6" fmla="*/ 9237 h 113156"/>
                    <a:gd name="connsiteX7" fmla="*/ 280170 w 319392"/>
                    <a:gd name="connsiteY7" fmla="*/ 15394 h 113156"/>
                    <a:gd name="connsiteX8" fmla="*/ 289406 w 319392"/>
                    <a:gd name="connsiteY8" fmla="*/ 18473 h 113156"/>
                    <a:gd name="connsiteX9" fmla="*/ 295563 w 319392"/>
                    <a:gd name="connsiteY9" fmla="*/ 27709 h 113156"/>
                    <a:gd name="connsiteX10" fmla="*/ 314036 w 319392"/>
                    <a:gd name="connsiteY10" fmla="*/ 46182 h 113156"/>
                    <a:gd name="connsiteX11" fmla="*/ 310957 w 319392"/>
                    <a:gd name="connsiteY11" fmla="*/ 101600 h 113156"/>
                    <a:gd name="connsiteX12" fmla="*/ 126230 w 319392"/>
                    <a:gd name="connsiteY12" fmla="*/ 95443 h 113156"/>
                    <a:gd name="connsiteX13" fmla="*/ 33866 w 319392"/>
                    <a:gd name="connsiteY13" fmla="*/ 92364 h 113156"/>
                    <a:gd name="connsiteX14" fmla="*/ 6157 w 319392"/>
                    <a:gd name="connsiteY14" fmla="*/ 80049 h 113156"/>
                    <a:gd name="connsiteX15" fmla="*/ 0 w 319392"/>
                    <a:gd name="connsiteY15" fmla="*/ 55418 h 11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9392" h="113156">
                      <a:moveTo>
                        <a:pt x="0" y="55418"/>
                      </a:moveTo>
                      <a:cubicBezTo>
                        <a:pt x="0" y="48747"/>
                        <a:pt x="2988" y="44552"/>
                        <a:pt x="6157" y="40024"/>
                      </a:cubicBezTo>
                      <a:cubicBezTo>
                        <a:pt x="11397" y="32537"/>
                        <a:pt x="31204" y="15255"/>
                        <a:pt x="40024" y="12315"/>
                      </a:cubicBezTo>
                      <a:lnTo>
                        <a:pt x="67733" y="3079"/>
                      </a:lnTo>
                      <a:lnTo>
                        <a:pt x="76970" y="0"/>
                      </a:lnTo>
                      <a:lnTo>
                        <a:pt x="230909" y="3079"/>
                      </a:lnTo>
                      <a:cubicBezTo>
                        <a:pt x="237209" y="3304"/>
                        <a:pt x="254406" y="7050"/>
                        <a:pt x="261697" y="9237"/>
                      </a:cubicBezTo>
                      <a:cubicBezTo>
                        <a:pt x="267914" y="11102"/>
                        <a:pt x="274012" y="13342"/>
                        <a:pt x="280170" y="15394"/>
                      </a:cubicBezTo>
                      <a:lnTo>
                        <a:pt x="289406" y="18473"/>
                      </a:lnTo>
                      <a:cubicBezTo>
                        <a:pt x="291458" y="21552"/>
                        <a:pt x="293105" y="24944"/>
                        <a:pt x="295563" y="27709"/>
                      </a:cubicBezTo>
                      <a:cubicBezTo>
                        <a:pt x="301348" y="34218"/>
                        <a:pt x="314036" y="46182"/>
                        <a:pt x="314036" y="46182"/>
                      </a:cubicBezTo>
                      <a:cubicBezTo>
                        <a:pt x="313010" y="64655"/>
                        <a:pt x="328542" y="95851"/>
                        <a:pt x="310957" y="101600"/>
                      </a:cubicBezTo>
                      <a:cubicBezTo>
                        <a:pt x="226001" y="129374"/>
                        <a:pt x="191526" y="98791"/>
                        <a:pt x="126230" y="95443"/>
                      </a:cubicBezTo>
                      <a:cubicBezTo>
                        <a:pt x="95465" y="93865"/>
                        <a:pt x="64654" y="93390"/>
                        <a:pt x="33866" y="92364"/>
                      </a:cubicBezTo>
                      <a:cubicBezTo>
                        <a:pt x="20448" y="87891"/>
                        <a:pt x="15912" y="88178"/>
                        <a:pt x="6157" y="80049"/>
                      </a:cubicBezTo>
                      <a:cubicBezTo>
                        <a:pt x="2812" y="77262"/>
                        <a:pt x="0" y="62089"/>
                        <a:pt x="0"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6" name="Freeform: Shape 505">
                  <a:extLst>
                    <a:ext uri="{FF2B5EF4-FFF2-40B4-BE49-F238E27FC236}">
                      <a16:creationId xmlns:a16="http://schemas.microsoft.com/office/drawing/2014/main" id="{DB9D8035-2A2C-4E2D-878E-98B388955138}"/>
                    </a:ext>
                  </a:extLst>
                </p:cNvPr>
                <p:cNvSpPr/>
                <p:nvPr/>
              </p:nvSpPr>
              <p:spPr>
                <a:xfrm>
                  <a:off x="5481119" y="4400946"/>
                  <a:ext cx="135152" cy="58551"/>
                </a:xfrm>
                <a:custGeom>
                  <a:avLst/>
                  <a:gdLst>
                    <a:gd name="connsiteX0" fmla="*/ 1263 w 327614"/>
                    <a:gd name="connsiteY0" fmla="*/ 21823 h 154211"/>
                    <a:gd name="connsiteX1" fmla="*/ 28972 w 327614"/>
                    <a:gd name="connsiteY1" fmla="*/ 18744 h 154211"/>
                    <a:gd name="connsiteX2" fmla="*/ 38208 w 327614"/>
                    <a:gd name="connsiteY2" fmla="*/ 15665 h 154211"/>
                    <a:gd name="connsiteX3" fmla="*/ 50523 w 327614"/>
                    <a:gd name="connsiteY3" fmla="*/ 9508 h 154211"/>
                    <a:gd name="connsiteX4" fmla="*/ 179833 w 327614"/>
                    <a:gd name="connsiteY4" fmla="*/ 6429 h 154211"/>
                    <a:gd name="connsiteX5" fmla="*/ 226014 w 327614"/>
                    <a:gd name="connsiteY5" fmla="*/ 3350 h 154211"/>
                    <a:gd name="connsiteX6" fmla="*/ 238330 w 327614"/>
                    <a:gd name="connsiteY6" fmla="*/ 21823 h 154211"/>
                    <a:gd name="connsiteX7" fmla="*/ 247566 w 327614"/>
                    <a:gd name="connsiteY7" fmla="*/ 27980 h 154211"/>
                    <a:gd name="connsiteX8" fmla="*/ 272196 w 327614"/>
                    <a:gd name="connsiteY8" fmla="*/ 34138 h 154211"/>
                    <a:gd name="connsiteX9" fmla="*/ 281433 w 327614"/>
                    <a:gd name="connsiteY9" fmla="*/ 40296 h 154211"/>
                    <a:gd name="connsiteX10" fmla="*/ 302984 w 327614"/>
                    <a:gd name="connsiteY10" fmla="*/ 52611 h 154211"/>
                    <a:gd name="connsiteX11" fmla="*/ 312220 w 327614"/>
                    <a:gd name="connsiteY11" fmla="*/ 64926 h 154211"/>
                    <a:gd name="connsiteX12" fmla="*/ 321457 w 327614"/>
                    <a:gd name="connsiteY12" fmla="*/ 74162 h 154211"/>
                    <a:gd name="connsiteX13" fmla="*/ 324536 w 327614"/>
                    <a:gd name="connsiteY13" fmla="*/ 86477 h 154211"/>
                    <a:gd name="connsiteX14" fmla="*/ 327614 w 327614"/>
                    <a:gd name="connsiteY14" fmla="*/ 95714 h 154211"/>
                    <a:gd name="connsiteX15" fmla="*/ 324536 w 327614"/>
                    <a:gd name="connsiteY15" fmla="*/ 141896 h 154211"/>
                    <a:gd name="connsiteX16" fmla="*/ 318378 w 327614"/>
                    <a:gd name="connsiteY16" fmla="*/ 151132 h 154211"/>
                    <a:gd name="connsiteX17" fmla="*/ 309142 w 327614"/>
                    <a:gd name="connsiteY17" fmla="*/ 154211 h 154211"/>
                    <a:gd name="connsiteX18" fmla="*/ 278354 w 327614"/>
                    <a:gd name="connsiteY18" fmla="*/ 144974 h 154211"/>
                    <a:gd name="connsiteX19" fmla="*/ 266039 w 327614"/>
                    <a:gd name="connsiteY19" fmla="*/ 141896 h 154211"/>
                    <a:gd name="connsiteX20" fmla="*/ 244487 w 327614"/>
                    <a:gd name="connsiteY20" fmla="*/ 135738 h 154211"/>
                    <a:gd name="connsiteX21" fmla="*/ 232172 w 327614"/>
                    <a:gd name="connsiteY21" fmla="*/ 129580 h 154211"/>
                    <a:gd name="connsiteX22" fmla="*/ 201384 w 327614"/>
                    <a:gd name="connsiteY22" fmla="*/ 126502 h 154211"/>
                    <a:gd name="connsiteX23" fmla="*/ 192148 w 327614"/>
                    <a:gd name="connsiteY23" fmla="*/ 123423 h 154211"/>
                    <a:gd name="connsiteX24" fmla="*/ 152123 w 327614"/>
                    <a:gd name="connsiteY24" fmla="*/ 120344 h 154211"/>
                    <a:gd name="connsiteX25" fmla="*/ 133651 w 327614"/>
                    <a:gd name="connsiteY25" fmla="*/ 111108 h 154211"/>
                    <a:gd name="connsiteX26" fmla="*/ 102863 w 327614"/>
                    <a:gd name="connsiteY26" fmla="*/ 104950 h 154211"/>
                    <a:gd name="connsiteX27" fmla="*/ 93627 w 327614"/>
                    <a:gd name="connsiteY27" fmla="*/ 101871 h 154211"/>
                    <a:gd name="connsiteX28" fmla="*/ 81311 w 327614"/>
                    <a:gd name="connsiteY28" fmla="*/ 98793 h 154211"/>
                    <a:gd name="connsiteX29" fmla="*/ 59760 w 327614"/>
                    <a:gd name="connsiteY29" fmla="*/ 86477 h 154211"/>
                    <a:gd name="connsiteX30" fmla="*/ 41287 w 327614"/>
                    <a:gd name="connsiteY30" fmla="*/ 71084 h 154211"/>
                    <a:gd name="connsiteX31" fmla="*/ 32051 w 327614"/>
                    <a:gd name="connsiteY31" fmla="*/ 68005 h 154211"/>
                    <a:gd name="connsiteX32" fmla="*/ 22814 w 327614"/>
                    <a:gd name="connsiteY32" fmla="*/ 61847 h 154211"/>
                    <a:gd name="connsiteX33" fmla="*/ 13578 w 327614"/>
                    <a:gd name="connsiteY33" fmla="*/ 58768 h 154211"/>
                    <a:gd name="connsiteX34" fmla="*/ 1263 w 327614"/>
                    <a:gd name="connsiteY34" fmla="*/ 21823 h 15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7614" h="154211">
                      <a:moveTo>
                        <a:pt x="1263" y="21823"/>
                      </a:moveTo>
                      <a:cubicBezTo>
                        <a:pt x="3829" y="15152"/>
                        <a:pt x="19805" y="20272"/>
                        <a:pt x="28972" y="18744"/>
                      </a:cubicBezTo>
                      <a:cubicBezTo>
                        <a:pt x="32173" y="18210"/>
                        <a:pt x="35225" y="16943"/>
                        <a:pt x="38208" y="15665"/>
                      </a:cubicBezTo>
                      <a:cubicBezTo>
                        <a:pt x="42426" y="13857"/>
                        <a:pt x="45943" y="9807"/>
                        <a:pt x="50523" y="9508"/>
                      </a:cubicBezTo>
                      <a:cubicBezTo>
                        <a:pt x="93547" y="6702"/>
                        <a:pt x="136730" y="7455"/>
                        <a:pt x="179833" y="6429"/>
                      </a:cubicBezTo>
                      <a:cubicBezTo>
                        <a:pt x="189264" y="4333"/>
                        <a:pt x="214288" y="-4858"/>
                        <a:pt x="226014" y="3350"/>
                      </a:cubicBezTo>
                      <a:cubicBezTo>
                        <a:pt x="232077" y="7594"/>
                        <a:pt x="232172" y="17718"/>
                        <a:pt x="238330" y="21823"/>
                      </a:cubicBezTo>
                      <a:cubicBezTo>
                        <a:pt x="241409" y="23875"/>
                        <a:pt x="244257" y="26325"/>
                        <a:pt x="247566" y="27980"/>
                      </a:cubicBezTo>
                      <a:cubicBezTo>
                        <a:pt x="253879" y="31136"/>
                        <a:pt x="266339" y="32966"/>
                        <a:pt x="272196" y="34138"/>
                      </a:cubicBezTo>
                      <a:cubicBezTo>
                        <a:pt x="275275" y="36191"/>
                        <a:pt x="278220" y="38460"/>
                        <a:pt x="281433" y="40296"/>
                      </a:cubicBezTo>
                      <a:cubicBezTo>
                        <a:pt x="287071" y="43518"/>
                        <a:pt x="297981" y="47608"/>
                        <a:pt x="302984" y="52611"/>
                      </a:cubicBezTo>
                      <a:cubicBezTo>
                        <a:pt x="306612" y="56239"/>
                        <a:pt x="308881" y="61030"/>
                        <a:pt x="312220" y="64926"/>
                      </a:cubicBezTo>
                      <a:cubicBezTo>
                        <a:pt x="315054" y="68232"/>
                        <a:pt x="318378" y="71083"/>
                        <a:pt x="321457" y="74162"/>
                      </a:cubicBezTo>
                      <a:cubicBezTo>
                        <a:pt x="322483" y="78267"/>
                        <a:pt x="323374" y="82408"/>
                        <a:pt x="324536" y="86477"/>
                      </a:cubicBezTo>
                      <a:cubicBezTo>
                        <a:pt x="325427" y="89598"/>
                        <a:pt x="327614" y="92469"/>
                        <a:pt x="327614" y="95714"/>
                      </a:cubicBezTo>
                      <a:cubicBezTo>
                        <a:pt x="327614" y="111142"/>
                        <a:pt x="327072" y="126678"/>
                        <a:pt x="324536" y="141896"/>
                      </a:cubicBezTo>
                      <a:cubicBezTo>
                        <a:pt x="323928" y="145546"/>
                        <a:pt x="321267" y="148821"/>
                        <a:pt x="318378" y="151132"/>
                      </a:cubicBezTo>
                      <a:cubicBezTo>
                        <a:pt x="315844" y="153159"/>
                        <a:pt x="312221" y="153185"/>
                        <a:pt x="309142" y="154211"/>
                      </a:cubicBezTo>
                      <a:cubicBezTo>
                        <a:pt x="258955" y="147041"/>
                        <a:pt x="306361" y="156977"/>
                        <a:pt x="278354" y="144974"/>
                      </a:cubicBezTo>
                      <a:cubicBezTo>
                        <a:pt x="274465" y="143307"/>
                        <a:pt x="270121" y="143009"/>
                        <a:pt x="266039" y="141896"/>
                      </a:cubicBezTo>
                      <a:cubicBezTo>
                        <a:pt x="258831" y="139930"/>
                        <a:pt x="251509" y="138291"/>
                        <a:pt x="244487" y="135738"/>
                      </a:cubicBezTo>
                      <a:cubicBezTo>
                        <a:pt x="240174" y="134169"/>
                        <a:pt x="236660" y="130542"/>
                        <a:pt x="232172" y="129580"/>
                      </a:cubicBezTo>
                      <a:cubicBezTo>
                        <a:pt x="222087" y="127419"/>
                        <a:pt x="211647" y="127528"/>
                        <a:pt x="201384" y="126502"/>
                      </a:cubicBezTo>
                      <a:cubicBezTo>
                        <a:pt x="198305" y="125476"/>
                        <a:pt x="195368" y="123826"/>
                        <a:pt x="192148" y="123423"/>
                      </a:cubicBezTo>
                      <a:cubicBezTo>
                        <a:pt x="178870" y="121763"/>
                        <a:pt x="165217" y="123101"/>
                        <a:pt x="152123" y="120344"/>
                      </a:cubicBezTo>
                      <a:cubicBezTo>
                        <a:pt x="145387" y="118926"/>
                        <a:pt x="140222" y="113161"/>
                        <a:pt x="133651" y="111108"/>
                      </a:cubicBezTo>
                      <a:cubicBezTo>
                        <a:pt x="123661" y="107986"/>
                        <a:pt x="113061" y="107304"/>
                        <a:pt x="102863" y="104950"/>
                      </a:cubicBezTo>
                      <a:cubicBezTo>
                        <a:pt x="99701" y="104220"/>
                        <a:pt x="96747" y="102762"/>
                        <a:pt x="93627" y="101871"/>
                      </a:cubicBezTo>
                      <a:cubicBezTo>
                        <a:pt x="89558" y="100709"/>
                        <a:pt x="85416" y="99819"/>
                        <a:pt x="81311" y="98793"/>
                      </a:cubicBezTo>
                      <a:cubicBezTo>
                        <a:pt x="73780" y="95027"/>
                        <a:pt x="66290" y="91918"/>
                        <a:pt x="59760" y="86477"/>
                      </a:cubicBezTo>
                      <a:cubicBezTo>
                        <a:pt x="49548" y="77967"/>
                        <a:pt x="52751" y="76816"/>
                        <a:pt x="41287" y="71084"/>
                      </a:cubicBezTo>
                      <a:cubicBezTo>
                        <a:pt x="38384" y="69633"/>
                        <a:pt x="34954" y="69456"/>
                        <a:pt x="32051" y="68005"/>
                      </a:cubicBezTo>
                      <a:cubicBezTo>
                        <a:pt x="28741" y="66350"/>
                        <a:pt x="26124" y="63502"/>
                        <a:pt x="22814" y="61847"/>
                      </a:cubicBezTo>
                      <a:cubicBezTo>
                        <a:pt x="19911" y="60396"/>
                        <a:pt x="16415" y="60344"/>
                        <a:pt x="13578" y="58768"/>
                      </a:cubicBezTo>
                      <a:cubicBezTo>
                        <a:pt x="-1187" y="50565"/>
                        <a:pt x="-1303" y="28494"/>
                        <a:pt x="1263" y="2182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7" name="Freeform: Shape 506">
                  <a:extLst>
                    <a:ext uri="{FF2B5EF4-FFF2-40B4-BE49-F238E27FC236}">
                      <a16:creationId xmlns:a16="http://schemas.microsoft.com/office/drawing/2014/main" id="{B944B790-1F4C-4C08-B733-796A2AA4469F}"/>
                    </a:ext>
                  </a:extLst>
                </p:cNvPr>
                <p:cNvSpPr/>
                <p:nvPr/>
              </p:nvSpPr>
              <p:spPr>
                <a:xfrm>
                  <a:off x="5464380" y="4440163"/>
                  <a:ext cx="120139" cy="88348"/>
                </a:xfrm>
                <a:custGeom>
                  <a:avLst/>
                  <a:gdLst>
                    <a:gd name="connsiteX0" fmla="*/ 4894 w 291222"/>
                    <a:gd name="connsiteY0" fmla="*/ 4740 h 232691"/>
                    <a:gd name="connsiteX1" fmla="*/ 57234 w 291222"/>
                    <a:gd name="connsiteY1" fmla="*/ 4740 h 232691"/>
                    <a:gd name="connsiteX2" fmla="*/ 66470 w 291222"/>
                    <a:gd name="connsiteY2" fmla="*/ 7819 h 232691"/>
                    <a:gd name="connsiteX3" fmla="*/ 81864 w 291222"/>
                    <a:gd name="connsiteY3" fmla="*/ 13976 h 232691"/>
                    <a:gd name="connsiteX4" fmla="*/ 109573 w 291222"/>
                    <a:gd name="connsiteY4" fmla="*/ 26291 h 232691"/>
                    <a:gd name="connsiteX5" fmla="*/ 115731 w 291222"/>
                    <a:gd name="connsiteY5" fmla="*/ 35528 h 232691"/>
                    <a:gd name="connsiteX6" fmla="*/ 134204 w 291222"/>
                    <a:gd name="connsiteY6" fmla="*/ 47843 h 232691"/>
                    <a:gd name="connsiteX7" fmla="*/ 143440 w 291222"/>
                    <a:gd name="connsiteY7" fmla="*/ 54001 h 232691"/>
                    <a:gd name="connsiteX8" fmla="*/ 152676 w 291222"/>
                    <a:gd name="connsiteY8" fmla="*/ 60158 h 232691"/>
                    <a:gd name="connsiteX9" fmla="*/ 183464 w 291222"/>
                    <a:gd name="connsiteY9" fmla="*/ 63237 h 232691"/>
                    <a:gd name="connsiteX10" fmla="*/ 220410 w 291222"/>
                    <a:gd name="connsiteY10" fmla="*/ 72473 h 232691"/>
                    <a:gd name="connsiteX11" fmla="*/ 232725 w 291222"/>
                    <a:gd name="connsiteY11" fmla="*/ 90946 h 232691"/>
                    <a:gd name="connsiteX12" fmla="*/ 235804 w 291222"/>
                    <a:gd name="connsiteY12" fmla="*/ 100182 h 232691"/>
                    <a:gd name="connsiteX13" fmla="*/ 245040 w 291222"/>
                    <a:gd name="connsiteY13" fmla="*/ 103261 h 232691"/>
                    <a:gd name="connsiteX14" fmla="*/ 257355 w 291222"/>
                    <a:gd name="connsiteY14" fmla="*/ 109419 h 232691"/>
                    <a:gd name="connsiteX15" fmla="*/ 275828 w 291222"/>
                    <a:gd name="connsiteY15" fmla="*/ 118655 h 232691"/>
                    <a:gd name="connsiteX16" fmla="*/ 278907 w 291222"/>
                    <a:gd name="connsiteY16" fmla="*/ 127891 h 232691"/>
                    <a:gd name="connsiteX17" fmla="*/ 291222 w 291222"/>
                    <a:gd name="connsiteY17" fmla="*/ 146364 h 232691"/>
                    <a:gd name="connsiteX18" fmla="*/ 288143 w 291222"/>
                    <a:gd name="connsiteY18" fmla="*/ 226413 h 232691"/>
                    <a:gd name="connsiteX19" fmla="*/ 275828 w 291222"/>
                    <a:gd name="connsiteY19" fmla="*/ 232570 h 232691"/>
                    <a:gd name="connsiteX20" fmla="*/ 245040 w 291222"/>
                    <a:gd name="connsiteY20" fmla="*/ 229491 h 232691"/>
                    <a:gd name="connsiteX21" fmla="*/ 232725 w 291222"/>
                    <a:gd name="connsiteY21" fmla="*/ 226413 h 232691"/>
                    <a:gd name="connsiteX22" fmla="*/ 220410 w 291222"/>
                    <a:gd name="connsiteY22" fmla="*/ 204861 h 232691"/>
                    <a:gd name="connsiteX23" fmla="*/ 214252 w 291222"/>
                    <a:gd name="connsiteY23" fmla="*/ 195625 h 232691"/>
                    <a:gd name="connsiteX24" fmla="*/ 195779 w 291222"/>
                    <a:gd name="connsiteY24" fmla="*/ 180231 h 232691"/>
                    <a:gd name="connsiteX25" fmla="*/ 180385 w 291222"/>
                    <a:gd name="connsiteY25" fmla="*/ 161758 h 232691"/>
                    <a:gd name="connsiteX26" fmla="*/ 140361 w 291222"/>
                    <a:gd name="connsiteY26" fmla="*/ 155601 h 232691"/>
                    <a:gd name="connsiteX27" fmla="*/ 134204 w 291222"/>
                    <a:gd name="connsiteY27" fmla="*/ 137128 h 232691"/>
                    <a:gd name="connsiteX28" fmla="*/ 63391 w 291222"/>
                    <a:gd name="connsiteY28" fmla="*/ 97104 h 232691"/>
                    <a:gd name="connsiteX29" fmla="*/ 51076 w 291222"/>
                    <a:gd name="connsiteY29" fmla="*/ 90946 h 232691"/>
                    <a:gd name="connsiteX30" fmla="*/ 14131 w 291222"/>
                    <a:gd name="connsiteY30" fmla="*/ 60158 h 232691"/>
                    <a:gd name="connsiteX31" fmla="*/ 7973 w 291222"/>
                    <a:gd name="connsiteY31" fmla="*/ 50922 h 232691"/>
                    <a:gd name="connsiteX32" fmla="*/ 4894 w 291222"/>
                    <a:gd name="connsiteY32" fmla="*/ 4740 h 23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1222" h="232691">
                      <a:moveTo>
                        <a:pt x="4894" y="4740"/>
                      </a:moveTo>
                      <a:cubicBezTo>
                        <a:pt x="13104" y="-2957"/>
                        <a:pt x="21397" y="-39"/>
                        <a:pt x="57234" y="4740"/>
                      </a:cubicBezTo>
                      <a:cubicBezTo>
                        <a:pt x="60451" y="5169"/>
                        <a:pt x="63431" y="6680"/>
                        <a:pt x="66470" y="7819"/>
                      </a:cubicBezTo>
                      <a:cubicBezTo>
                        <a:pt x="71645" y="9759"/>
                        <a:pt x="76670" y="12087"/>
                        <a:pt x="81864" y="13976"/>
                      </a:cubicBezTo>
                      <a:cubicBezTo>
                        <a:pt x="106044" y="22768"/>
                        <a:pt x="93684" y="15699"/>
                        <a:pt x="109573" y="26291"/>
                      </a:cubicBezTo>
                      <a:cubicBezTo>
                        <a:pt x="111626" y="29370"/>
                        <a:pt x="112946" y="33091"/>
                        <a:pt x="115731" y="35528"/>
                      </a:cubicBezTo>
                      <a:cubicBezTo>
                        <a:pt x="121300" y="40401"/>
                        <a:pt x="128046" y="43738"/>
                        <a:pt x="134204" y="47843"/>
                      </a:cubicBezTo>
                      <a:lnTo>
                        <a:pt x="143440" y="54001"/>
                      </a:lnTo>
                      <a:cubicBezTo>
                        <a:pt x="146519" y="56053"/>
                        <a:pt x="148994" y="59790"/>
                        <a:pt x="152676" y="60158"/>
                      </a:cubicBezTo>
                      <a:lnTo>
                        <a:pt x="183464" y="63237"/>
                      </a:lnTo>
                      <a:cubicBezTo>
                        <a:pt x="207859" y="71369"/>
                        <a:pt x="195534" y="68328"/>
                        <a:pt x="220410" y="72473"/>
                      </a:cubicBezTo>
                      <a:cubicBezTo>
                        <a:pt x="224515" y="78631"/>
                        <a:pt x="230385" y="83925"/>
                        <a:pt x="232725" y="90946"/>
                      </a:cubicBezTo>
                      <a:cubicBezTo>
                        <a:pt x="233751" y="94025"/>
                        <a:pt x="233509" y="97887"/>
                        <a:pt x="235804" y="100182"/>
                      </a:cubicBezTo>
                      <a:cubicBezTo>
                        <a:pt x="238099" y="102477"/>
                        <a:pt x="242057" y="101983"/>
                        <a:pt x="245040" y="103261"/>
                      </a:cubicBezTo>
                      <a:cubicBezTo>
                        <a:pt x="249258" y="105069"/>
                        <a:pt x="253137" y="107611"/>
                        <a:pt x="257355" y="109419"/>
                      </a:cubicBezTo>
                      <a:cubicBezTo>
                        <a:pt x="275203" y="117069"/>
                        <a:pt x="258073" y="106820"/>
                        <a:pt x="275828" y="118655"/>
                      </a:cubicBezTo>
                      <a:cubicBezTo>
                        <a:pt x="276854" y="121734"/>
                        <a:pt x="277331" y="125054"/>
                        <a:pt x="278907" y="127891"/>
                      </a:cubicBezTo>
                      <a:cubicBezTo>
                        <a:pt x="282501" y="134360"/>
                        <a:pt x="291222" y="146364"/>
                        <a:pt x="291222" y="146364"/>
                      </a:cubicBezTo>
                      <a:cubicBezTo>
                        <a:pt x="290196" y="173047"/>
                        <a:pt x="292837" y="200126"/>
                        <a:pt x="288143" y="226413"/>
                      </a:cubicBezTo>
                      <a:cubicBezTo>
                        <a:pt x="287336" y="230931"/>
                        <a:pt x="280406" y="232243"/>
                        <a:pt x="275828" y="232570"/>
                      </a:cubicBezTo>
                      <a:cubicBezTo>
                        <a:pt x="265540" y="233305"/>
                        <a:pt x="255303" y="230517"/>
                        <a:pt x="245040" y="229491"/>
                      </a:cubicBezTo>
                      <a:cubicBezTo>
                        <a:pt x="240935" y="228465"/>
                        <a:pt x="236168" y="228872"/>
                        <a:pt x="232725" y="226413"/>
                      </a:cubicBezTo>
                      <a:cubicBezTo>
                        <a:pt x="221140" y="218139"/>
                        <a:pt x="225363" y="214768"/>
                        <a:pt x="220410" y="204861"/>
                      </a:cubicBezTo>
                      <a:cubicBezTo>
                        <a:pt x="218755" y="201551"/>
                        <a:pt x="216621" y="198468"/>
                        <a:pt x="214252" y="195625"/>
                      </a:cubicBezTo>
                      <a:cubicBezTo>
                        <a:pt x="206841" y="186732"/>
                        <a:pt x="204864" y="186287"/>
                        <a:pt x="195779" y="180231"/>
                      </a:cubicBezTo>
                      <a:cubicBezTo>
                        <a:pt x="192242" y="174926"/>
                        <a:pt x="186312" y="164722"/>
                        <a:pt x="180385" y="161758"/>
                      </a:cubicBezTo>
                      <a:cubicBezTo>
                        <a:pt x="175681" y="159406"/>
                        <a:pt x="140453" y="155613"/>
                        <a:pt x="140361" y="155601"/>
                      </a:cubicBezTo>
                      <a:cubicBezTo>
                        <a:pt x="138309" y="149443"/>
                        <a:pt x="135271" y="143530"/>
                        <a:pt x="134204" y="137128"/>
                      </a:cubicBezTo>
                      <a:cubicBezTo>
                        <a:pt x="124499" y="78900"/>
                        <a:pt x="140517" y="100776"/>
                        <a:pt x="63391" y="97104"/>
                      </a:cubicBezTo>
                      <a:cubicBezTo>
                        <a:pt x="59286" y="95051"/>
                        <a:pt x="55012" y="93307"/>
                        <a:pt x="51076" y="90946"/>
                      </a:cubicBezTo>
                      <a:cubicBezTo>
                        <a:pt x="38454" y="83372"/>
                        <a:pt x="22426" y="72600"/>
                        <a:pt x="14131" y="60158"/>
                      </a:cubicBezTo>
                      <a:lnTo>
                        <a:pt x="7973" y="50922"/>
                      </a:lnTo>
                      <a:cubicBezTo>
                        <a:pt x="-455" y="25634"/>
                        <a:pt x="-3316" y="12437"/>
                        <a:pt x="4894" y="474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8" name="Freeform: Shape 507">
                  <a:extLst>
                    <a:ext uri="{FF2B5EF4-FFF2-40B4-BE49-F238E27FC236}">
                      <a16:creationId xmlns:a16="http://schemas.microsoft.com/office/drawing/2014/main" id="{CFF53DCE-B6DB-4798-8D7D-97E5A1E75FF0}"/>
                    </a:ext>
                  </a:extLst>
                </p:cNvPr>
                <p:cNvSpPr/>
                <p:nvPr/>
              </p:nvSpPr>
              <p:spPr>
                <a:xfrm>
                  <a:off x="5450289" y="4480222"/>
                  <a:ext cx="98667" cy="94728"/>
                </a:xfrm>
                <a:custGeom>
                  <a:avLst/>
                  <a:gdLst>
                    <a:gd name="connsiteX0" fmla="*/ 11342 w 239173"/>
                    <a:gd name="connsiteY0" fmla="*/ 833 h 249493"/>
                    <a:gd name="connsiteX1" fmla="*/ 48288 w 239173"/>
                    <a:gd name="connsiteY1" fmla="*/ 13148 h 249493"/>
                    <a:gd name="connsiteX2" fmla="*/ 54445 w 239173"/>
                    <a:gd name="connsiteY2" fmla="*/ 22384 h 249493"/>
                    <a:gd name="connsiteX3" fmla="*/ 72918 w 239173"/>
                    <a:gd name="connsiteY3" fmla="*/ 40857 h 249493"/>
                    <a:gd name="connsiteX4" fmla="*/ 85233 w 239173"/>
                    <a:gd name="connsiteY4" fmla="*/ 56251 h 249493"/>
                    <a:gd name="connsiteX5" fmla="*/ 91391 w 239173"/>
                    <a:gd name="connsiteY5" fmla="*/ 65488 h 249493"/>
                    <a:gd name="connsiteX6" fmla="*/ 119100 w 239173"/>
                    <a:gd name="connsiteY6" fmla="*/ 87039 h 249493"/>
                    <a:gd name="connsiteX7" fmla="*/ 131415 w 239173"/>
                    <a:gd name="connsiteY7" fmla="*/ 105512 h 249493"/>
                    <a:gd name="connsiteX8" fmla="*/ 137573 w 239173"/>
                    <a:gd name="connsiteY8" fmla="*/ 114748 h 249493"/>
                    <a:gd name="connsiteX9" fmla="*/ 152967 w 239173"/>
                    <a:gd name="connsiteY9" fmla="*/ 117827 h 249493"/>
                    <a:gd name="connsiteX10" fmla="*/ 165282 w 239173"/>
                    <a:gd name="connsiteY10" fmla="*/ 120906 h 249493"/>
                    <a:gd name="connsiteX11" fmla="*/ 192991 w 239173"/>
                    <a:gd name="connsiteY11" fmla="*/ 139378 h 249493"/>
                    <a:gd name="connsiteX12" fmla="*/ 202227 w 239173"/>
                    <a:gd name="connsiteY12" fmla="*/ 145536 h 249493"/>
                    <a:gd name="connsiteX13" fmla="*/ 226857 w 239173"/>
                    <a:gd name="connsiteY13" fmla="*/ 173245 h 249493"/>
                    <a:gd name="connsiteX14" fmla="*/ 236094 w 239173"/>
                    <a:gd name="connsiteY14" fmla="*/ 182481 h 249493"/>
                    <a:gd name="connsiteX15" fmla="*/ 239173 w 239173"/>
                    <a:gd name="connsiteY15" fmla="*/ 191718 h 249493"/>
                    <a:gd name="connsiteX16" fmla="*/ 236094 w 239173"/>
                    <a:gd name="connsiteY16" fmla="*/ 222506 h 249493"/>
                    <a:gd name="connsiteX17" fmla="*/ 233015 w 239173"/>
                    <a:gd name="connsiteY17" fmla="*/ 231742 h 249493"/>
                    <a:gd name="connsiteX18" fmla="*/ 189912 w 239173"/>
                    <a:gd name="connsiteY18" fmla="*/ 234821 h 249493"/>
                    <a:gd name="connsiteX19" fmla="*/ 140651 w 239173"/>
                    <a:gd name="connsiteY19" fmla="*/ 240978 h 249493"/>
                    <a:gd name="connsiteX20" fmla="*/ 131415 w 239173"/>
                    <a:gd name="connsiteY20" fmla="*/ 234821 h 249493"/>
                    <a:gd name="connsiteX21" fmla="*/ 122179 w 239173"/>
                    <a:gd name="connsiteY21" fmla="*/ 231742 h 249493"/>
                    <a:gd name="connsiteX22" fmla="*/ 100627 w 239173"/>
                    <a:gd name="connsiteY22" fmla="*/ 219427 h 249493"/>
                    <a:gd name="connsiteX23" fmla="*/ 91391 w 239173"/>
                    <a:gd name="connsiteY23" fmla="*/ 210191 h 249493"/>
                    <a:gd name="connsiteX24" fmla="*/ 69839 w 239173"/>
                    <a:gd name="connsiteY24" fmla="*/ 182481 h 249493"/>
                    <a:gd name="connsiteX25" fmla="*/ 54445 w 239173"/>
                    <a:gd name="connsiteY25" fmla="*/ 164009 h 249493"/>
                    <a:gd name="connsiteX26" fmla="*/ 48288 w 239173"/>
                    <a:gd name="connsiteY26" fmla="*/ 151694 h 249493"/>
                    <a:gd name="connsiteX27" fmla="*/ 45209 w 239173"/>
                    <a:gd name="connsiteY27" fmla="*/ 142457 h 249493"/>
                    <a:gd name="connsiteX28" fmla="*/ 39051 w 239173"/>
                    <a:gd name="connsiteY28" fmla="*/ 133221 h 249493"/>
                    <a:gd name="connsiteX29" fmla="*/ 32894 w 239173"/>
                    <a:gd name="connsiteY29" fmla="*/ 108591 h 249493"/>
                    <a:gd name="connsiteX30" fmla="*/ 26736 w 239173"/>
                    <a:gd name="connsiteY30" fmla="*/ 59330 h 249493"/>
                    <a:gd name="connsiteX31" fmla="*/ 20579 w 239173"/>
                    <a:gd name="connsiteY31" fmla="*/ 50094 h 249493"/>
                    <a:gd name="connsiteX32" fmla="*/ 17500 w 239173"/>
                    <a:gd name="connsiteY32" fmla="*/ 40857 h 249493"/>
                    <a:gd name="connsiteX33" fmla="*/ 5185 w 239173"/>
                    <a:gd name="connsiteY33" fmla="*/ 37778 h 249493"/>
                    <a:gd name="connsiteX34" fmla="*/ 11342 w 239173"/>
                    <a:gd name="connsiteY34" fmla="*/ 833 h 24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173" h="249493">
                      <a:moveTo>
                        <a:pt x="11342" y="833"/>
                      </a:moveTo>
                      <a:cubicBezTo>
                        <a:pt x="18526" y="-3272"/>
                        <a:pt x="42335" y="8896"/>
                        <a:pt x="48288" y="13148"/>
                      </a:cubicBezTo>
                      <a:cubicBezTo>
                        <a:pt x="51299" y="15299"/>
                        <a:pt x="51987" y="19619"/>
                        <a:pt x="54445" y="22384"/>
                      </a:cubicBezTo>
                      <a:cubicBezTo>
                        <a:pt x="60230" y="28893"/>
                        <a:pt x="72918" y="40857"/>
                        <a:pt x="72918" y="40857"/>
                      </a:cubicBezTo>
                      <a:cubicBezTo>
                        <a:pt x="78912" y="58840"/>
                        <a:pt x="71307" y="42325"/>
                        <a:pt x="85233" y="56251"/>
                      </a:cubicBezTo>
                      <a:cubicBezTo>
                        <a:pt x="87850" y="58868"/>
                        <a:pt x="88932" y="62722"/>
                        <a:pt x="91391" y="65488"/>
                      </a:cubicBezTo>
                      <a:cubicBezTo>
                        <a:pt x="108879" y="85161"/>
                        <a:pt x="102825" y="81614"/>
                        <a:pt x="119100" y="87039"/>
                      </a:cubicBezTo>
                      <a:lnTo>
                        <a:pt x="131415" y="105512"/>
                      </a:lnTo>
                      <a:cubicBezTo>
                        <a:pt x="133468" y="108591"/>
                        <a:pt x="133945" y="114022"/>
                        <a:pt x="137573" y="114748"/>
                      </a:cubicBezTo>
                      <a:cubicBezTo>
                        <a:pt x="142704" y="115774"/>
                        <a:pt x="147859" y="116692"/>
                        <a:pt x="152967" y="117827"/>
                      </a:cubicBezTo>
                      <a:cubicBezTo>
                        <a:pt x="157098" y="118745"/>
                        <a:pt x="161177" y="119880"/>
                        <a:pt x="165282" y="120906"/>
                      </a:cubicBezTo>
                      <a:lnTo>
                        <a:pt x="192991" y="139378"/>
                      </a:lnTo>
                      <a:lnTo>
                        <a:pt x="202227" y="145536"/>
                      </a:lnTo>
                      <a:cubicBezTo>
                        <a:pt x="213215" y="162016"/>
                        <a:pt x="205771" y="152159"/>
                        <a:pt x="226857" y="173245"/>
                      </a:cubicBezTo>
                      <a:lnTo>
                        <a:pt x="236094" y="182481"/>
                      </a:lnTo>
                      <a:cubicBezTo>
                        <a:pt x="237120" y="185560"/>
                        <a:pt x="239173" y="188472"/>
                        <a:pt x="239173" y="191718"/>
                      </a:cubicBezTo>
                      <a:cubicBezTo>
                        <a:pt x="239173" y="202032"/>
                        <a:pt x="237662" y="212312"/>
                        <a:pt x="236094" y="222506"/>
                      </a:cubicBezTo>
                      <a:cubicBezTo>
                        <a:pt x="235601" y="225713"/>
                        <a:pt x="236151" y="230906"/>
                        <a:pt x="233015" y="231742"/>
                      </a:cubicBezTo>
                      <a:cubicBezTo>
                        <a:pt x="219097" y="235453"/>
                        <a:pt x="204280" y="233795"/>
                        <a:pt x="189912" y="234821"/>
                      </a:cubicBezTo>
                      <a:cubicBezTo>
                        <a:pt x="182282" y="257709"/>
                        <a:pt x="188510" y="248954"/>
                        <a:pt x="140651" y="240978"/>
                      </a:cubicBezTo>
                      <a:cubicBezTo>
                        <a:pt x="137001" y="240370"/>
                        <a:pt x="134724" y="236476"/>
                        <a:pt x="131415" y="234821"/>
                      </a:cubicBezTo>
                      <a:cubicBezTo>
                        <a:pt x="128512" y="233370"/>
                        <a:pt x="125162" y="233020"/>
                        <a:pt x="122179" y="231742"/>
                      </a:cubicBezTo>
                      <a:cubicBezTo>
                        <a:pt x="115984" y="229087"/>
                        <a:pt x="106081" y="223971"/>
                        <a:pt x="100627" y="219427"/>
                      </a:cubicBezTo>
                      <a:cubicBezTo>
                        <a:pt x="97282" y="216640"/>
                        <a:pt x="94470" y="213270"/>
                        <a:pt x="91391" y="210191"/>
                      </a:cubicBezTo>
                      <a:cubicBezTo>
                        <a:pt x="82978" y="184951"/>
                        <a:pt x="97531" y="224021"/>
                        <a:pt x="69839" y="182481"/>
                      </a:cubicBezTo>
                      <a:cubicBezTo>
                        <a:pt x="61267" y="169622"/>
                        <a:pt x="66298" y="175861"/>
                        <a:pt x="54445" y="164009"/>
                      </a:cubicBezTo>
                      <a:cubicBezTo>
                        <a:pt x="52393" y="159904"/>
                        <a:pt x="50096" y="155912"/>
                        <a:pt x="48288" y="151694"/>
                      </a:cubicBezTo>
                      <a:cubicBezTo>
                        <a:pt x="47010" y="148711"/>
                        <a:pt x="46661" y="145360"/>
                        <a:pt x="45209" y="142457"/>
                      </a:cubicBezTo>
                      <a:cubicBezTo>
                        <a:pt x="43554" y="139147"/>
                        <a:pt x="41104" y="136300"/>
                        <a:pt x="39051" y="133221"/>
                      </a:cubicBezTo>
                      <a:cubicBezTo>
                        <a:pt x="35600" y="122863"/>
                        <a:pt x="34545" y="120970"/>
                        <a:pt x="32894" y="108591"/>
                      </a:cubicBezTo>
                      <a:cubicBezTo>
                        <a:pt x="32397" y="104864"/>
                        <a:pt x="29572" y="67838"/>
                        <a:pt x="26736" y="59330"/>
                      </a:cubicBezTo>
                      <a:cubicBezTo>
                        <a:pt x="25566" y="55820"/>
                        <a:pt x="22234" y="53403"/>
                        <a:pt x="20579" y="50094"/>
                      </a:cubicBezTo>
                      <a:cubicBezTo>
                        <a:pt x="19128" y="47191"/>
                        <a:pt x="20034" y="42885"/>
                        <a:pt x="17500" y="40857"/>
                      </a:cubicBezTo>
                      <a:cubicBezTo>
                        <a:pt x="14196" y="38214"/>
                        <a:pt x="9290" y="38804"/>
                        <a:pt x="5185" y="37778"/>
                      </a:cubicBezTo>
                      <a:cubicBezTo>
                        <a:pt x="-6467" y="30011"/>
                        <a:pt x="4158" y="4938"/>
                        <a:pt x="11342" y="83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9" name="Freeform: Shape 508">
                  <a:extLst>
                    <a:ext uri="{FF2B5EF4-FFF2-40B4-BE49-F238E27FC236}">
                      <a16:creationId xmlns:a16="http://schemas.microsoft.com/office/drawing/2014/main" id="{DDEA2442-4FEA-4815-B21B-D42BF2C68F20}"/>
                    </a:ext>
                  </a:extLst>
                </p:cNvPr>
                <p:cNvSpPr/>
                <p:nvPr/>
              </p:nvSpPr>
              <p:spPr>
                <a:xfrm>
                  <a:off x="5419405" y="4500727"/>
                  <a:ext cx="53344" cy="104889"/>
                </a:xfrm>
                <a:custGeom>
                  <a:avLst/>
                  <a:gdLst>
                    <a:gd name="connsiteX0" fmla="*/ 12315 w 129309"/>
                    <a:gd name="connsiteY0" fmla="*/ 11481 h 276256"/>
                    <a:gd name="connsiteX1" fmla="*/ 27709 w 129309"/>
                    <a:gd name="connsiteY1" fmla="*/ 20717 h 276256"/>
                    <a:gd name="connsiteX2" fmla="*/ 30788 w 129309"/>
                    <a:gd name="connsiteY2" fmla="*/ 29953 h 276256"/>
                    <a:gd name="connsiteX3" fmla="*/ 43103 w 129309"/>
                    <a:gd name="connsiteY3" fmla="*/ 48426 h 276256"/>
                    <a:gd name="connsiteX4" fmla="*/ 49261 w 129309"/>
                    <a:gd name="connsiteY4" fmla="*/ 57662 h 276256"/>
                    <a:gd name="connsiteX5" fmla="*/ 58497 w 129309"/>
                    <a:gd name="connsiteY5" fmla="*/ 79214 h 276256"/>
                    <a:gd name="connsiteX6" fmla="*/ 61576 w 129309"/>
                    <a:gd name="connsiteY6" fmla="*/ 88450 h 276256"/>
                    <a:gd name="connsiteX7" fmla="*/ 73891 w 129309"/>
                    <a:gd name="connsiteY7" fmla="*/ 110002 h 276256"/>
                    <a:gd name="connsiteX8" fmla="*/ 83128 w 129309"/>
                    <a:gd name="connsiteY8" fmla="*/ 119238 h 276256"/>
                    <a:gd name="connsiteX9" fmla="*/ 95443 w 129309"/>
                    <a:gd name="connsiteY9" fmla="*/ 137711 h 276256"/>
                    <a:gd name="connsiteX10" fmla="*/ 98521 w 129309"/>
                    <a:gd name="connsiteY10" fmla="*/ 146947 h 276256"/>
                    <a:gd name="connsiteX11" fmla="*/ 110837 w 129309"/>
                    <a:gd name="connsiteY11" fmla="*/ 165420 h 276256"/>
                    <a:gd name="connsiteX12" fmla="*/ 120073 w 129309"/>
                    <a:gd name="connsiteY12" fmla="*/ 199287 h 276256"/>
                    <a:gd name="connsiteX13" fmla="*/ 123152 w 129309"/>
                    <a:gd name="connsiteY13" fmla="*/ 220838 h 276256"/>
                    <a:gd name="connsiteX14" fmla="*/ 129309 w 129309"/>
                    <a:gd name="connsiteY14" fmla="*/ 239311 h 276256"/>
                    <a:gd name="connsiteX15" fmla="*/ 126231 w 129309"/>
                    <a:gd name="connsiteY15" fmla="*/ 260862 h 276256"/>
                    <a:gd name="connsiteX16" fmla="*/ 113915 w 129309"/>
                    <a:gd name="connsiteY16" fmla="*/ 267020 h 276256"/>
                    <a:gd name="connsiteX17" fmla="*/ 95443 w 129309"/>
                    <a:gd name="connsiteY17" fmla="*/ 276256 h 276256"/>
                    <a:gd name="connsiteX18" fmla="*/ 55418 w 129309"/>
                    <a:gd name="connsiteY18" fmla="*/ 270099 h 276256"/>
                    <a:gd name="connsiteX19" fmla="*/ 33867 w 129309"/>
                    <a:gd name="connsiteY19" fmla="*/ 254705 h 276256"/>
                    <a:gd name="connsiteX20" fmla="*/ 24631 w 129309"/>
                    <a:gd name="connsiteY20" fmla="*/ 251626 h 276256"/>
                    <a:gd name="connsiteX21" fmla="*/ 15394 w 129309"/>
                    <a:gd name="connsiteY21" fmla="*/ 242390 h 276256"/>
                    <a:gd name="connsiteX22" fmla="*/ 6158 w 129309"/>
                    <a:gd name="connsiteY22" fmla="*/ 220838 h 276256"/>
                    <a:gd name="connsiteX23" fmla="*/ 3079 w 129309"/>
                    <a:gd name="connsiteY23" fmla="*/ 205444 h 276256"/>
                    <a:gd name="connsiteX24" fmla="*/ 0 w 129309"/>
                    <a:gd name="connsiteY24" fmla="*/ 193129 h 276256"/>
                    <a:gd name="connsiteX25" fmla="*/ 12315 w 129309"/>
                    <a:gd name="connsiteY25" fmla="*/ 11481 h 27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9309" h="276256">
                      <a:moveTo>
                        <a:pt x="12315" y="11481"/>
                      </a:moveTo>
                      <a:cubicBezTo>
                        <a:pt x="16933" y="-17254"/>
                        <a:pt x="23478" y="16486"/>
                        <a:pt x="27709" y="20717"/>
                      </a:cubicBezTo>
                      <a:cubicBezTo>
                        <a:pt x="30004" y="23012"/>
                        <a:pt x="29212" y="27116"/>
                        <a:pt x="30788" y="29953"/>
                      </a:cubicBezTo>
                      <a:cubicBezTo>
                        <a:pt x="34382" y="36422"/>
                        <a:pt x="38998" y="42268"/>
                        <a:pt x="43103" y="48426"/>
                      </a:cubicBezTo>
                      <a:lnTo>
                        <a:pt x="49261" y="57662"/>
                      </a:lnTo>
                      <a:cubicBezTo>
                        <a:pt x="56481" y="79321"/>
                        <a:pt x="47086" y="52587"/>
                        <a:pt x="58497" y="79214"/>
                      </a:cubicBezTo>
                      <a:cubicBezTo>
                        <a:pt x="59775" y="82197"/>
                        <a:pt x="60298" y="85467"/>
                        <a:pt x="61576" y="88450"/>
                      </a:cubicBezTo>
                      <a:cubicBezTo>
                        <a:pt x="64231" y="94644"/>
                        <a:pt x="69347" y="104549"/>
                        <a:pt x="73891" y="110002"/>
                      </a:cubicBezTo>
                      <a:cubicBezTo>
                        <a:pt x="76678" y="113347"/>
                        <a:pt x="80455" y="115801"/>
                        <a:pt x="83128" y="119238"/>
                      </a:cubicBezTo>
                      <a:cubicBezTo>
                        <a:pt x="87672" y="125080"/>
                        <a:pt x="95443" y="137711"/>
                        <a:pt x="95443" y="137711"/>
                      </a:cubicBezTo>
                      <a:cubicBezTo>
                        <a:pt x="96469" y="140790"/>
                        <a:pt x="96945" y="144110"/>
                        <a:pt x="98521" y="146947"/>
                      </a:cubicBezTo>
                      <a:cubicBezTo>
                        <a:pt x="102115" y="153416"/>
                        <a:pt x="110837" y="165420"/>
                        <a:pt x="110837" y="165420"/>
                      </a:cubicBezTo>
                      <a:cubicBezTo>
                        <a:pt x="114593" y="176691"/>
                        <a:pt x="118338" y="187140"/>
                        <a:pt x="120073" y="199287"/>
                      </a:cubicBezTo>
                      <a:cubicBezTo>
                        <a:pt x="121099" y="206471"/>
                        <a:pt x="121520" y="213767"/>
                        <a:pt x="123152" y="220838"/>
                      </a:cubicBezTo>
                      <a:cubicBezTo>
                        <a:pt x="124611" y="227162"/>
                        <a:pt x="129309" y="239311"/>
                        <a:pt x="129309" y="239311"/>
                      </a:cubicBezTo>
                      <a:cubicBezTo>
                        <a:pt x="128283" y="246495"/>
                        <a:pt x="129755" y="254519"/>
                        <a:pt x="126231" y="260862"/>
                      </a:cubicBezTo>
                      <a:cubicBezTo>
                        <a:pt x="124002" y="264874"/>
                        <a:pt x="117900" y="264743"/>
                        <a:pt x="113915" y="267020"/>
                      </a:cubicBezTo>
                      <a:cubicBezTo>
                        <a:pt x="97204" y="276569"/>
                        <a:pt x="112377" y="270611"/>
                        <a:pt x="95443" y="276256"/>
                      </a:cubicBezTo>
                      <a:cubicBezTo>
                        <a:pt x="85732" y="275177"/>
                        <a:pt x="66640" y="274307"/>
                        <a:pt x="55418" y="270099"/>
                      </a:cubicBezTo>
                      <a:cubicBezTo>
                        <a:pt x="31125" y="260990"/>
                        <a:pt x="54017" y="268139"/>
                        <a:pt x="33867" y="254705"/>
                      </a:cubicBezTo>
                      <a:cubicBezTo>
                        <a:pt x="31167" y="252905"/>
                        <a:pt x="27710" y="252652"/>
                        <a:pt x="24631" y="251626"/>
                      </a:cubicBezTo>
                      <a:cubicBezTo>
                        <a:pt x="21552" y="248547"/>
                        <a:pt x="17925" y="245933"/>
                        <a:pt x="15394" y="242390"/>
                      </a:cubicBezTo>
                      <a:cubicBezTo>
                        <a:pt x="12007" y="237649"/>
                        <a:pt x="7704" y="227020"/>
                        <a:pt x="6158" y="220838"/>
                      </a:cubicBezTo>
                      <a:cubicBezTo>
                        <a:pt x="4889" y="215761"/>
                        <a:pt x="4214" y="210552"/>
                        <a:pt x="3079" y="205444"/>
                      </a:cubicBezTo>
                      <a:cubicBezTo>
                        <a:pt x="2161" y="201313"/>
                        <a:pt x="1026" y="197234"/>
                        <a:pt x="0" y="193129"/>
                      </a:cubicBezTo>
                      <a:cubicBezTo>
                        <a:pt x="6348" y="21747"/>
                        <a:pt x="7697" y="40216"/>
                        <a:pt x="12315" y="1148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0" name="Freeform: Shape 509">
                  <a:extLst>
                    <a:ext uri="{FF2B5EF4-FFF2-40B4-BE49-F238E27FC236}">
                      <a16:creationId xmlns:a16="http://schemas.microsoft.com/office/drawing/2014/main" id="{00A9DEE6-A519-44E2-A82A-58421FF01DBB}"/>
                    </a:ext>
                  </a:extLst>
                </p:cNvPr>
                <p:cNvSpPr/>
                <p:nvPr/>
              </p:nvSpPr>
              <p:spPr>
                <a:xfrm>
                  <a:off x="5339329" y="4491477"/>
                  <a:ext cx="54256" cy="118815"/>
                </a:xfrm>
                <a:custGeom>
                  <a:avLst/>
                  <a:gdLst>
                    <a:gd name="connsiteX0" fmla="*/ 129454 w 131519"/>
                    <a:gd name="connsiteY0" fmla="*/ 1977 h 312934"/>
                    <a:gd name="connsiteX1" fmla="*/ 123296 w 131519"/>
                    <a:gd name="connsiteY1" fmla="*/ 63553 h 312934"/>
                    <a:gd name="connsiteX2" fmla="*/ 114060 w 131519"/>
                    <a:gd name="connsiteY2" fmla="*/ 97419 h 312934"/>
                    <a:gd name="connsiteX3" fmla="*/ 114060 w 131519"/>
                    <a:gd name="connsiteY3" fmla="*/ 195940 h 312934"/>
                    <a:gd name="connsiteX4" fmla="*/ 107902 w 131519"/>
                    <a:gd name="connsiteY4" fmla="*/ 220571 h 312934"/>
                    <a:gd name="connsiteX5" fmla="*/ 95587 w 131519"/>
                    <a:gd name="connsiteY5" fmla="*/ 242122 h 312934"/>
                    <a:gd name="connsiteX6" fmla="*/ 92508 w 131519"/>
                    <a:gd name="connsiteY6" fmla="*/ 282147 h 312934"/>
                    <a:gd name="connsiteX7" fmla="*/ 89429 w 131519"/>
                    <a:gd name="connsiteY7" fmla="*/ 291383 h 312934"/>
                    <a:gd name="connsiteX8" fmla="*/ 80193 w 131519"/>
                    <a:gd name="connsiteY8" fmla="*/ 300619 h 312934"/>
                    <a:gd name="connsiteX9" fmla="*/ 61720 w 131519"/>
                    <a:gd name="connsiteY9" fmla="*/ 312934 h 312934"/>
                    <a:gd name="connsiteX10" fmla="*/ 49405 w 131519"/>
                    <a:gd name="connsiteY10" fmla="*/ 309856 h 312934"/>
                    <a:gd name="connsiteX11" fmla="*/ 24775 w 131519"/>
                    <a:gd name="connsiteY11" fmla="*/ 288304 h 312934"/>
                    <a:gd name="connsiteX12" fmla="*/ 3223 w 131519"/>
                    <a:gd name="connsiteY12" fmla="*/ 285225 h 312934"/>
                    <a:gd name="connsiteX13" fmla="*/ 3223 w 131519"/>
                    <a:gd name="connsiteY13" fmla="*/ 180547 h 312934"/>
                    <a:gd name="connsiteX14" fmla="*/ 18617 w 131519"/>
                    <a:gd name="connsiteY14" fmla="*/ 152837 h 312934"/>
                    <a:gd name="connsiteX15" fmla="*/ 30933 w 131519"/>
                    <a:gd name="connsiteY15" fmla="*/ 134365 h 312934"/>
                    <a:gd name="connsiteX16" fmla="*/ 37090 w 131519"/>
                    <a:gd name="connsiteY16" fmla="*/ 125128 h 312934"/>
                    <a:gd name="connsiteX17" fmla="*/ 55563 w 131519"/>
                    <a:gd name="connsiteY17" fmla="*/ 109734 h 312934"/>
                    <a:gd name="connsiteX18" fmla="*/ 74036 w 131519"/>
                    <a:gd name="connsiteY18" fmla="*/ 82025 h 312934"/>
                    <a:gd name="connsiteX19" fmla="*/ 80193 w 131519"/>
                    <a:gd name="connsiteY19" fmla="*/ 72789 h 312934"/>
                    <a:gd name="connsiteX20" fmla="*/ 89429 w 131519"/>
                    <a:gd name="connsiteY20" fmla="*/ 42001 h 312934"/>
                    <a:gd name="connsiteX21" fmla="*/ 92508 w 131519"/>
                    <a:gd name="connsiteY21" fmla="*/ 32765 h 312934"/>
                    <a:gd name="connsiteX22" fmla="*/ 95587 w 131519"/>
                    <a:gd name="connsiteY22" fmla="*/ 17371 h 312934"/>
                    <a:gd name="connsiteX23" fmla="*/ 129454 w 131519"/>
                    <a:gd name="connsiteY23" fmla="*/ 1977 h 3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1519" h="312934">
                      <a:moveTo>
                        <a:pt x="129454" y="1977"/>
                      </a:moveTo>
                      <a:cubicBezTo>
                        <a:pt x="134072" y="9674"/>
                        <a:pt x="130478" y="16872"/>
                        <a:pt x="123296" y="63553"/>
                      </a:cubicBezTo>
                      <a:cubicBezTo>
                        <a:pt x="118697" y="93447"/>
                        <a:pt x="125281" y="80587"/>
                        <a:pt x="114060" y="97419"/>
                      </a:cubicBezTo>
                      <a:cubicBezTo>
                        <a:pt x="116617" y="140878"/>
                        <a:pt x="119563" y="153756"/>
                        <a:pt x="114060" y="195940"/>
                      </a:cubicBezTo>
                      <a:cubicBezTo>
                        <a:pt x="112965" y="204332"/>
                        <a:pt x="112596" y="213529"/>
                        <a:pt x="107902" y="220571"/>
                      </a:cubicBezTo>
                      <a:cubicBezTo>
                        <a:pt x="99199" y="233626"/>
                        <a:pt x="103400" y="226498"/>
                        <a:pt x="95587" y="242122"/>
                      </a:cubicBezTo>
                      <a:cubicBezTo>
                        <a:pt x="94561" y="255464"/>
                        <a:pt x="94168" y="268869"/>
                        <a:pt x="92508" y="282147"/>
                      </a:cubicBezTo>
                      <a:cubicBezTo>
                        <a:pt x="92105" y="285367"/>
                        <a:pt x="91229" y="288683"/>
                        <a:pt x="89429" y="291383"/>
                      </a:cubicBezTo>
                      <a:cubicBezTo>
                        <a:pt x="87014" y="295006"/>
                        <a:pt x="83630" y="297946"/>
                        <a:pt x="80193" y="300619"/>
                      </a:cubicBezTo>
                      <a:cubicBezTo>
                        <a:pt x="74351" y="305162"/>
                        <a:pt x="61720" y="312934"/>
                        <a:pt x="61720" y="312934"/>
                      </a:cubicBezTo>
                      <a:cubicBezTo>
                        <a:pt x="57615" y="311908"/>
                        <a:pt x="52926" y="312203"/>
                        <a:pt x="49405" y="309856"/>
                      </a:cubicBezTo>
                      <a:cubicBezTo>
                        <a:pt x="33589" y="299312"/>
                        <a:pt x="57435" y="292970"/>
                        <a:pt x="24775" y="288304"/>
                      </a:cubicBezTo>
                      <a:lnTo>
                        <a:pt x="3223" y="285225"/>
                      </a:lnTo>
                      <a:cubicBezTo>
                        <a:pt x="-208" y="233749"/>
                        <a:pt x="-1863" y="236493"/>
                        <a:pt x="3223" y="180547"/>
                      </a:cubicBezTo>
                      <a:cubicBezTo>
                        <a:pt x="4079" y="171135"/>
                        <a:pt x="14908" y="158400"/>
                        <a:pt x="18617" y="152837"/>
                      </a:cubicBezTo>
                      <a:lnTo>
                        <a:pt x="30933" y="134365"/>
                      </a:lnTo>
                      <a:cubicBezTo>
                        <a:pt x="32986" y="131286"/>
                        <a:pt x="34473" y="127745"/>
                        <a:pt x="37090" y="125128"/>
                      </a:cubicBezTo>
                      <a:cubicBezTo>
                        <a:pt x="48943" y="113275"/>
                        <a:pt x="42703" y="118307"/>
                        <a:pt x="55563" y="109734"/>
                      </a:cubicBezTo>
                      <a:lnTo>
                        <a:pt x="74036" y="82025"/>
                      </a:lnTo>
                      <a:cubicBezTo>
                        <a:pt x="76088" y="78946"/>
                        <a:pt x="79023" y="76299"/>
                        <a:pt x="80193" y="72789"/>
                      </a:cubicBezTo>
                      <a:cubicBezTo>
                        <a:pt x="87166" y="51873"/>
                        <a:pt x="78856" y="77247"/>
                        <a:pt x="89429" y="42001"/>
                      </a:cubicBezTo>
                      <a:cubicBezTo>
                        <a:pt x="90361" y="38893"/>
                        <a:pt x="91721" y="35913"/>
                        <a:pt x="92508" y="32765"/>
                      </a:cubicBezTo>
                      <a:cubicBezTo>
                        <a:pt x="93777" y="27688"/>
                        <a:pt x="94210" y="22420"/>
                        <a:pt x="95587" y="17371"/>
                      </a:cubicBezTo>
                      <a:cubicBezTo>
                        <a:pt x="97295" y="11109"/>
                        <a:pt x="124836" y="-5720"/>
                        <a:pt x="129454" y="197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1" name="Freeform: Shape 510">
                  <a:extLst>
                    <a:ext uri="{FF2B5EF4-FFF2-40B4-BE49-F238E27FC236}">
                      <a16:creationId xmlns:a16="http://schemas.microsoft.com/office/drawing/2014/main" id="{4F5E9290-E564-484F-B3FD-E2DA67AAC265}"/>
                    </a:ext>
                  </a:extLst>
                </p:cNvPr>
                <p:cNvSpPr/>
                <p:nvPr/>
              </p:nvSpPr>
              <p:spPr>
                <a:xfrm>
                  <a:off x="5252941" y="4470782"/>
                  <a:ext cx="113381" cy="83401"/>
                </a:xfrm>
                <a:custGeom>
                  <a:avLst/>
                  <a:gdLst>
                    <a:gd name="connsiteX0" fmla="*/ 274205 w 274840"/>
                    <a:gd name="connsiteY0" fmla="*/ 4144 h 219660"/>
                    <a:gd name="connsiteX1" fmla="*/ 255732 w 274840"/>
                    <a:gd name="connsiteY1" fmla="*/ 10302 h 219660"/>
                    <a:gd name="connsiteX2" fmla="*/ 243417 w 274840"/>
                    <a:gd name="connsiteY2" fmla="*/ 28775 h 219660"/>
                    <a:gd name="connsiteX3" fmla="*/ 237260 w 274840"/>
                    <a:gd name="connsiteY3" fmla="*/ 38011 h 219660"/>
                    <a:gd name="connsiteX4" fmla="*/ 228023 w 274840"/>
                    <a:gd name="connsiteY4" fmla="*/ 56484 h 219660"/>
                    <a:gd name="connsiteX5" fmla="*/ 212629 w 274840"/>
                    <a:gd name="connsiteY5" fmla="*/ 87272 h 219660"/>
                    <a:gd name="connsiteX6" fmla="*/ 206472 w 274840"/>
                    <a:gd name="connsiteY6" fmla="*/ 96508 h 219660"/>
                    <a:gd name="connsiteX7" fmla="*/ 197235 w 274840"/>
                    <a:gd name="connsiteY7" fmla="*/ 102666 h 219660"/>
                    <a:gd name="connsiteX8" fmla="*/ 191078 w 274840"/>
                    <a:gd name="connsiteY8" fmla="*/ 111902 h 219660"/>
                    <a:gd name="connsiteX9" fmla="*/ 160290 w 274840"/>
                    <a:gd name="connsiteY9" fmla="*/ 136532 h 219660"/>
                    <a:gd name="connsiteX10" fmla="*/ 144896 w 274840"/>
                    <a:gd name="connsiteY10" fmla="*/ 151926 h 219660"/>
                    <a:gd name="connsiteX11" fmla="*/ 129502 w 274840"/>
                    <a:gd name="connsiteY11" fmla="*/ 167320 h 219660"/>
                    <a:gd name="connsiteX12" fmla="*/ 123345 w 274840"/>
                    <a:gd name="connsiteY12" fmla="*/ 176557 h 219660"/>
                    <a:gd name="connsiteX13" fmla="*/ 107951 w 274840"/>
                    <a:gd name="connsiteY13" fmla="*/ 201187 h 219660"/>
                    <a:gd name="connsiteX14" fmla="*/ 89478 w 274840"/>
                    <a:gd name="connsiteY14" fmla="*/ 213502 h 219660"/>
                    <a:gd name="connsiteX15" fmla="*/ 67926 w 274840"/>
                    <a:gd name="connsiteY15" fmla="*/ 219660 h 219660"/>
                    <a:gd name="connsiteX16" fmla="*/ 27902 w 274840"/>
                    <a:gd name="connsiteY16" fmla="*/ 216581 h 219660"/>
                    <a:gd name="connsiteX17" fmla="*/ 21745 w 274840"/>
                    <a:gd name="connsiteY17" fmla="*/ 207344 h 219660"/>
                    <a:gd name="connsiteX18" fmla="*/ 12508 w 274840"/>
                    <a:gd name="connsiteY18" fmla="*/ 195029 h 219660"/>
                    <a:gd name="connsiteX19" fmla="*/ 6351 w 274840"/>
                    <a:gd name="connsiteY19" fmla="*/ 176557 h 219660"/>
                    <a:gd name="connsiteX20" fmla="*/ 3272 w 274840"/>
                    <a:gd name="connsiteY20" fmla="*/ 167320 h 219660"/>
                    <a:gd name="connsiteX21" fmla="*/ 3272 w 274840"/>
                    <a:gd name="connsiteY21" fmla="*/ 96508 h 219660"/>
                    <a:gd name="connsiteX22" fmla="*/ 24823 w 274840"/>
                    <a:gd name="connsiteY22" fmla="*/ 87272 h 219660"/>
                    <a:gd name="connsiteX23" fmla="*/ 37139 w 274840"/>
                    <a:gd name="connsiteY23" fmla="*/ 84193 h 219660"/>
                    <a:gd name="connsiteX24" fmla="*/ 64848 w 274840"/>
                    <a:gd name="connsiteY24" fmla="*/ 74957 h 219660"/>
                    <a:gd name="connsiteX25" fmla="*/ 74084 w 274840"/>
                    <a:gd name="connsiteY25" fmla="*/ 71878 h 219660"/>
                    <a:gd name="connsiteX26" fmla="*/ 89478 w 274840"/>
                    <a:gd name="connsiteY26" fmla="*/ 68799 h 219660"/>
                    <a:gd name="connsiteX27" fmla="*/ 107951 w 274840"/>
                    <a:gd name="connsiteY27" fmla="*/ 56484 h 219660"/>
                    <a:gd name="connsiteX28" fmla="*/ 126423 w 274840"/>
                    <a:gd name="connsiteY28" fmla="*/ 47247 h 219660"/>
                    <a:gd name="connsiteX29" fmla="*/ 135660 w 274840"/>
                    <a:gd name="connsiteY29" fmla="*/ 44169 h 219660"/>
                    <a:gd name="connsiteX30" fmla="*/ 147975 w 274840"/>
                    <a:gd name="connsiteY30" fmla="*/ 38011 h 219660"/>
                    <a:gd name="connsiteX31" fmla="*/ 166448 w 274840"/>
                    <a:gd name="connsiteY31" fmla="*/ 31854 h 219660"/>
                    <a:gd name="connsiteX32" fmla="*/ 175684 w 274840"/>
                    <a:gd name="connsiteY32" fmla="*/ 28775 h 219660"/>
                    <a:gd name="connsiteX33" fmla="*/ 184920 w 274840"/>
                    <a:gd name="connsiteY33" fmla="*/ 25696 h 219660"/>
                    <a:gd name="connsiteX34" fmla="*/ 194157 w 274840"/>
                    <a:gd name="connsiteY34" fmla="*/ 22617 h 219660"/>
                    <a:gd name="connsiteX35" fmla="*/ 203393 w 274840"/>
                    <a:gd name="connsiteY35" fmla="*/ 16460 h 219660"/>
                    <a:gd name="connsiteX36" fmla="*/ 221866 w 274840"/>
                    <a:gd name="connsiteY36" fmla="*/ 10302 h 219660"/>
                    <a:gd name="connsiteX37" fmla="*/ 231102 w 274840"/>
                    <a:gd name="connsiteY37" fmla="*/ 1066 h 219660"/>
                    <a:gd name="connsiteX38" fmla="*/ 274205 w 274840"/>
                    <a:gd name="connsiteY38" fmla="*/ 4144 h 21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4840" h="219660">
                      <a:moveTo>
                        <a:pt x="274205" y="4144"/>
                      </a:moveTo>
                      <a:cubicBezTo>
                        <a:pt x="278310" y="5683"/>
                        <a:pt x="261406" y="7150"/>
                        <a:pt x="255732" y="10302"/>
                      </a:cubicBezTo>
                      <a:cubicBezTo>
                        <a:pt x="243611" y="17036"/>
                        <a:pt x="248312" y="18984"/>
                        <a:pt x="243417" y="28775"/>
                      </a:cubicBezTo>
                      <a:cubicBezTo>
                        <a:pt x="241762" y="32084"/>
                        <a:pt x="238915" y="34702"/>
                        <a:pt x="237260" y="38011"/>
                      </a:cubicBezTo>
                      <a:cubicBezTo>
                        <a:pt x="224515" y="63501"/>
                        <a:pt x="245669" y="30015"/>
                        <a:pt x="228023" y="56484"/>
                      </a:cubicBezTo>
                      <a:cubicBezTo>
                        <a:pt x="223150" y="75980"/>
                        <a:pt x="227292" y="65277"/>
                        <a:pt x="212629" y="87272"/>
                      </a:cubicBezTo>
                      <a:cubicBezTo>
                        <a:pt x="210577" y="90351"/>
                        <a:pt x="209551" y="94456"/>
                        <a:pt x="206472" y="96508"/>
                      </a:cubicBezTo>
                      <a:lnTo>
                        <a:pt x="197235" y="102666"/>
                      </a:lnTo>
                      <a:cubicBezTo>
                        <a:pt x="195183" y="105745"/>
                        <a:pt x="193447" y="109060"/>
                        <a:pt x="191078" y="111902"/>
                      </a:cubicBezTo>
                      <a:cubicBezTo>
                        <a:pt x="182553" y="122133"/>
                        <a:pt x="171233" y="129237"/>
                        <a:pt x="160290" y="136532"/>
                      </a:cubicBezTo>
                      <a:cubicBezTo>
                        <a:pt x="143865" y="161170"/>
                        <a:pt x="165425" y="131396"/>
                        <a:pt x="144896" y="151926"/>
                      </a:cubicBezTo>
                      <a:cubicBezTo>
                        <a:pt x="124375" y="172449"/>
                        <a:pt x="154130" y="150904"/>
                        <a:pt x="129502" y="167320"/>
                      </a:cubicBezTo>
                      <a:cubicBezTo>
                        <a:pt x="127450" y="170399"/>
                        <a:pt x="125181" y="173344"/>
                        <a:pt x="123345" y="176557"/>
                      </a:cubicBezTo>
                      <a:cubicBezTo>
                        <a:pt x="117976" y="185954"/>
                        <a:pt x="116493" y="193594"/>
                        <a:pt x="107951" y="201187"/>
                      </a:cubicBezTo>
                      <a:cubicBezTo>
                        <a:pt x="102420" y="206104"/>
                        <a:pt x="96658" y="211707"/>
                        <a:pt x="89478" y="213502"/>
                      </a:cubicBezTo>
                      <a:cubicBezTo>
                        <a:pt x="74014" y="217368"/>
                        <a:pt x="81177" y="215243"/>
                        <a:pt x="67926" y="219660"/>
                      </a:cubicBezTo>
                      <a:cubicBezTo>
                        <a:pt x="54585" y="218634"/>
                        <a:pt x="40831" y="220029"/>
                        <a:pt x="27902" y="216581"/>
                      </a:cubicBezTo>
                      <a:cubicBezTo>
                        <a:pt x="24327" y="215627"/>
                        <a:pt x="23896" y="210355"/>
                        <a:pt x="21745" y="207344"/>
                      </a:cubicBezTo>
                      <a:cubicBezTo>
                        <a:pt x="18762" y="203168"/>
                        <a:pt x="15587" y="199134"/>
                        <a:pt x="12508" y="195029"/>
                      </a:cubicBezTo>
                      <a:lnTo>
                        <a:pt x="6351" y="176557"/>
                      </a:lnTo>
                      <a:lnTo>
                        <a:pt x="3272" y="167320"/>
                      </a:lnTo>
                      <a:cubicBezTo>
                        <a:pt x="1885" y="150672"/>
                        <a:pt x="-3341" y="113702"/>
                        <a:pt x="3272" y="96508"/>
                      </a:cubicBezTo>
                      <a:cubicBezTo>
                        <a:pt x="4285" y="93874"/>
                        <a:pt x="21277" y="88285"/>
                        <a:pt x="24823" y="87272"/>
                      </a:cubicBezTo>
                      <a:cubicBezTo>
                        <a:pt x="28892" y="86109"/>
                        <a:pt x="33094" y="85437"/>
                        <a:pt x="37139" y="84193"/>
                      </a:cubicBezTo>
                      <a:cubicBezTo>
                        <a:pt x="46444" y="81330"/>
                        <a:pt x="55612" y="78036"/>
                        <a:pt x="64848" y="74957"/>
                      </a:cubicBezTo>
                      <a:cubicBezTo>
                        <a:pt x="67927" y="73931"/>
                        <a:pt x="70902" y="72514"/>
                        <a:pt x="74084" y="71878"/>
                      </a:cubicBezTo>
                      <a:lnTo>
                        <a:pt x="89478" y="68799"/>
                      </a:lnTo>
                      <a:cubicBezTo>
                        <a:pt x="95636" y="64694"/>
                        <a:pt x="100930" y="58824"/>
                        <a:pt x="107951" y="56484"/>
                      </a:cubicBezTo>
                      <a:cubicBezTo>
                        <a:pt x="131176" y="48742"/>
                        <a:pt x="102539" y="59188"/>
                        <a:pt x="126423" y="47247"/>
                      </a:cubicBezTo>
                      <a:cubicBezTo>
                        <a:pt x="129326" y="45796"/>
                        <a:pt x="132677" y="45447"/>
                        <a:pt x="135660" y="44169"/>
                      </a:cubicBezTo>
                      <a:cubicBezTo>
                        <a:pt x="139879" y="42361"/>
                        <a:pt x="143714" y="39716"/>
                        <a:pt x="147975" y="38011"/>
                      </a:cubicBezTo>
                      <a:cubicBezTo>
                        <a:pt x="154001" y="35600"/>
                        <a:pt x="160290" y="33906"/>
                        <a:pt x="166448" y="31854"/>
                      </a:cubicBezTo>
                      <a:lnTo>
                        <a:pt x="175684" y="28775"/>
                      </a:lnTo>
                      <a:lnTo>
                        <a:pt x="184920" y="25696"/>
                      </a:lnTo>
                      <a:cubicBezTo>
                        <a:pt x="187999" y="24670"/>
                        <a:pt x="191456" y="24417"/>
                        <a:pt x="194157" y="22617"/>
                      </a:cubicBezTo>
                      <a:cubicBezTo>
                        <a:pt x="197236" y="20565"/>
                        <a:pt x="200012" y="17963"/>
                        <a:pt x="203393" y="16460"/>
                      </a:cubicBezTo>
                      <a:cubicBezTo>
                        <a:pt x="209324" y="13824"/>
                        <a:pt x="221866" y="10302"/>
                        <a:pt x="221866" y="10302"/>
                      </a:cubicBezTo>
                      <a:cubicBezTo>
                        <a:pt x="224945" y="7223"/>
                        <a:pt x="227296" y="3180"/>
                        <a:pt x="231102" y="1066"/>
                      </a:cubicBezTo>
                      <a:cubicBezTo>
                        <a:pt x="236776" y="-2086"/>
                        <a:pt x="270100" y="2605"/>
                        <a:pt x="274205" y="414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2" name="Freeform: Shape 511">
                  <a:extLst>
                    <a:ext uri="{FF2B5EF4-FFF2-40B4-BE49-F238E27FC236}">
                      <a16:creationId xmlns:a16="http://schemas.microsoft.com/office/drawing/2014/main" id="{0AA7EC54-F772-49F6-8930-9B63E1C69014}"/>
                    </a:ext>
                  </a:extLst>
                </p:cNvPr>
                <p:cNvSpPr/>
                <p:nvPr/>
              </p:nvSpPr>
              <p:spPr>
                <a:xfrm>
                  <a:off x="5207297" y="4412085"/>
                  <a:ext cx="142856" cy="70791"/>
                </a:xfrm>
                <a:custGeom>
                  <a:avLst/>
                  <a:gdLst>
                    <a:gd name="connsiteX0" fmla="*/ 335588 w 346289"/>
                    <a:gd name="connsiteY0" fmla="*/ 1720 h 186448"/>
                    <a:gd name="connsiteX1" fmla="*/ 344824 w 346289"/>
                    <a:gd name="connsiteY1" fmla="*/ 17114 h 186448"/>
                    <a:gd name="connsiteX2" fmla="*/ 341745 w 346289"/>
                    <a:gd name="connsiteY2" fmla="*/ 81769 h 186448"/>
                    <a:gd name="connsiteX3" fmla="*/ 323272 w 346289"/>
                    <a:gd name="connsiteY3" fmla="*/ 87926 h 186448"/>
                    <a:gd name="connsiteX4" fmla="*/ 286327 w 346289"/>
                    <a:gd name="connsiteY4" fmla="*/ 94084 h 186448"/>
                    <a:gd name="connsiteX5" fmla="*/ 230909 w 346289"/>
                    <a:gd name="connsiteY5" fmla="*/ 97163 h 186448"/>
                    <a:gd name="connsiteX6" fmla="*/ 212436 w 346289"/>
                    <a:gd name="connsiteY6" fmla="*/ 106399 h 186448"/>
                    <a:gd name="connsiteX7" fmla="*/ 203200 w 346289"/>
                    <a:gd name="connsiteY7" fmla="*/ 109478 h 186448"/>
                    <a:gd name="connsiteX8" fmla="*/ 190885 w 346289"/>
                    <a:gd name="connsiteY8" fmla="*/ 115635 h 186448"/>
                    <a:gd name="connsiteX9" fmla="*/ 181648 w 346289"/>
                    <a:gd name="connsiteY9" fmla="*/ 124872 h 186448"/>
                    <a:gd name="connsiteX10" fmla="*/ 172412 w 346289"/>
                    <a:gd name="connsiteY10" fmla="*/ 127951 h 186448"/>
                    <a:gd name="connsiteX11" fmla="*/ 160097 w 346289"/>
                    <a:gd name="connsiteY11" fmla="*/ 134108 h 186448"/>
                    <a:gd name="connsiteX12" fmla="*/ 147782 w 346289"/>
                    <a:gd name="connsiteY12" fmla="*/ 152581 h 186448"/>
                    <a:gd name="connsiteX13" fmla="*/ 129309 w 346289"/>
                    <a:gd name="connsiteY13" fmla="*/ 164896 h 186448"/>
                    <a:gd name="connsiteX14" fmla="*/ 120072 w 346289"/>
                    <a:gd name="connsiteY14" fmla="*/ 171054 h 186448"/>
                    <a:gd name="connsiteX15" fmla="*/ 110836 w 346289"/>
                    <a:gd name="connsiteY15" fmla="*/ 180290 h 186448"/>
                    <a:gd name="connsiteX16" fmla="*/ 92363 w 346289"/>
                    <a:gd name="connsiteY16" fmla="*/ 186448 h 186448"/>
                    <a:gd name="connsiteX17" fmla="*/ 64654 w 346289"/>
                    <a:gd name="connsiteY17" fmla="*/ 183369 h 186448"/>
                    <a:gd name="connsiteX18" fmla="*/ 55418 w 346289"/>
                    <a:gd name="connsiteY18" fmla="*/ 177211 h 186448"/>
                    <a:gd name="connsiteX19" fmla="*/ 46182 w 346289"/>
                    <a:gd name="connsiteY19" fmla="*/ 174132 h 186448"/>
                    <a:gd name="connsiteX20" fmla="*/ 36945 w 346289"/>
                    <a:gd name="connsiteY20" fmla="*/ 167975 h 186448"/>
                    <a:gd name="connsiteX21" fmla="*/ 24630 w 346289"/>
                    <a:gd name="connsiteY21" fmla="*/ 164896 h 186448"/>
                    <a:gd name="connsiteX22" fmla="*/ 15394 w 346289"/>
                    <a:gd name="connsiteY22" fmla="*/ 161817 h 186448"/>
                    <a:gd name="connsiteX23" fmla="*/ 9236 w 346289"/>
                    <a:gd name="connsiteY23" fmla="*/ 152581 h 186448"/>
                    <a:gd name="connsiteX24" fmla="*/ 6157 w 346289"/>
                    <a:gd name="connsiteY24" fmla="*/ 140266 h 186448"/>
                    <a:gd name="connsiteX25" fmla="*/ 0 w 346289"/>
                    <a:gd name="connsiteY25" fmla="*/ 115635 h 186448"/>
                    <a:gd name="connsiteX26" fmla="*/ 3078 w 346289"/>
                    <a:gd name="connsiteY26" fmla="*/ 91005 h 186448"/>
                    <a:gd name="connsiteX27" fmla="*/ 9236 w 346289"/>
                    <a:gd name="connsiteY27" fmla="*/ 81769 h 186448"/>
                    <a:gd name="connsiteX28" fmla="*/ 40024 w 346289"/>
                    <a:gd name="connsiteY28" fmla="*/ 66375 h 186448"/>
                    <a:gd name="connsiteX29" fmla="*/ 61575 w 346289"/>
                    <a:gd name="connsiteY29" fmla="*/ 54060 h 186448"/>
                    <a:gd name="connsiteX30" fmla="*/ 101600 w 346289"/>
                    <a:gd name="connsiteY30" fmla="*/ 44823 h 186448"/>
                    <a:gd name="connsiteX31" fmla="*/ 116994 w 346289"/>
                    <a:gd name="connsiteY31" fmla="*/ 41745 h 186448"/>
                    <a:gd name="connsiteX32" fmla="*/ 144703 w 346289"/>
                    <a:gd name="connsiteY32" fmla="*/ 32508 h 186448"/>
                    <a:gd name="connsiteX33" fmla="*/ 157018 w 346289"/>
                    <a:gd name="connsiteY33" fmla="*/ 26351 h 186448"/>
                    <a:gd name="connsiteX34" fmla="*/ 175491 w 346289"/>
                    <a:gd name="connsiteY34" fmla="*/ 20193 h 186448"/>
                    <a:gd name="connsiteX35" fmla="*/ 184727 w 346289"/>
                    <a:gd name="connsiteY35" fmla="*/ 14035 h 186448"/>
                    <a:gd name="connsiteX36" fmla="*/ 274012 w 346289"/>
                    <a:gd name="connsiteY36" fmla="*/ 4799 h 186448"/>
                    <a:gd name="connsiteX37" fmla="*/ 335588 w 346289"/>
                    <a:gd name="connsiteY37" fmla="*/ 1720 h 18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6289" h="186448">
                      <a:moveTo>
                        <a:pt x="335588" y="1720"/>
                      </a:moveTo>
                      <a:cubicBezTo>
                        <a:pt x="347390" y="3772"/>
                        <a:pt x="344365" y="11148"/>
                        <a:pt x="344824" y="17114"/>
                      </a:cubicBezTo>
                      <a:cubicBezTo>
                        <a:pt x="346479" y="38627"/>
                        <a:pt x="348027" y="61128"/>
                        <a:pt x="341745" y="81769"/>
                      </a:cubicBezTo>
                      <a:cubicBezTo>
                        <a:pt x="339855" y="87978"/>
                        <a:pt x="329674" y="86859"/>
                        <a:pt x="323272" y="87926"/>
                      </a:cubicBezTo>
                      <a:cubicBezTo>
                        <a:pt x="310957" y="89979"/>
                        <a:pt x="298750" y="92842"/>
                        <a:pt x="286327" y="94084"/>
                      </a:cubicBezTo>
                      <a:cubicBezTo>
                        <a:pt x="267918" y="95925"/>
                        <a:pt x="249382" y="96137"/>
                        <a:pt x="230909" y="97163"/>
                      </a:cubicBezTo>
                      <a:cubicBezTo>
                        <a:pt x="207701" y="104896"/>
                        <a:pt x="236298" y="94467"/>
                        <a:pt x="212436" y="106399"/>
                      </a:cubicBezTo>
                      <a:cubicBezTo>
                        <a:pt x="209533" y="107850"/>
                        <a:pt x="206183" y="108200"/>
                        <a:pt x="203200" y="109478"/>
                      </a:cubicBezTo>
                      <a:cubicBezTo>
                        <a:pt x="198982" y="111286"/>
                        <a:pt x="194990" y="113583"/>
                        <a:pt x="190885" y="115635"/>
                      </a:cubicBezTo>
                      <a:cubicBezTo>
                        <a:pt x="187806" y="118714"/>
                        <a:pt x="185271" y="122457"/>
                        <a:pt x="181648" y="124872"/>
                      </a:cubicBezTo>
                      <a:cubicBezTo>
                        <a:pt x="178948" y="126672"/>
                        <a:pt x="175395" y="126673"/>
                        <a:pt x="172412" y="127951"/>
                      </a:cubicBezTo>
                      <a:cubicBezTo>
                        <a:pt x="168194" y="129759"/>
                        <a:pt x="164202" y="132056"/>
                        <a:pt x="160097" y="134108"/>
                      </a:cubicBezTo>
                      <a:cubicBezTo>
                        <a:pt x="155992" y="140266"/>
                        <a:pt x="153940" y="148476"/>
                        <a:pt x="147782" y="152581"/>
                      </a:cubicBezTo>
                      <a:lnTo>
                        <a:pt x="129309" y="164896"/>
                      </a:lnTo>
                      <a:cubicBezTo>
                        <a:pt x="126230" y="166949"/>
                        <a:pt x="122689" y="168437"/>
                        <a:pt x="120072" y="171054"/>
                      </a:cubicBezTo>
                      <a:cubicBezTo>
                        <a:pt x="116993" y="174133"/>
                        <a:pt x="114642" y="178176"/>
                        <a:pt x="110836" y="180290"/>
                      </a:cubicBezTo>
                      <a:cubicBezTo>
                        <a:pt x="105162" y="183442"/>
                        <a:pt x="92363" y="186448"/>
                        <a:pt x="92363" y="186448"/>
                      </a:cubicBezTo>
                      <a:cubicBezTo>
                        <a:pt x="83127" y="185422"/>
                        <a:pt x="73670" y="185623"/>
                        <a:pt x="64654" y="183369"/>
                      </a:cubicBezTo>
                      <a:cubicBezTo>
                        <a:pt x="61064" y="182471"/>
                        <a:pt x="58728" y="178866"/>
                        <a:pt x="55418" y="177211"/>
                      </a:cubicBezTo>
                      <a:cubicBezTo>
                        <a:pt x="52515" y="175760"/>
                        <a:pt x="49085" y="175583"/>
                        <a:pt x="46182" y="174132"/>
                      </a:cubicBezTo>
                      <a:cubicBezTo>
                        <a:pt x="42872" y="172477"/>
                        <a:pt x="40346" y="169433"/>
                        <a:pt x="36945" y="167975"/>
                      </a:cubicBezTo>
                      <a:cubicBezTo>
                        <a:pt x="33056" y="166308"/>
                        <a:pt x="28699" y="166059"/>
                        <a:pt x="24630" y="164896"/>
                      </a:cubicBezTo>
                      <a:cubicBezTo>
                        <a:pt x="21510" y="164004"/>
                        <a:pt x="18473" y="162843"/>
                        <a:pt x="15394" y="161817"/>
                      </a:cubicBezTo>
                      <a:cubicBezTo>
                        <a:pt x="13341" y="158738"/>
                        <a:pt x="10694" y="155982"/>
                        <a:pt x="9236" y="152581"/>
                      </a:cubicBezTo>
                      <a:cubicBezTo>
                        <a:pt x="7569" y="148692"/>
                        <a:pt x="7075" y="144397"/>
                        <a:pt x="6157" y="140266"/>
                      </a:cubicBezTo>
                      <a:cubicBezTo>
                        <a:pt x="1202" y="117970"/>
                        <a:pt x="5501" y="132144"/>
                        <a:pt x="0" y="115635"/>
                      </a:cubicBezTo>
                      <a:cubicBezTo>
                        <a:pt x="1026" y="107425"/>
                        <a:pt x="901" y="98987"/>
                        <a:pt x="3078" y="91005"/>
                      </a:cubicBezTo>
                      <a:cubicBezTo>
                        <a:pt x="4052" y="87435"/>
                        <a:pt x="6451" y="84206"/>
                        <a:pt x="9236" y="81769"/>
                      </a:cubicBezTo>
                      <a:cubicBezTo>
                        <a:pt x="23899" y="68940"/>
                        <a:pt x="24721" y="70201"/>
                        <a:pt x="40024" y="66375"/>
                      </a:cubicBezTo>
                      <a:cubicBezTo>
                        <a:pt x="47413" y="61449"/>
                        <a:pt x="52978" y="57186"/>
                        <a:pt x="61575" y="54060"/>
                      </a:cubicBezTo>
                      <a:cubicBezTo>
                        <a:pt x="79897" y="47398"/>
                        <a:pt x="83471" y="48119"/>
                        <a:pt x="101600" y="44823"/>
                      </a:cubicBezTo>
                      <a:cubicBezTo>
                        <a:pt x="106749" y="43887"/>
                        <a:pt x="111863" y="42771"/>
                        <a:pt x="116994" y="41745"/>
                      </a:cubicBezTo>
                      <a:cubicBezTo>
                        <a:pt x="147941" y="26270"/>
                        <a:pt x="108901" y="44442"/>
                        <a:pt x="144703" y="32508"/>
                      </a:cubicBezTo>
                      <a:cubicBezTo>
                        <a:pt x="149057" y="31057"/>
                        <a:pt x="152757" y="28055"/>
                        <a:pt x="157018" y="26351"/>
                      </a:cubicBezTo>
                      <a:cubicBezTo>
                        <a:pt x="163045" y="23940"/>
                        <a:pt x="175491" y="20193"/>
                        <a:pt x="175491" y="20193"/>
                      </a:cubicBezTo>
                      <a:cubicBezTo>
                        <a:pt x="178570" y="18140"/>
                        <a:pt x="181346" y="15538"/>
                        <a:pt x="184727" y="14035"/>
                      </a:cubicBezTo>
                      <a:cubicBezTo>
                        <a:pt x="214280" y="900"/>
                        <a:pt x="237970" y="6366"/>
                        <a:pt x="274012" y="4799"/>
                      </a:cubicBezTo>
                      <a:cubicBezTo>
                        <a:pt x="306812" y="-1762"/>
                        <a:pt x="323786" y="-332"/>
                        <a:pt x="335588" y="17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3" name="Freeform: Shape 512">
                  <a:extLst>
                    <a:ext uri="{FF2B5EF4-FFF2-40B4-BE49-F238E27FC236}">
                      <a16:creationId xmlns:a16="http://schemas.microsoft.com/office/drawing/2014/main" id="{DE01A7BE-FC81-4AFC-8629-74F59CDCD652}"/>
                    </a:ext>
                  </a:extLst>
                </p:cNvPr>
                <p:cNvSpPr/>
                <p:nvPr/>
              </p:nvSpPr>
              <p:spPr>
                <a:xfrm>
                  <a:off x="5197136" y="4349595"/>
                  <a:ext cx="156562" cy="60806"/>
                </a:xfrm>
                <a:custGeom>
                  <a:avLst/>
                  <a:gdLst>
                    <a:gd name="connsiteX0" fmla="*/ 357140 w 379513"/>
                    <a:gd name="connsiteY0" fmla="*/ 21603 h 160149"/>
                    <a:gd name="connsiteX1" fmla="*/ 354061 w 379513"/>
                    <a:gd name="connsiteY1" fmla="*/ 55470 h 160149"/>
                    <a:gd name="connsiteX2" fmla="*/ 350982 w 379513"/>
                    <a:gd name="connsiteY2" fmla="*/ 64706 h 160149"/>
                    <a:gd name="connsiteX3" fmla="*/ 335588 w 379513"/>
                    <a:gd name="connsiteY3" fmla="*/ 77021 h 160149"/>
                    <a:gd name="connsiteX4" fmla="*/ 215516 w 379513"/>
                    <a:gd name="connsiteY4" fmla="*/ 80100 h 160149"/>
                    <a:gd name="connsiteX5" fmla="*/ 193964 w 379513"/>
                    <a:gd name="connsiteY5" fmla="*/ 86258 h 160149"/>
                    <a:gd name="connsiteX6" fmla="*/ 175491 w 379513"/>
                    <a:gd name="connsiteY6" fmla="*/ 101652 h 160149"/>
                    <a:gd name="connsiteX7" fmla="*/ 163176 w 379513"/>
                    <a:gd name="connsiteY7" fmla="*/ 107809 h 160149"/>
                    <a:gd name="connsiteX8" fmla="*/ 153940 w 379513"/>
                    <a:gd name="connsiteY8" fmla="*/ 110888 h 160149"/>
                    <a:gd name="connsiteX9" fmla="*/ 135467 w 379513"/>
                    <a:gd name="connsiteY9" fmla="*/ 123203 h 160149"/>
                    <a:gd name="connsiteX10" fmla="*/ 123152 w 379513"/>
                    <a:gd name="connsiteY10" fmla="*/ 129361 h 160149"/>
                    <a:gd name="connsiteX11" fmla="*/ 104679 w 379513"/>
                    <a:gd name="connsiteY11" fmla="*/ 141676 h 160149"/>
                    <a:gd name="connsiteX12" fmla="*/ 95443 w 379513"/>
                    <a:gd name="connsiteY12" fmla="*/ 150912 h 160149"/>
                    <a:gd name="connsiteX13" fmla="*/ 86206 w 379513"/>
                    <a:gd name="connsiteY13" fmla="*/ 153991 h 160149"/>
                    <a:gd name="connsiteX14" fmla="*/ 64655 w 379513"/>
                    <a:gd name="connsiteY14" fmla="*/ 160149 h 160149"/>
                    <a:gd name="connsiteX15" fmla="*/ 33867 w 379513"/>
                    <a:gd name="connsiteY15" fmla="*/ 150912 h 160149"/>
                    <a:gd name="connsiteX16" fmla="*/ 24631 w 379513"/>
                    <a:gd name="connsiteY16" fmla="*/ 141676 h 160149"/>
                    <a:gd name="connsiteX17" fmla="*/ 9237 w 379513"/>
                    <a:gd name="connsiteY17" fmla="*/ 113967 h 160149"/>
                    <a:gd name="connsiteX18" fmla="*/ 6158 w 379513"/>
                    <a:gd name="connsiteY18" fmla="*/ 89337 h 160149"/>
                    <a:gd name="connsiteX19" fmla="*/ 0 w 379513"/>
                    <a:gd name="connsiteY19" fmla="*/ 70864 h 160149"/>
                    <a:gd name="connsiteX20" fmla="*/ 3079 w 379513"/>
                    <a:gd name="connsiteY20" fmla="*/ 18524 h 160149"/>
                    <a:gd name="connsiteX21" fmla="*/ 12316 w 379513"/>
                    <a:gd name="connsiteY21" fmla="*/ 9288 h 160149"/>
                    <a:gd name="connsiteX22" fmla="*/ 36946 w 379513"/>
                    <a:gd name="connsiteY22" fmla="*/ 3131 h 160149"/>
                    <a:gd name="connsiteX23" fmla="*/ 46182 w 379513"/>
                    <a:gd name="connsiteY23" fmla="*/ 52 h 160149"/>
                    <a:gd name="connsiteX24" fmla="*/ 357140 w 379513"/>
                    <a:gd name="connsiteY24" fmla="*/ 21603 h 16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9513" h="160149">
                      <a:moveTo>
                        <a:pt x="357140" y="21603"/>
                      </a:moveTo>
                      <a:cubicBezTo>
                        <a:pt x="408453" y="30839"/>
                        <a:pt x="355664" y="44248"/>
                        <a:pt x="354061" y="55470"/>
                      </a:cubicBezTo>
                      <a:cubicBezTo>
                        <a:pt x="353602" y="58683"/>
                        <a:pt x="352433" y="61803"/>
                        <a:pt x="350982" y="64706"/>
                      </a:cubicBezTo>
                      <a:cubicBezTo>
                        <a:pt x="347188" y="72294"/>
                        <a:pt x="344684" y="76588"/>
                        <a:pt x="335588" y="77021"/>
                      </a:cubicBezTo>
                      <a:cubicBezTo>
                        <a:pt x="295596" y="78925"/>
                        <a:pt x="255540" y="79074"/>
                        <a:pt x="215516" y="80100"/>
                      </a:cubicBezTo>
                      <a:cubicBezTo>
                        <a:pt x="213873" y="80511"/>
                        <a:pt x="196615" y="84491"/>
                        <a:pt x="193964" y="86258"/>
                      </a:cubicBezTo>
                      <a:cubicBezTo>
                        <a:pt x="155773" y="111719"/>
                        <a:pt x="210736" y="81513"/>
                        <a:pt x="175491" y="101652"/>
                      </a:cubicBezTo>
                      <a:cubicBezTo>
                        <a:pt x="171506" y="103929"/>
                        <a:pt x="167394" y="106001"/>
                        <a:pt x="163176" y="107809"/>
                      </a:cubicBezTo>
                      <a:cubicBezTo>
                        <a:pt x="160193" y="109087"/>
                        <a:pt x="156777" y="109312"/>
                        <a:pt x="153940" y="110888"/>
                      </a:cubicBezTo>
                      <a:cubicBezTo>
                        <a:pt x="147471" y="114482"/>
                        <a:pt x="142086" y="119893"/>
                        <a:pt x="135467" y="123203"/>
                      </a:cubicBezTo>
                      <a:cubicBezTo>
                        <a:pt x="131362" y="125256"/>
                        <a:pt x="127088" y="127000"/>
                        <a:pt x="123152" y="129361"/>
                      </a:cubicBezTo>
                      <a:cubicBezTo>
                        <a:pt x="116806" y="133169"/>
                        <a:pt x="109912" y="136443"/>
                        <a:pt x="104679" y="141676"/>
                      </a:cubicBezTo>
                      <a:cubicBezTo>
                        <a:pt x="101600" y="144755"/>
                        <a:pt x="99066" y="148497"/>
                        <a:pt x="95443" y="150912"/>
                      </a:cubicBezTo>
                      <a:cubicBezTo>
                        <a:pt x="92743" y="152712"/>
                        <a:pt x="89327" y="153099"/>
                        <a:pt x="86206" y="153991"/>
                      </a:cubicBezTo>
                      <a:cubicBezTo>
                        <a:pt x="59153" y="161721"/>
                        <a:pt x="86794" y="152769"/>
                        <a:pt x="64655" y="160149"/>
                      </a:cubicBezTo>
                      <a:cubicBezTo>
                        <a:pt x="54392" y="157070"/>
                        <a:pt x="43595" y="155402"/>
                        <a:pt x="33867" y="150912"/>
                      </a:cubicBezTo>
                      <a:cubicBezTo>
                        <a:pt x="29914" y="149087"/>
                        <a:pt x="27304" y="145113"/>
                        <a:pt x="24631" y="141676"/>
                      </a:cubicBezTo>
                      <a:cubicBezTo>
                        <a:pt x="12281" y="125797"/>
                        <a:pt x="13883" y="127902"/>
                        <a:pt x="9237" y="113967"/>
                      </a:cubicBezTo>
                      <a:cubicBezTo>
                        <a:pt x="8211" y="105757"/>
                        <a:pt x="7892" y="97427"/>
                        <a:pt x="6158" y="89337"/>
                      </a:cubicBezTo>
                      <a:cubicBezTo>
                        <a:pt x="4798" y="82990"/>
                        <a:pt x="0" y="70864"/>
                        <a:pt x="0" y="70864"/>
                      </a:cubicBezTo>
                      <a:cubicBezTo>
                        <a:pt x="1026" y="53417"/>
                        <a:pt x="-349" y="35661"/>
                        <a:pt x="3079" y="18524"/>
                      </a:cubicBezTo>
                      <a:cubicBezTo>
                        <a:pt x="3933" y="14254"/>
                        <a:pt x="8693" y="11703"/>
                        <a:pt x="12316" y="9288"/>
                      </a:cubicBezTo>
                      <a:cubicBezTo>
                        <a:pt x="16541" y="6471"/>
                        <a:pt x="34454" y="3754"/>
                        <a:pt x="36946" y="3131"/>
                      </a:cubicBezTo>
                      <a:cubicBezTo>
                        <a:pt x="40094" y="2344"/>
                        <a:pt x="42937" y="88"/>
                        <a:pt x="46182" y="52"/>
                      </a:cubicBezTo>
                      <a:cubicBezTo>
                        <a:pt x="136488" y="-940"/>
                        <a:pt x="305827" y="12367"/>
                        <a:pt x="357140" y="216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4" name="Freeform: Shape 513">
                  <a:extLst>
                    <a:ext uri="{FF2B5EF4-FFF2-40B4-BE49-F238E27FC236}">
                      <a16:creationId xmlns:a16="http://schemas.microsoft.com/office/drawing/2014/main" id="{37EA6AD2-F3E6-4C0C-B503-BFE7A703CA00}"/>
                    </a:ext>
                  </a:extLst>
                </p:cNvPr>
                <p:cNvSpPr/>
                <p:nvPr/>
              </p:nvSpPr>
              <p:spPr>
                <a:xfrm>
                  <a:off x="5183165" y="4272463"/>
                  <a:ext cx="152894" cy="49096"/>
                </a:xfrm>
                <a:custGeom>
                  <a:avLst/>
                  <a:gdLst>
                    <a:gd name="connsiteX0" fmla="*/ 369454 w 370622"/>
                    <a:gd name="connsiteY0" fmla="*/ 46182 h 129309"/>
                    <a:gd name="connsiteX1" fmla="*/ 354060 w 370622"/>
                    <a:gd name="connsiteY1" fmla="*/ 58497 h 129309"/>
                    <a:gd name="connsiteX2" fmla="*/ 347903 w 370622"/>
                    <a:gd name="connsiteY2" fmla="*/ 67733 h 129309"/>
                    <a:gd name="connsiteX3" fmla="*/ 338666 w 370622"/>
                    <a:gd name="connsiteY3" fmla="*/ 76969 h 129309"/>
                    <a:gd name="connsiteX4" fmla="*/ 335588 w 370622"/>
                    <a:gd name="connsiteY4" fmla="*/ 92363 h 129309"/>
                    <a:gd name="connsiteX5" fmla="*/ 326351 w 370622"/>
                    <a:gd name="connsiteY5" fmla="*/ 95442 h 129309"/>
                    <a:gd name="connsiteX6" fmla="*/ 267854 w 370622"/>
                    <a:gd name="connsiteY6" fmla="*/ 92363 h 129309"/>
                    <a:gd name="connsiteX7" fmla="*/ 203200 w 370622"/>
                    <a:gd name="connsiteY7" fmla="*/ 95442 h 129309"/>
                    <a:gd name="connsiteX8" fmla="*/ 184727 w 370622"/>
                    <a:gd name="connsiteY8" fmla="*/ 104679 h 129309"/>
                    <a:gd name="connsiteX9" fmla="*/ 175491 w 370622"/>
                    <a:gd name="connsiteY9" fmla="*/ 107757 h 129309"/>
                    <a:gd name="connsiteX10" fmla="*/ 166254 w 370622"/>
                    <a:gd name="connsiteY10" fmla="*/ 113915 h 129309"/>
                    <a:gd name="connsiteX11" fmla="*/ 113915 w 370622"/>
                    <a:gd name="connsiteY11" fmla="*/ 123151 h 129309"/>
                    <a:gd name="connsiteX12" fmla="*/ 92363 w 370622"/>
                    <a:gd name="connsiteY12" fmla="*/ 126230 h 129309"/>
                    <a:gd name="connsiteX13" fmla="*/ 61575 w 370622"/>
                    <a:gd name="connsiteY13" fmla="*/ 129309 h 129309"/>
                    <a:gd name="connsiteX14" fmla="*/ 30788 w 370622"/>
                    <a:gd name="connsiteY14" fmla="*/ 126230 h 129309"/>
                    <a:gd name="connsiteX15" fmla="*/ 27709 w 370622"/>
                    <a:gd name="connsiteY15" fmla="*/ 116994 h 129309"/>
                    <a:gd name="connsiteX16" fmla="*/ 18472 w 370622"/>
                    <a:gd name="connsiteY16" fmla="*/ 86206 h 129309"/>
                    <a:gd name="connsiteX17" fmla="*/ 6157 w 370622"/>
                    <a:gd name="connsiteY17" fmla="*/ 67733 h 129309"/>
                    <a:gd name="connsiteX18" fmla="*/ 0 w 370622"/>
                    <a:gd name="connsiteY18" fmla="*/ 58497 h 129309"/>
                    <a:gd name="connsiteX19" fmla="*/ 3079 w 370622"/>
                    <a:gd name="connsiteY19" fmla="*/ 40024 h 129309"/>
                    <a:gd name="connsiteX20" fmla="*/ 12315 w 370622"/>
                    <a:gd name="connsiteY20" fmla="*/ 30788 h 129309"/>
                    <a:gd name="connsiteX21" fmla="*/ 43103 w 370622"/>
                    <a:gd name="connsiteY21" fmla="*/ 21551 h 129309"/>
                    <a:gd name="connsiteX22" fmla="*/ 101600 w 370622"/>
                    <a:gd name="connsiteY22" fmla="*/ 18472 h 129309"/>
                    <a:gd name="connsiteX23" fmla="*/ 110836 w 370622"/>
                    <a:gd name="connsiteY23" fmla="*/ 9236 h 129309"/>
                    <a:gd name="connsiteX24" fmla="*/ 132388 w 370622"/>
                    <a:gd name="connsiteY24" fmla="*/ 6157 h 129309"/>
                    <a:gd name="connsiteX25" fmla="*/ 169333 w 370622"/>
                    <a:gd name="connsiteY25" fmla="*/ 0 h 129309"/>
                    <a:gd name="connsiteX26" fmla="*/ 230909 w 370622"/>
                    <a:gd name="connsiteY26" fmla="*/ 6157 h 129309"/>
                    <a:gd name="connsiteX27" fmla="*/ 249382 w 370622"/>
                    <a:gd name="connsiteY27" fmla="*/ 9236 h 129309"/>
                    <a:gd name="connsiteX28" fmla="*/ 286327 w 370622"/>
                    <a:gd name="connsiteY28" fmla="*/ 18472 h 129309"/>
                    <a:gd name="connsiteX29" fmla="*/ 295563 w 370622"/>
                    <a:gd name="connsiteY29" fmla="*/ 21551 h 129309"/>
                    <a:gd name="connsiteX30" fmla="*/ 310957 w 370622"/>
                    <a:gd name="connsiteY30" fmla="*/ 24630 h 129309"/>
                    <a:gd name="connsiteX31" fmla="*/ 320194 w 370622"/>
                    <a:gd name="connsiteY31" fmla="*/ 27709 h 129309"/>
                    <a:gd name="connsiteX32" fmla="*/ 369454 w 370622"/>
                    <a:gd name="connsiteY32" fmla="*/ 4618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0622" h="129309">
                      <a:moveTo>
                        <a:pt x="369454" y="46182"/>
                      </a:moveTo>
                      <a:cubicBezTo>
                        <a:pt x="375098" y="51313"/>
                        <a:pt x="358707" y="53850"/>
                        <a:pt x="354060" y="58497"/>
                      </a:cubicBezTo>
                      <a:cubicBezTo>
                        <a:pt x="351444" y="61113"/>
                        <a:pt x="350272" y="64891"/>
                        <a:pt x="347903" y="67733"/>
                      </a:cubicBezTo>
                      <a:cubicBezTo>
                        <a:pt x="345115" y="71078"/>
                        <a:pt x="341745" y="73890"/>
                        <a:pt x="338666" y="76969"/>
                      </a:cubicBezTo>
                      <a:cubicBezTo>
                        <a:pt x="337640" y="82100"/>
                        <a:pt x="338491" y="88009"/>
                        <a:pt x="335588" y="92363"/>
                      </a:cubicBezTo>
                      <a:cubicBezTo>
                        <a:pt x="333788" y="95063"/>
                        <a:pt x="329597" y="95442"/>
                        <a:pt x="326351" y="95442"/>
                      </a:cubicBezTo>
                      <a:cubicBezTo>
                        <a:pt x="306825" y="95442"/>
                        <a:pt x="287353" y="93389"/>
                        <a:pt x="267854" y="92363"/>
                      </a:cubicBezTo>
                      <a:cubicBezTo>
                        <a:pt x="246303" y="93389"/>
                        <a:pt x="224701" y="93650"/>
                        <a:pt x="203200" y="95442"/>
                      </a:cubicBezTo>
                      <a:cubicBezTo>
                        <a:pt x="193911" y="96216"/>
                        <a:pt x="192720" y="100682"/>
                        <a:pt x="184727" y="104679"/>
                      </a:cubicBezTo>
                      <a:cubicBezTo>
                        <a:pt x="181824" y="106130"/>
                        <a:pt x="178570" y="106731"/>
                        <a:pt x="175491" y="107757"/>
                      </a:cubicBezTo>
                      <a:cubicBezTo>
                        <a:pt x="172412" y="109810"/>
                        <a:pt x="169690" y="112541"/>
                        <a:pt x="166254" y="113915"/>
                      </a:cubicBezTo>
                      <a:cubicBezTo>
                        <a:pt x="145795" y="122099"/>
                        <a:pt x="136940" y="120442"/>
                        <a:pt x="113915" y="123151"/>
                      </a:cubicBezTo>
                      <a:cubicBezTo>
                        <a:pt x="106708" y="123999"/>
                        <a:pt x="99570" y="125382"/>
                        <a:pt x="92363" y="126230"/>
                      </a:cubicBezTo>
                      <a:cubicBezTo>
                        <a:pt x="82120" y="127435"/>
                        <a:pt x="71838" y="128283"/>
                        <a:pt x="61575" y="129309"/>
                      </a:cubicBezTo>
                      <a:cubicBezTo>
                        <a:pt x="51313" y="128283"/>
                        <a:pt x="40481" y="129755"/>
                        <a:pt x="30788" y="126230"/>
                      </a:cubicBezTo>
                      <a:cubicBezTo>
                        <a:pt x="27738" y="125121"/>
                        <a:pt x="28601" y="120114"/>
                        <a:pt x="27709" y="116994"/>
                      </a:cubicBezTo>
                      <a:cubicBezTo>
                        <a:pt x="25557" y="109464"/>
                        <a:pt x="22131" y="91694"/>
                        <a:pt x="18472" y="86206"/>
                      </a:cubicBezTo>
                      <a:lnTo>
                        <a:pt x="6157" y="67733"/>
                      </a:lnTo>
                      <a:lnTo>
                        <a:pt x="0" y="58497"/>
                      </a:lnTo>
                      <a:cubicBezTo>
                        <a:pt x="1026" y="52339"/>
                        <a:pt x="544" y="45729"/>
                        <a:pt x="3079" y="40024"/>
                      </a:cubicBezTo>
                      <a:cubicBezTo>
                        <a:pt x="4847" y="36045"/>
                        <a:pt x="8970" y="33575"/>
                        <a:pt x="12315" y="30788"/>
                      </a:cubicBezTo>
                      <a:cubicBezTo>
                        <a:pt x="23104" y="21797"/>
                        <a:pt x="26685" y="22814"/>
                        <a:pt x="43103" y="21551"/>
                      </a:cubicBezTo>
                      <a:cubicBezTo>
                        <a:pt x="62571" y="20053"/>
                        <a:pt x="82101" y="19498"/>
                        <a:pt x="101600" y="18472"/>
                      </a:cubicBezTo>
                      <a:cubicBezTo>
                        <a:pt x="104679" y="15393"/>
                        <a:pt x="106794" y="10853"/>
                        <a:pt x="110836" y="9236"/>
                      </a:cubicBezTo>
                      <a:cubicBezTo>
                        <a:pt x="117574" y="6541"/>
                        <a:pt x="125220" y="7289"/>
                        <a:pt x="132388" y="6157"/>
                      </a:cubicBezTo>
                      <a:lnTo>
                        <a:pt x="169333" y="0"/>
                      </a:lnTo>
                      <a:cubicBezTo>
                        <a:pt x="197972" y="2387"/>
                        <a:pt x="205098" y="2470"/>
                        <a:pt x="230909" y="6157"/>
                      </a:cubicBezTo>
                      <a:cubicBezTo>
                        <a:pt x="237089" y="7040"/>
                        <a:pt x="243288" y="7882"/>
                        <a:pt x="249382" y="9236"/>
                      </a:cubicBezTo>
                      <a:cubicBezTo>
                        <a:pt x="261774" y="11990"/>
                        <a:pt x="274285" y="14457"/>
                        <a:pt x="286327" y="18472"/>
                      </a:cubicBezTo>
                      <a:cubicBezTo>
                        <a:pt x="289406" y="19498"/>
                        <a:pt x="292415" y="20764"/>
                        <a:pt x="295563" y="21551"/>
                      </a:cubicBezTo>
                      <a:cubicBezTo>
                        <a:pt x="300640" y="22820"/>
                        <a:pt x="305880" y="23361"/>
                        <a:pt x="310957" y="24630"/>
                      </a:cubicBezTo>
                      <a:cubicBezTo>
                        <a:pt x="314106" y="25417"/>
                        <a:pt x="316962" y="27415"/>
                        <a:pt x="320194" y="27709"/>
                      </a:cubicBezTo>
                      <a:cubicBezTo>
                        <a:pt x="328370" y="28452"/>
                        <a:pt x="363810" y="41051"/>
                        <a:pt x="369454" y="4618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5" name="Freeform: Shape 514">
                  <a:extLst>
                    <a:ext uri="{FF2B5EF4-FFF2-40B4-BE49-F238E27FC236}">
                      <a16:creationId xmlns:a16="http://schemas.microsoft.com/office/drawing/2014/main" id="{799F8067-9DF8-494E-91E3-A92DBCB5323A}"/>
                    </a:ext>
                  </a:extLst>
                </p:cNvPr>
                <p:cNvSpPr/>
                <p:nvPr/>
              </p:nvSpPr>
              <p:spPr>
                <a:xfrm>
                  <a:off x="5178085" y="4224536"/>
                  <a:ext cx="156652" cy="36238"/>
                </a:xfrm>
                <a:custGeom>
                  <a:avLst/>
                  <a:gdLst>
                    <a:gd name="connsiteX0" fmla="*/ 27709 w 379731"/>
                    <a:gd name="connsiteY0" fmla="*/ 18473 h 95443"/>
                    <a:gd name="connsiteX1" fmla="*/ 107757 w 379731"/>
                    <a:gd name="connsiteY1" fmla="*/ 15394 h 95443"/>
                    <a:gd name="connsiteX2" fmla="*/ 129309 w 379731"/>
                    <a:gd name="connsiteY2" fmla="*/ 6158 h 95443"/>
                    <a:gd name="connsiteX3" fmla="*/ 153939 w 379731"/>
                    <a:gd name="connsiteY3" fmla="*/ 0 h 95443"/>
                    <a:gd name="connsiteX4" fmla="*/ 372533 w 379731"/>
                    <a:gd name="connsiteY4" fmla="*/ 6158 h 95443"/>
                    <a:gd name="connsiteX5" fmla="*/ 375612 w 379731"/>
                    <a:gd name="connsiteY5" fmla="*/ 15394 h 95443"/>
                    <a:gd name="connsiteX6" fmla="*/ 372533 w 379731"/>
                    <a:gd name="connsiteY6" fmla="*/ 64655 h 95443"/>
                    <a:gd name="connsiteX7" fmla="*/ 277090 w 379731"/>
                    <a:gd name="connsiteY7" fmla="*/ 73891 h 95443"/>
                    <a:gd name="connsiteX8" fmla="*/ 267854 w 379731"/>
                    <a:gd name="connsiteY8" fmla="*/ 76970 h 95443"/>
                    <a:gd name="connsiteX9" fmla="*/ 249381 w 379731"/>
                    <a:gd name="connsiteY9" fmla="*/ 89285 h 95443"/>
                    <a:gd name="connsiteX10" fmla="*/ 221672 w 379731"/>
                    <a:gd name="connsiteY10" fmla="*/ 95443 h 95443"/>
                    <a:gd name="connsiteX11" fmla="*/ 80048 w 379731"/>
                    <a:gd name="connsiteY11" fmla="*/ 92364 h 95443"/>
                    <a:gd name="connsiteX12" fmla="*/ 49260 w 379731"/>
                    <a:gd name="connsiteY12" fmla="*/ 86206 h 95443"/>
                    <a:gd name="connsiteX13" fmla="*/ 18472 w 379731"/>
                    <a:gd name="connsiteY13" fmla="*/ 73891 h 95443"/>
                    <a:gd name="connsiteX14" fmla="*/ 9236 w 379731"/>
                    <a:gd name="connsiteY14" fmla="*/ 67734 h 95443"/>
                    <a:gd name="connsiteX15" fmla="*/ 0 w 379731"/>
                    <a:gd name="connsiteY15" fmla="*/ 64655 h 95443"/>
                    <a:gd name="connsiteX16" fmla="*/ 6157 w 379731"/>
                    <a:gd name="connsiteY16" fmla="*/ 40025 h 95443"/>
                    <a:gd name="connsiteX17" fmla="*/ 27709 w 379731"/>
                    <a:gd name="connsiteY17" fmla="*/ 18473 h 9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9731" h="95443">
                      <a:moveTo>
                        <a:pt x="27709" y="18473"/>
                      </a:moveTo>
                      <a:cubicBezTo>
                        <a:pt x="54392" y="17447"/>
                        <a:pt x="81118" y="17231"/>
                        <a:pt x="107757" y="15394"/>
                      </a:cubicBezTo>
                      <a:cubicBezTo>
                        <a:pt x="114548" y="14926"/>
                        <a:pt x="123708" y="8025"/>
                        <a:pt x="129309" y="6158"/>
                      </a:cubicBezTo>
                      <a:cubicBezTo>
                        <a:pt x="137337" y="3482"/>
                        <a:pt x="153939" y="0"/>
                        <a:pt x="153939" y="0"/>
                      </a:cubicBezTo>
                      <a:cubicBezTo>
                        <a:pt x="226804" y="2053"/>
                        <a:pt x="299815" y="1108"/>
                        <a:pt x="372533" y="6158"/>
                      </a:cubicBezTo>
                      <a:cubicBezTo>
                        <a:pt x="375770" y="6383"/>
                        <a:pt x="375612" y="12149"/>
                        <a:pt x="375612" y="15394"/>
                      </a:cubicBezTo>
                      <a:cubicBezTo>
                        <a:pt x="375612" y="31846"/>
                        <a:pt x="386680" y="56255"/>
                        <a:pt x="372533" y="64655"/>
                      </a:cubicBezTo>
                      <a:cubicBezTo>
                        <a:pt x="345049" y="80973"/>
                        <a:pt x="277090" y="73891"/>
                        <a:pt x="277090" y="73891"/>
                      </a:cubicBezTo>
                      <a:cubicBezTo>
                        <a:pt x="274011" y="74917"/>
                        <a:pt x="270691" y="75394"/>
                        <a:pt x="267854" y="76970"/>
                      </a:cubicBezTo>
                      <a:cubicBezTo>
                        <a:pt x="261385" y="80564"/>
                        <a:pt x="256402" y="86945"/>
                        <a:pt x="249381" y="89285"/>
                      </a:cubicBezTo>
                      <a:cubicBezTo>
                        <a:pt x="234223" y="94338"/>
                        <a:pt x="243346" y="91830"/>
                        <a:pt x="221672" y="95443"/>
                      </a:cubicBezTo>
                      <a:cubicBezTo>
                        <a:pt x="174464" y="94417"/>
                        <a:pt x="127200" y="94890"/>
                        <a:pt x="80048" y="92364"/>
                      </a:cubicBezTo>
                      <a:cubicBezTo>
                        <a:pt x="69597" y="91804"/>
                        <a:pt x="49260" y="86206"/>
                        <a:pt x="49260" y="86206"/>
                      </a:cubicBezTo>
                      <a:cubicBezTo>
                        <a:pt x="28478" y="72352"/>
                        <a:pt x="54342" y="88239"/>
                        <a:pt x="18472" y="73891"/>
                      </a:cubicBezTo>
                      <a:cubicBezTo>
                        <a:pt x="15037" y="72517"/>
                        <a:pt x="12545" y="69389"/>
                        <a:pt x="9236" y="67734"/>
                      </a:cubicBezTo>
                      <a:cubicBezTo>
                        <a:pt x="6333" y="66283"/>
                        <a:pt x="3079" y="65681"/>
                        <a:pt x="0" y="64655"/>
                      </a:cubicBezTo>
                      <a:cubicBezTo>
                        <a:pt x="445" y="62431"/>
                        <a:pt x="3451" y="44084"/>
                        <a:pt x="6157" y="40025"/>
                      </a:cubicBezTo>
                      <a:lnTo>
                        <a:pt x="27709" y="18473"/>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6" name="Freeform: Shape 515">
                  <a:extLst>
                    <a:ext uri="{FF2B5EF4-FFF2-40B4-BE49-F238E27FC236}">
                      <a16:creationId xmlns:a16="http://schemas.microsoft.com/office/drawing/2014/main" id="{E196C65D-B91C-41D2-8C87-C7DC0D091555}"/>
                    </a:ext>
                  </a:extLst>
                </p:cNvPr>
                <p:cNvSpPr/>
                <p:nvPr/>
              </p:nvSpPr>
              <p:spPr>
                <a:xfrm>
                  <a:off x="5376221" y="4263042"/>
                  <a:ext cx="78626" cy="72545"/>
                </a:xfrm>
                <a:custGeom>
                  <a:avLst/>
                  <a:gdLst>
                    <a:gd name="connsiteX0" fmla="*/ 76970 w 190593"/>
                    <a:gd name="connsiteY0" fmla="*/ 183 h 191068"/>
                    <a:gd name="connsiteX1" fmla="*/ 86207 w 190593"/>
                    <a:gd name="connsiteY1" fmla="*/ 21735 h 191068"/>
                    <a:gd name="connsiteX2" fmla="*/ 92364 w 190593"/>
                    <a:gd name="connsiteY2" fmla="*/ 30971 h 191068"/>
                    <a:gd name="connsiteX3" fmla="*/ 104679 w 190593"/>
                    <a:gd name="connsiteY3" fmla="*/ 55602 h 191068"/>
                    <a:gd name="connsiteX4" fmla="*/ 144704 w 190593"/>
                    <a:gd name="connsiteY4" fmla="*/ 52523 h 191068"/>
                    <a:gd name="connsiteX5" fmla="*/ 163176 w 190593"/>
                    <a:gd name="connsiteY5" fmla="*/ 64838 h 191068"/>
                    <a:gd name="connsiteX6" fmla="*/ 166255 w 190593"/>
                    <a:gd name="connsiteY6" fmla="*/ 74074 h 191068"/>
                    <a:gd name="connsiteX7" fmla="*/ 175491 w 190593"/>
                    <a:gd name="connsiteY7" fmla="*/ 80232 h 191068"/>
                    <a:gd name="connsiteX8" fmla="*/ 178570 w 190593"/>
                    <a:gd name="connsiteY8" fmla="*/ 89468 h 191068"/>
                    <a:gd name="connsiteX9" fmla="*/ 184728 w 190593"/>
                    <a:gd name="connsiteY9" fmla="*/ 98705 h 191068"/>
                    <a:gd name="connsiteX10" fmla="*/ 169334 w 190593"/>
                    <a:gd name="connsiteY10" fmla="*/ 191068 h 191068"/>
                    <a:gd name="connsiteX11" fmla="*/ 73891 w 190593"/>
                    <a:gd name="connsiteY11" fmla="*/ 187989 h 191068"/>
                    <a:gd name="connsiteX12" fmla="*/ 52340 w 190593"/>
                    <a:gd name="connsiteY12" fmla="*/ 175674 h 191068"/>
                    <a:gd name="connsiteX13" fmla="*/ 43104 w 190593"/>
                    <a:gd name="connsiteY13" fmla="*/ 172596 h 191068"/>
                    <a:gd name="connsiteX14" fmla="*/ 21552 w 190593"/>
                    <a:gd name="connsiteY14" fmla="*/ 163359 h 191068"/>
                    <a:gd name="connsiteX15" fmla="*/ 9237 w 190593"/>
                    <a:gd name="connsiteY15" fmla="*/ 129493 h 191068"/>
                    <a:gd name="connsiteX16" fmla="*/ 6158 w 190593"/>
                    <a:gd name="connsiteY16" fmla="*/ 120256 h 191068"/>
                    <a:gd name="connsiteX17" fmla="*/ 0 w 190593"/>
                    <a:gd name="connsiteY17" fmla="*/ 86389 h 191068"/>
                    <a:gd name="connsiteX18" fmla="*/ 3079 w 190593"/>
                    <a:gd name="connsiteY18" fmla="*/ 37129 h 191068"/>
                    <a:gd name="connsiteX19" fmla="*/ 6158 w 190593"/>
                    <a:gd name="connsiteY19" fmla="*/ 27893 h 191068"/>
                    <a:gd name="connsiteX20" fmla="*/ 15394 w 190593"/>
                    <a:gd name="connsiteY20" fmla="*/ 21735 h 191068"/>
                    <a:gd name="connsiteX21" fmla="*/ 21552 w 190593"/>
                    <a:gd name="connsiteY21" fmla="*/ 12499 h 191068"/>
                    <a:gd name="connsiteX22" fmla="*/ 76970 w 190593"/>
                    <a:gd name="connsiteY22" fmla="*/ 183 h 191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0593" h="191068">
                      <a:moveTo>
                        <a:pt x="76970" y="183"/>
                      </a:moveTo>
                      <a:cubicBezTo>
                        <a:pt x="87746" y="1722"/>
                        <a:pt x="82712" y="14744"/>
                        <a:pt x="86207" y="21735"/>
                      </a:cubicBezTo>
                      <a:cubicBezTo>
                        <a:pt x="87862" y="25044"/>
                        <a:pt x="91065" y="27507"/>
                        <a:pt x="92364" y="30971"/>
                      </a:cubicBezTo>
                      <a:cubicBezTo>
                        <a:pt x="101802" y="56140"/>
                        <a:pt x="87162" y="38083"/>
                        <a:pt x="104679" y="55602"/>
                      </a:cubicBezTo>
                      <a:cubicBezTo>
                        <a:pt x="118021" y="54576"/>
                        <a:pt x="131323" y="52523"/>
                        <a:pt x="144704" y="52523"/>
                      </a:cubicBezTo>
                      <a:cubicBezTo>
                        <a:pt x="156189" y="52523"/>
                        <a:pt x="158536" y="55558"/>
                        <a:pt x="163176" y="64838"/>
                      </a:cubicBezTo>
                      <a:cubicBezTo>
                        <a:pt x="164627" y="67741"/>
                        <a:pt x="164228" y="71540"/>
                        <a:pt x="166255" y="74074"/>
                      </a:cubicBezTo>
                      <a:cubicBezTo>
                        <a:pt x="168566" y="76963"/>
                        <a:pt x="172412" y="78179"/>
                        <a:pt x="175491" y="80232"/>
                      </a:cubicBezTo>
                      <a:cubicBezTo>
                        <a:pt x="176517" y="83311"/>
                        <a:pt x="177119" y="86565"/>
                        <a:pt x="178570" y="89468"/>
                      </a:cubicBezTo>
                      <a:cubicBezTo>
                        <a:pt x="180225" y="92778"/>
                        <a:pt x="184605" y="95007"/>
                        <a:pt x="184728" y="98705"/>
                      </a:cubicBezTo>
                      <a:cubicBezTo>
                        <a:pt x="187519" y="182415"/>
                        <a:pt x="202710" y="166036"/>
                        <a:pt x="169334" y="191068"/>
                      </a:cubicBezTo>
                      <a:cubicBezTo>
                        <a:pt x="137520" y="190042"/>
                        <a:pt x="105667" y="189858"/>
                        <a:pt x="73891" y="187989"/>
                      </a:cubicBezTo>
                      <a:cubicBezTo>
                        <a:pt x="64052" y="187410"/>
                        <a:pt x="60507" y="180341"/>
                        <a:pt x="52340" y="175674"/>
                      </a:cubicBezTo>
                      <a:cubicBezTo>
                        <a:pt x="49522" y="174064"/>
                        <a:pt x="46087" y="173874"/>
                        <a:pt x="43104" y="172596"/>
                      </a:cubicBezTo>
                      <a:cubicBezTo>
                        <a:pt x="16460" y="161178"/>
                        <a:pt x="43221" y="170583"/>
                        <a:pt x="21552" y="163359"/>
                      </a:cubicBezTo>
                      <a:cubicBezTo>
                        <a:pt x="8643" y="143997"/>
                        <a:pt x="20995" y="164768"/>
                        <a:pt x="9237" y="129493"/>
                      </a:cubicBezTo>
                      <a:cubicBezTo>
                        <a:pt x="8211" y="126414"/>
                        <a:pt x="6945" y="123405"/>
                        <a:pt x="6158" y="120256"/>
                      </a:cubicBezTo>
                      <a:cubicBezTo>
                        <a:pt x="4006" y="111649"/>
                        <a:pt x="1373" y="94625"/>
                        <a:pt x="0" y="86389"/>
                      </a:cubicBezTo>
                      <a:cubicBezTo>
                        <a:pt x="1026" y="69969"/>
                        <a:pt x="1357" y="53491"/>
                        <a:pt x="3079" y="37129"/>
                      </a:cubicBezTo>
                      <a:cubicBezTo>
                        <a:pt x="3419" y="33902"/>
                        <a:pt x="4131" y="30427"/>
                        <a:pt x="6158" y="27893"/>
                      </a:cubicBezTo>
                      <a:cubicBezTo>
                        <a:pt x="8469" y="25004"/>
                        <a:pt x="12315" y="23788"/>
                        <a:pt x="15394" y="21735"/>
                      </a:cubicBezTo>
                      <a:cubicBezTo>
                        <a:pt x="17447" y="18656"/>
                        <a:pt x="18663" y="14810"/>
                        <a:pt x="21552" y="12499"/>
                      </a:cubicBezTo>
                      <a:cubicBezTo>
                        <a:pt x="28241" y="7148"/>
                        <a:pt x="66194" y="-1356"/>
                        <a:pt x="76970" y="18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7" name="Freeform: Shape 516">
                  <a:extLst>
                    <a:ext uri="{FF2B5EF4-FFF2-40B4-BE49-F238E27FC236}">
                      <a16:creationId xmlns:a16="http://schemas.microsoft.com/office/drawing/2014/main" id="{60E1015A-7787-4339-B633-3695C15C5244}"/>
                    </a:ext>
                  </a:extLst>
                </p:cNvPr>
                <p:cNvSpPr/>
                <p:nvPr/>
              </p:nvSpPr>
              <p:spPr>
                <a:xfrm>
                  <a:off x="5378762" y="4365972"/>
                  <a:ext cx="76206" cy="79497"/>
                </a:xfrm>
                <a:custGeom>
                  <a:avLst/>
                  <a:gdLst>
                    <a:gd name="connsiteX0" fmla="*/ 43103 w 184727"/>
                    <a:gd name="connsiteY0" fmla="*/ 20 h 209377"/>
                    <a:gd name="connsiteX1" fmla="*/ 49261 w 184727"/>
                    <a:gd name="connsiteY1" fmla="*/ 15414 h 209377"/>
                    <a:gd name="connsiteX2" fmla="*/ 92364 w 184727"/>
                    <a:gd name="connsiteY2" fmla="*/ 49280 h 209377"/>
                    <a:gd name="connsiteX3" fmla="*/ 113915 w 184727"/>
                    <a:gd name="connsiteY3" fmla="*/ 64674 h 209377"/>
                    <a:gd name="connsiteX4" fmla="*/ 123152 w 184727"/>
                    <a:gd name="connsiteY4" fmla="*/ 73911 h 209377"/>
                    <a:gd name="connsiteX5" fmla="*/ 126230 w 184727"/>
                    <a:gd name="connsiteY5" fmla="*/ 83147 h 209377"/>
                    <a:gd name="connsiteX6" fmla="*/ 153939 w 184727"/>
                    <a:gd name="connsiteY6" fmla="*/ 95462 h 209377"/>
                    <a:gd name="connsiteX7" fmla="*/ 184727 w 184727"/>
                    <a:gd name="connsiteY7" fmla="*/ 101620 h 209377"/>
                    <a:gd name="connsiteX8" fmla="*/ 175491 w 184727"/>
                    <a:gd name="connsiteY8" fmla="*/ 110856 h 209377"/>
                    <a:gd name="connsiteX9" fmla="*/ 150861 w 184727"/>
                    <a:gd name="connsiteY9" fmla="*/ 117014 h 209377"/>
                    <a:gd name="connsiteX10" fmla="*/ 132388 w 184727"/>
                    <a:gd name="connsiteY10" fmla="*/ 129329 h 209377"/>
                    <a:gd name="connsiteX11" fmla="*/ 126230 w 184727"/>
                    <a:gd name="connsiteY11" fmla="*/ 147802 h 209377"/>
                    <a:gd name="connsiteX12" fmla="*/ 113915 w 184727"/>
                    <a:gd name="connsiteY12" fmla="*/ 206299 h 209377"/>
                    <a:gd name="connsiteX13" fmla="*/ 104679 w 184727"/>
                    <a:gd name="connsiteY13" fmla="*/ 209377 h 209377"/>
                    <a:gd name="connsiteX14" fmla="*/ 64655 w 184727"/>
                    <a:gd name="connsiteY14" fmla="*/ 206299 h 209377"/>
                    <a:gd name="connsiteX15" fmla="*/ 49261 w 184727"/>
                    <a:gd name="connsiteY15" fmla="*/ 187826 h 209377"/>
                    <a:gd name="connsiteX16" fmla="*/ 18473 w 184727"/>
                    <a:gd name="connsiteY16" fmla="*/ 157038 h 209377"/>
                    <a:gd name="connsiteX17" fmla="*/ 9236 w 184727"/>
                    <a:gd name="connsiteY17" fmla="*/ 144723 h 209377"/>
                    <a:gd name="connsiteX18" fmla="*/ 6158 w 184727"/>
                    <a:gd name="connsiteY18" fmla="*/ 135486 h 209377"/>
                    <a:gd name="connsiteX19" fmla="*/ 0 w 184727"/>
                    <a:gd name="connsiteY19" fmla="*/ 126250 h 209377"/>
                    <a:gd name="connsiteX20" fmla="*/ 3079 w 184727"/>
                    <a:gd name="connsiteY20" fmla="*/ 70832 h 209377"/>
                    <a:gd name="connsiteX21" fmla="*/ 12315 w 184727"/>
                    <a:gd name="connsiteY21" fmla="*/ 64674 h 209377"/>
                    <a:gd name="connsiteX22" fmla="*/ 18473 w 184727"/>
                    <a:gd name="connsiteY22" fmla="*/ 55438 h 209377"/>
                    <a:gd name="connsiteX23" fmla="*/ 21552 w 184727"/>
                    <a:gd name="connsiteY23" fmla="*/ 12335 h 209377"/>
                    <a:gd name="connsiteX24" fmla="*/ 43103 w 184727"/>
                    <a:gd name="connsiteY24" fmla="*/ 20 h 20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727" h="209377">
                      <a:moveTo>
                        <a:pt x="43103" y="20"/>
                      </a:moveTo>
                      <a:cubicBezTo>
                        <a:pt x="47721" y="533"/>
                        <a:pt x="45500" y="11364"/>
                        <a:pt x="49261" y="15414"/>
                      </a:cubicBezTo>
                      <a:cubicBezTo>
                        <a:pt x="104655" y="75070"/>
                        <a:pt x="66255" y="27523"/>
                        <a:pt x="92364" y="49280"/>
                      </a:cubicBezTo>
                      <a:cubicBezTo>
                        <a:pt x="111089" y="64884"/>
                        <a:pt x="91124" y="53279"/>
                        <a:pt x="113915" y="64674"/>
                      </a:cubicBezTo>
                      <a:cubicBezTo>
                        <a:pt x="116994" y="67753"/>
                        <a:pt x="120737" y="70288"/>
                        <a:pt x="123152" y="73911"/>
                      </a:cubicBezTo>
                      <a:cubicBezTo>
                        <a:pt x="124952" y="76611"/>
                        <a:pt x="124203" y="80613"/>
                        <a:pt x="126230" y="83147"/>
                      </a:cubicBezTo>
                      <a:cubicBezTo>
                        <a:pt x="131144" y="89290"/>
                        <a:pt x="149010" y="94476"/>
                        <a:pt x="153939" y="95462"/>
                      </a:cubicBezTo>
                      <a:lnTo>
                        <a:pt x="184727" y="101620"/>
                      </a:lnTo>
                      <a:cubicBezTo>
                        <a:pt x="181648" y="104699"/>
                        <a:pt x="179385" y="108909"/>
                        <a:pt x="175491" y="110856"/>
                      </a:cubicBezTo>
                      <a:cubicBezTo>
                        <a:pt x="148188" y="124508"/>
                        <a:pt x="170473" y="106118"/>
                        <a:pt x="150861" y="117014"/>
                      </a:cubicBezTo>
                      <a:cubicBezTo>
                        <a:pt x="144392" y="120608"/>
                        <a:pt x="132388" y="129329"/>
                        <a:pt x="132388" y="129329"/>
                      </a:cubicBezTo>
                      <a:cubicBezTo>
                        <a:pt x="130335" y="135487"/>
                        <a:pt x="126635" y="141324"/>
                        <a:pt x="126230" y="147802"/>
                      </a:cubicBezTo>
                      <a:cubicBezTo>
                        <a:pt x="124594" y="173979"/>
                        <a:pt x="134332" y="192688"/>
                        <a:pt x="113915" y="206299"/>
                      </a:cubicBezTo>
                      <a:cubicBezTo>
                        <a:pt x="111215" y="208099"/>
                        <a:pt x="107758" y="208351"/>
                        <a:pt x="104679" y="209377"/>
                      </a:cubicBezTo>
                      <a:cubicBezTo>
                        <a:pt x="91338" y="208351"/>
                        <a:pt x="77636" y="209544"/>
                        <a:pt x="64655" y="206299"/>
                      </a:cubicBezTo>
                      <a:cubicBezTo>
                        <a:pt x="59582" y="205031"/>
                        <a:pt x="52072" y="191691"/>
                        <a:pt x="49261" y="187826"/>
                      </a:cubicBezTo>
                      <a:cubicBezTo>
                        <a:pt x="29046" y="160030"/>
                        <a:pt x="39515" y="167560"/>
                        <a:pt x="18473" y="157038"/>
                      </a:cubicBezTo>
                      <a:cubicBezTo>
                        <a:pt x="15394" y="152933"/>
                        <a:pt x="11782" y="149178"/>
                        <a:pt x="9236" y="144723"/>
                      </a:cubicBezTo>
                      <a:cubicBezTo>
                        <a:pt x="7626" y="141905"/>
                        <a:pt x="7609" y="138389"/>
                        <a:pt x="6158" y="135486"/>
                      </a:cubicBezTo>
                      <a:cubicBezTo>
                        <a:pt x="4503" y="132176"/>
                        <a:pt x="2053" y="129329"/>
                        <a:pt x="0" y="126250"/>
                      </a:cubicBezTo>
                      <a:cubicBezTo>
                        <a:pt x="1026" y="107777"/>
                        <a:pt x="-549" y="88974"/>
                        <a:pt x="3079" y="70832"/>
                      </a:cubicBezTo>
                      <a:cubicBezTo>
                        <a:pt x="3805" y="67204"/>
                        <a:pt x="9699" y="67290"/>
                        <a:pt x="12315" y="64674"/>
                      </a:cubicBezTo>
                      <a:cubicBezTo>
                        <a:pt x="14931" y="62058"/>
                        <a:pt x="16420" y="58517"/>
                        <a:pt x="18473" y="55438"/>
                      </a:cubicBezTo>
                      <a:cubicBezTo>
                        <a:pt x="19499" y="41070"/>
                        <a:pt x="19049" y="26520"/>
                        <a:pt x="21552" y="12335"/>
                      </a:cubicBezTo>
                      <a:cubicBezTo>
                        <a:pt x="22195" y="8691"/>
                        <a:pt x="38485" y="-493"/>
                        <a:pt x="43103" y="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3" name="Flowchart: Data 2">
            <a:extLst>
              <a:ext uri="{FF2B5EF4-FFF2-40B4-BE49-F238E27FC236}">
                <a16:creationId xmlns:a16="http://schemas.microsoft.com/office/drawing/2014/main" id="{1794DC0D-99C9-4302-B54B-DB2B9C635DD2}"/>
              </a:ext>
            </a:extLst>
          </p:cNvPr>
          <p:cNvSpPr/>
          <p:nvPr/>
        </p:nvSpPr>
        <p:spPr>
          <a:xfrm>
            <a:off x="142542" y="106230"/>
            <a:ext cx="1095375" cy="371475"/>
          </a:xfrm>
          <a:prstGeom prst="flowChartInputOutp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a:t>KS1</a:t>
            </a:r>
          </a:p>
        </p:txBody>
      </p:sp>
      <p:grpSp>
        <p:nvGrpSpPr>
          <p:cNvPr id="4" name="Group 3">
            <a:extLst>
              <a:ext uri="{FF2B5EF4-FFF2-40B4-BE49-F238E27FC236}">
                <a16:creationId xmlns:a16="http://schemas.microsoft.com/office/drawing/2014/main" id="{06503984-AB2F-4765-98D4-10A9F248CCD0}"/>
              </a:ext>
            </a:extLst>
          </p:cNvPr>
          <p:cNvGrpSpPr/>
          <p:nvPr/>
        </p:nvGrpSpPr>
        <p:grpSpPr>
          <a:xfrm rot="7316111">
            <a:off x="2549755" y="6164893"/>
            <a:ext cx="675640" cy="1031847"/>
            <a:chOff x="5029835" y="2934631"/>
            <a:chExt cx="1151891" cy="1654328"/>
          </a:xfrm>
        </p:grpSpPr>
        <p:grpSp>
          <p:nvGrpSpPr>
            <p:cNvPr id="5" name="Group 4">
              <a:extLst>
                <a:ext uri="{FF2B5EF4-FFF2-40B4-BE49-F238E27FC236}">
                  <a16:creationId xmlns:a16="http://schemas.microsoft.com/office/drawing/2014/main" id="{A959C5C4-508B-4BD2-84EC-C84EF5E8B3A6}"/>
                </a:ext>
              </a:extLst>
            </p:cNvPr>
            <p:cNvGrpSpPr/>
            <p:nvPr/>
          </p:nvGrpSpPr>
          <p:grpSpPr>
            <a:xfrm rot="20388125" flipH="1">
              <a:off x="5029835" y="2934631"/>
              <a:ext cx="514350" cy="1247967"/>
              <a:chOff x="4924425" y="3143250"/>
              <a:chExt cx="684291" cy="1409892"/>
            </a:xfrm>
          </p:grpSpPr>
          <p:grpSp>
            <p:nvGrpSpPr>
              <p:cNvPr id="54" name="Group 53">
                <a:extLst>
                  <a:ext uri="{FF2B5EF4-FFF2-40B4-BE49-F238E27FC236}">
                    <a16:creationId xmlns:a16="http://schemas.microsoft.com/office/drawing/2014/main" id="{D8C0FDD5-EE79-4DFF-9B32-B6B78E069789}"/>
                  </a:ext>
                </a:extLst>
              </p:cNvPr>
              <p:cNvGrpSpPr/>
              <p:nvPr/>
            </p:nvGrpSpPr>
            <p:grpSpPr>
              <a:xfrm>
                <a:off x="4924425" y="3143250"/>
                <a:ext cx="666940" cy="747127"/>
                <a:chOff x="4924425" y="3143250"/>
                <a:chExt cx="666940" cy="747127"/>
              </a:xfrm>
            </p:grpSpPr>
            <p:sp>
              <p:nvSpPr>
                <p:cNvPr id="71" name="Freeform: Shape 70">
                  <a:extLst>
                    <a:ext uri="{FF2B5EF4-FFF2-40B4-BE49-F238E27FC236}">
                      <a16:creationId xmlns:a16="http://schemas.microsoft.com/office/drawing/2014/main" id="{7E4E1D1F-1C5D-44E9-8E1C-7173D3585588}"/>
                    </a:ext>
                  </a:extLst>
                </p:cNvPr>
                <p:cNvSpPr/>
                <p:nvPr/>
              </p:nvSpPr>
              <p:spPr>
                <a:xfrm>
                  <a:off x="5232699" y="3164291"/>
                  <a:ext cx="86375" cy="163562"/>
                </a:xfrm>
                <a:custGeom>
                  <a:avLst/>
                  <a:gdLst>
                    <a:gd name="connsiteX0" fmla="*/ 0 w 209377"/>
                    <a:gd name="connsiteY0" fmla="*/ 424873 h 430788"/>
                    <a:gd name="connsiteX1" fmla="*/ 15394 w 209377"/>
                    <a:gd name="connsiteY1" fmla="*/ 418715 h 430788"/>
                    <a:gd name="connsiteX2" fmla="*/ 52340 w 209377"/>
                    <a:gd name="connsiteY2" fmla="*/ 415636 h 430788"/>
                    <a:gd name="connsiteX3" fmla="*/ 64655 w 209377"/>
                    <a:gd name="connsiteY3" fmla="*/ 412557 h 430788"/>
                    <a:gd name="connsiteX4" fmla="*/ 83128 w 209377"/>
                    <a:gd name="connsiteY4" fmla="*/ 400242 h 430788"/>
                    <a:gd name="connsiteX5" fmla="*/ 92364 w 209377"/>
                    <a:gd name="connsiteY5" fmla="*/ 394085 h 430788"/>
                    <a:gd name="connsiteX6" fmla="*/ 101600 w 209377"/>
                    <a:gd name="connsiteY6" fmla="*/ 366376 h 430788"/>
                    <a:gd name="connsiteX7" fmla="*/ 107758 w 209377"/>
                    <a:gd name="connsiteY7" fmla="*/ 341745 h 430788"/>
                    <a:gd name="connsiteX8" fmla="*/ 110837 w 209377"/>
                    <a:gd name="connsiteY8" fmla="*/ 332509 h 430788"/>
                    <a:gd name="connsiteX9" fmla="*/ 116994 w 209377"/>
                    <a:gd name="connsiteY9" fmla="*/ 323273 h 430788"/>
                    <a:gd name="connsiteX10" fmla="*/ 126231 w 209377"/>
                    <a:gd name="connsiteY10" fmla="*/ 301721 h 430788"/>
                    <a:gd name="connsiteX11" fmla="*/ 132388 w 209377"/>
                    <a:gd name="connsiteY11" fmla="*/ 283248 h 430788"/>
                    <a:gd name="connsiteX12" fmla="*/ 144703 w 209377"/>
                    <a:gd name="connsiteY12" fmla="*/ 264776 h 430788"/>
                    <a:gd name="connsiteX13" fmla="*/ 150861 w 209377"/>
                    <a:gd name="connsiteY13" fmla="*/ 255539 h 430788"/>
                    <a:gd name="connsiteX14" fmla="*/ 160097 w 209377"/>
                    <a:gd name="connsiteY14" fmla="*/ 249382 h 430788"/>
                    <a:gd name="connsiteX15" fmla="*/ 163176 w 209377"/>
                    <a:gd name="connsiteY15" fmla="*/ 240145 h 430788"/>
                    <a:gd name="connsiteX16" fmla="*/ 175491 w 209377"/>
                    <a:gd name="connsiteY16" fmla="*/ 221673 h 430788"/>
                    <a:gd name="connsiteX17" fmla="*/ 178570 w 209377"/>
                    <a:gd name="connsiteY17" fmla="*/ 209357 h 430788"/>
                    <a:gd name="connsiteX18" fmla="*/ 184728 w 209377"/>
                    <a:gd name="connsiteY18" fmla="*/ 190885 h 430788"/>
                    <a:gd name="connsiteX19" fmla="*/ 190885 w 209377"/>
                    <a:gd name="connsiteY19" fmla="*/ 166254 h 430788"/>
                    <a:gd name="connsiteX20" fmla="*/ 197043 w 209377"/>
                    <a:gd name="connsiteY20" fmla="*/ 153939 h 430788"/>
                    <a:gd name="connsiteX21" fmla="*/ 200122 w 209377"/>
                    <a:gd name="connsiteY21" fmla="*/ 138545 h 430788"/>
                    <a:gd name="connsiteX22" fmla="*/ 209358 w 209377"/>
                    <a:gd name="connsiteY22" fmla="*/ 80048 h 430788"/>
                    <a:gd name="connsiteX23" fmla="*/ 200122 w 209377"/>
                    <a:gd name="connsiteY23" fmla="*/ 33866 h 430788"/>
                    <a:gd name="connsiteX24" fmla="*/ 190885 w 209377"/>
                    <a:gd name="connsiteY24" fmla="*/ 30788 h 430788"/>
                    <a:gd name="connsiteX25" fmla="*/ 184728 w 209377"/>
                    <a:gd name="connsiteY25" fmla="*/ 21551 h 430788"/>
                    <a:gd name="connsiteX26" fmla="*/ 166255 w 209377"/>
                    <a:gd name="connsiteY26" fmla="*/ 15394 h 430788"/>
                    <a:gd name="connsiteX27" fmla="*/ 147782 w 209377"/>
                    <a:gd name="connsiteY27" fmla="*/ 9236 h 430788"/>
                    <a:gd name="connsiteX28" fmla="*/ 138546 w 209377"/>
                    <a:gd name="connsiteY28" fmla="*/ 6157 h 430788"/>
                    <a:gd name="connsiteX29" fmla="*/ 129310 w 209377"/>
                    <a:gd name="connsiteY29" fmla="*/ 0 h 430788"/>
                    <a:gd name="connsiteX30" fmla="*/ 73891 w 209377"/>
                    <a:gd name="connsiteY30" fmla="*/ 6157 h 430788"/>
                    <a:gd name="connsiteX31" fmla="*/ 67734 w 209377"/>
                    <a:gd name="connsiteY31" fmla="*/ 15394 h 430788"/>
                    <a:gd name="connsiteX32" fmla="*/ 58497 w 209377"/>
                    <a:gd name="connsiteY32" fmla="*/ 33866 h 430788"/>
                    <a:gd name="connsiteX33" fmla="*/ 55419 w 209377"/>
                    <a:gd name="connsiteY33" fmla="*/ 43103 h 430788"/>
                    <a:gd name="connsiteX34" fmla="*/ 49261 w 209377"/>
                    <a:gd name="connsiteY34" fmla="*/ 52339 h 430788"/>
                    <a:gd name="connsiteX35" fmla="*/ 46182 w 209377"/>
                    <a:gd name="connsiteY35" fmla="*/ 64654 h 430788"/>
                    <a:gd name="connsiteX36" fmla="*/ 43103 w 209377"/>
                    <a:gd name="connsiteY36" fmla="*/ 73891 h 430788"/>
                    <a:gd name="connsiteX37" fmla="*/ 40025 w 209377"/>
                    <a:gd name="connsiteY37" fmla="*/ 86206 h 430788"/>
                    <a:gd name="connsiteX38" fmla="*/ 33867 w 209377"/>
                    <a:gd name="connsiteY38" fmla="*/ 104679 h 430788"/>
                    <a:gd name="connsiteX39" fmla="*/ 27710 w 209377"/>
                    <a:gd name="connsiteY39" fmla="*/ 126230 h 430788"/>
                    <a:gd name="connsiteX40" fmla="*/ 24631 w 209377"/>
                    <a:gd name="connsiteY40" fmla="*/ 147782 h 430788"/>
                    <a:gd name="connsiteX41" fmla="*/ 18473 w 209377"/>
                    <a:gd name="connsiteY41" fmla="*/ 209357 h 430788"/>
                    <a:gd name="connsiteX42" fmla="*/ 15394 w 209377"/>
                    <a:gd name="connsiteY42" fmla="*/ 323273 h 430788"/>
                    <a:gd name="connsiteX43" fmla="*/ 0 w 209377"/>
                    <a:gd name="connsiteY43" fmla="*/ 424873 h 43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9377" h="430788">
                      <a:moveTo>
                        <a:pt x="0" y="424873"/>
                      </a:moveTo>
                      <a:cubicBezTo>
                        <a:pt x="0" y="440780"/>
                        <a:pt x="9951" y="419676"/>
                        <a:pt x="15394" y="418715"/>
                      </a:cubicBezTo>
                      <a:cubicBezTo>
                        <a:pt x="27564" y="416567"/>
                        <a:pt x="40077" y="417169"/>
                        <a:pt x="52340" y="415636"/>
                      </a:cubicBezTo>
                      <a:cubicBezTo>
                        <a:pt x="56539" y="415111"/>
                        <a:pt x="60550" y="413583"/>
                        <a:pt x="64655" y="412557"/>
                      </a:cubicBezTo>
                      <a:lnTo>
                        <a:pt x="83128" y="400242"/>
                      </a:lnTo>
                      <a:lnTo>
                        <a:pt x="92364" y="394085"/>
                      </a:lnTo>
                      <a:cubicBezTo>
                        <a:pt x="102905" y="378273"/>
                        <a:pt x="96360" y="390828"/>
                        <a:pt x="101600" y="366376"/>
                      </a:cubicBezTo>
                      <a:cubicBezTo>
                        <a:pt x="103373" y="358101"/>
                        <a:pt x="105531" y="349910"/>
                        <a:pt x="107758" y="341745"/>
                      </a:cubicBezTo>
                      <a:cubicBezTo>
                        <a:pt x="108612" y="338614"/>
                        <a:pt x="109386" y="335412"/>
                        <a:pt x="110837" y="332509"/>
                      </a:cubicBezTo>
                      <a:cubicBezTo>
                        <a:pt x="112492" y="329200"/>
                        <a:pt x="114942" y="326352"/>
                        <a:pt x="116994" y="323273"/>
                      </a:cubicBezTo>
                      <a:cubicBezTo>
                        <a:pt x="125140" y="290688"/>
                        <a:pt x="114079" y="329062"/>
                        <a:pt x="126231" y="301721"/>
                      </a:cubicBezTo>
                      <a:cubicBezTo>
                        <a:pt x="128867" y="295790"/>
                        <a:pt x="128788" y="288649"/>
                        <a:pt x="132388" y="283248"/>
                      </a:cubicBezTo>
                      <a:lnTo>
                        <a:pt x="144703" y="264776"/>
                      </a:lnTo>
                      <a:cubicBezTo>
                        <a:pt x="146756" y="261697"/>
                        <a:pt x="147782" y="257592"/>
                        <a:pt x="150861" y="255539"/>
                      </a:cubicBezTo>
                      <a:lnTo>
                        <a:pt x="160097" y="249382"/>
                      </a:lnTo>
                      <a:cubicBezTo>
                        <a:pt x="161123" y="246303"/>
                        <a:pt x="161600" y="242982"/>
                        <a:pt x="163176" y="240145"/>
                      </a:cubicBezTo>
                      <a:cubicBezTo>
                        <a:pt x="166770" y="233676"/>
                        <a:pt x="175491" y="221673"/>
                        <a:pt x="175491" y="221673"/>
                      </a:cubicBezTo>
                      <a:cubicBezTo>
                        <a:pt x="176517" y="217568"/>
                        <a:pt x="177354" y="213410"/>
                        <a:pt x="178570" y="209357"/>
                      </a:cubicBezTo>
                      <a:cubicBezTo>
                        <a:pt x="180435" y="203140"/>
                        <a:pt x="183455" y="197249"/>
                        <a:pt x="184728" y="190885"/>
                      </a:cubicBezTo>
                      <a:cubicBezTo>
                        <a:pt x="186533" y="181860"/>
                        <a:pt x="187337" y="174532"/>
                        <a:pt x="190885" y="166254"/>
                      </a:cubicBezTo>
                      <a:cubicBezTo>
                        <a:pt x="192693" y="162035"/>
                        <a:pt x="194990" y="158044"/>
                        <a:pt x="197043" y="153939"/>
                      </a:cubicBezTo>
                      <a:cubicBezTo>
                        <a:pt x="198069" y="148808"/>
                        <a:pt x="199213" y="143698"/>
                        <a:pt x="200122" y="138545"/>
                      </a:cubicBezTo>
                      <a:cubicBezTo>
                        <a:pt x="205632" y="107320"/>
                        <a:pt x="205583" y="106474"/>
                        <a:pt x="209358" y="80048"/>
                      </a:cubicBezTo>
                      <a:cubicBezTo>
                        <a:pt x="208689" y="72017"/>
                        <a:pt x="212319" y="43624"/>
                        <a:pt x="200122" y="33866"/>
                      </a:cubicBezTo>
                      <a:cubicBezTo>
                        <a:pt x="197588" y="31839"/>
                        <a:pt x="193964" y="31814"/>
                        <a:pt x="190885" y="30788"/>
                      </a:cubicBezTo>
                      <a:cubicBezTo>
                        <a:pt x="188833" y="27709"/>
                        <a:pt x="187866" y="23512"/>
                        <a:pt x="184728" y="21551"/>
                      </a:cubicBezTo>
                      <a:cubicBezTo>
                        <a:pt x="179224" y="18111"/>
                        <a:pt x="172413" y="17446"/>
                        <a:pt x="166255" y="15394"/>
                      </a:cubicBezTo>
                      <a:lnTo>
                        <a:pt x="147782" y="9236"/>
                      </a:lnTo>
                      <a:cubicBezTo>
                        <a:pt x="144703" y="8210"/>
                        <a:pt x="141246" y="7957"/>
                        <a:pt x="138546" y="6157"/>
                      </a:cubicBezTo>
                      <a:lnTo>
                        <a:pt x="129310" y="0"/>
                      </a:lnTo>
                      <a:cubicBezTo>
                        <a:pt x="110837" y="2052"/>
                        <a:pt x="91923" y="1649"/>
                        <a:pt x="73891" y="6157"/>
                      </a:cubicBezTo>
                      <a:cubicBezTo>
                        <a:pt x="70301" y="7054"/>
                        <a:pt x="69389" y="12084"/>
                        <a:pt x="67734" y="15394"/>
                      </a:cubicBezTo>
                      <a:cubicBezTo>
                        <a:pt x="54995" y="40874"/>
                        <a:pt x="76136" y="7411"/>
                        <a:pt x="58497" y="33866"/>
                      </a:cubicBezTo>
                      <a:cubicBezTo>
                        <a:pt x="57471" y="36945"/>
                        <a:pt x="56870" y="40200"/>
                        <a:pt x="55419" y="43103"/>
                      </a:cubicBezTo>
                      <a:cubicBezTo>
                        <a:pt x="53764" y="46413"/>
                        <a:pt x="50719" y="48938"/>
                        <a:pt x="49261" y="52339"/>
                      </a:cubicBezTo>
                      <a:cubicBezTo>
                        <a:pt x="47594" y="56228"/>
                        <a:pt x="47344" y="60585"/>
                        <a:pt x="46182" y="64654"/>
                      </a:cubicBezTo>
                      <a:cubicBezTo>
                        <a:pt x="45290" y="67775"/>
                        <a:pt x="43995" y="70770"/>
                        <a:pt x="43103" y="73891"/>
                      </a:cubicBezTo>
                      <a:cubicBezTo>
                        <a:pt x="41941" y="77960"/>
                        <a:pt x="41241" y="82153"/>
                        <a:pt x="40025" y="86206"/>
                      </a:cubicBezTo>
                      <a:cubicBezTo>
                        <a:pt x="38160" y="92423"/>
                        <a:pt x="35441" y="98382"/>
                        <a:pt x="33867" y="104679"/>
                      </a:cubicBezTo>
                      <a:cubicBezTo>
                        <a:pt x="30001" y="120142"/>
                        <a:pt x="32126" y="112980"/>
                        <a:pt x="27710" y="126230"/>
                      </a:cubicBezTo>
                      <a:cubicBezTo>
                        <a:pt x="26684" y="133414"/>
                        <a:pt x="25260" y="140552"/>
                        <a:pt x="24631" y="147782"/>
                      </a:cubicBezTo>
                      <a:cubicBezTo>
                        <a:pt x="19282" y="209287"/>
                        <a:pt x="26058" y="179018"/>
                        <a:pt x="18473" y="209357"/>
                      </a:cubicBezTo>
                      <a:cubicBezTo>
                        <a:pt x="17447" y="247329"/>
                        <a:pt x="16912" y="285317"/>
                        <a:pt x="15394" y="323273"/>
                      </a:cubicBezTo>
                      <a:cubicBezTo>
                        <a:pt x="10900" y="435645"/>
                        <a:pt x="0" y="408966"/>
                        <a:pt x="0" y="42487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Freeform: Shape 71">
                  <a:extLst>
                    <a:ext uri="{FF2B5EF4-FFF2-40B4-BE49-F238E27FC236}">
                      <a16:creationId xmlns:a16="http://schemas.microsoft.com/office/drawing/2014/main" id="{16ADA9EE-76C7-426F-8450-57EE6E0DC04E}"/>
                    </a:ext>
                  </a:extLst>
                </p:cNvPr>
                <p:cNvSpPr/>
                <p:nvPr/>
              </p:nvSpPr>
              <p:spPr>
                <a:xfrm>
                  <a:off x="5274613" y="3234429"/>
                  <a:ext cx="106689" cy="121572"/>
                </a:xfrm>
                <a:custGeom>
                  <a:avLst/>
                  <a:gdLst>
                    <a:gd name="connsiteX0" fmla="*/ 0 w 258619"/>
                    <a:gd name="connsiteY0" fmla="*/ 320194 h 320194"/>
                    <a:gd name="connsiteX1" fmla="*/ 33867 w 258619"/>
                    <a:gd name="connsiteY1" fmla="*/ 317115 h 320194"/>
                    <a:gd name="connsiteX2" fmla="*/ 92364 w 258619"/>
                    <a:gd name="connsiteY2" fmla="*/ 304800 h 320194"/>
                    <a:gd name="connsiteX3" fmla="*/ 95443 w 258619"/>
                    <a:gd name="connsiteY3" fmla="*/ 243224 h 320194"/>
                    <a:gd name="connsiteX4" fmla="*/ 98522 w 258619"/>
                    <a:gd name="connsiteY4" fmla="*/ 209358 h 320194"/>
                    <a:gd name="connsiteX5" fmla="*/ 107758 w 258619"/>
                    <a:gd name="connsiteY5" fmla="*/ 203200 h 320194"/>
                    <a:gd name="connsiteX6" fmla="*/ 123152 w 258619"/>
                    <a:gd name="connsiteY6" fmla="*/ 197043 h 320194"/>
                    <a:gd name="connsiteX7" fmla="*/ 135467 w 258619"/>
                    <a:gd name="connsiteY7" fmla="*/ 190885 h 320194"/>
                    <a:gd name="connsiteX8" fmla="*/ 150861 w 258619"/>
                    <a:gd name="connsiteY8" fmla="*/ 187806 h 320194"/>
                    <a:gd name="connsiteX9" fmla="*/ 160097 w 258619"/>
                    <a:gd name="connsiteY9" fmla="*/ 184727 h 320194"/>
                    <a:gd name="connsiteX10" fmla="*/ 172413 w 258619"/>
                    <a:gd name="connsiteY10" fmla="*/ 172412 h 320194"/>
                    <a:gd name="connsiteX11" fmla="*/ 181649 w 258619"/>
                    <a:gd name="connsiteY11" fmla="*/ 166255 h 320194"/>
                    <a:gd name="connsiteX12" fmla="*/ 197043 w 258619"/>
                    <a:gd name="connsiteY12" fmla="*/ 150861 h 320194"/>
                    <a:gd name="connsiteX13" fmla="*/ 215516 w 258619"/>
                    <a:gd name="connsiteY13" fmla="*/ 123152 h 320194"/>
                    <a:gd name="connsiteX14" fmla="*/ 221673 w 258619"/>
                    <a:gd name="connsiteY14" fmla="*/ 113915 h 320194"/>
                    <a:gd name="connsiteX15" fmla="*/ 243225 w 258619"/>
                    <a:gd name="connsiteY15" fmla="*/ 92364 h 320194"/>
                    <a:gd name="connsiteX16" fmla="*/ 246303 w 258619"/>
                    <a:gd name="connsiteY16" fmla="*/ 80049 h 320194"/>
                    <a:gd name="connsiteX17" fmla="*/ 258619 w 258619"/>
                    <a:gd name="connsiteY17" fmla="*/ 61576 h 320194"/>
                    <a:gd name="connsiteX18" fmla="*/ 243225 w 258619"/>
                    <a:gd name="connsiteY18" fmla="*/ 33867 h 320194"/>
                    <a:gd name="connsiteX19" fmla="*/ 237067 w 258619"/>
                    <a:gd name="connsiteY19" fmla="*/ 21552 h 320194"/>
                    <a:gd name="connsiteX20" fmla="*/ 230910 w 258619"/>
                    <a:gd name="connsiteY20" fmla="*/ 12315 h 320194"/>
                    <a:gd name="connsiteX21" fmla="*/ 215516 w 258619"/>
                    <a:gd name="connsiteY21" fmla="*/ 6158 h 320194"/>
                    <a:gd name="connsiteX22" fmla="*/ 190885 w 258619"/>
                    <a:gd name="connsiteY22" fmla="*/ 0 h 320194"/>
                    <a:gd name="connsiteX23" fmla="*/ 141625 w 258619"/>
                    <a:gd name="connsiteY23" fmla="*/ 9236 h 320194"/>
                    <a:gd name="connsiteX24" fmla="*/ 116994 w 258619"/>
                    <a:gd name="connsiteY24" fmla="*/ 27709 h 320194"/>
                    <a:gd name="connsiteX25" fmla="*/ 113916 w 258619"/>
                    <a:gd name="connsiteY25" fmla="*/ 36946 h 320194"/>
                    <a:gd name="connsiteX26" fmla="*/ 104679 w 258619"/>
                    <a:gd name="connsiteY26" fmla="*/ 43103 h 320194"/>
                    <a:gd name="connsiteX27" fmla="*/ 95443 w 258619"/>
                    <a:gd name="connsiteY27" fmla="*/ 52339 h 320194"/>
                    <a:gd name="connsiteX28" fmla="*/ 92364 w 258619"/>
                    <a:gd name="connsiteY28" fmla="*/ 61576 h 320194"/>
                    <a:gd name="connsiteX29" fmla="*/ 76970 w 258619"/>
                    <a:gd name="connsiteY29" fmla="*/ 80049 h 320194"/>
                    <a:gd name="connsiteX30" fmla="*/ 61576 w 258619"/>
                    <a:gd name="connsiteY30" fmla="*/ 107758 h 320194"/>
                    <a:gd name="connsiteX31" fmla="*/ 55419 w 258619"/>
                    <a:gd name="connsiteY31" fmla="*/ 116994 h 320194"/>
                    <a:gd name="connsiteX32" fmla="*/ 49261 w 258619"/>
                    <a:gd name="connsiteY32" fmla="*/ 126230 h 320194"/>
                    <a:gd name="connsiteX33" fmla="*/ 40025 w 258619"/>
                    <a:gd name="connsiteY33" fmla="*/ 157018 h 320194"/>
                    <a:gd name="connsiteX34" fmla="*/ 36946 w 258619"/>
                    <a:gd name="connsiteY34" fmla="*/ 172412 h 320194"/>
                    <a:gd name="connsiteX35" fmla="*/ 30788 w 258619"/>
                    <a:gd name="connsiteY35" fmla="*/ 193964 h 320194"/>
                    <a:gd name="connsiteX36" fmla="*/ 27710 w 258619"/>
                    <a:gd name="connsiteY36" fmla="*/ 224752 h 320194"/>
                    <a:gd name="connsiteX37" fmla="*/ 21552 w 258619"/>
                    <a:gd name="connsiteY37" fmla="*/ 243224 h 320194"/>
                    <a:gd name="connsiteX38" fmla="*/ 18473 w 258619"/>
                    <a:gd name="connsiteY38" fmla="*/ 252461 h 320194"/>
                    <a:gd name="connsiteX39" fmla="*/ 9237 w 258619"/>
                    <a:gd name="connsiteY39" fmla="*/ 270933 h 320194"/>
                    <a:gd name="connsiteX40" fmla="*/ 0 w 258619"/>
                    <a:gd name="connsiteY40" fmla="*/ 320194 h 32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8619" h="320194">
                      <a:moveTo>
                        <a:pt x="0" y="320194"/>
                      </a:moveTo>
                      <a:lnTo>
                        <a:pt x="33867" y="317115"/>
                      </a:lnTo>
                      <a:cubicBezTo>
                        <a:pt x="88144" y="313094"/>
                        <a:pt x="71317" y="325847"/>
                        <a:pt x="92364" y="304800"/>
                      </a:cubicBezTo>
                      <a:cubicBezTo>
                        <a:pt x="103077" y="272662"/>
                        <a:pt x="98984" y="292801"/>
                        <a:pt x="95443" y="243224"/>
                      </a:cubicBezTo>
                      <a:cubicBezTo>
                        <a:pt x="96469" y="231935"/>
                        <a:pt x="95188" y="220192"/>
                        <a:pt x="98522" y="209358"/>
                      </a:cubicBezTo>
                      <a:cubicBezTo>
                        <a:pt x="99610" y="205821"/>
                        <a:pt x="104448" y="204855"/>
                        <a:pt x="107758" y="203200"/>
                      </a:cubicBezTo>
                      <a:cubicBezTo>
                        <a:pt x="112701" y="200728"/>
                        <a:pt x="118102" y="199288"/>
                        <a:pt x="123152" y="197043"/>
                      </a:cubicBezTo>
                      <a:cubicBezTo>
                        <a:pt x="127346" y="195179"/>
                        <a:pt x="131113" y="192336"/>
                        <a:pt x="135467" y="190885"/>
                      </a:cubicBezTo>
                      <a:cubicBezTo>
                        <a:pt x="140431" y="189230"/>
                        <a:pt x="145784" y="189075"/>
                        <a:pt x="150861" y="187806"/>
                      </a:cubicBezTo>
                      <a:cubicBezTo>
                        <a:pt x="154009" y="187019"/>
                        <a:pt x="157018" y="185753"/>
                        <a:pt x="160097" y="184727"/>
                      </a:cubicBezTo>
                      <a:cubicBezTo>
                        <a:pt x="164202" y="180622"/>
                        <a:pt x="168005" y="176190"/>
                        <a:pt x="172413" y="172412"/>
                      </a:cubicBezTo>
                      <a:cubicBezTo>
                        <a:pt x="175222" y="170004"/>
                        <a:pt x="179033" y="168871"/>
                        <a:pt x="181649" y="166255"/>
                      </a:cubicBezTo>
                      <a:cubicBezTo>
                        <a:pt x="202174" y="145730"/>
                        <a:pt x="172415" y="167279"/>
                        <a:pt x="197043" y="150861"/>
                      </a:cubicBezTo>
                      <a:lnTo>
                        <a:pt x="215516" y="123152"/>
                      </a:lnTo>
                      <a:cubicBezTo>
                        <a:pt x="217569" y="120073"/>
                        <a:pt x="219056" y="116531"/>
                        <a:pt x="221673" y="113915"/>
                      </a:cubicBezTo>
                      <a:lnTo>
                        <a:pt x="243225" y="92364"/>
                      </a:lnTo>
                      <a:cubicBezTo>
                        <a:pt x="244251" y="88259"/>
                        <a:pt x="244204" y="83723"/>
                        <a:pt x="246303" y="80049"/>
                      </a:cubicBezTo>
                      <a:cubicBezTo>
                        <a:pt x="264756" y="47754"/>
                        <a:pt x="249004" y="90417"/>
                        <a:pt x="258619" y="61576"/>
                      </a:cubicBezTo>
                      <a:cubicBezTo>
                        <a:pt x="250106" y="36036"/>
                        <a:pt x="264395" y="76204"/>
                        <a:pt x="243225" y="33867"/>
                      </a:cubicBezTo>
                      <a:cubicBezTo>
                        <a:pt x="241172" y="29762"/>
                        <a:pt x="239344" y="25537"/>
                        <a:pt x="237067" y="21552"/>
                      </a:cubicBezTo>
                      <a:cubicBezTo>
                        <a:pt x="235231" y="18339"/>
                        <a:pt x="233921" y="14466"/>
                        <a:pt x="230910" y="12315"/>
                      </a:cubicBezTo>
                      <a:cubicBezTo>
                        <a:pt x="226413" y="9103"/>
                        <a:pt x="220798" y="7783"/>
                        <a:pt x="215516" y="6158"/>
                      </a:cubicBezTo>
                      <a:cubicBezTo>
                        <a:pt x="207427" y="3669"/>
                        <a:pt x="190885" y="0"/>
                        <a:pt x="190885" y="0"/>
                      </a:cubicBezTo>
                      <a:cubicBezTo>
                        <a:pt x="154039" y="2835"/>
                        <a:pt x="160096" y="-4197"/>
                        <a:pt x="141625" y="9236"/>
                      </a:cubicBezTo>
                      <a:cubicBezTo>
                        <a:pt x="133325" y="15272"/>
                        <a:pt x="116994" y="27709"/>
                        <a:pt x="116994" y="27709"/>
                      </a:cubicBezTo>
                      <a:cubicBezTo>
                        <a:pt x="115968" y="30788"/>
                        <a:pt x="115943" y="34412"/>
                        <a:pt x="113916" y="36946"/>
                      </a:cubicBezTo>
                      <a:cubicBezTo>
                        <a:pt x="111604" y="39835"/>
                        <a:pt x="107522" y="40734"/>
                        <a:pt x="104679" y="43103"/>
                      </a:cubicBezTo>
                      <a:cubicBezTo>
                        <a:pt x="101334" y="45890"/>
                        <a:pt x="98522" y="49260"/>
                        <a:pt x="95443" y="52339"/>
                      </a:cubicBezTo>
                      <a:cubicBezTo>
                        <a:pt x="94417" y="55418"/>
                        <a:pt x="93815" y="58673"/>
                        <a:pt x="92364" y="61576"/>
                      </a:cubicBezTo>
                      <a:cubicBezTo>
                        <a:pt x="88078" y="70149"/>
                        <a:pt x="83779" y="73240"/>
                        <a:pt x="76970" y="80049"/>
                      </a:cubicBezTo>
                      <a:cubicBezTo>
                        <a:pt x="71550" y="96306"/>
                        <a:pt x="75691" y="86584"/>
                        <a:pt x="61576" y="107758"/>
                      </a:cubicBezTo>
                      <a:lnTo>
                        <a:pt x="55419" y="116994"/>
                      </a:lnTo>
                      <a:lnTo>
                        <a:pt x="49261" y="126230"/>
                      </a:lnTo>
                      <a:cubicBezTo>
                        <a:pt x="45350" y="137963"/>
                        <a:pt x="43551" y="142915"/>
                        <a:pt x="40025" y="157018"/>
                      </a:cubicBezTo>
                      <a:cubicBezTo>
                        <a:pt x="38756" y="162095"/>
                        <a:pt x="38215" y="167335"/>
                        <a:pt x="36946" y="172412"/>
                      </a:cubicBezTo>
                      <a:cubicBezTo>
                        <a:pt x="35134" y="179660"/>
                        <a:pt x="32841" y="186780"/>
                        <a:pt x="30788" y="193964"/>
                      </a:cubicBezTo>
                      <a:cubicBezTo>
                        <a:pt x="29762" y="204227"/>
                        <a:pt x="29611" y="214615"/>
                        <a:pt x="27710" y="224752"/>
                      </a:cubicBezTo>
                      <a:cubicBezTo>
                        <a:pt x="26514" y="231131"/>
                        <a:pt x="23605" y="237067"/>
                        <a:pt x="21552" y="243224"/>
                      </a:cubicBezTo>
                      <a:cubicBezTo>
                        <a:pt x="20526" y="246303"/>
                        <a:pt x="20273" y="249760"/>
                        <a:pt x="18473" y="252461"/>
                      </a:cubicBezTo>
                      <a:cubicBezTo>
                        <a:pt x="10516" y="264397"/>
                        <a:pt x="13486" y="258187"/>
                        <a:pt x="9237" y="270933"/>
                      </a:cubicBezTo>
                      <a:lnTo>
                        <a:pt x="0" y="3201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Freeform: Shape 72">
                  <a:extLst>
                    <a:ext uri="{FF2B5EF4-FFF2-40B4-BE49-F238E27FC236}">
                      <a16:creationId xmlns:a16="http://schemas.microsoft.com/office/drawing/2014/main" id="{4503912F-6C13-4E50-AF3E-64C92030EC0B}"/>
                    </a:ext>
                  </a:extLst>
                </p:cNvPr>
                <p:cNvSpPr/>
                <p:nvPr/>
              </p:nvSpPr>
              <p:spPr>
                <a:xfrm>
                  <a:off x="5288488" y="3294045"/>
                  <a:ext cx="143689" cy="106455"/>
                </a:xfrm>
                <a:custGeom>
                  <a:avLst/>
                  <a:gdLst>
                    <a:gd name="connsiteX0" fmla="*/ 232 w 348308"/>
                    <a:gd name="connsiteY0" fmla="*/ 280170 h 280381"/>
                    <a:gd name="connsiteX1" fmla="*/ 21784 w 348308"/>
                    <a:gd name="connsiteY1" fmla="*/ 249382 h 280381"/>
                    <a:gd name="connsiteX2" fmla="*/ 37178 w 348308"/>
                    <a:gd name="connsiteY2" fmla="*/ 230909 h 280381"/>
                    <a:gd name="connsiteX3" fmla="*/ 40256 w 348308"/>
                    <a:gd name="connsiteY3" fmla="*/ 218594 h 280381"/>
                    <a:gd name="connsiteX4" fmla="*/ 52572 w 348308"/>
                    <a:gd name="connsiteY4" fmla="*/ 200121 h 280381"/>
                    <a:gd name="connsiteX5" fmla="*/ 58729 w 348308"/>
                    <a:gd name="connsiteY5" fmla="*/ 190885 h 280381"/>
                    <a:gd name="connsiteX6" fmla="*/ 61808 w 348308"/>
                    <a:gd name="connsiteY6" fmla="*/ 181649 h 280381"/>
                    <a:gd name="connsiteX7" fmla="*/ 71044 w 348308"/>
                    <a:gd name="connsiteY7" fmla="*/ 178570 h 280381"/>
                    <a:gd name="connsiteX8" fmla="*/ 89517 w 348308"/>
                    <a:gd name="connsiteY8" fmla="*/ 169334 h 280381"/>
                    <a:gd name="connsiteX9" fmla="*/ 98753 w 348308"/>
                    <a:gd name="connsiteY9" fmla="*/ 160097 h 280381"/>
                    <a:gd name="connsiteX10" fmla="*/ 117226 w 348308"/>
                    <a:gd name="connsiteY10" fmla="*/ 150861 h 280381"/>
                    <a:gd name="connsiteX11" fmla="*/ 135699 w 348308"/>
                    <a:gd name="connsiteY11" fmla="*/ 135467 h 280381"/>
                    <a:gd name="connsiteX12" fmla="*/ 138778 w 348308"/>
                    <a:gd name="connsiteY12" fmla="*/ 126231 h 280381"/>
                    <a:gd name="connsiteX13" fmla="*/ 148014 w 348308"/>
                    <a:gd name="connsiteY13" fmla="*/ 116994 h 280381"/>
                    <a:gd name="connsiteX14" fmla="*/ 157250 w 348308"/>
                    <a:gd name="connsiteY14" fmla="*/ 104679 h 280381"/>
                    <a:gd name="connsiteX15" fmla="*/ 166487 w 348308"/>
                    <a:gd name="connsiteY15" fmla="*/ 95443 h 280381"/>
                    <a:gd name="connsiteX16" fmla="*/ 172644 w 348308"/>
                    <a:gd name="connsiteY16" fmla="*/ 86206 h 280381"/>
                    <a:gd name="connsiteX17" fmla="*/ 191117 w 348308"/>
                    <a:gd name="connsiteY17" fmla="*/ 67734 h 280381"/>
                    <a:gd name="connsiteX18" fmla="*/ 200353 w 348308"/>
                    <a:gd name="connsiteY18" fmla="*/ 58497 h 280381"/>
                    <a:gd name="connsiteX19" fmla="*/ 212668 w 348308"/>
                    <a:gd name="connsiteY19" fmla="*/ 52340 h 280381"/>
                    <a:gd name="connsiteX20" fmla="*/ 234220 w 348308"/>
                    <a:gd name="connsiteY20" fmla="*/ 30788 h 280381"/>
                    <a:gd name="connsiteX21" fmla="*/ 243456 w 348308"/>
                    <a:gd name="connsiteY21" fmla="*/ 24631 h 280381"/>
                    <a:gd name="connsiteX22" fmla="*/ 252693 w 348308"/>
                    <a:gd name="connsiteY22" fmla="*/ 18473 h 280381"/>
                    <a:gd name="connsiteX23" fmla="*/ 274244 w 348308"/>
                    <a:gd name="connsiteY23" fmla="*/ 12315 h 280381"/>
                    <a:gd name="connsiteX24" fmla="*/ 295796 w 348308"/>
                    <a:gd name="connsiteY24" fmla="*/ 6158 h 280381"/>
                    <a:gd name="connsiteX25" fmla="*/ 305032 w 348308"/>
                    <a:gd name="connsiteY25" fmla="*/ 0 h 280381"/>
                    <a:gd name="connsiteX26" fmla="*/ 320426 w 348308"/>
                    <a:gd name="connsiteY26" fmla="*/ 24631 h 280381"/>
                    <a:gd name="connsiteX27" fmla="*/ 335820 w 348308"/>
                    <a:gd name="connsiteY27" fmla="*/ 43103 h 280381"/>
                    <a:gd name="connsiteX28" fmla="*/ 341978 w 348308"/>
                    <a:gd name="connsiteY28" fmla="*/ 61576 h 280381"/>
                    <a:gd name="connsiteX29" fmla="*/ 348135 w 348308"/>
                    <a:gd name="connsiteY29" fmla="*/ 86206 h 280381"/>
                    <a:gd name="connsiteX30" fmla="*/ 335820 w 348308"/>
                    <a:gd name="connsiteY30" fmla="*/ 123152 h 280381"/>
                    <a:gd name="connsiteX31" fmla="*/ 323505 w 348308"/>
                    <a:gd name="connsiteY31" fmla="*/ 126231 h 280381"/>
                    <a:gd name="connsiteX32" fmla="*/ 314268 w 348308"/>
                    <a:gd name="connsiteY32" fmla="*/ 132388 h 280381"/>
                    <a:gd name="connsiteX33" fmla="*/ 280402 w 348308"/>
                    <a:gd name="connsiteY33" fmla="*/ 138546 h 280381"/>
                    <a:gd name="connsiteX34" fmla="*/ 258850 w 348308"/>
                    <a:gd name="connsiteY34" fmla="*/ 150861 h 280381"/>
                    <a:gd name="connsiteX35" fmla="*/ 249614 w 348308"/>
                    <a:gd name="connsiteY35" fmla="*/ 160097 h 280381"/>
                    <a:gd name="connsiteX36" fmla="*/ 240378 w 348308"/>
                    <a:gd name="connsiteY36" fmla="*/ 163176 h 280381"/>
                    <a:gd name="connsiteX37" fmla="*/ 231141 w 348308"/>
                    <a:gd name="connsiteY37" fmla="*/ 169334 h 280381"/>
                    <a:gd name="connsiteX38" fmla="*/ 218826 w 348308"/>
                    <a:gd name="connsiteY38" fmla="*/ 178570 h 280381"/>
                    <a:gd name="connsiteX39" fmla="*/ 206511 w 348308"/>
                    <a:gd name="connsiteY39" fmla="*/ 181649 h 280381"/>
                    <a:gd name="connsiteX40" fmla="*/ 188038 w 348308"/>
                    <a:gd name="connsiteY40" fmla="*/ 187806 h 280381"/>
                    <a:gd name="connsiteX41" fmla="*/ 178802 w 348308"/>
                    <a:gd name="connsiteY41" fmla="*/ 190885 h 280381"/>
                    <a:gd name="connsiteX42" fmla="*/ 166487 w 348308"/>
                    <a:gd name="connsiteY42" fmla="*/ 197043 h 280381"/>
                    <a:gd name="connsiteX43" fmla="*/ 138778 w 348308"/>
                    <a:gd name="connsiteY43" fmla="*/ 209358 h 280381"/>
                    <a:gd name="connsiteX44" fmla="*/ 126462 w 348308"/>
                    <a:gd name="connsiteY44" fmla="*/ 224752 h 280381"/>
                    <a:gd name="connsiteX45" fmla="*/ 114147 w 348308"/>
                    <a:gd name="connsiteY45" fmla="*/ 243225 h 280381"/>
                    <a:gd name="connsiteX46" fmla="*/ 104911 w 348308"/>
                    <a:gd name="connsiteY46" fmla="*/ 249382 h 280381"/>
                    <a:gd name="connsiteX47" fmla="*/ 86438 w 348308"/>
                    <a:gd name="connsiteY47" fmla="*/ 264776 h 280381"/>
                    <a:gd name="connsiteX48" fmla="*/ 77202 w 348308"/>
                    <a:gd name="connsiteY48" fmla="*/ 267855 h 280381"/>
                    <a:gd name="connsiteX49" fmla="*/ 55650 w 348308"/>
                    <a:gd name="connsiteY49" fmla="*/ 277091 h 280381"/>
                    <a:gd name="connsiteX50" fmla="*/ 15626 w 348308"/>
                    <a:gd name="connsiteY50" fmla="*/ 274012 h 280381"/>
                    <a:gd name="connsiteX51" fmla="*/ 9468 w 348308"/>
                    <a:gd name="connsiteY51" fmla="*/ 264776 h 280381"/>
                    <a:gd name="connsiteX52" fmla="*/ 232 w 348308"/>
                    <a:gd name="connsiteY52" fmla="*/ 280170 h 28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8308" h="280381">
                      <a:moveTo>
                        <a:pt x="232" y="280170"/>
                      </a:moveTo>
                      <a:cubicBezTo>
                        <a:pt x="2285" y="277604"/>
                        <a:pt x="14941" y="257365"/>
                        <a:pt x="21784" y="249382"/>
                      </a:cubicBezTo>
                      <a:cubicBezTo>
                        <a:pt x="39561" y="228643"/>
                        <a:pt x="23570" y="251321"/>
                        <a:pt x="37178" y="230909"/>
                      </a:cubicBezTo>
                      <a:cubicBezTo>
                        <a:pt x="38204" y="226804"/>
                        <a:pt x="38364" y="222379"/>
                        <a:pt x="40256" y="218594"/>
                      </a:cubicBezTo>
                      <a:cubicBezTo>
                        <a:pt x="43566" y="211975"/>
                        <a:pt x="48467" y="206279"/>
                        <a:pt x="52572" y="200121"/>
                      </a:cubicBezTo>
                      <a:cubicBezTo>
                        <a:pt x="54624" y="197042"/>
                        <a:pt x="57559" y="194395"/>
                        <a:pt x="58729" y="190885"/>
                      </a:cubicBezTo>
                      <a:cubicBezTo>
                        <a:pt x="59755" y="187806"/>
                        <a:pt x="59513" y="183944"/>
                        <a:pt x="61808" y="181649"/>
                      </a:cubicBezTo>
                      <a:cubicBezTo>
                        <a:pt x="64103" y="179354"/>
                        <a:pt x="68141" y="180021"/>
                        <a:pt x="71044" y="178570"/>
                      </a:cubicBezTo>
                      <a:cubicBezTo>
                        <a:pt x="94909" y="166637"/>
                        <a:pt x="66310" y="177068"/>
                        <a:pt x="89517" y="169334"/>
                      </a:cubicBezTo>
                      <a:cubicBezTo>
                        <a:pt x="92596" y="166255"/>
                        <a:pt x="95408" y="162884"/>
                        <a:pt x="98753" y="160097"/>
                      </a:cubicBezTo>
                      <a:cubicBezTo>
                        <a:pt x="111986" y="149070"/>
                        <a:pt x="103343" y="157803"/>
                        <a:pt x="117226" y="150861"/>
                      </a:cubicBezTo>
                      <a:cubicBezTo>
                        <a:pt x="125797" y="146575"/>
                        <a:pt x="128891" y="142274"/>
                        <a:pt x="135699" y="135467"/>
                      </a:cubicBezTo>
                      <a:cubicBezTo>
                        <a:pt x="136725" y="132388"/>
                        <a:pt x="136978" y="128931"/>
                        <a:pt x="138778" y="126231"/>
                      </a:cubicBezTo>
                      <a:cubicBezTo>
                        <a:pt x="141193" y="122608"/>
                        <a:pt x="145180" y="120300"/>
                        <a:pt x="148014" y="116994"/>
                      </a:cubicBezTo>
                      <a:cubicBezTo>
                        <a:pt x="151353" y="113098"/>
                        <a:pt x="153911" y="108575"/>
                        <a:pt x="157250" y="104679"/>
                      </a:cubicBezTo>
                      <a:cubicBezTo>
                        <a:pt x="160084" y="101373"/>
                        <a:pt x="163700" y="98788"/>
                        <a:pt x="166487" y="95443"/>
                      </a:cubicBezTo>
                      <a:cubicBezTo>
                        <a:pt x="168856" y="92600"/>
                        <a:pt x="170186" y="88972"/>
                        <a:pt x="172644" y="86206"/>
                      </a:cubicBezTo>
                      <a:cubicBezTo>
                        <a:pt x="178429" y="79698"/>
                        <a:pt x="184959" y="73892"/>
                        <a:pt x="191117" y="67734"/>
                      </a:cubicBezTo>
                      <a:cubicBezTo>
                        <a:pt x="194196" y="64655"/>
                        <a:pt x="196458" y="60444"/>
                        <a:pt x="200353" y="58497"/>
                      </a:cubicBezTo>
                      <a:lnTo>
                        <a:pt x="212668" y="52340"/>
                      </a:lnTo>
                      <a:cubicBezTo>
                        <a:pt x="218087" y="36082"/>
                        <a:pt x="213047" y="44903"/>
                        <a:pt x="234220" y="30788"/>
                      </a:cubicBezTo>
                      <a:lnTo>
                        <a:pt x="243456" y="24631"/>
                      </a:lnTo>
                      <a:cubicBezTo>
                        <a:pt x="246535" y="22578"/>
                        <a:pt x="249103" y="19371"/>
                        <a:pt x="252693" y="18473"/>
                      </a:cubicBezTo>
                      <a:cubicBezTo>
                        <a:pt x="291245" y="8834"/>
                        <a:pt x="243286" y="21159"/>
                        <a:pt x="274244" y="12315"/>
                      </a:cubicBezTo>
                      <a:cubicBezTo>
                        <a:pt x="301314" y="4581"/>
                        <a:pt x="273642" y="13543"/>
                        <a:pt x="295796" y="6158"/>
                      </a:cubicBezTo>
                      <a:cubicBezTo>
                        <a:pt x="298875" y="4105"/>
                        <a:pt x="301332" y="0"/>
                        <a:pt x="305032" y="0"/>
                      </a:cubicBezTo>
                      <a:cubicBezTo>
                        <a:pt x="318264" y="0"/>
                        <a:pt x="315561" y="19766"/>
                        <a:pt x="320426" y="24631"/>
                      </a:cubicBezTo>
                      <a:cubicBezTo>
                        <a:pt x="332278" y="36483"/>
                        <a:pt x="327247" y="30244"/>
                        <a:pt x="335820" y="43103"/>
                      </a:cubicBezTo>
                      <a:cubicBezTo>
                        <a:pt x="337873" y="49261"/>
                        <a:pt x="340705" y="55211"/>
                        <a:pt x="341978" y="61576"/>
                      </a:cubicBezTo>
                      <a:cubicBezTo>
                        <a:pt x="345692" y="80152"/>
                        <a:pt x="343401" y="72006"/>
                        <a:pt x="348135" y="86206"/>
                      </a:cubicBezTo>
                      <a:cubicBezTo>
                        <a:pt x="345073" y="119891"/>
                        <a:pt x="355721" y="117466"/>
                        <a:pt x="335820" y="123152"/>
                      </a:cubicBezTo>
                      <a:cubicBezTo>
                        <a:pt x="331751" y="124315"/>
                        <a:pt x="327610" y="125205"/>
                        <a:pt x="323505" y="126231"/>
                      </a:cubicBezTo>
                      <a:cubicBezTo>
                        <a:pt x="320426" y="128283"/>
                        <a:pt x="317669" y="130930"/>
                        <a:pt x="314268" y="132388"/>
                      </a:cubicBezTo>
                      <a:cubicBezTo>
                        <a:pt x="307008" y="135499"/>
                        <a:pt x="285399" y="137832"/>
                        <a:pt x="280402" y="138546"/>
                      </a:cubicBezTo>
                      <a:cubicBezTo>
                        <a:pt x="272872" y="142311"/>
                        <a:pt x="265379" y="145420"/>
                        <a:pt x="258850" y="150861"/>
                      </a:cubicBezTo>
                      <a:cubicBezTo>
                        <a:pt x="255505" y="153648"/>
                        <a:pt x="253237" y="157682"/>
                        <a:pt x="249614" y="160097"/>
                      </a:cubicBezTo>
                      <a:cubicBezTo>
                        <a:pt x="246914" y="161897"/>
                        <a:pt x="243281" y="161725"/>
                        <a:pt x="240378" y="163176"/>
                      </a:cubicBezTo>
                      <a:cubicBezTo>
                        <a:pt x="237068" y="164831"/>
                        <a:pt x="234152" y="167183"/>
                        <a:pt x="231141" y="169334"/>
                      </a:cubicBezTo>
                      <a:cubicBezTo>
                        <a:pt x="226966" y="172316"/>
                        <a:pt x="223415" y="176275"/>
                        <a:pt x="218826" y="178570"/>
                      </a:cubicBezTo>
                      <a:cubicBezTo>
                        <a:pt x="215041" y="180462"/>
                        <a:pt x="210564" y="180433"/>
                        <a:pt x="206511" y="181649"/>
                      </a:cubicBezTo>
                      <a:cubicBezTo>
                        <a:pt x="200294" y="183514"/>
                        <a:pt x="194196" y="185754"/>
                        <a:pt x="188038" y="187806"/>
                      </a:cubicBezTo>
                      <a:cubicBezTo>
                        <a:pt x="184959" y="188832"/>
                        <a:pt x="181705" y="189434"/>
                        <a:pt x="178802" y="190885"/>
                      </a:cubicBezTo>
                      <a:cubicBezTo>
                        <a:pt x="174697" y="192938"/>
                        <a:pt x="170748" y="195338"/>
                        <a:pt x="166487" y="197043"/>
                      </a:cubicBezTo>
                      <a:cubicBezTo>
                        <a:pt x="139007" y="208035"/>
                        <a:pt x="156548" y="197510"/>
                        <a:pt x="138778" y="209358"/>
                      </a:cubicBezTo>
                      <a:cubicBezTo>
                        <a:pt x="131844" y="230158"/>
                        <a:pt x="141461" y="207611"/>
                        <a:pt x="126462" y="224752"/>
                      </a:cubicBezTo>
                      <a:cubicBezTo>
                        <a:pt x="121589" y="230321"/>
                        <a:pt x="120305" y="239120"/>
                        <a:pt x="114147" y="243225"/>
                      </a:cubicBezTo>
                      <a:cubicBezTo>
                        <a:pt x="111068" y="245277"/>
                        <a:pt x="107753" y="247013"/>
                        <a:pt x="104911" y="249382"/>
                      </a:cubicBezTo>
                      <a:cubicBezTo>
                        <a:pt x="94696" y="257895"/>
                        <a:pt x="97906" y="259042"/>
                        <a:pt x="86438" y="264776"/>
                      </a:cubicBezTo>
                      <a:cubicBezTo>
                        <a:pt x="83535" y="266227"/>
                        <a:pt x="80185" y="266577"/>
                        <a:pt x="77202" y="267855"/>
                      </a:cubicBezTo>
                      <a:cubicBezTo>
                        <a:pt x="50575" y="279266"/>
                        <a:pt x="77309" y="269871"/>
                        <a:pt x="55650" y="277091"/>
                      </a:cubicBezTo>
                      <a:cubicBezTo>
                        <a:pt x="42309" y="276065"/>
                        <a:pt x="28555" y="277460"/>
                        <a:pt x="15626" y="274012"/>
                      </a:cubicBezTo>
                      <a:cubicBezTo>
                        <a:pt x="12051" y="273059"/>
                        <a:pt x="8570" y="268366"/>
                        <a:pt x="9468" y="264776"/>
                      </a:cubicBezTo>
                      <a:cubicBezTo>
                        <a:pt x="10400" y="261048"/>
                        <a:pt x="-1821" y="282736"/>
                        <a:pt x="232" y="28017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Freeform: Shape 73">
                  <a:extLst>
                    <a:ext uri="{FF2B5EF4-FFF2-40B4-BE49-F238E27FC236}">
                      <a16:creationId xmlns:a16="http://schemas.microsoft.com/office/drawing/2014/main" id="{68EFE27A-1E42-4B86-A4A7-F5BC1DCAA650}"/>
                    </a:ext>
                  </a:extLst>
                </p:cNvPr>
                <p:cNvSpPr/>
                <p:nvPr/>
              </p:nvSpPr>
              <p:spPr>
                <a:xfrm>
                  <a:off x="5321051" y="3365352"/>
                  <a:ext cx="150432" cy="90010"/>
                </a:xfrm>
                <a:custGeom>
                  <a:avLst/>
                  <a:gdLst>
                    <a:gd name="connsiteX0" fmla="*/ 1347 w 364653"/>
                    <a:gd name="connsiteY0" fmla="*/ 224752 h 237067"/>
                    <a:gd name="connsiteX1" fmla="*/ 22898 w 364653"/>
                    <a:gd name="connsiteY1" fmla="*/ 200122 h 237067"/>
                    <a:gd name="connsiteX2" fmla="*/ 29056 w 364653"/>
                    <a:gd name="connsiteY2" fmla="*/ 184728 h 237067"/>
                    <a:gd name="connsiteX3" fmla="*/ 38292 w 364653"/>
                    <a:gd name="connsiteY3" fmla="*/ 175491 h 237067"/>
                    <a:gd name="connsiteX4" fmla="*/ 56765 w 364653"/>
                    <a:gd name="connsiteY4" fmla="*/ 147782 h 237067"/>
                    <a:gd name="connsiteX5" fmla="*/ 69080 w 364653"/>
                    <a:gd name="connsiteY5" fmla="*/ 135467 h 237067"/>
                    <a:gd name="connsiteX6" fmla="*/ 75238 w 364653"/>
                    <a:gd name="connsiteY6" fmla="*/ 126231 h 237067"/>
                    <a:gd name="connsiteX7" fmla="*/ 93710 w 364653"/>
                    <a:gd name="connsiteY7" fmla="*/ 107758 h 237067"/>
                    <a:gd name="connsiteX8" fmla="*/ 102947 w 364653"/>
                    <a:gd name="connsiteY8" fmla="*/ 98522 h 237067"/>
                    <a:gd name="connsiteX9" fmla="*/ 115262 w 364653"/>
                    <a:gd name="connsiteY9" fmla="*/ 89285 h 237067"/>
                    <a:gd name="connsiteX10" fmla="*/ 124498 w 364653"/>
                    <a:gd name="connsiteY10" fmla="*/ 83128 h 237067"/>
                    <a:gd name="connsiteX11" fmla="*/ 133734 w 364653"/>
                    <a:gd name="connsiteY11" fmla="*/ 73891 h 237067"/>
                    <a:gd name="connsiteX12" fmla="*/ 139892 w 364653"/>
                    <a:gd name="connsiteY12" fmla="*/ 64655 h 237067"/>
                    <a:gd name="connsiteX13" fmla="*/ 149128 w 364653"/>
                    <a:gd name="connsiteY13" fmla="*/ 61576 h 237067"/>
                    <a:gd name="connsiteX14" fmla="*/ 170680 w 364653"/>
                    <a:gd name="connsiteY14" fmla="*/ 49261 h 237067"/>
                    <a:gd name="connsiteX15" fmla="*/ 226098 w 364653"/>
                    <a:gd name="connsiteY15" fmla="*/ 40025 h 237067"/>
                    <a:gd name="connsiteX16" fmla="*/ 247650 w 364653"/>
                    <a:gd name="connsiteY16" fmla="*/ 33867 h 237067"/>
                    <a:gd name="connsiteX17" fmla="*/ 256886 w 364653"/>
                    <a:gd name="connsiteY17" fmla="*/ 30788 h 237067"/>
                    <a:gd name="connsiteX18" fmla="*/ 284595 w 364653"/>
                    <a:gd name="connsiteY18" fmla="*/ 27709 h 237067"/>
                    <a:gd name="connsiteX19" fmla="*/ 293831 w 364653"/>
                    <a:gd name="connsiteY19" fmla="*/ 21552 h 237067"/>
                    <a:gd name="connsiteX20" fmla="*/ 299989 w 364653"/>
                    <a:gd name="connsiteY20" fmla="*/ 12315 h 237067"/>
                    <a:gd name="connsiteX21" fmla="*/ 318462 w 364653"/>
                    <a:gd name="connsiteY21" fmla="*/ 0 h 237067"/>
                    <a:gd name="connsiteX22" fmla="*/ 324619 w 364653"/>
                    <a:gd name="connsiteY22" fmla="*/ 9237 h 237067"/>
                    <a:gd name="connsiteX23" fmla="*/ 333856 w 364653"/>
                    <a:gd name="connsiteY23" fmla="*/ 30788 h 237067"/>
                    <a:gd name="connsiteX24" fmla="*/ 352328 w 364653"/>
                    <a:gd name="connsiteY24" fmla="*/ 49261 h 237067"/>
                    <a:gd name="connsiteX25" fmla="*/ 358486 w 364653"/>
                    <a:gd name="connsiteY25" fmla="*/ 58497 h 237067"/>
                    <a:gd name="connsiteX26" fmla="*/ 358486 w 364653"/>
                    <a:gd name="connsiteY26" fmla="*/ 86206 h 237067"/>
                    <a:gd name="connsiteX27" fmla="*/ 340013 w 364653"/>
                    <a:gd name="connsiteY27" fmla="*/ 92364 h 237067"/>
                    <a:gd name="connsiteX28" fmla="*/ 330777 w 364653"/>
                    <a:gd name="connsiteY28" fmla="*/ 95443 h 237067"/>
                    <a:gd name="connsiteX29" fmla="*/ 321541 w 364653"/>
                    <a:gd name="connsiteY29" fmla="*/ 98522 h 237067"/>
                    <a:gd name="connsiteX30" fmla="*/ 312304 w 364653"/>
                    <a:gd name="connsiteY30" fmla="*/ 101600 h 237067"/>
                    <a:gd name="connsiteX31" fmla="*/ 303068 w 364653"/>
                    <a:gd name="connsiteY31" fmla="*/ 107758 h 237067"/>
                    <a:gd name="connsiteX32" fmla="*/ 253807 w 364653"/>
                    <a:gd name="connsiteY32" fmla="*/ 113915 h 237067"/>
                    <a:gd name="connsiteX33" fmla="*/ 235334 w 364653"/>
                    <a:gd name="connsiteY33" fmla="*/ 120073 h 237067"/>
                    <a:gd name="connsiteX34" fmla="*/ 201468 w 364653"/>
                    <a:gd name="connsiteY34" fmla="*/ 126231 h 237067"/>
                    <a:gd name="connsiteX35" fmla="*/ 173759 w 364653"/>
                    <a:gd name="connsiteY35" fmla="*/ 132388 h 237067"/>
                    <a:gd name="connsiteX36" fmla="*/ 146050 w 364653"/>
                    <a:gd name="connsiteY36" fmla="*/ 157019 h 237067"/>
                    <a:gd name="connsiteX37" fmla="*/ 142971 w 364653"/>
                    <a:gd name="connsiteY37" fmla="*/ 169334 h 237067"/>
                    <a:gd name="connsiteX38" fmla="*/ 130656 w 364653"/>
                    <a:gd name="connsiteY38" fmla="*/ 187806 h 237067"/>
                    <a:gd name="connsiteX39" fmla="*/ 127577 w 364653"/>
                    <a:gd name="connsiteY39" fmla="*/ 197043 h 237067"/>
                    <a:gd name="connsiteX40" fmla="*/ 118341 w 364653"/>
                    <a:gd name="connsiteY40" fmla="*/ 221673 h 237067"/>
                    <a:gd name="connsiteX41" fmla="*/ 109104 w 364653"/>
                    <a:gd name="connsiteY41" fmla="*/ 227831 h 237067"/>
                    <a:gd name="connsiteX42" fmla="*/ 66001 w 364653"/>
                    <a:gd name="connsiteY42" fmla="*/ 237067 h 237067"/>
                    <a:gd name="connsiteX43" fmla="*/ 1347 w 364653"/>
                    <a:gd name="connsiteY43" fmla="*/ 224752 h 23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4653" h="237067">
                      <a:moveTo>
                        <a:pt x="1347" y="224752"/>
                      </a:moveTo>
                      <a:cubicBezTo>
                        <a:pt x="-5837" y="218594"/>
                        <a:pt x="17806" y="210306"/>
                        <a:pt x="22898" y="200122"/>
                      </a:cubicBezTo>
                      <a:cubicBezTo>
                        <a:pt x="25370" y="195179"/>
                        <a:pt x="26127" y="189415"/>
                        <a:pt x="29056" y="184728"/>
                      </a:cubicBezTo>
                      <a:cubicBezTo>
                        <a:pt x="31364" y="181036"/>
                        <a:pt x="35458" y="178797"/>
                        <a:pt x="38292" y="175491"/>
                      </a:cubicBezTo>
                      <a:cubicBezTo>
                        <a:pt x="65761" y="143442"/>
                        <a:pt x="27811" y="185007"/>
                        <a:pt x="56765" y="147782"/>
                      </a:cubicBezTo>
                      <a:cubicBezTo>
                        <a:pt x="60329" y="143200"/>
                        <a:pt x="65302" y="139875"/>
                        <a:pt x="69080" y="135467"/>
                      </a:cubicBezTo>
                      <a:cubicBezTo>
                        <a:pt x="71488" y="132658"/>
                        <a:pt x="72780" y="128997"/>
                        <a:pt x="75238" y="126231"/>
                      </a:cubicBezTo>
                      <a:cubicBezTo>
                        <a:pt x="81023" y="119723"/>
                        <a:pt x="87552" y="113916"/>
                        <a:pt x="93710" y="107758"/>
                      </a:cubicBezTo>
                      <a:cubicBezTo>
                        <a:pt x="96789" y="104679"/>
                        <a:pt x="99464" y="101135"/>
                        <a:pt x="102947" y="98522"/>
                      </a:cubicBezTo>
                      <a:cubicBezTo>
                        <a:pt x="107052" y="95443"/>
                        <a:pt x="111086" y="92268"/>
                        <a:pt x="115262" y="89285"/>
                      </a:cubicBezTo>
                      <a:cubicBezTo>
                        <a:pt x="118273" y="87134"/>
                        <a:pt x="121656" y="85497"/>
                        <a:pt x="124498" y="83128"/>
                      </a:cubicBezTo>
                      <a:cubicBezTo>
                        <a:pt x="127843" y="80340"/>
                        <a:pt x="130947" y="77236"/>
                        <a:pt x="133734" y="73891"/>
                      </a:cubicBezTo>
                      <a:cubicBezTo>
                        <a:pt x="136103" y="71048"/>
                        <a:pt x="137003" y="66966"/>
                        <a:pt x="139892" y="64655"/>
                      </a:cubicBezTo>
                      <a:cubicBezTo>
                        <a:pt x="142426" y="62628"/>
                        <a:pt x="146225" y="63027"/>
                        <a:pt x="149128" y="61576"/>
                      </a:cubicBezTo>
                      <a:cubicBezTo>
                        <a:pt x="171339" y="50471"/>
                        <a:pt x="143700" y="60054"/>
                        <a:pt x="170680" y="49261"/>
                      </a:cubicBezTo>
                      <a:cubicBezTo>
                        <a:pt x="194519" y="39725"/>
                        <a:pt x="194788" y="42634"/>
                        <a:pt x="226098" y="40025"/>
                      </a:cubicBezTo>
                      <a:cubicBezTo>
                        <a:pt x="248242" y="32643"/>
                        <a:pt x="220589" y="41599"/>
                        <a:pt x="247650" y="33867"/>
                      </a:cubicBezTo>
                      <a:cubicBezTo>
                        <a:pt x="250770" y="32975"/>
                        <a:pt x="253685" y="31322"/>
                        <a:pt x="256886" y="30788"/>
                      </a:cubicBezTo>
                      <a:cubicBezTo>
                        <a:pt x="266053" y="29260"/>
                        <a:pt x="275359" y="28735"/>
                        <a:pt x="284595" y="27709"/>
                      </a:cubicBezTo>
                      <a:cubicBezTo>
                        <a:pt x="287674" y="25657"/>
                        <a:pt x="291215" y="24168"/>
                        <a:pt x="293831" y="21552"/>
                      </a:cubicBezTo>
                      <a:cubicBezTo>
                        <a:pt x="296448" y="18935"/>
                        <a:pt x="297204" y="14752"/>
                        <a:pt x="299989" y="12315"/>
                      </a:cubicBezTo>
                      <a:cubicBezTo>
                        <a:pt x="305558" y="7442"/>
                        <a:pt x="318462" y="0"/>
                        <a:pt x="318462" y="0"/>
                      </a:cubicBezTo>
                      <a:cubicBezTo>
                        <a:pt x="320514" y="3079"/>
                        <a:pt x="322964" y="5927"/>
                        <a:pt x="324619" y="9237"/>
                      </a:cubicBezTo>
                      <a:cubicBezTo>
                        <a:pt x="329808" y="19616"/>
                        <a:pt x="325315" y="20111"/>
                        <a:pt x="333856" y="30788"/>
                      </a:cubicBezTo>
                      <a:cubicBezTo>
                        <a:pt x="339296" y="37588"/>
                        <a:pt x="347497" y="42016"/>
                        <a:pt x="352328" y="49261"/>
                      </a:cubicBezTo>
                      <a:lnTo>
                        <a:pt x="358486" y="58497"/>
                      </a:lnTo>
                      <a:cubicBezTo>
                        <a:pt x="361683" y="68086"/>
                        <a:pt x="370600" y="78635"/>
                        <a:pt x="358486" y="86206"/>
                      </a:cubicBezTo>
                      <a:cubicBezTo>
                        <a:pt x="352982" y="89646"/>
                        <a:pt x="346171" y="90311"/>
                        <a:pt x="340013" y="92364"/>
                      </a:cubicBezTo>
                      <a:lnTo>
                        <a:pt x="330777" y="95443"/>
                      </a:lnTo>
                      <a:lnTo>
                        <a:pt x="321541" y="98522"/>
                      </a:lnTo>
                      <a:lnTo>
                        <a:pt x="312304" y="101600"/>
                      </a:lnTo>
                      <a:cubicBezTo>
                        <a:pt x="309225" y="103653"/>
                        <a:pt x="306689" y="106996"/>
                        <a:pt x="303068" y="107758"/>
                      </a:cubicBezTo>
                      <a:cubicBezTo>
                        <a:pt x="286875" y="111167"/>
                        <a:pt x="253807" y="113915"/>
                        <a:pt x="253807" y="113915"/>
                      </a:cubicBezTo>
                      <a:cubicBezTo>
                        <a:pt x="247649" y="115968"/>
                        <a:pt x="241596" y="118365"/>
                        <a:pt x="235334" y="120073"/>
                      </a:cubicBezTo>
                      <a:cubicBezTo>
                        <a:pt x="227728" y="122147"/>
                        <a:pt x="208509" y="124951"/>
                        <a:pt x="201468" y="126231"/>
                      </a:cubicBezTo>
                      <a:cubicBezTo>
                        <a:pt x="187124" y="128839"/>
                        <a:pt x="186947" y="129091"/>
                        <a:pt x="173759" y="132388"/>
                      </a:cubicBezTo>
                      <a:cubicBezTo>
                        <a:pt x="152670" y="153477"/>
                        <a:pt x="162531" y="146030"/>
                        <a:pt x="146050" y="157019"/>
                      </a:cubicBezTo>
                      <a:cubicBezTo>
                        <a:pt x="145024" y="161124"/>
                        <a:pt x="144863" y="165549"/>
                        <a:pt x="142971" y="169334"/>
                      </a:cubicBezTo>
                      <a:cubicBezTo>
                        <a:pt x="139661" y="175953"/>
                        <a:pt x="132996" y="180786"/>
                        <a:pt x="130656" y="187806"/>
                      </a:cubicBezTo>
                      <a:cubicBezTo>
                        <a:pt x="129630" y="190885"/>
                        <a:pt x="128364" y="193894"/>
                        <a:pt x="127577" y="197043"/>
                      </a:cubicBezTo>
                      <a:cubicBezTo>
                        <a:pt x="124640" y="208790"/>
                        <a:pt x="126787" y="213227"/>
                        <a:pt x="118341" y="221673"/>
                      </a:cubicBezTo>
                      <a:cubicBezTo>
                        <a:pt x="115724" y="224290"/>
                        <a:pt x="112414" y="226176"/>
                        <a:pt x="109104" y="227831"/>
                      </a:cubicBezTo>
                      <a:cubicBezTo>
                        <a:pt x="91260" y="236753"/>
                        <a:pt x="88813" y="234532"/>
                        <a:pt x="66001" y="237067"/>
                      </a:cubicBezTo>
                      <a:cubicBezTo>
                        <a:pt x="4430" y="233826"/>
                        <a:pt x="8531" y="230910"/>
                        <a:pt x="1347" y="2247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Freeform: Shape 74">
                  <a:extLst>
                    <a:ext uri="{FF2B5EF4-FFF2-40B4-BE49-F238E27FC236}">
                      <a16:creationId xmlns:a16="http://schemas.microsoft.com/office/drawing/2014/main" id="{96E80C78-3ACF-4BCB-9EEC-E382C7C3E87E}"/>
                    </a:ext>
                  </a:extLst>
                </p:cNvPr>
                <p:cNvSpPr/>
                <p:nvPr/>
              </p:nvSpPr>
              <p:spPr>
                <a:xfrm>
                  <a:off x="5359710" y="3431982"/>
                  <a:ext cx="147333" cy="90587"/>
                </a:xfrm>
                <a:custGeom>
                  <a:avLst/>
                  <a:gdLst>
                    <a:gd name="connsiteX0" fmla="*/ 0 w 357140"/>
                    <a:gd name="connsiteY0" fmla="*/ 218594 h 238588"/>
                    <a:gd name="connsiteX1" fmla="*/ 3079 w 357140"/>
                    <a:gd name="connsiteY1" fmla="*/ 203200 h 238588"/>
                    <a:gd name="connsiteX2" fmla="*/ 9237 w 357140"/>
                    <a:gd name="connsiteY2" fmla="*/ 193964 h 238588"/>
                    <a:gd name="connsiteX3" fmla="*/ 12315 w 357140"/>
                    <a:gd name="connsiteY3" fmla="*/ 184728 h 238588"/>
                    <a:gd name="connsiteX4" fmla="*/ 18473 w 357140"/>
                    <a:gd name="connsiteY4" fmla="*/ 175491 h 238588"/>
                    <a:gd name="connsiteX5" fmla="*/ 27709 w 357140"/>
                    <a:gd name="connsiteY5" fmla="*/ 160097 h 238588"/>
                    <a:gd name="connsiteX6" fmla="*/ 40024 w 357140"/>
                    <a:gd name="connsiteY6" fmla="*/ 141624 h 238588"/>
                    <a:gd name="connsiteX7" fmla="*/ 43103 w 357140"/>
                    <a:gd name="connsiteY7" fmla="*/ 129309 h 238588"/>
                    <a:gd name="connsiteX8" fmla="*/ 49261 w 357140"/>
                    <a:gd name="connsiteY8" fmla="*/ 120073 h 238588"/>
                    <a:gd name="connsiteX9" fmla="*/ 76970 w 357140"/>
                    <a:gd name="connsiteY9" fmla="*/ 98521 h 238588"/>
                    <a:gd name="connsiteX10" fmla="*/ 86206 w 357140"/>
                    <a:gd name="connsiteY10" fmla="*/ 92364 h 238588"/>
                    <a:gd name="connsiteX11" fmla="*/ 116994 w 357140"/>
                    <a:gd name="connsiteY11" fmla="*/ 86206 h 238588"/>
                    <a:gd name="connsiteX12" fmla="*/ 166255 w 357140"/>
                    <a:gd name="connsiteY12" fmla="*/ 76970 h 238588"/>
                    <a:gd name="connsiteX13" fmla="*/ 203200 w 357140"/>
                    <a:gd name="connsiteY13" fmla="*/ 67734 h 238588"/>
                    <a:gd name="connsiteX14" fmla="*/ 230909 w 357140"/>
                    <a:gd name="connsiteY14" fmla="*/ 58497 h 238588"/>
                    <a:gd name="connsiteX15" fmla="*/ 249382 w 357140"/>
                    <a:gd name="connsiteY15" fmla="*/ 46182 h 238588"/>
                    <a:gd name="connsiteX16" fmla="*/ 258618 w 357140"/>
                    <a:gd name="connsiteY16" fmla="*/ 36946 h 238588"/>
                    <a:gd name="connsiteX17" fmla="*/ 267855 w 357140"/>
                    <a:gd name="connsiteY17" fmla="*/ 30788 h 238588"/>
                    <a:gd name="connsiteX18" fmla="*/ 274012 w 357140"/>
                    <a:gd name="connsiteY18" fmla="*/ 21552 h 238588"/>
                    <a:gd name="connsiteX19" fmla="*/ 292485 w 357140"/>
                    <a:gd name="connsiteY19" fmla="*/ 6158 h 238588"/>
                    <a:gd name="connsiteX20" fmla="*/ 304800 w 357140"/>
                    <a:gd name="connsiteY20" fmla="*/ 0 h 238588"/>
                    <a:gd name="connsiteX21" fmla="*/ 329431 w 357140"/>
                    <a:gd name="connsiteY21" fmla="*/ 3079 h 238588"/>
                    <a:gd name="connsiteX22" fmla="*/ 335588 w 357140"/>
                    <a:gd name="connsiteY22" fmla="*/ 12315 h 238588"/>
                    <a:gd name="connsiteX23" fmla="*/ 344824 w 357140"/>
                    <a:gd name="connsiteY23" fmla="*/ 24631 h 238588"/>
                    <a:gd name="connsiteX24" fmla="*/ 350982 w 357140"/>
                    <a:gd name="connsiteY24" fmla="*/ 33867 h 238588"/>
                    <a:gd name="connsiteX25" fmla="*/ 357140 w 357140"/>
                    <a:gd name="connsiteY25" fmla="*/ 52340 h 238588"/>
                    <a:gd name="connsiteX26" fmla="*/ 354061 w 357140"/>
                    <a:gd name="connsiteY26" fmla="*/ 110837 h 238588"/>
                    <a:gd name="connsiteX27" fmla="*/ 338667 w 357140"/>
                    <a:gd name="connsiteY27" fmla="*/ 123152 h 238588"/>
                    <a:gd name="connsiteX28" fmla="*/ 261697 w 357140"/>
                    <a:gd name="connsiteY28" fmla="*/ 126231 h 238588"/>
                    <a:gd name="connsiteX29" fmla="*/ 258618 w 357140"/>
                    <a:gd name="connsiteY29" fmla="*/ 144703 h 238588"/>
                    <a:gd name="connsiteX30" fmla="*/ 252461 w 357140"/>
                    <a:gd name="connsiteY30" fmla="*/ 153940 h 238588"/>
                    <a:gd name="connsiteX31" fmla="*/ 203200 w 357140"/>
                    <a:gd name="connsiteY31" fmla="*/ 166255 h 238588"/>
                    <a:gd name="connsiteX32" fmla="*/ 132388 w 357140"/>
                    <a:gd name="connsiteY32" fmla="*/ 175491 h 238588"/>
                    <a:gd name="connsiteX33" fmla="*/ 120073 w 357140"/>
                    <a:gd name="connsiteY33" fmla="*/ 193964 h 238588"/>
                    <a:gd name="connsiteX34" fmla="*/ 116994 w 357140"/>
                    <a:gd name="connsiteY34" fmla="*/ 206279 h 238588"/>
                    <a:gd name="connsiteX35" fmla="*/ 86206 w 357140"/>
                    <a:gd name="connsiteY35" fmla="*/ 224752 h 238588"/>
                    <a:gd name="connsiteX36" fmla="*/ 73891 w 357140"/>
                    <a:gd name="connsiteY36" fmla="*/ 227831 h 238588"/>
                    <a:gd name="connsiteX37" fmla="*/ 61576 w 357140"/>
                    <a:gd name="connsiteY37" fmla="*/ 237067 h 238588"/>
                    <a:gd name="connsiteX38" fmla="*/ 18473 w 357140"/>
                    <a:gd name="connsiteY38" fmla="*/ 227831 h 238588"/>
                    <a:gd name="connsiteX39" fmla="*/ 0 w 357140"/>
                    <a:gd name="connsiteY39" fmla="*/ 218594 h 23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57140" h="238588">
                      <a:moveTo>
                        <a:pt x="0" y="218594"/>
                      </a:moveTo>
                      <a:cubicBezTo>
                        <a:pt x="1026" y="213463"/>
                        <a:pt x="1241" y="208100"/>
                        <a:pt x="3079" y="203200"/>
                      </a:cubicBezTo>
                      <a:cubicBezTo>
                        <a:pt x="4378" y="199735"/>
                        <a:pt x="7582" y="197274"/>
                        <a:pt x="9237" y="193964"/>
                      </a:cubicBezTo>
                      <a:cubicBezTo>
                        <a:pt x="10688" y="191061"/>
                        <a:pt x="10864" y="187631"/>
                        <a:pt x="12315" y="184728"/>
                      </a:cubicBezTo>
                      <a:cubicBezTo>
                        <a:pt x="13970" y="181418"/>
                        <a:pt x="16512" y="178629"/>
                        <a:pt x="18473" y="175491"/>
                      </a:cubicBezTo>
                      <a:cubicBezTo>
                        <a:pt x="21644" y="170417"/>
                        <a:pt x="25033" y="165449"/>
                        <a:pt x="27709" y="160097"/>
                      </a:cubicBezTo>
                      <a:cubicBezTo>
                        <a:pt x="36620" y="142275"/>
                        <a:pt x="22516" y="159134"/>
                        <a:pt x="40024" y="141624"/>
                      </a:cubicBezTo>
                      <a:cubicBezTo>
                        <a:pt x="41050" y="137519"/>
                        <a:pt x="41436" y="133198"/>
                        <a:pt x="43103" y="129309"/>
                      </a:cubicBezTo>
                      <a:cubicBezTo>
                        <a:pt x="44561" y="125908"/>
                        <a:pt x="46892" y="122916"/>
                        <a:pt x="49261" y="120073"/>
                      </a:cubicBezTo>
                      <a:cubicBezTo>
                        <a:pt x="58304" y="109221"/>
                        <a:pt x="64097" y="107103"/>
                        <a:pt x="76970" y="98521"/>
                      </a:cubicBezTo>
                      <a:cubicBezTo>
                        <a:pt x="80049" y="96469"/>
                        <a:pt x="82616" y="93261"/>
                        <a:pt x="86206" y="92364"/>
                      </a:cubicBezTo>
                      <a:cubicBezTo>
                        <a:pt x="125021" y="82660"/>
                        <a:pt x="64187" y="97521"/>
                        <a:pt x="116994" y="86206"/>
                      </a:cubicBezTo>
                      <a:cubicBezTo>
                        <a:pt x="162712" y="76410"/>
                        <a:pt x="120457" y="82695"/>
                        <a:pt x="166255" y="76970"/>
                      </a:cubicBezTo>
                      <a:cubicBezTo>
                        <a:pt x="203089" y="62236"/>
                        <a:pt x="156874" y="79316"/>
                        <a:pt x="203200" y="67734"/>
                      </a:cubicBezTo>
                      <a:cubicBezTo>
                        <a:pt x="212645" y="65373"/>
                        <a:pt x="230909" y="58497"/>
                        <a:pt x="230909" y="58497"/>
                      </a:cubicBezTo>
                      <a:cubicBezTo>
                        <a:pt x="260381" y="29029"/>
                        <a:pt x="222644" y="64008"/>
                        <a:pt x="249382" y="46182"/>
                      </a:cubicBezTo>
                      <a:cubicBezTo>
                        <a:pt x="253005" y="43767"/>
                        <a:pt x="255273" y="39733"/>
                        <a:pt x="258618" y="36946"/>
                      </a:cubicBezTo>
                      <a:cubicBezTo>
                        <a:pt x="261461" y="34577"/>
                        <a:pt x="264776" y="32841"/>
                        <a:pt x="267855" y="30788"/>
                      </a:cubicBezTo>
                      <a:cubicBezTo>
                        <a:pt x="269907" y="27709"/>
                        <a:pt x="271643" y="24394"/>
                        <a:pt x="274012" y="21552"/>
                      </a:cubicBezTo>
                      <a:cubicBezTo>
                        <a:pt x="279802" y="14604"/>
                        <a:pt x="284778" y="10562"/>
                        <a:pt x="292485" y="6158"/>
                      </a:cubicBezTo>
                      <a:cubicBezTo>
                        <a:pt x="296470" y="3881"/>
                        <a:pt x="300695" y="2053"/>
                        <a:pt x="304800" y="0"/>
                      </a:cubicBezTo>
                      <a:cubicBezTo>
                        <a:pt x="313010" y="1026"/>
                        <a:pt x="321749" y="6"/>
                        <a:pt x="329431" y="3079"/>
                      </a:cubicBezTo>
                      <a:cubicBezTo>
                        <a:pt x="332866" y="4453"/>
                        <a:pt x="333438" y="9304"/>
                        <a:pt x="335588" y="12315"/>
                      </a:cubicBezTo>
                      <a:cubicBezTo>
                        <a:pt x="338570" y="16491"/>
                        <a:pt x="341841" y="20455"/>
                        <a:pt x="344824" y="24631"/>
                      </a:cubicBezTo>
                      <a:cubicBezTo>
                        <a:pt x="346975" y="27642"/>
                        <a:pt x="349479" y="30486"/>
                        <a:pt x="350982" y="33867"/>
                      </a:cubicBezTo>
                      <a:cubicBezTo>
                        <a:pt x="353618" y="39798"/>
                        <a:pt x="357140" y="52340"/>
                        <a:pt x="357140" y="52340"/>
                      </a:cubicBezTo>
                      <a:cubicBezTo>
                        <a:pt x="356114" y="71839"/>
                        <a:pt x="356699" y="91490"/>
                        <a:pt x="354061" y="110837"/>
                      </a:cubicBezTo>
                      <a:cubicBezTo>
                        <a:pt x="353020" y="118472"/>
                        <a:pt x="345347" y="122675"/>
                        <a:pt x="338667" y="123152"/>
                      </a:cubicBezTo>
                      <a:cubicBezTo>
                        <a:pt x="313055" y="124982"/>
                        <a:pt x="287354" y="125205"/>
                        <a:pt x="261697" y="126231"/>
                      </a:cubicBezTo>
                      <a:cubicBezTo>
                        <a:pt x="260671" y="132388"/>
                        <a:pt x="260592" y="138781"/>
                        <a:pt x="258618" y="144703"/>
                      </a:cubicBezTo>
                      <a:cubicBezTo>
                        <a:pt x="257448" y="148213"/>
                        <a:pt x="255078" y="151323"/>
                        <a:pt x="252461" y="153940"/>
                      </a:cubicBezTo>
                      <a:cubicBezTo>
                        <a:pt x="240208" y="166193"/>
                        <a:pt x="217857" y="164789"/>
                        <a:pt x="203200" y="166255"/>
                      </a:cubicBezTo>
                      <a:cubicBezTo>
                        <a:pt x="168148" y="177938"/>
                        <a:pt x="191207" y="172031"/>
                        <a:pt x="132388" y="175491"/>
                      </a:cubicBezTo>
                      <a:cubicBezTo>
                        <a:pt x="123548" y="210847"/>
                        <a:pt x="137082" y="168449"/>
                        <a:pt x="120073" y="193964"/>
                      </a:cubicBezTo>
                      <a:cubicBezTo>
                        <a:pt x="117726" y="197485"/>
                        <a:pt x="119780" y="203095"/>
                        <a:pt x="116994" y="206279"/>
                      </a:cubicBezTo>
                      <a:cubicBezTo>
                        <a:pt x="113498" y="210274"/>
                        <a:pt x="93483" y="222023"/>
                        <a:pt x="86206" y="224752"/>
                      </a:cubicBezTo>
                      <a:cubicBezTo>
                        <a:pt x="82244" y="226238"/>
                        <a:pt x="77996" y="226805"/>
                        <a:pt x="73891" y="227831"/>
                      </a:cubicBezTo>
                      <a:cubicBezTo>
                        <a:pt x="69786" y="230910"/>
                        <a:pt x="66662" y="236389"/>
                        <a:pt x="61576" y="237067"/>
                      </a:cubicBezTo>
                      <a:cubicBezTo>
                        <a:pt x="34550" y="240670"/>
                        <a:pt x="33705" y="237985"/>
                        <a:pt x="18473" y="227831"/>
                      </a:cubicBezTo>
                      <a:lnTo>
                        <a:pt x="0" y="2185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Freeform: Shape 75">
                  <a:extLst>
                    <a:ext uri="{FF2B5EF4-FFF2-40B4-BE49-F238E27FC236}">
                      <a16:creationId xmlns:a16="http://schemas.microsoft.com/office/drawing/2014/main" id="{A473D367-48E7-433B-B255-E17FDB91A319}"/>
                    </a:ext>
                  </a:extLst>
                </p:cNvPr>
                <p:cNvSpPr/>
                <p:nvPr/>
              </p:nvSpPr>
              <p:spPr>
                <a:xfrm>
                  <a:off x="5376214" y="3493937"/>
                  <a:ext cx="157501" cy="72529"/>
                </a:xfrm>
                <a:custGeom>
                  <a:avLst/>
                  <a:gdLst>
                    <a:gd name="connsiteX0" fmla="*/ 18 w 381788"/>
                    <a:gd name="connsiteY0" fmla="*/ 144703 h 191025"/>
                    <a:gd name="connsiteX1" fmla="*/ 15412 w 381788"/>
                    <a:gd name="connsiteY1" fmla="*/ 135467 h 191025"/>
                    <a:gd name="connsiteX2" fmla="*/ 24649 w 381788"/>
                    <a:gd name="connsiteY2" fmla="*/ 132388 h 191025"/>
                    <a:gd name="connsiteX3" fmla="*/ 46200 w 381788"/>
                    <a:gd name="connsiteY3" fmla="*/ 123152 h 191025"/>
                    <a:gd name="connsiteX4" fmla="*/ 55437 w 381788"/>
                    <a:gd name="connsiteY4" fmla="*/ 116994 h 191025"/>
                    <a:gd name="connsiteX5" fmla="*/ 64673 w 381788"/>
                    <a:gd name="connsiteY5" fmla="*/ 107758 h 191025"/>
                    <a:gd name="connsiteX6" fmla="*/ 86225 w 381788"/>
                    <a:gd name="connsiteY6" fmla="*/ 95442 h 191025"/>
                    <a:gd name="connsiteX7" fmla="*/ 135485 w 381788"/>
                    <a:gd name="connsiteY7" fmla="*/ 89285 h 191025"/>
                    <a:gd name="connsiteX8" fmla="*/ 153958 w 381788"/>
                    <a:gd name="connsiteY8" fmla="*/ 83127 h 191025"/>
                    <a:gd name="connsiteX9" fmla="*/ 163194 w 381788"/>
                    <a:gd name="connsiteY9" fmla="*/ 76970 h 191025"/>
                    <a:gd name="connsiteX10" fmla="*/ 172431 w 381788"/>
                    <a:gd name="connsiteY10" fmla="*/ 67733 h 191025"/>
                    <a:gd name="connsiteX11" fmla="*/ 181667 w 381788"/>
                    <a:gd name="connsiteY11" fmla="*/ 64655 h 191025"/>
                    <a:gd name="connsiteX12" fmla="*/ 190903 w 381788"/>
                    <a:gd name="connsiteY12" fmla="*/ 58497 h 191025"/>
                    <a:gd name="connsiteX13" fmla="*/ 234006 w 381788"/>
                    <a:gd name="connsiteY13" fmla="*/ 46182 h 191025"/>
                    <a:gd name="connsiteX14" fmla="*/ 252479 w 381788"/>
                    <a:gd name="connsiteY14" fmla="*/ 33867 h 191025"/>
                    <a:gd name="connsiteX15" fmla="*/ 261715 w 381788"/>
                    <a:gd name="connsiteY15" fmla="*/ 30788 h 191025"/>
                    <a:gd name="connsiteX16" fmla="*/ 292503 w 381788"/>
                    <a:gd name="connsiteY16" fmla="*/ 12315 h 191025"/>
                    <a:gd name="connsiteX17" fmla="*/ 307897 w 381788"/>
                    <a:gd name="connsiteY17" fmla="*/ 9236 h 191025"/>
                    <a:gd name="connsiteX18" fmla="*/ 332528 w 381788"/>
                    <a:gd name="connsiteY18" fmla="*/ 3079 h 191025"/>
                    <a:gd name="connsiteX19" fmla="*/ 344843 w 381788"/>
                    <a:gd name="connsiteY19" fmla="*/ 0 h 191025"/>
                    <a:gd name="connsiteX20" fmla="*/ 375631 w 381788"/>
                    <a:gd name="connsiteY20" fmla="*/ 3079 h 191025"/>
                    <a:gd name="connsiteX21" fmla="*/ 378709 w 381788"/>
                    <a:gd name="connsiteY21" fmla="*/ 12315 h 191025"/>
                    <a:gd name="connsiteX22" fmla="*/ 381788 w 381788"/>
                    <a:gd name="connsiteY22" fmla="*/ 24630 h 191025"/>
                    <a:gd name="connsiteX23" fmla="*/ 378709 w 381788"/>
                    <a:gd name="connsiteY23" fmla="*/ 120073 h 191025"/>
                    <a:gd name="connsiteX24" fmla="*/ 369473 w 381788"/>
                    <a:gd name="connsiteY24" fmla="*/ 126230 h 191025"/>
                    <a:gd name="connsiteX25" fmla="*/ 338685 w 381788"/>
                    <a:gd name="connsiteY25" fmla="*/ 129309 h 191025"/>
                    <a:gd name="connsiteX26" fmla="*/ 317134 w 381788"/>
                    <a:gd name="connsiteY26" fmla="*/ 132388 h 191025"/>
                    <a:gd name="connsiteX27" fmla="*/ 307897 w 381788"/>
                    <a:gd name="connsiteY27" fmla="*/ 141624 h 191025"/>
                    <a:gd name="connsiteX28" fmla="*/ 292503 w 381788"/>
                    <a:gd name="connsiteY28" fmla="*/ 163176 h 191025"/>
                    <a:gd name="connsiteX29" fmla="*/ 270952 w 381788"/>
                    <a:gd name="connsiteY29" fmla="*/ 169333 h 191025"/>
                    <a:gd name="connsiteX30" fmla="*/ 252479 w 381788"/>
                    <a:gd name="connsiteY30" fmla="*/ 175491 h 191025"/>
                    <a:gd name="connsiteX31" fmla="*/ 212455 w 381788"/>
                    <a:gd name="connsiteY31" fmla="*/ 172412 h 191025"/>
                    <a:gd name="connsiteX32" fmla="*/ 203218 w 381788"/>
                    <a:gd name="connsiteY32" fmla="*/ 169333 h 191025"/>
                    <a:gd name="connsiteX33" fmla="*/ 181667 w 381788"/>
                    <a:gd name="connsiteY33" fmla="*/ 163176 h 191025"/>
                    <a:gd name="connsiteX34" fmla="*/ 138564 w 381788"/>
                    <a:gd name="connsiteY34" fmla="*/ 166255 h 191025"/>
                    <a:gd name="connsiteX35" fmla="*/ 129328 w 381788"/>
                    <a:gd name="connsiteY35" fmla="*/ 169333 h 191025"/>
                    <a:gd name="connsiteX36" fmla="*/ 83146 w 381788"/>
                    <a:gd name="connsiteY36" fmla="*/ 172412 h 191025"/>
                    <a:gd name="connsiteX37" fmla="*/ 61594 w 381788"/>
                    <a:gd name="connsiteY37" fmla="*/ 181648 h 191025"/>
                    <a:gd name="connsiteX38" fmla="*/ 49279 w 381788"/>
                    <a:gd name="connsiteY38" fmla="*/ 184727 h 191025"/>
                    <a:gd name="connsiteX39" fmla="*/ 40043 w 381788"/>
                    <a:gd name="connsiteY39" fmla="*/ 190885 h 191025"/>
                    <a:gd name="connsiteX40" fmla="*/ 18491 w 381788"/>
                    <a:gd name="connsiteY40" fmla="*/ 181648 h 191025"/>
                    <a:gd name="connsiteX41" fmla="*/ 18 w 381788"/>
                    <a:gd name="connsiteY41" fmla="*/ 144703 h 19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1788" h="191025">
                      <a:moveTo>
                        <a:pt x="18" y="144703"/>
                      </a:moveTo>
                      <a:cubicBezTo>
                        <a:pt x="-495" y="137006"/>
                        <a:pt x="10060" y="138143"/>
                        <a:pt x="15412" y="135467"/>
                      </a:cubicBezTo>
                      <a:cubicBezTo>
                        <a:pt x="18315" y="134016"/>
                        <a:pt x="21746" y="133840"/>
                        <a:pt x="24649" y="132388"/>
                      </a:cubicBezTo>
                      <a:cubicBezTo>
                        <a:pt x="45909" y="121757"/>
                        <a:pt x="20571" y="129558"/>
                        <a:pt x="46200" y="123152"/>
                      </a:cubicBezTo>
                      <a:cubicBezTo>
                        <a:pt x="49279" y="121099"/>
                        <a:pt x="52594" y="119363"/>
                        <a:pt x="55437" y="116994"/>
                      </a:cubicBezTo>
                      <a:cubicBezTo>
                        <a:pt x="58782" y="114207"/>
                        <a:pt x="61367" y="110592"/>
                        <a:pt x="64673" y="107758"/>
                      </a:cubicBezTo>
                      <a:cubicBezTo>
                        <a:pt x="71705" y="101730"/>
                        <a:pt x="77103" y="96882"/>
                        <a:pt x="86225" y="95442"/>
                      </a:cubicBezTo>
                      <a:cubicBezTo>
                        <a:pt x="102570" y="92861"/>
                        <a:pt x="135485" y="89285"/>
                        <a:pt x="135485" y="89285"/>
                      </a:cubicBezTo>
                      <a:cubicBezTo>
                        <a:pt x="141643" y="87232"/>
                        <a:pt x="148557" y="86727"/>
                        <a:pt x="153958" y="83127"/>
                      </a:cubicBezTo>
                      <a:cubicBezTo>
                        <a:pt x="157037" y="81075"/>
                        <a:pt x="160352" y="79339"/>
                        <a:pt x="163194" y="76970"/>
                      </a:cubicBezTo>
                      <a:cubicBezTo>
                        <a:pt x="166539" y="74182"/>
                        <a:pt x="168808" y="70148"/>
                        <a:pt x="172431" y="67733"/>
                      </a:cubicBezTo>
                      <a:cubicBezTo>
                        <a:pt x="175131" y="65933"/>
                        <a:pt x="178588" y="65681"/>
                        <a:pt x="181667" y="64655"/>
                      </a:cubicBezTo>
                      <a:cubicBezTo>
                        <a:pt x="184746" y="62602"/>
                        <a:pt x="187426" y="59762"/>
                        <a:pt x="190903" y="58497"/>
                      </a:cubicBezTo>
                      <a:cubicBezTo>
                        <a:pt x="195415" y="56856"/>
                        <a:pt x="227763" y="50344"/>
                        <a:pt x="234006" y="46182"/>
                      </a:cubicBezTo>
                      <a:cubicBezTo>
                        <a:pt x="240164" y="42077"/>
                        <a:pt x="245458" y="36207"/>
                        <a:pt x="252479" y="33867"/>
                      </a:cubicBezTo>
                      <a:cubicBezTo>
                        <a:pt x="255558" y="32841"/>
                        <a:pt x="258878" y="32364"/>
                        <a:pt x="261715" y="30788"/>
                      </a:cubicBezTo>
                      <a:cubicBezTo>
                        <a:pt x="272249" y="24936"/>
                        <a:pt x="280861" y="16196"/>
                        <a:pt x="292503" y="12315"/>
                      </a:cubicBezTo>
                      <a:cubicBezTo>
                        <a:pt x="297467" y="10660"/>
                        <a:pt x="302798" y="10413"/>
                        <a:pt x="307897" y="9236"/>
                      </a:cubicBezTo>
                      <a:cubicBezTo>
                        <a:pt x="316143" y="7333"/>
                        <a:pt x="324318" y="5131"/>
                        <a:pt x="332528" y="3079"/>
                      </a:cubicBezTo>
                      <a:lnTo>
                        <a:pt x="344843" y="0"/>
                      </a:lnTo>
                      <a:cubicBezTo>
                        <a:pt x="355106" y="1026"/>
                        <a:pt x="365938" y="-446"/>
                        <a:pt x="375631" y="3079"/>
                      </a:cubicBezTo>
                      <a:cubicBezTo>
                        <a:pt x="378681" y="4188"/>
                        <a:pt x="377818" y="9195"/>
                        <a:pt x="378709" y="12315"/>
                      </a:cubicBezTo>
                      <a:cubicBezTo>
                        <a:pt x="379871" y="16384"/>
                        <a:pt x="380762" y="20525"/>
                        <a:pt x="381788" y="24630"/>
                      </a:cubicBezTo>
                      <a:cubicBezTo>
                        <a:pt x="380762" y="56444"/>
                        <a:pt x="382539" y="88473"/>
                        <a:pt x="378709" y="120073"/>
                      </a:cubicBezTo>
                      <a:cubicBezTo>
                        <a:pt x="378264" y="123746"/>
                        <a:pt x="373078" y="125398"/>
                        <a:pt x="369473" y="126230"/>
                      </a:cubicBezTo>
                      <a:cubicBezTo>
                        <a:pt x="359423" y="128549"/>
                        <a:pt x="348928" y="128104"/>
                        <a:pt x="338685" y="129309"/>
                      </a:cubicBezTo>
                      <a:cubicBezTo>
                        <a:pt x="331478" y="130157"/>
                        <a:pt x="324318" y="131362"/>
                        <a:pt x="317134" y="132388"/>
                      </a:cubicBezTo>
                      <a:cubicBezTo>
                        <a:pt x="314055" y="135467"/>
                        <a:pt x="310428" y="138081"/>
                        <a:pt x="307897" y="141624"/>
                      </a:cubicBezTo>
                      <a:cubicBezTo>
                        <a:pt x="299139" y="153885"/>
                        <a:pt x="305605" y="154441"/>
                        <a:pt x="292503" y="163176"/>
                      </a:cubicBezTo>
                      <a:cubicBezTo>
                        <a:pt x="289678" y="165059"/>
                        <a:pt x="272822" y="168772"/>
                        <a:pt x="270952" y="169333"/>
                      </a:cubicBezTo>
                      <a:cubicBezTo>
                        <a:pt x="264735" y="171198"/>
                        <a:pt x="252479" y="175491"/>
                        <a:pt x="252479" y="175491"/>
                      </a:cubicBezTo>
                      <a:cubicBezTo>
                        <a:pt x="239138" y="174465"/>
                        <a:pt x="225732" y="174072"/>
                        <a:pt x="212455" y="172412"/>
                      </a:cubicBezTo>
                      <a:cubicBezTo>
                        <a:pt x="209235" y="172009"/>
                        <a:pt x="206339" y="170225"/>
                        <a:pt x="203218" y="169333"/>
                      </a:cubicBezTo>
                      <a:cubicBezTo>
                        <a:pt x="176165" y="161604"/>
                        <a:pt x="203806" y="170556"/>
                        <a:pt x="181667" y="163176"/>
                      </a:cubicBezTo>
                      <a:cubicBezTo>
                        <a:pt x="167299" y="164202"/>
                        <a:pt x="152870" y="164572"/>
                        <a:pt x="138564" y="166255"/>
                      </a:cubicBezTo>
                      <a:cubicBezTo>
                        <a:pt x="135341" y="166634"/>
                        <a:pt x="132553" y="168975"/>
                        <a:pt x="129328" y="169333"/>
                      </a:cubicBezTo>
                      <a:cubicBezTo>
                        <a:pt x="113994" y="171037"/>
                        <a:pt x="98540" y="171386"/>
                        <a:pt x="83146" y="172412"/>
                      </a:cubicBezTo>
                      <a:cubicBezTo>
                        <a:pt x="47791" y="181251"/>
                        <a:pt x="91361" y="168892"/>
                        <a:pt x="61594" y="181648"/>
                      </a:cubicBezTo>
                      <a:cubicBezTo>
                        <a:pt x="57705" y="183315"/>
                        <a:pt x="53384" y="183701"/>
                        <a:pt x="49279" y="184727"/>
                      </a:cubicBezTo>
                      <a:cubicBezTo>
                        <a:pt x="46200" y="186780"/>
                        <a:pt x="43706" y="190362"/>
                        <a:pt x="40043" y="190885"/>
                      </a:cubicBezTo>
                      <a:cubicBezTo>
                        <a:pt x="31857" y="192055"/>
                        <a:pt x="24498" y="185653"/>
                        <a:pt x="18491" y="181648"/>
                      </a:cubicBezTo>
                      <a:cubicBezTo>
                        <a:pt x="11196" y="170704"/>
                        <a:pt x="531" y="152400"/>
                        <a:pt x="18" y="1447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Freeform: Shape 76">
                  <a:extLst>
                    <a:ext uri="{FF2B5EF4-FFF2-40B4-BE49-F238E27FC236}">
                      <a16:creationId xmlns:a16="http://schemas.microsoft.com/office/drawing/2014/main" id="{9835AF5E-1E52-4BC8-820B-064BD68A8B38}"/>
                    </a:ext>
                  </a:extLst>
                </p:cNvPr>
                <p:cNvSpPr/>
                <p:nvPr/>
              </p:nvSpPr>
              <p:spPr>
                <a:xfrm>
                  <a:off x="5400305" y="3567582"/>
                  <a:ext cx="155779" cy="52963"/>
                </a:xfrm>
                <a:custGeom>
                  <a:avLst/>
                  <a:gdLst>
                    <a:gd name="connsiteX0" fmla="*/ 117 w 377614"/>
                    <a:gd name="connsiteY0" fmla="*/ 138545 h 139493"/>
                    <a:gd name="connsiteX1" fmla="*/ 43220 w 377614"/>
                    <a:gd name="connsiteY1" fmla="*/ 98521 h 139493"/>
                    <a:gd name="connsiteX2" fmla="*/ 58614 w 377614"/>
                    <a:gd name="connsiteY2" fmla="*/ 80048 h 139493"/>
                    <a:gd name="connsiteX3" fmla="*/ 74008 w 377614"/>
                    <a:gd name="connsiteY3" fmla="*/ 70812 h 139493"/>
                    <a:gd name="connsiteX4" fmla="*/ 95560 w 377614"/>
                    <a:gd name="connsiteY4" fmla="*/ 64654 h 139493"/>
                    <a:gd name="connsiteX5" fmla="*/ 120190 w 377614"/>
                    <a:gd name="connsiteY5" fmla="*/ 55418 h 139493"/>
                    <a:gd name="connsiteX6" fmla="*/ 141742 w 377614"/>
                    <a:gd name="connsiteY6" fmla="*/ 46181 h 139493"/>
                    <a:gd name="connsiteX7" fmla="*/ 172530 w 377614"/>
                    <a:gd name="connsiteY7" fmla="*/ 36945 h 139493"/>
                    <a:gd name="connsiteX8" fmla="*/ 191002 w 377614"/>
                    <a:gd name="connsiteY8" fmla="*/ 30788 h 139493"/>
                    <a:gd name="connsiteX9" fmla="*/ 277208 w 377614"/>
                    <a:gd name="connsiteY9" fmla="*/ 24630 h 139493"/>
                    <a:gd name="connsiteX10" fmla="*/ 289524 w 377614"/>
                    <a:gd name="connsiteY10" fmla="*/ 21551 h 139493"/>
                    <a:gd name="connsiteX11" fmla="*/ 307996 w 377614"/>
                    <a:gd name="connsiteY11" fmla="*/ 15394 h 139493"/>
                    <a:gd name="connsiteX12" fmla="*/ 317233 w 377614"/>
                    <a:gd name="connsiteY12" fmla="*/ 9236 h 139493"/>
                    <a:gd name="connsiteX13" fmla="*/ 329548 w 377614"/>
                    <a:gd name="connsiteY13" fmla="*/ 6157 h 139493"/>
                    <a:gd name="connsiteX14" fmla="*/ 344942 w 377614"/>
                    <a:gd name="connsiteY14" fmla="*/ 0 h 139493"/>
                    <a:gd name="connsiteX15" fmla="*/ 354178 w 377614"/>
                    <a:gd name="connsiteY15" fmla="*/ 6157 h 139493"/>
                    <a:gd name="connsiteX16" fmla="*/ 357257 w 377614"/>
                    <a:gd name="connsiteY16" fmla="*/ 15394 h 139493"/>
                    <a:gd name="connsiteX17" fmla="*/ 363414 w 377614"/>
                    <a:gd name="connsiteY17" fmla="*/ 24630 h 139493"/>
                    <a:gd name="connsiteX18" fmla="*/ 366493 w 377614"/>
                    <a:gd name="connsiteY18" fmla="*/ 46181 h 139493"/>
                    <a:gd name="connsiteX19" fmla="*/ 369572 w 377614"/>
                    <a:gd name="connsiteY19" fmla="*/ 55418 h 139493"/>
                    <a:gd name="connsiteX20" fmla="*/ 372651 w 377614"/>
                    <a:gd name="connsiteY20" fmla="*/ 67733 h 139493"/>
                    <a:gd name="connsiteX21" fmla="*/ 375730 w 377614"/>
                    <a:gd name="connsiteY21" fmla="*/ 107757 h 139493"/>
                    <a:gd name="connsiteX22" fmla="*/ 372651 w 377614"/>
                    <a:gd name="connsiteY22" fmla="*/ 135466 h 139493"/>
                    <a:gd name="connsiteX23" fmla="*/ 289524 w 377614"/>
                    <a:gd name="connsiteY23" fmla="*/ 132388 h 139493"/>
                    <a:gd name="connsiteX24" fmla="*/ 271051 w 377614"/>
                    <a:gd name="connsiteY24" fmla="*/ 129309 h 139493"/>
                    <a:gd name="connsiteX25" fmla="*/ 255657 w 377614"/>
                    <a:gd name="connsiteY25" fmla="*/ 126230 h 139493"/>
                    <a:gd name="connsiteX26" fmla="*/ 58614 w 377614"/>
                    <a:gd name="connsiteY26" fmla="*/ 129309 h 139493"/>
                    <a:gd name="connsiteX27" fmla="*/ 117 w 377614"/>
                    <a:gd name="connsiteY27" fmla="*/ 138545 h 13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7614" h="139493">
                      <a:moveTo>
                        <a:pt x="117" y="138545"/>
                      </a:moveTo>
                      <a:cubicBezTo>
                        <a:pt x="-2449" y="133414"/>
                        <a:pt x="37979" y="106382"/>
                        <a:pt x="43220" y="98521"/>
                      </a:cubicBezTo>
                      <a:cubicBezTo>
                        <a:pt x="48435" y="90699"/>
                        <a:pt x="50712" y="85974"/>
                        <a:pt x="58614" y="80048"/>
                      </a:cubicBezTo>
                      <a:cubicBezTo>
                        <a:pt x="63401" y="76458"/>
                        <a:pt x="68540" y="73242"/>
                        <a:pt x="74008" y="70812"/>
                      </a:cubicBezTo>
                      <a:cubicBezTo>
                        <a:pt x="91768" y="62919"/>
                        <a:pt x="80549" y="72159"/>
                        <a:pt x="95560" y="64654"/>
                      </a:cubicBezTo>
                      <a:cubicBezTo>
                        <a:pt x="116699" y="54085"/>
                        <a:pt x="90492" y="61358"/>
                        <a:pt x="120190" y="55418"/>
                      </a:cubicBezTo>
                      <a:cubicBezTo>
                        <a:pt x="143378" y="39959"/>
                        <a:pt x="113910" y="58109"/>
                        <a:pt x="141742" y="46181"/>
                      </a:cubicBezTo>
                      <a:cubicBezTo>
                        <a:pt x="169744" y="34180"/>
                        <a:pt x="122352" y="44114"/>
                        <a:pt x="172530" y="36945"/>
                      </a:cubicBezTo>
                      <a:cubicBezTo>
                        <a:pt x="178687" y="34893"/>
                        <a:pt x="184600" y="31855"/>
                        <a:pt x="191002" y="30788"/>
                      </a:cubicBezTo>
                      <a:cubicBezTo>
                        <a:pt x="231768" y="23993"/>
                        <a:pt x="203239" y="27992"/>
                        <a:pt x="277208" y="24630"/>
                      </a:cubicBezTo>
                      <a:cubicBezTo>
                        <a:pt x="281313" y="23604"/>
                        <a:pt x="285471" y="22767"/>
                        <a:pt x="289524" y="21551"/>
                      </a:cubicBezTo>
                      <a:cubicBezTo>
                        <a:pt x="295741" y="19686"/>
                        <a:pt x="307996" y="15394"/>
                        <a:pt x="307996" y="15394"/>
                      </a:cubicBezTo>
                      <a:cubicBezTo>
                        <a:pt x="311075" y="13341"/>
                        <a:pt x="313832" y="10694"/>
                        <a:pt x="317233" y="9236"/>
                      </a:cubicBezTo>
                      <a:cubicBezTo>
                        <a:pt x="321122" y="7569"/>
                        <a:pt x="325534" y="7495"/>
                        <a:pt x="329548" y="6157"/>
                      </a:cubicBezTo>
                      <a:cubicBezTo>
                        <a:pt x="334791" y="4409"/>
                        <a:pt x="339811" y="2052"/>
                        <a:pt x="344942" y="0"/>
                      </a:cubicBezTo>
                      <a:cubicBezTo>
                        <a:pt x="348021" y="2052"/>
                        <a:pt x="351867" y="3268"/>
                        <a:pt x="354178" y="6157"/>
                      </a:cubicBezTo>
                      <a:cubicBezTo>
                        <a:pt x="356205" y="8691"/>
                        <a:pt x="355806" y="12491"/>
                        <a:pt x="357257" y="15394"/>
                      </a:cubicBezTo>
                      <a:cubicBezTo>
                        <a:pt x="358912" y="18703"/>
                        <a:pt x="361362" y="21551"/>
                        <a:pt x="363414" y="24630"/>
                      </a:cubicBezTo>
                      <a:cubicBezTo>
                        <a:pt x="364440" y="31814"/>
                        <a:pt x="365070" y="39065"/>
                        <a:pt x="366493" y="46181"/>
                      </a:cubicBezTo>
                      <a:cubicBezTo>
                        <a:pt x="367130" y="49364"/>
                        <a:pt x="368680" y="52297"/>
                        <a:pt x="369572" y="55418"/>
                      </a:cubicBezTo>
                      <a:cubicBezTo>
                        <a:pt x="370734" y="59487"/>
                        <a:pt x="371625" y="63628"/>
                        <a:pt x="372651" y="67733"/>
                      </a:cubicBezTo>
                      <a:cubicBezTo>
                        <a:pt x="373677" y="81074"/>
                        <a:pt x="375730" y="94376"/>
                        <a:pt x="375730" y="107757"/>
                      </a:cubicBezTo>
                      <a:cubicBezTo>
                        <a:pt x="375730" y="117050"/>
                        <a:pt x="381587" y="132913"/>
                        <a:pt x="372651" y="135466"/>
                      </a:cubicBezTo>
                      <a:cubicBezTo>
                        <a:pt x="345990" y="143084"/>
                        <a:pt x="317233" y="133414"/>
                        <a:pt x="289524" y="132388"/>
                      </a:cubicBezTo>
                      <a:lnTo>
                        <a:pt x="271051" y="129309"/>
                      </a:lnTo>
                      <a:cubicBezTo>
                        <a:pt x="265902" y="128373"/>
                        <a:pt x="260890" y="126230"/>
                        <a:pt x="255657" y="126230"/>
                      </a:cubicBezTo>
                      <a:cubicBezTo>
                        <a:pt x="189968" y="126230"/>
                        <a:pt x="124295" y="128283"/>
                        <a:pt x="58614" y="129309"/>
                      </a:cubicBezTo>
                      <a:cubicBezTo>
                        <a:pt x="11409" y="126162"/>
                        <a:pt x="2683" y="143676"/>
                        <a:pt x="117" y="13854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Freeform: Shape 77">
                  <a:extLst>
                    <a:ext uri="{FF2B5EF4-FFF2-40B4-BE49-F238E27FC236}">
                      <a16:creationId xmlns:a16="http://schemas.microsoft.com/office/drawing/2014/main" id="{AAF3CE69-4C5A-4A8C-9AA0-15D17470FA65}"/>
                    </a:ext>
                  </a:extLst>
                </p:cNvPr>
                <p:cNvSpPr/>
                <p:nvPr/>
              </p:nvSpPr>
              <p:spPr>
                <a:xfrm>
                  <a:off x="5405427" y="3645891"/>
                  <a:ext cx="155202" cy="44431"/>
                </a:xfrm>
                <a:custGeom>
                  <a:avLst/>
                  <a:gdLst>
                    <a:gd name="connsiteX0" fmla="*/ 16 w 376217"/>
                    <a:gd name="connsiteY0" fmla="*/ 73918 h 117021"/>
                    <a:gd name="connsiteX1" fmla="*/ 15410 w 376217"/>
                    <a:gd name="connsiteY1" fmla="*/ 67761 h 117021"/>
                    <a:gd name="connsiteX2" fmla="*/ 24646 w 376217"/>
                    <a:gd name="connsiteY2" fmla="*/ 64682 h 117021"/>
                    <a:gd name="connsiteX3" fmla="*/ 43119 w 376217"/>
                    <a:gd name="connsiteY3" fmla="*/ 52367 h 117021"/>
                    <a:gd name="connsiteX4" fmla="*/ 52355 w 376217"/>
                    <a:gd name="connsiteY4" fmla="*/ 46209 h 117021"/>
                    <a:gd name="connsiteX5" fmla="*/ 70828 w 376217"/>
                    <a:gd name="connsiteY5" fmla="*/ 40052 h 117021"/>
                    <a:gd name="connsiteX6" fmla="*/ 80064 w 376217"/>
                    <a:gd name="connsiteY6" fmla="*/ 33894 h 117021"/>
                    <a:gd name="connsiteX7" fmla="*/ 89300 w 376217"/>
                    <a:gd name="connsiteY7" fmla="*/ 30815 h 117021"/>
                    <a:gd name="connsiteX8" fmla="*/ 117010 w 376217"/>
                    <a:gd name="connsiteY8" fmla="*/ 24658 h 117021"/>
                    <a:gd name="connsiteX9" fmla="*/ 126246 w 376217"/>
                    <a:gd name="connsiteY9" fmla="*/ 21579 h 117021"/>
                    <a:gd name="connsiteX10" fmla="*/ 246319 w 376217"/>
                    <a:gd name="connsiteY10" fmla="*/ 15421 h 117021"/>
                    <a:gd name="connsiteX11" fmla="*/ 255555 w 376217"/>
                    <a:gd name="connsiteY11" fmla="*/ 9264 h 117021"/>
                    <a:gd name="connsiteX12" fmla="*/ 341761 w 376217"/>
                    <a:gd name="connsiteY12" fmla="*/ 6185 h 117021"/>
                    <a:gd name="connsiteX13" fmla="*/ 363313 w 376217"/>
                    <a:gd name="connsiteY13" fmla="*/ 9264 h 117021"/>
                    <a:gd name="connsiteX14" fmla="*/ 369470 w 376217"/>
                    <a:gd name="connsiteY14" fmla="*/ 27737 h 117021"/>
                    <a:gd name="connsiteX15" fmla="*/ 375628 w 376217"/>
                    <a:gd name="connsiteY15" fmla="*/ 36973 h 117021"/>
                    <a:gd name="connsiteX16" fmla="*/ 372549 w 376217"/>
                    <a:gd name="connsiteY16" fmla="*/ 107785 h 117021"/>
                    <a:gd name="connsiteX17" fmla="*/ 354076 w 376217"/>
                    <a:gd name="connsiteY17" fmla="*/ 110864 h 117021"/>
                    <a:gd name="connsiteX18" fmla="*/ 298658 w 376217"/>
                    <a:gd name="connsiteY18" fmla="*/ 117021 h 117021"/>
                    <a:gd name="connsiteX19" fmla="*/ 107773 w 376217"/>
                    <a:gd name="connsiteY19" fmla="*/ 113943 h 117021"/>
                    <a:gd name="connsiteX20" fmla="*/ 89300 w 376217"/>
                    <a:gd name="connsiteY20" fmla="*/ 104706 h 117021"/>
                    <a:gd name="connsiteX21" fmla="*/ 64670 w 376217"/>
                    <a:gd name="connsiteY21" fmla="*/ 98549 h 117021"/>
                    <a:gd name="connsiteX22" fmla="*/ 46197 w 376217"/>
                    <a:gd name="connsiteY22" fmla="*/ 92391 h 117021"/>
                    <a:gd name="connsiteX23" fmla="*/ 27725 w 376217"/>
                    <a:gd name="connsiteY23" fmla="*/ 83155 h 117021"/>
                    <a:gd name="connsiteX24" fmla="*/ 12331 w 376217"/>
                    <a:gd name="connsiteY24" fmla="*/ 80076 h 117021"/>
                    <a:gd name="connsiteX25" fmla="*/ 16 w 376217"/>
                    <a:gd name="connsiteY25" fmla="*/ 73918 h 11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6217" h="117021">
                      <a:moveTo>
                        <a:pt x="16" y="73918"/>
                      </a:moveTo>
                      <a:cubicBezTo>
                        <a:pt x="529" y="71866"/>
                        <a:pt x="10235" y="69701"/>
                        <a:pt x="15410" y="67761"/>
                      </a:cubicBezTo>
                      <a:cubicBezTo>
                        <a:pt x="18449" y="66622"/>
                        <a:pt x="21809" y="66258"/>
                        <a:pt x="24646" y="64682"/>
                      </a:cubicBezTo>
                      <a:cubicBezTo>
                        <a:pt x="31115" y="61088"/>
                        <a:pt x="36961" y="56472"/>
                        <a:pt x="43119" y="52367"/>
                      </a:cubicBezTo>
                      <a:cubicBezTo>
                        <a:pt x="46198" y="50314"/>
                        <a:pt x="48845" y="47379"/>
                        <a:pt x="52355" y="46209"/>
                      </a:cubicBezTo>
                      <a:lnTo>
                        <a:pt x="70828" y="40052"/>
                      </a:lnTo>
                      <a:cubicBezTo>
                        <a:pt x="73907" y="37999"/>
                        <a:pt x="76754" y="35549"/>
                        <a:pt x="80064" y="33894"/>
                      </a:cubicBezTo>
                      <a:cubicBezTo>
                        <a:pt x="82967" y="32443"/>
                        <a:pt x="86180" y="31706"/>
                        <a:pt x="89300" y="30815"/>
                      </a:cubicBezTo>
                      <a:cubicBezTo>
                        <a:pt x="111412" y="24498"/>
                        <a:pt x="91631" y="31003"/>
                        <a:pt x="117010" y="24658"/>
                      </a:cubicBezTo>
                      <a:cubicBezTo>
                        <a:pt x="120158" y="23871"/>
                        <a:pt x="123064" y="22216"/>
                        <a:pt x="126246" y="21579"/>
                      </a:cubicBezTo>
                      <a:cubicBezTo>
                        <a:pt x="162011" y="14425"/>
                        <a:pt x="223458" y="16135"/>
                        <a:pt x="246319" y="15421"/>
                      </a:cubicBezTo>
                      <a:cubicBezTo>
                        <a:pt x="249398" y="13369"/>
                        <a:pt x="252342" y="11100"/>
                        <a:pt x="255555" y="9264"/>
                      </a:cubicBezTo>
                      <a:cubicBezTo>
                        <a:pt x="285917" y="-8086"/>
                        <a:pt x="284778" y="3811"/>
                        <a:pt x="341761" y="6185"/>
                      </a:cubicBezTo>
                      <a:cubicBezTo>
                        <a:pt x="348945" y="7211"/>
                        <a:pt x="357585" y="4809"/>
                        <a:pt x="363313" y="9264"/>
                      </a:cubicBezTo>
                      <a:cubicBezTo>
                        <a:pt x="368436" y="13249"/>
                        <a:pt x="365869" y="22337"/>
                        <a:pt x="369470" y="27737"/>
                      </a:cubicBezTo>
                      <a:lnTo>
                        <a:pt x="375628" y="36973"/>
                      </a:lnTo>
                      <a:cubicBezTo>
                        <a:pt x="374602" y="60577"/>
                        <a:pt x="379164" y="85104"/>
                        <a:pt x="372549" y="107785"/>
                      </a:cubicBezTo>
                      <a:cubicBezTo>
                        <a:pt x="370801" y="113778"/>
                        <a:pt x="360197" y="109640"/>
                        <a:pt x="354076" y="110864"/>
                      </a:cubicBezTo>
                      <a:cubicBezTo>
                        <a:pt x="317564" y="118167"/>
                        <a:pt x="380781" y="111157"/>
                        <a:pt x="298658" y="117021"/>
                      </a:cubicBezTo>
                      <a:lnTo>
                        <a:pt x="107773" y="113943"/>
                      </a:lnTo>
                      <a:cubicBezTo>
                        <a:pt x="99529" y="113689"/>
                        <a:pt x="96103" y="108108"/>
                        <a:pt x="89300" y="104706"/>
                      </a:cubicBezTo>
                      <a:cubicBezTo>
                        <a:pt x="81823" y="100967"/>
                        <a:pt x="72405" y="100658"/>
                        <a:pt x="64670" y="98549"/>
                      </a:cubicBezTo>
                      <a:cubicBezTo>
                        <a:pt x="58408" y="96841"/>
                        <a:pt x="46197" y="92391"/>
                        <a:pt x="46197" y="92391"/>
                      </a:cubicBezTo>
                      <a:cubicBezTo>
                        <a:pt x="37165" y="86369"/>
                        <a:pt x="37924" y="85705"/>
                        <a:pt x="27725" y="83155"/>
                      </a:cubicBezTo>
                      <a:cubicBezTo>
                        <a:pt x="22648" y="81886"/>
                        <a:pt x="17190" y="82020"/>
                        <a:pt x="12331" y="80076"/>
                      </a:cubicBezTo>
                      <a:cubicBezTo>
                        <a:pt x="11378" y="79695"/>
                        <a:pt x="-497" y="75970"/>
                        <a:pt x="16" y="739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Freeform: Shape 78">
                  <a:extLst>
                    <a:ext uri="{FF2B5EF4-FFF2-40B4-BE49-F238E27FC236}">
                      <a16:creationId xmlns:a16="http://schemas.microsoft.com/office/drawing/2014/main" id="{3952AD0D-5D04-40CC-B9E3-BB6DF6FA0634}"/>
                    </a:ext>
                  </a:extLst>
                </p:cNvPr>
                <p:cNvSpPr/>
                <p:nvPr/>
              </p:nvSpPr>
              <p:spPr>
                <a:xfrm>
                  <a:off x="5425755" y="3712397"/>
                  <a:ext cx="140982" cy="50400"/>
                </a:xfrm>
                <a:custGeom>
                  <a:avLst/>
                  <a:gdLst>
                    <a:gd name="connsiteX0" fmla="*/ 0 w 341746"/>
                    <a:gd name="connsiteY0" fmla="*/ 80404 h 132743"/>
                    <a:gd name="connsiteX1" fmla="*/ 33867 w 341746"/>
                    <a:gd name="connsiteY1" fmla="*/ 71167 h 132743"/>
                    <a:gd name="connsiteX2" fmla="*/ 43103 w 341746"/>
                    <a:gd name="connsiteY2" fmla="*/ 68089 h 132743"/>
                    <a:gd name="connsiteX3" fmla="*/ 52340 w 341746"/>
                    <a:gd name="connsiteY3" fmla="*/ 65010 h 132743"/>
                    <a:gd name="connsiteX4" fmla="*/ 80049 w 341746"/>
                    <a:gd name="connsiteY4" fmla="*/ 52695 h 132743"/>
                    <a:gd name="connsiteX5" fmla="*/ 110837 w 341746"/>
                    <a:gd name="connsiteY5" fmla="*/ 40380 h 132743"/>
                    <a:gd name="connsiteX6" fmla="*/ 157018 w 341746"/>
                    <a:gd name="connsiteY6" fmla="*/ 34222 h 132743"/>
                    <a:gd name="connsiteX7" fmla="*/ 184727 w 341746"/>
                    <a:gd name="connsiteY7" fmla="*/ 31143 h 132743"/>
                    <a:gd name="connsiteX8" fmla="*/ 193964 w 341746"/>
                    <a:gd name="connsiteY8" fmla="*/ 28064 h 132743"/>
                    <a:gd name="connsiteX9" fmla="*/ 215515 w 341746"/>
                    <a:gd name="connsiteY9" fmla="*/ 21907 h 132743"/>
                    <a:gd name="connsiteX10" fmla="*/ 240146 w 341746"/>
                    <a:gd name="connsiteY10" fmla="*/ 12670 h 132743"/>
                    <a:gd name="connsiteX11" fmla="*/ 249382 w 341746"/>
                    <a:gd name="connsiteY11" fmla="*/ 6513 h 132743"/>
                    <a:gd name="connsiteX12" fmla="*/ 267855 w 341746"/>
                    <a:gd name="connsiteY12" fmla="*/ 355 h 132743"/>
                    <a:gd name="connsiteX13" fmla="*/ 320194 w 341746"/>
                    <a:gd name="connsiteY13" fmla="*/ 3434 h 132743"/>
                    <a:gd name="connsiteX14" fmla="*/ 326352 w 341746"/>
                    <a:gd name="connsiteY14" fmla="*/ 21907 h 132743"/>
                    <a:gd name="connsiteX15" fmla="*/ 332509 w 341746"/>
                    <a:gd name="connsiteY15" fmla="*/ 52695 h 132743"/>
                    <a:gd name="connsiteX16" fmla="*/ 335588 w 341746"/>
                    <a:gd name="connsiteY16" fmla="*/ 65010 h 132743"/>
                    <a:gd name="connsiteX17" fmla="*/ 341746 w 341746"/>
                    <a:gd name="connsiteY17" fmla="*/ 83483 h 132743"/>
                    <a:gd name="connsiteX18" fmla="*/ 338667 w 341746"/>
                    <a:gd name="connsiteY18" fmla="*/ 117349 h 132743"/>
                    <a:gd name="connsiteX19" fmla="*/ 335588 w 341746"/>
                    <a:gd name="connsiteY19" fmla="*/ 126586 h 132743"/>
                    <a:gd name="connsiteX20" fmla="*/ 326352 w 341746"/>
                    <a:gd name="connsiteY20" fmla="*/ 132743 h 132743"/>
                    <a:gd name="connsiteX21" fmla="*/ 172412 w 341746"/>
                    <a:gd name="connsiteY21" fmla="*/ 129664 h 132743"/>
                    <a:gd name="connsiteX22" fmla="*/ 123152 w 341746"/>
                    <a:gd name="connsiteY22" fmla="*/ 117349 h 132743"/>
                    <a:gd name="connsiteX23" fmla="*/ 92364 w 341746"/>
                    <a:gd name="connsiteY23" fmla="*/ 114270 h 132743"/>
                    <a:gd name="connsiteX24" fmla="*/ 46182 w 341746"/>
                    <a:gd name="connsiteY24" fmla="*/ 108113 h 132743"/>
                    <a:gd name="connsiteX25" fmla="*/ 18473 w 341746"/>
                    <a:gd name="connsiteY25" fmla="*/ 98877 h 132743"/>
                    <a:gd name="connsiteX26" fmla="*/ 0 w 341746"/>
                    <a:gd name="connsiteY26" fmla="*/ 80404 h 13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1746" h="132743">
                      <a:moveTo>
                        <a:pt x="0" y="80404"/>
                      </a:moveTo>
                      <a:cubicBezTo>
                        <a:pt x="21763" y="76051"/>
                        <a:pt x="10424" y="78981"/>
                        <a:pt x="33867" y="71167"/>
                      </a:cubicBezTo>
                      <a:lnTo>
                        <a:pt x="43103" y="68089"/>
                      </a:lnTo>
                      <a:lnTo>
                        <a:pt x="52340" y="65010"/>
                      </a:lnTo>
                      <a:cubicBezTo>
                        <a:pt x="79512" y="46893"/>
                        <a:pt x="36076" y="74683"/>
                        <a:pt x="80049" y="52695"/>
                      </a:cubicBezTo>
                      <a:cubicBezTo>
                        <a:pt x="93868" y="45785"/>
                        <a:pt x="94093" y="44946"/>
                        <a:pt x="110837" y="40380"/>
                      </a:cubicBezTo>
                      <a:cubicBezTo>
                        <a:pt x="125843" y="36288"/>
                        <a:pt x="141720" y="35832"/>
                        <a:pt x="157018" y="34222"/>
                      </a:cubicBezTo>
                      <a:lnTo>
                        <a:pt x="184727" y="31143"/>
                      </a:lnTo>
                      <a:cubicBezTo>
                        <a:pt x="187806" y="30117"/>
                        <a:pt x="190843" y="28956"/>
                        <a:pt x="193964" y="28064"/>
                      </a:cubicBezTo>
                      <a:cubicBezTo>
                        <a:pt x="198573" y="26747"/>
                        <a:pt x="210589" y="24370"/>
                        <a:pt x="215515" y="21907"/>
                      </a:cubicBezTo>
                      <a:cubicBezTo>
                        <a:pt x="236655" y="11336"/>
                        <a:pt x="210448" y="18610"/>
                        <a:pt x="240146" y="12670"/>
                      </a:cubicBezTo>
                      <a:cubicBezTo>
                        <a:pt x="243225" y="10618"/>
                        <a:pt x="246001" y="8016"/>
                        <a:pt x="249382" y="6513"/>
                      </a:cubicBezTo>
                      <a:cubicBezTo>
                        <a:pt x="255313" y="3877"/>
                        <a:pt x="267855" y="355"/>
                        <a:pt x="267855" y="355"/>
                      </a:cubicBezTo>
                      <a:cubicBezTo>
                        <a:pt x="285301" y="1381"/>
                        <a:pt x="303795" y="-2608"/>
                        <a:pt x="320194" y="3434"/>
                      </a:cubicBezTo>
                      <a:cubicBezTo>
                        <a:pt x="326285" y="5678"/>
                        <a:pt x="325079" y="15542"/>
                        <a:pt x="326352" y="21907"/>
                      </a:cubicBezTo>
                      <a:cubicBezTo>
                        <a:pt x="328404" y="32170"/>
                        <a:pt x="329970" y="42542"/>
                        <a:pt x="332509" y="52695"/>
                      </a:cubicBezTo>
                      <a:cubicBezTo>
                        <a:pt x="333535" y="56800"/>
                        <a:pt x="334372" y="60957"/>
                        <a:pt x="335588" y="65010"/>
                      </a:cubicBezTo>
                      <a:cubicBezTo>
                        <a:pt x="337453" y="71227"/>
                        <a:pt x="341746" y="83483"/>
                        <a:pt x="341746" y="83483"/>
                      </a:cubicBezTo>
                      <a:cubicBezTo>
                        <a:pt x="340720" y="94772"/>
                        <a:pt x="340270" y="106128"/>
                        <a:pt x="338667" y="117349"/>
                      </a:cubicBezTo>
                      <a:cubicBezTo>
                        <a:pt x="338208" y="120562"/>
                        <a:pt x="337615" y="124052"/>
                        <a:pt x="335588" y="126586"/>
                      </a:cubicBezTo>
                      <a:cubicBezTo>
                        <a:pt x="333277" y="129475"/>
                        <a:pt x="329431" y="130691"/>
                        <a:pt x="326352" y="132743"/>
                      </a:cubicBezTo>
                      <a:lnTo>
                        <a:pt x="172412" y="129664"/>
                      </a:lnTo>
                      <a:cubicBezTo>
                        <a:pt x="154382" y="129020"/>
                        <a:pt x="140633" y="120434"/>
                        <a:pt x="123152" y="117349"/>
                      </a:cubicBezTo>
                      <a:cubicBezTo>
                        <a:pt x="112995" y="115556"/>
                        <a:pt x="102621" y="115350"/>
                        <a:pt x="92364" y="114270"/>
                      </a:cubicBezTo>
                      <a:cubicBezTo>
                        <a:pt x="61669" y="111039"/>
                        <a:pt x="71659" y="112359"/>
                        <a:pt x="46182" y="108113"/>
                      </a:cubicBezTo>
                      <a:lnTo>
                        <a:pt x="18473" y="98877"/>
                      </a:lnTo>
                      <a:cubicBezTo>
                        <a:pt x="7861" y="95340"/>
                        <a:pt x="11531" y="98092"/>
                        <a:pt x="0" y="8040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Freeform: Shape 79">
                  <a:extLst>
                    <a:ext uri="{FF2B5EF4-FFF2-40B4-BE49-F238E27FC236}">
                      <a16:creationId xmlns:a16="http://schemas.microsoft.com/office/drawing/2014/main" id="{7C1C4FD9-FADC-4675-9673-4651D71976A2}"/>
                    </a:ext>
                  </a:extLst>
                </p:cNvPr>
                <p:cNvSpPr/>
                <p:nvPr/>
              </p:nvSpPr>
              <p:spPr>
                <a:xfrm>
                  <a:off x="5414325" y="3780332"/>
                  <a:ext cx="177040" cy="44289"/>
                </a:xfrm>
                <a:custGeom>
                  <a:avLst/>
                  <a:gdLst>
                    <a:gd name="connsiteX0" fmla="*/ 0 w 429153"/>
                    <a:gd name="connsiteY0" fmla="*/ 76970 h 116648"/>
                    <a:gd name="connsiteX1" fmla="*/ 3079 w 429153"/>
                    <a:gd name="connsiteY1" fmla="*/ 40024 h 116648"/>
                    <a:gd name="connsiteX2" fmla="*/ 12315 w 429153"/>
                    <a:gd name="connsiteY2" fmla="*/ 18473 h 116648"/>
                    <a:gd name="connsiteX3" fmla="*/ 24630 w 429153"/>
                    <a:gd name="connsiteY3" fmla="*/ 9236 h 116648"/>
                    <a:gd name="connsiteX4" fmla="*/ 33867 w 429153"/>
                    <a:gd name="connsiteY4" fmla="*/ 6158 h 116648"/>
                    <a:gd name="connsiteX5" fmla="*/ 49261 w 429153"/>
                    <a:gd name="connsiteY5" fmla="*/ 0 h 116648"/>
                    <a:gd name="connsiteX6" fmla="*/ 366376 w 429153"/>
                    <a:gd name="connsiteY6" fmla="*/ 3079 h 116648"/>
                    <a:gd name="connsiteX7" fmla="*/ 378691 w 429153"/>
                    <a:gd name="connsiteY7" fmla="*/ 9236 h 116648"/>
                    <a:gd name="connsiteX8" fmla="*/ 387927 w 429153"/>
                    <a:gd name="connsiteY8" fmla="*/ 12315 h 116648"/>
                    <a:gd name="connsiteX9" fmla="*/ 415636 w 429153"/>
                    <a:gd name="connsiteY9" fmla="*/ 33867 h 116648"/>
                    <a:gd name="connsiteX10" fmla="*/ 418715 w 429153"/>
                    <a:gd name="connsiteY10" fmla="*/ 46182 h 116648"/>
                    <a:gd name="connsiteX11" fmla="*/ 424873 w 429153"/>
                    <a:gd name="connsiteY11" fmla="*/ 64655 h 116648"/>
                    <a:gd name="connsiteX12" fmla="*/ 421794 w 429153"/>
                    <a:gd name="connsiteY12" fmla="*/ 110836 h 116648"/>
                    <a:gd name="connsiteX13" fmla="*/ 203200 w 429153"/>
                    <a:gd name="connsiteY13" fmla="*/ 107758 h 116648"/>
                    <a:gd name="connsiteX14" fmla="*/ 144703 w 429153"/>
                    <a:gd name="connsiteY14" fmla="*/ 101600 h 116648"/>
                    <a:gd name="connsiteX15" fmla="*/ 113915 w 429153"/>
                    <a:gd name="connsiteY15" fmla="*/ 95442 h 116648"/>
                    <a:gd name="connsiteX16" fmla="*/ 101600 w 429153"/>
                    <a:gd name="connsiteY16" fmla="*/ 92364 h 116648"/>
                    <a:gd name="connsiteX17" fmla="*/ 55418 w 429153"/>
                    <a:gd name="connsiteY17" fmla="*/ 86206 h 116648"/>
                    <a:gd name="connsiteX18" fmla="*/ 46182 w 429153"/>
                    <a:gd name="connsiteY18" fmla="*/ 83127 h 116648"/>
                    <a:gd name="connsiteX19" fmla="*/ 27709 w 429153"/>
                    <a:gd name="connsiteY19" fmla="*/ 80049 h 116648"/>
                    <a:gd name="connsiteX20" fmla="*/ 12315 w 429153"/>
                    <a:gd name="connsiteY20" fmla="*/ 76970 h 116648"/>
                    <a:gd name="connsiteX21" fmla="*/ 0 w 429153"/>
                    <a:gd name="connsiteY21" fmla="*/ 76970 h 1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9153" h="116648">
                      <a:moveTo>
                        <a:pt x="0" y="76970"/>
                      </a:moveTo>
                      <a:cubicBezTo>
                        <a:pt x="1026" y="64655"/>
                        <a:pt x="1546" y="52287"/>
                        <a:pt x="3079" y="40024"/>
                      </a:cubicBezTo>
                      <a:cubicBezTo>
                        <a:pt x="4088" y="31950"/>
                        <a:pt x="6405" y="24383"/>
                        <a:pt x="12315" y="18473"/>
                      </a:cubicBezTo>
                      <a:cubicBezTo>
                        <a:pt x="15943" y="14844"/>
                        <a:pt x="20175" y="11782"/>
                        <a:pt x="24630" y="9236"/>
                      </a:cubicBezTo>
                      <a:cubicBezTo>
                        <a:pt x="27448" y="7626"/>
                        <a:pt x="30828" y="7297"/>
                        <a:pt x="33867" y="6158"/>
                      </a:cubicBezTo>
                      <a:cubicBezTo>
                        <a:pt x="39042" y="4218"/>
                        <a:pt x="44130" y="2053"/>
                        <a:pt x="49261" y="0"/>
                      </a:cubicBezTo>
                      <a:lnTo>
                        <a:pt x="366376" y="3079"/>
                      </a:lnTo>
                      <a:cubicBezTo>
                        <a:pt x="370964" y="3208"/>
                        <a:pt x="374473" y="7428"/>
                        <a:pt x="378691" y="9236"/>
                      </a:cubicBezTo>
                      <a:cubicBezTo>
                        <a:pt x="381674" y="10514"/>
                        <a:pt x="385090" y="10739"/>
                        <a:pt x="387927" y="12315"/>
                      </a:cubicBezTo>
                      <a:cubicBezTo>
                        <a:pt x="404501" y="21523"/>
                        <a:pt x="404416" y="22646"/>
                        <a:pt x="415636" y="33867"/>
                      </a:cubicBezTo>
                      <a:cubicBezTo>
                        <a:pt x="416662" y="37972"/>
                        <a:pt x="417499" y="42129"/>
                        <a:pt x="418715" y="46182"/>
                      </a:cubicBezTo>
                      <a:cubicBezTo>
                        <a:pt x="420580" y="52399"/>
                        <a:pt x="424873" y="64655"/>
                        <a:pt x="424873" y="64655"/>
                      </a:cubicBezTo>
                      <a:cubicBezTo>
                        <a:pt x="423847" y="80049"/>
                        <a:pt x="436938" y="107891"/>
                        <a:pt x="421794" y="110836"/>
                      </a:cubicBezTo>
                      <a:cubicBezTo>
                        <a:pt x="350262" y="124745"/>
                        <a:pt x="276050" y="109557"/>
                        <a:pt x="203200" y="107758"/>
                      </a:cubicBezTo>
                      <a:cubicBezTo>
                        <a:pt x="198053" y="107631"/>
                        <a:pt x="151228" y="102325"/>
                        <a:pt x="144703" y="101600"/>
                      </a:cubicBezTo>
                      <a:cubicBezTo>
                        <a:pt x="125738" y="95278"/>
                        <a:pt x="145041" y="101101"/>
                        <a:pt x="113915" y="95442"/>
                      </a:cubicBezTo>
                      <a:cubicBezTo>
                        <a:pt x="109752" y="94685"/>
                        <a:pt x="105749" y="93194"/>
                        <a:pt x="101600" y="92364"/>
                      </a:cubicBezTo>
                      <a:cubicBezTo>
                        <a:pt x="84320" y="88908"/>
                        <a:pt x="73910" y="88261"/>
                        <a:pt x="55418" y="86206"/>
                      </a:cubicBezTo>
                      <a:cubicBezTo>
                        <a:pt x="52339" y="85180"/>
                        <a:pt x="49350" y="83831"/>
                        <a:pt x="46182" y="83127"/>
                      </a:cubicBezTo>
                      <a:cubicBezTo>
                        <a:pt x="40088" y="81773"/>
                        <a:pt x="33851" y="81166"/>
                        <a:pt x="27709" y="80049"/>
                      </a:cubicBezTo>
                      <a:cubicBezTo>
                        <a:pt x="22560" y="79113"/>
                        <a:pt x="17446" y="77996"/>
                        <a:pt x="12315" y="76970"/>
                      </a:cubicBezTo>
                      <a:lnTo>
                        <a:pt x="0" y="7697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Freeform: Shape 80">
                  <a:extLst>
                    <a:ext uri="{FF2B5EF4-FFF2-40B4-BE49-F238E27FC236}">
                      <a16:creationId xmlns:a16="http://schemas.microsoft.com/office/drawing/2014/main" id="{006D6DCC-ACFC-40B2-A643-3AC38DFD0761}"/>
                    </a:ext>
                  </a:extLst>
                </p:cNvPr>
                <p:cNvSpPr/>
                <p:nvPr/>
              </p:nvSpPr>
              <p:spPr>
                <a:xfrm>
                  <a:off x="5279693" y="3761628"/>
                  <a:ext cx="80370" cy="75983"/>
                </a:xfrm>
                <a:custGeom>
                  <a:avLst/>
                  <a:gdLst>
                    <a:gd name="connsiteX0" fmla="*/ 123151 w 194820"/>
                    <a:gd name="connsiteY0" fmla="*/ 21552 h 200122"/>
                    <a:gd name="connsiteX1" fmla="*/ 135466 w 194820"/>
                    <a:gd name="connsiteY1" fmla="*/ 36946 h 200122"/>
                    <a:gd name="connsiteX2" fmla="*/ 163175 w 194820"/>
                    <a:gd name="connsiteY2" fmla="*/ 52340 h 200122"/>
                    <a:gd name="connsiteX3" fmla="*/ 190884 w 194820"/>
                    <a:gd name="connsiteY3" fmla="*/ 67734 h 200122"/>
                    <a:gd name="connsiteX4" fmla="*/ 190884 w 194820"/>
                    <a:gd name="connsiteY4" fmla="*/ 95443 h 200122"/>
                    <a:gd name="connsiteX5" fmla="*/ 181648 w 194820"/>
                    <a:gd name="connsiteY5" fmla="*/ 98522 h 200122"/>
                    <a:gd name="connsiteX6" fmla="*/ 163175 w 194820"/>
                    <a:gd name="connsiteY6" fmla="*/ 110837 h 200122"/>
                    <a:gd name="connsiteX7" fmla="*/ 153939 w 194820"/>
                    <a:gd name="connsiteY7" fmla="*/ 116994 h 200122"/>
                    <a:gd name="connsiteX8" fmla="*/ 144703 w 194820"/>
                    <a:gd name="connsiteY8" fmla="*/ 126231 h 200122"/>
                    <a:gd name="connsiteX9" fmla="*/ 141624 w 194820"/>
                    <a:gd name="connsiteY9" fmla="*/ 135467 h 200122"/>
                    <a:gd name="connsiteX10" fmla="*/ 132387 w 194820"/>
                    <a:gd name="connsiteY10" fmla="*/ 190885 h 200122"/>
                    <a:gd name="connsiteX11" fmla="*/ 113915 w 194820"/>
                    <a:gd name="connsiteY11" fmla="*/ 200122 h 200122"/>
                    <a:gd name="connsiteX12" fmla="*/ 64654 w 194820"/>
                    <a:gd name="connsiteY12" fmla="*/ 197043 h 200122"/>
                    <a:gd name="connsiteX13" fmla="*/ 52339 w 194820"/>
                    <a:gd name="connsiteY13" fmla="*/ 190885 h 200122"/>
                    <a:gd name="connsiteX14" fmla="*/ 43103 w 194820"/>
                    <a:gd name="connsiteY14" fmla="*/ 187806 h 200122"/>
                    <a:gd name="connsiteX15" fmla="*/ 33866 w 194820"/>
                    <a:gd name="connsiteY15" fmla="*/ 178570 h 200122"/>
                    <a:gd name="connsiteX16" fmla="*/ 24630 w 194820"/>
                    <a:gd name="connsiteY16" fmla="*/ 172413 h 200122"/>
                    <a:gd name="connsiteX17" fmla="*/ 0 w 194820"/>
                    <a:gd name="connsiteY17" fmla="*/ 147782 h 200122"/>
                    <a:gd name="connsiteX18" fmla="*/ 3078 w 194820"/>
                    <a:gd name="connsiteY18" fmla="*/ 110837 h 200122"/>
                    <a:gd name="connsiteX19" fmla="*/ 21551 w 194820"/>
                    <a:gd name="connsiteY19" fmla="*/ 92364 h 200122"/>
                    <a:gd name="connsiteX20" fmla="*/ 33866 w 194820"/>
                    <a:gd name="connsiteY20" fmla="*/ 73891 h 200122"/>
                    <a:gd name="connsiteX21" fmla="*/ 40024 w 194820"/>
                    <a:gd name="connsiteY21" fmla="*/ 64655 h 200122"/>
                    <a:gd name="connsiteX22" fmla="*/ 46181 w 194820"/>
                    <a:gd name="connsiteY22" fmla="*/ 46182 h 200122"/>
                    <a:gd name="connsiteX23" fmla="*/ 49260 w 194820"/>
                    <a:gd name="connsiteY23" fmla="*/ 18473 h 200122"/>
                    <a:gd name="connsiteX24" fmla="*/ 52339 w 194820"/>
                    <a:gd name="connsiteY24" fmla="*/ 9237 h 200122"/>
                    <a:gd name="connsiteX25" fmla="*/ 61575 w 194820"/>
                    <a:gd name="connsiteY25" fmla="*/ 6158 h 200122"/>
                    <a:gd name="connsiteX26" fmla="*/ 70812 w 194820"/>
                    <a:gd name="connsiteY26" fmla="*/ 0 h 200122"/>
                    <a:gd name="connsiteX27" fmla="*/ 83127 w 194820"/>
                    <a:gd name="connsiteY27" fmla="*/ 3079 h 200122"/>
                    <a:gd name="connsiteX28" fmla="*/ 123151 w 194820"/>
                    <a:gd name="connsiteY28" fmla="*/ 21552 h 20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4820" h="200122">
                      <a:moveTo>
                        <a:pt x="123151" y="21552"/>
                      </a:moveTo>
                      <a:cubicBezTo>
                        <a:pt x="131874" y="27196"/>
                        <a:pt x="130582" y="32550"/>
                        <a:pt x="135466" y="36946"/>
                      </a:cubicBezTo>
                      <a:cubicBezTo>
                        <a:pt x="166210" y="64615"/>
                        <a:pt x="142721" y="40977"/>
                        <a:pt x="163175" y="52340"/>
                      </a:cubicBezTo>
                      <a:cubicBezTo>
                        <a:pt x="194934" y="69984"/>
                        <a:pt x="169985" y="60767"/>
                        <a:pt x="190884" y="67734"/>
                      </a:cubicBezTo>
                      <a:cubicBezTo>
                        <a:pt x="194257" y="77852"/>
                        <a:pt x="197729" y="83464"/>
                        <a:pt x="190884" y="95443"/>
                      </a:cubicBezTo>
                      <a:cubicBezTo>
                        <a:pt x="189274" y="98261"/>
                        <a:pt x="184485" y="96946"/>
                        <a:pt x="181648" y="98522"/>
                      </a:cubicBezTo>
                      <a:cubicBezTo>
                        <a:pt x="175179" y="102116"/>
                        <a:pt x="169333" y="106732"/>
                        <a:pt x="163175" y="110837"/>
                      </a:cubicBezTo>
                      <a:cubicBezTo>
                        <a:pt x="160096" y="112889"/>
                        <a:pt x="156555" y="114378"/>
                        <a:pt x="153939" y="116994"/>
                      </a:cubicBezTo>
                      <a:lnTo>
                        <a:pt x="144703" y="126231"/>
                      </a:lnTo>
                      <a:cubicBezTo>
                        <a:pt x="143677" y="129310"/>
                        <a:pt x="141982" y="132242"/>
                        <a:pt x="141624" y="135467"/>
                      </a:cubicBezTo>
                      <a:cubicBezTo>
                        <a:pt x="139639" y="153330"/>
                        <a:pt x="146782" y="176490"/>
                        <a:pt x="132387" y="190885"/>
                      </a:cubicBezTo>
                      <a:cubicBezTo>
                        <a:pt x="126418" y="196854"/>
                        <a:pt x="121428" y="197617"/>
                        <a:pt x="113915" y="200122"/>
                      </a:cubicBezTo>
                      <a:cubicBezTo>
                        <a:pt x="97495" y="199096"/>
                        <a:pt x="80924" y="199484"/>
                        <a:pt x="64654" y="197043"/>
                      </a:cubicBezTo>
                      <a:cubicBezTo>
                        <a:pt x="60115" y="196362"/>
                        <a:pt x="56557" y="192693"/>
                        <a:pt x="52339" y="190885"/>
                      </a:cubicBezTo>
                      <a:cubicBezTo>
                        <a:pt x="49356" y="189607"/>
                        <a:pt x="46182" y="188832"/>
                        <a:pt x="43103" y="187806"/>
                      </a:cubicBezTo>
                      <a:cubicBezTo>
                        <a:pt x="40024" y="184727"/>
                        <a:pt x="37211" y="181357"/>
                        <a:pt x="33866" y="178570"/>
                      </a:cubicBezTo>
                      <a:cubicBezTo>
                        <a:pt x="31023" y="176201"/>
                        <a:pt x="27066" y="175198"/>
                        <a:pt x="24630" y="172413"/>
                      </a:cubicBezTo>
                      <a:cubicBezTo>
                        <a:pt x="1512" y="145992"/>
                        <a:pt x="24055" y="159810"/>
                        <a:pt x="0" y="147782"/>
                      </a:cubicBezTo>
                      <a:cubicBezTo>
                        <a:pt x="1026" y="135467"/>
                        <a:pt x="-1401" y="122354"/>
                        <a:pt x="3078" y="110837"/>
                      </a:cubicBezTo>
                      <a:cubicBezTo>
                        <a:pt x="6234" y="102721"/>
                        <a:pt x="16721" y="99610"/>
                        <a:pt x="21551" y="92364"/>
                      </a:cubicBezTo>
                      <a:lnTo>
                        <a:pt x="33866" y="73891"/>
                      </a:lnTo>
                      <a:cubicBezTo>
                        <a:pt x="35919" y="70812"/>
                        <a:pt x="38854" y="68165"/>
                        <a:pt x="40024" y="64655"/>
                      </a:cubicBezTo>
                      <a:lnTo>
                        <a:pt x="46181" y="46182"/>
                      </a:lnTo>
                      <a:cubicBezTo>
                        <a:pt x="47207" y="36946"/>
                        <a:pt x="47732" y="27640"/>
                        <a:pt x="49260" y="18473"/>
                      </a:cubicBezTo>
                      <a:cubicBezTo>
                        <a:pt x="49794" y="15272"/>
                        <a:pt x="50044" y="11532"/>
                        <a:pt x="52339" y="9237"/>
                      </a:cubicBezTo>
                      <a:cubicBezTo>
                        <a:pt x="54634" y="6942"/>
                        <a:pt x="58672" y="7609"/>
                        <a:pt x="61575" y="6158"/>
                      </a:cubicBezTo>
                      <a:cubicBezTo>
                        <a:pt x="64885" y="4503"/>
                        <a:pt x="67733" y="2053"/>
                        <a:pt x="70812" y="0"/>
                      </a:cubicBezTo>
                      <a:cubicBezTo>
                        <a:pt x="74917" y="1026"/>
                        <a:pt x="79453" y="980"/>
                        <a:pt x="83127" y="3079"/>
                      </a:cubicBezTo>
                      <a:cubicBezTo>
                        <a:pt x="86907" y="5239"/>
                        <a:pt x="114428" y="15908"/>
                        <a:pt x="123151"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Freeform: Shape 81">
                  <a:extLst>
                    <a:ext uri="{FF2B5EF4-FFF2-40B4-BE49-F238E27FC236}">
                      <a16:creationId xmlns:a16="http://schemas.microsoft.com/office/drawing/2014/main" id="{02A015CD-BBB5-4542-82C2-9BB256E8F6B6}"/>
                    </a:ext>
                  </a:extLst>
                </p:cNvPr>
                <p:cNvSpPr/>
                <p:nvPr/>
              </p:nvSpPr>
              <p:spPr>
                <a:xfrm>
                  <a:off x="5221268" y="3703181"/>
                  <a:ext cx="91448" cy="74979"/>
                </a:xfrm>
                <a:custGeom>
                  <a:avLst/>
                  <a:gdLst>
                    <a:gd name="connsiteX0" fmla="*/ 110837 w 221673"/>
                    <a:gd name="connsiteY0" fmla="*/ 197042 h 197479"/>
                    <a:gd name="connsiteX1" fmla="*/ 138546 w 221673"/>
                    <a:gd name="connsiteY1" fmla="*/ 181649 h 197479"/>
                    <a:gd name="connsiteX2" fmla="*/ 150861 w 221673"/>
                    <a:gd name="connsiteY2" fmla="*/ 178570 h 197479"/>
                    <a:gd name="connsiteX3" fmla="*/ 160097 w 221673"/>
                    <a:gd name="connsiteY3" fmla="*/ 172412 h 197479"/>
                    <a:gd name="connsiteX4" fmla="*/ 175491 w 221673"/>
                    <a:gd name="connsiteY4" fmla="*/ 163176 h 197479"/>
                    <a:gd name="connsiteX5" fmla="*/ 203200 w 221673"/>
                    <a:gd name="connsiteY5" fmla="*/ 141624 h 197479"/>
                    <a:gd name="connsiteX6" fmla="*/ 209358 w 221673"/>
                    <a:gd name="connsiteY6" fmla="*/ 129309 h 197479"/>
                    <a:gd name="connsiteX7" fmla="*/ 215516 w 221673"/>
                    <a:gd name="connsiteY7" fmla="*/ 110836 h 197479"/>
                    <a:gd name="connsiteX8" fmla="*/ 221673 w 221673"/>
                    <a:gd name="connsiteY8" fmla="*/ 101600 h 197479"/>
                    <a:gd name="connsiteX9" fmla="*/ 209358 w 221673"/>
                    <a:gd name="connsiteY9" fmla="*/ 61576 h 197479"/>
                    <a:gd name="connsiteX10" fmla="*/ 190885 w 221673"/>
                    <a:gd name="connsiteY10" fmla="*/ 58497 h 197479"/>
                    <a:gd name="connsiteX11" fmla="*/ 172412 w 221673"/>
                    <a:gd name="connsiteY11" fmla="*/ 46182 h 197479"/>
                    <a:gd name="connsiteX12" fmla="*/ 150861 w 221673"/>
                    <a:gd name="connsiteY12" fmla="*/ 36945 h 197479"/>
                    <a:gd name="connsiteX13" fmla="*/ 135467 w 221673"/>
                    <a:gd name="connsiteY13" fmla="*/ 18473 h 197479"/>
                    <a:gd name="connsiteX14" fmla="*/ 129309 w 221673"/>
                    <a:gd name="connsiteY14" fmla="*/ 9236 h 197479"/>
                    <a:gd name="connsiteX15" fmla="*/ 120073 w 221673"/>
                    <a:gd name="connsiteY15" fmla="*/ 6158 h 197479"/>
                    <a:gd name="connsiteX16" fmla="*/ 107758 w 221673"/>
                    <a:gd name="connsiteY16" fmla="*/ 0 h 197479"/>
                    <a:gd name="connsiteX17" fmla="*/ 58497 w 221673"/>
                    <a:gd name="connsiteY17" fmla="*/ 3079 h 197479"/>
                    <a:gd name="connsiteX18" fmla="*/ 55419 w 221673"/>
                    <a:gd name="connsiteY18" fmla="*/ 12315 h 197479"/>
                    <a:gd name="connsiteX19" fmla="*/ 52340 w 221673"/>
                    <a:gd name="connsiteY19" fmla="*/ 40024 h 197479"/>
                    <a:gd name="connsiteX20" fmla="*/ 33867 w 221673"/>
                    <a:gd name="connsiteY20" fmla="*/ 43103 h 197479"/>
                    <a:gd name="connsiteX21" fmla="*/ 24631 w 221673"/>
                    <a:gd name="connsiteY21" fmla="*/ 46182 h 197479"/>
                    <a:gd name="connsiteX22" fmla="*/ 12316 w 221673"/>
                    <a:gd name="connsiteY22" fmla="*/ 49261 h 197479"/>
                    <a:gd name="connsiteX23" fmla="*/ 3079 w 221673"/>
                    <a:gd name="connsiteY23" fmla="*/ 58497 h 197479"/>
                    <a:gd name="connsiteX24" fmla="*/ 0 w 221673"/>
                    <a:gd name="connsiteY24" fmla="*/ 67733 h 197479"/>
                    <a:gd name="connsiteX25" fmla="*/ 12316 w 221673"/>
                    <a:gd name="connsiteY25" fmla="*/ 101600 h 197479"/>
                    <a:gd name="connsiteX26" fmla="*/ 21552 w 221673"/>
                    <a:gd name="connsiteY26" fmla="*/ 104679 h 197479"/>
                    <a:gd name="connsiteX27" fmla="*/ 27709 w 221673"/>
                    <a:gd name="connsiteY27" fmla="*/ 116994 h 197479"/>
                    <a:gd name="connsiteX28" fmla="*/ 43103 w 221673"/>
                    <a:gd name="connsiteY28" fmla="*/ 123152 h 197479"/>
                    <a:gd name="connsiteX29" fmla="*/ 61576 w 221673"/>
                    <a:gd name="connsiteY29" fmla="*/ 138545 h 197479"/>
                    <a:gd name="connsiteX30" fmla="*/ 64655 w 221673"/>
                    <a:gd name="connsiteY30" fmla="*/ 153939 h 197479"/>
                    <a:gd name="connsiteX31" fmla="*/ 73891 w 221673"/>
                    <a:gd name="connsiteY31" fmla="*/ 163176 h 197479"/>
                    <a:gd name="connsiteX32" fmla="*/ 110837 w 221673"/>
                    <a:gd name="connsiteY32" fmla="*/ 197042 h 19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73" h="197479">
                      <a:moveTo>
                        <a:pt x="110837" y="197042"/>
                      </a:moveTo>
                      <a:cubicBezTo>
                        <a:pt x="121613" y="200121"/>
                        <a:pt x="128953" y="186077"/>
                        <a:pt x="138546" y="181649"/>
                      </a:cubicBezTo>
                      <a:cubicBezTo>
                        <a:pt x="142388" y="179876"/>
                        <a:pt x="146972" y="180237"/>
                        <a:pt x="150861" y="178570"/>
                      </a:cubicBezTo>
                      <a:cubicBezTo>
                        <a:pt x="154262" y="177112"/>
                        <a:pt x="156959" y="174373"/>
                        <a:pt x="160097" y="172412"/>
                      </a:cubicBezTo>
                      <a:cubicBezTo>
                        <a:pt x="165171" y="169240"/>
                        <a:pt x="170442" y="166389"/>
                        <a:pt x="175491" y="163176"/>
                      </a:cubicBezTo>
                      <a:cubicBezTo>
                        <a:pt x="183832" y="157868"/>
                        <a:pt x="196824" y="150551"/>
                        <a:pt x="203200" y="141624"/>
                      </a:cubicBezTo>
                      <a:cubicBezTo>
                        <a:pt x="205868" y="137889"/>
                        <a:pt x="207653" y="133570"/>
                        <a:pt x="209358" y="129309"/>
                      </a:cubicBezTo>
                      <a:cubicBezTo>
                        <a:pt x="211769" y="123283"/>
                        <a:pt x="211916" y="116237"/>
                        <a:pt x="215516" y="110836"/>
                      </a:cubicBezTo>
                      <a:lnTo>
                        <a:pt x="221673" y="101600"/>
                      </a:lnTo>
                      <a:cubicBezTo>
                        <a:pt x="220437" y="89245"/>
                        <a:pt x="224926" y="68495"/>
                        <a:pt x="209358" y="61576"/>
                      </a:cubicBezTo>
                      <a:cubicBezTo>
                        <a:pt x="203653" y="59041"/>
                        <a:pt x="197043" y="59523"/>
                        <a:pt x="190885" y="58497"/>
                      </a:cubicBezTo>
                      <a:cubicBezTo>
                        <a:pt x="171073" y="51892"/>
                        <a:pt x="192591" y="60595"/>
                        <a:pt x="172412" y="46182"/>
                      </a:cubicBezTo>
                      <a:cubicBezTo>
                        <a:pt x="165753" y="41426"/>
                        <a:pt x="158399" y="39458"/>
                        <a:pt x="150861" y="36945"/>
                      </a:cubicBezTo>
                      <a:cubicBezTo>
                        <a:pt x="135568" y="14008"/>
                        <a:pt x="155226" y="42184"/>
                        <a:pt x="135467" y="18473"/>
                      </a:cubicBezTo>
                      <a:cubicBezTo>
                        <a:pt x="133098" y="15630"/>
                        <a:pt x="132199" y="11548"/>
                        <a:pt x="129309" y="9236"/>
                      </a:cubicBezTo>
                      <a:cubicBezTo>
                        <a:pt x="126775" y="7209"/>
                        <a:pt x="123056" y="7436"/>
                        <a:pt x="120073" y="6158"/>
                      </a:cubicBezTo>
                      <a:cubicBezTo>
                        <a:pt x="115854" y="4350"/>
                        <a:pt x="111863" y="2053"/>
                        <a:pt x="107758" y="0"/>
                      </a:cubicBezTo>
                      <a:cubicBezTo>
                        <a:pt x="91338" y="1026"/>
                        <a:pt x="74512" y="-689"/>
                        <a:pt x="58497" y="3079"/>
                      </a:cubicBezTo>
                      <a:cubicBezTo>
                        <a:pt x="55338" y="3822"/>
                        <a:pt x="55952" y="9114"/>
                        <a:pt x="55419" y="12315"/>
                      </a:cubicBezTo>
                      <a:cubicBezTo>
                        <a:pt x="53891" y="21482"/>
                        <a:pt x="57669" y="32411"/>
                        <a:pt x="52340" y="40024"/>
                      </a:cubicBezTo>
                      <a:cubicBezTo>
                        <a:pt x="48760" y="45138"/>
                        <a:pt x="40025" y="42077"/>
                        <a:pt x="33867" y="43103"/>
                      </a:cubicBezTo>
                      <a:cubicBezTo>
                        <a:pt x="30788" y="44129"/>
                        <a:pt x="27751" y="45290"/>
                        <a:pt x="24631" y="46182"/>
                      </a:cubicBezTo>
                      <a:cubicBezTo>
                        <a:pt x="20562" y="47345"/>
                        <a:pt x="15990" y="47162"/>
                        <a:pt x="12316" y="49261"/>
                      </a:cubicBezTo>
                      <a:cubicBezTo>
                        <a:pt x="8536" y="51421"/>
                        <a:pt x="6158" y="55418"/>
                        <a:pt x="3079" y="58497"/>
                      </a:cubicBezTo>
                      <a:cubicBezTo>
                        <a:pt x="2053" y="61576"/>
                        <a:pt x="0" y="64488"/>
                        <a:pt x="0" y="67733"/>
                      </a:cubicBezTo>
                      <a:cubicBezTo>
                        <a:pt x="0" y="81586"/>
                        <a:pt x="1415" y="92516"/>
                        <a:pt x="12316" y="101600"/>
                      </a:cubicBezTo>
                      <a:cubicBezTo>
                        <a:pt x="14809" y="103678"/>
                        <a:pt x="18473" y="103653"/>
                        <a:pt x="21552" y="104679"/>
                      </a:cubicBezTo>
                      <a:cubicBezTo>
                        <a:pt x="23604" y="108784"/>
                        <a:pt x="24224" y="114007"/>
                        <a:pt x="27709" y="116994"/>
                      </a:cubicBezTo>
                      <a:cubicBezTo>
                        <a:pt x="31905" y="120591"/>
                        <a:pt x="38160" y="120680"/>
                        <a:pt x="43103" y="123152"/>
                      </a:cubicBezTo>
                      <a:cubicBezTo>
                        <a:pt x="51679" y="127440"/>
                        <a:pt x="54764" y="131733"/>
                        <a:pt x="61576" y="138545"/>
                      </a:cubicBezTo>
                      <a:cubicBezTo>
                        <a:pt x="62602" y="143676"/>
                        <a:pt x="62315" y="149258"/>
                        <a:pt x="64655" y="153939"/>
                      </a:cubicBezTo>
                      <a:cubicBezTo>
                        <a:pt x="66602" y="157833"/>
                        <a:pt x="71776" y="159370"/>
                        <a:pt x="73891" y="163176"/>
                      </a:cubicBezTo>
                      <a:cubicBezTo>
                        <a:pt x="80698" y="175429"/>
                        <a:pt x="100061" y="193963"/>
                        <a:pt x="110837" y="1970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Freeform: Shape 82">
                  <a:extLst>
                    <a:ext uri="{FF2B5EF4-FFF2-40B4-BE49-F238E27FC236}">
                      <a16:creationId xmlns:a16="http://schemas.microsoft.com/office/drawing/2014/main" id="{0BA5BC50-8839-45DD-B121-48B9B96A1D26}"/>
                    </a:ext>
                  </a:extLst>
                </p:cNvPr>
                <p:cNvSpPr/>
                <p:nvPr/>
              </p:nvSpPr>
              <p:spPr>
                <a:xfrm>
                  <a:off x="5281921" y="3616678"/>
                  <a:ext cx="80273" cy="92348"/>
                </a:xfrm>
                <a:custGeom>
                  <a:avLst/>
                  <a:gdLst>
                    <a:gd name="connsiteX0" fmla="*/ 154697 w 194584"/>
                    <a:gd name="connsiteY0" fmla="*/ 221672 h 243224"/>
                    <a:gd name="connsiteX1" fmla="*/ 157775 w 194584"/>
                    <a:gd name="connsiteY1" fmla="*/ 160097 h 243224"/>
                    <a:gd name="connsiteX2" fmla="*/ 170091 w 194584"/>
                    <a:gd name="connsiteY2" fmla="*/ 150860 h 243224"/>
                    <a:gd name="connsiteX3" fmla="*/ 182406 w 194584"/>
                    <a:gd name="connsiteY3" fmla="*/ 138545 h 243224"/>
                    <a:gd name="connsiteX4" fmla="*/ 185484 w 194584"/>
                    <a:gd name="connsiteY4" fmla="*/ 129309 h 243224"/>
                    <a:gd name="connsiteX5" fmla="*/ 191642 w 194584"/>
                    <a:gd name="connsiteY5" fmla="*/ 120072 h 243224"/>
                    <a:gd name="connsiteX6" fmla="*/ 179327 w 194584"/>
                    <a:gd name="connsiteY6" fmla="*/ 61575 h 243224"/>
                    <a:gd name="connsiteX7" fmla="*/ 167012 w 194584"/>
                    <a:gd name="connsiteY7" fmla="*/ 58497 h 243224"/>
                    <a:gd name="connsiteX8" fmla="*/ 154697 w 194584"/>
                    <a:gd name="connsiteY8" fmla="*/ 49260 h 243224"/>
                    <a:gd name="connsiteX9" fmla="*/ 130066 w 194584"/>
                    <a:gd name="connsiteY9" fmla="*/ 43103 h 243224"/>
                    <a:gd name="connsiteX10" fmla="*/ 111594 w 194584"/>
                    <a:gd name="connsiteY10" fmla="*/ 27709 h 243224"/>
                    <a:gd name="connsiteX11" fmla="*/ 105436 w 194584"/>
                    <a:gd name="connsiteY11" fmla="*/ 9236 h 243224"/>
                    <a:gd name="connsiteX12" fmla="*/ 102357 w 194584"/>
                    <a:gd name="connsiteY12" fmla="*/ 0 h 243224"/>
                    <a:gd name="connsiteX13" fmla="*/ 80806 w 194584"/>
                    <a:gd name="connsiteY13" fmla="*/ 3079 h 243224"/>
                    <a:gd name="connsiteX14" fmla="*/ 71569 w 194584"/>
                    <a:gd name="connsiteY14" fmla="*/ 9236 h 243224"/>
                    <a:gd name="connsiteX15" fmla="*/ 53097 w 194584"/>
                    <a:gd name="connsiteY15" fmla="*/ 12315 h 243224"/>
                    <a:gd name="connsiteX16" fmla="*/ 28466 w 194584"/>
                    <a:gd name="connsiteY16" fmla="*/ 21551 h 243224"/>
                    <a:gd name="connsiteX17" fmla="*/ 16151 w 194584"/>
                    <a:gd name="connsiteY17" fmla="*/ 40024 h 243224"/>
                    <a:gd name="connsiteX18" fmla="*/ 3836 w 194584"/>
                    <a:gd name="connsiteY18" fmla="*/ 95442 h 243224"/>
                    <a:gd name="connsiteX19" fmla="*/ 3836 w 194584"/>
                    <a:gd name="connsiteY19" fmla="*/ 144703 h 243224"/>
                    <a:gd name="connsiteX20" fmla="*/ 16151 w 194584"/>
                    <a:gd name="connsiteY20" fmla="*/ 150860 h 243224"/>
                    <a:gd name="connsiteX21" fmla="*/ 40781 w 194584"/>
                    <a:gd name="connsiteY21" fmla="*/ 178569 h 243224"/>
                    <a:gd name="connsiteX22" fmla="*/ 65412 w 194584"/>
                    <a:gd name="connsiteY22" fmla="*/ 200121 h 243224"/>
                    <a:gd name="connsiteX23" fmla="*/ 71569 w 194584"/>
                    <a:gd name="connsiteY23" fmla="*/ 209357 h 243224"/>
                    <a:gd name="connsiteX24" fmla="*/ 77727 w 194584"/>
                    <a:gd name="connsiteY24" fmla="*/ 221672 h 243224"/>
                    <a:gd name="connsiteX25" fmla="*/ 86963 w 194584"/>
                    <a:gd name="connsiteY25" fmla="*/ 224751 h 243224"/>
                    <a:gd name="connsiteX26" fmla="*/ 108515 w 194584"/>
                    <a:gd name="connsiteY26" fmla="*/ 240145 h 243224"/>
                    <a:gd name="connsiteX27" fmla="*/ 117751 w 194584"/>
                    <a:gd name="connsiteY27" fmla="*/ 243224 h 243224"/>
                    <a:gd name="connsiteX28" fmla="*/ 136224 w 194584"/>
                    <a:gd name="connsiteY28" fmla="*/ 233988 h 243224"/>
                    <a:gd name="connsiteX29" fmla="*/ 154697 w 194584"/>
                    <a:gd name="connsiteY29" fmla="*/ 221672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4584" h="243224">
                      <a:moveTo>
                        <a:pt x="154697" y="221672"/>
                      </a:moveTo>
                      <a:cubicBezTo>
                        <a:pt x="158289" y="209357"/>
                        <a:pt x="153409" y="180179"/>
                        <a:pt x="157775" y="160097"/>
                      </a:cubicBezTo>
                      <a:cubicBezTo>
                        <a:pt x="158865" y="155082"/>
                        <a:pt x="166229" y="154239"/>
                        <a:pt x="170091" y="150860"/>
                      </a:cubicBezTo>
                      <a:cubicBezTo>
                        <a:pt x="174460" y="147037"/>
                        <a:pt x="178301" y="142650"/>
                        <a:pt x="182406" y="138545"/>
                      </a:cubicBezTo>
                      <a:cubicBezTo>
                        <a:pt x="183432" y="135466"/>
                        <a:pt x="184033" y="132212"/>
                        <a:pt x="185484" y="129309"/>
                      </a:cubicBezTo>
                      <a:cubicBezTo>
                        <a:pt x="187139" y="125999"/>
                        <a:pt x="191457" y="123768"/>
                        <a:pt x="191642" y="120072"/>
                      </a:cubicBezTo>
                      <a:cubicBezTo>
                        <a:pt x="193007" y="92784"/>
                        <a:pt x="202117" y="71342"/>
                        <a:pt x="179327" y="61575"/>
                      </a:cubicBezTo>
                      <a:cubicBezTo>
                        <a:pt x="175438" y="59908"/>
                        <a:pt x="171117" y="59523"/>
                        <a:pt x="167012" y="58497"/>
                      </a:cubicBezTo>
                      <a:cubicBezTo>
                        <a:pt x="162907" y="55418"/>
                        <a:pt x="159152" y="51806"/>
                        <a:pt x="154697" y="49260"/>
                      </a:cubicBezTo>
                      <a:cubicBezTo>
                        <a:pt x="149603" y="46349"/>
                        <a:pt x="133957" y="43881"/>
                        <a:pt x="130066" y="43103"/>
                      </a:cubicBezTo>
                      <a:cubicBezTo>
                        <a:pt x="119068" y="37603"/>
                        <a:pt x="116567" y="38899"/>
                        <a:pt x="111594" y="27709"/>
                      </a:cubicBezTo>
                      <a:cubicBezTo>
                        <a:pt x="108958" y="21778"/>
                        <a:pt x="107489" y="15394"/>
                        <a:pt x="105436" y="9236"/>
                      </a:cubicBezTo>
                      <a:lnTo>
                        <a:pt x="102357" y="0"/>
                      </a:lnTo>
                      <a:cubicBezTo>
                        <a:pt x="95173" y="1026"/>
                        <a:pt x="87757" y="994"/>
                        <a:pt x="80806" y="3079"/>
                      </a:cubicBezTo>
                      <a:cubicBezTo>
                        <a:pt x="77262" y="4142"/>
                        <a:pt x="75079" y="8066"/>
                        <a:pt x="71569" y="9236"/>
                      </a:cubicBezTo>
                      <a:cubicBezTo>
                        <a:pt x="65647" y="11210"/>
                        <a:pt x="59218" y="11091"/>
                        <a:pt x="53097" y="12315"/>
                      </a:cubicBezTo>
                      <a:cubicBezTo>
                        <a:pt x="39123" y="15110"/>
                        <a:pt x="41535" y="15017"/>
                        <a:pt x="28466" y="21551"/>
                      </a:cubicBezTo>
                      <a:cubicBezTo>
                        <a:pt x="24361" y="27709"/>
                        <a:pt x="16613" y="32638"/>
                        <a:pt x="16151" y="40024"/>
                      </a:cubicBezTo>
                      <a:cubicBezTo>
                        <a:pt x="12841" y="92978"/>
                        <a:pt x="26761" y="80159"/>
                        <a:pt x="3836" y="95442"/>
                      </a:cubicBezTo>
                      <a:cubicBezTo>
                        <a:pt x="1088" y="111932"/>
                        <a:pt x="-3212" y="127788"/>
                        <a:pt x="3836" y="144703"/>
                      </a:cubicBezTo>
                      <a:cubicBezTo>
                        <a:pt x="5601" y="148939"/>
                        <a:pt x="12046" y="148808"/>
                        <a:pt x="16151" y="150860"/>
                      </a:cubicBezTo>
                      <a:cubicBezTo>
                        <a:pt x="27139" y="167342"/>
                        <a:pt x="19692" y="157480"/>
                        <a:pt x="40781" y="178569"/>
                      </a:cubicBezTo>
                      <a:cubicBezTo>
                        <a:pt x="58792" y="196580"/>
                        <a:pt x="50137" y="189938"/>
                        <a:pt x="65412" y="200121"/>
                      </a:cubicBezTo>
                      <a:cubicBezTo>
                        <a:pt x="67464" y="203200"/>
                        <a:pt x="69733" y="206144"/>
                        <a:pt x="71569" y="209357"/>
                      </a:cubicBezTo>
                      <a:cubicBezTo>
                        <a:pt x="73846" y="213342"/>
                        <a:pt x="74482" y="218427"/>
                        <a:pt x="77727" y="221672"/>
                      </a:cubicBezTo>
                      <a:cubicBezTo>
                        <a:pt x="80022" y="223967"/>
                        <a:pt x="84060" y="223300"/>
                        <a:pt x="86963" y="224751"/>
                      </a:cubicBezTo>
                      <a:cubicBezTo>
                        <a:pt x="96495" y="229517"/>
                        <a:pt x="98751" y="234565"/>
                        <a:pt x="108515" y="240145"/>
                      </a:cubicBezTo>
                      <a:cubicBezTo>
                        <a:pt x="111333" y="241755"/>
                        <a:pt x="114672" y="242198"/>
                        <a:pt x="117751" y="243224"/>
                      </a:cubicBezTo>
                      <a:cubicBezTo>
                        <a:pt x="121772" y="241883"/>
                        <a:pt x="134235" y="238628"/>
                        <a:pt x="136224" y="233988"/>
                      </a:cubicBezTo>
                      <a:cubicBezTo>
                        <a:pt x="138245" y="229272"/>
                        <a:pt x="151105" y="233987"/>
                        <a:pt x="154697" y="22167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Freeform: Shape 83">
                  <a:extLst>
                    <a:ext uri="{FF2B5EF4-FFF2-40B4-BE49-F238E27FC236}">
                      <a16:creationId xmlns:a16="http://schemas.microsoft.com/office/drawing/2014/main" id="{D857B781-62B6-488F-92F2-3CE4FD927AA1}"/>
                    </a:ext>
                  </a:extLst>
                </p:cNvPr>
                <p:cNvSpPr/>
                <p:nvPr/>
              </p:nvSpPr>
              <p:spPr>
                <a:xfrm>
                  <a:off x="5173004" y="3587454"/>
                  <a:ext cx="73666" cy="92348"/>
                </a:xfrm>
                <a:custGeom>
                  <a:avLst/>
                  <a:gdLst>
                    <a:gd name="connsiteX0" fmla="*/ 169334 w 178570"/>
                    <a:gd name="connsiteY0" fmla="*/ 110836 h 243224"/>
                    <a:gd name="connsiteX1" fmla="*/ 150861 w 178570"/>
                    <a:gd name="connsiteY1" fmla="*/ 83127 h 243224"/>
                    <a:gd name="connsiteX2" fmla="*/ 144703 w 178570"/>
                    <a:gd name="connsiteY2" fmla="*/ 73891 h 243224"/>
                    <a:gd name="connsiteX3" fmla="*/ 135467 w 178570"/>
                    <a:gd name="connsiteY3" fmla="*/ 46182 h 243224"/>
                    <a:gd name="connsiteX4" fmla="*/ 132388 w 178570"/>
                    <a:gd name="connsiteY4" fmla="*/ 36945 h 243224"/>
                    <a:gd name="connsiteX5" fmla="*/ 123152 w 178570"/>
                    <a:gd name="connsiteY5" fmla="*/ 30788 h 243224"/>
                    <a:gd name="connsiteX6" fmla="*/ 101600 w 178570"/>
                    <a:gd name="connsiteY6" fmla="*/ 12315 h 243224"/>
                    <a:gd name="connsiteX7" fmla="*/ 89285 w 178570"/>
                    <a:gd name="connsiteY7" fmla="*/ 6158 h 243224"/>
                    <a:gd name="connsiteX8" fmla="*/ 80049 w 178570"/>
                    <a:gd name="connsiteY8" fmla="*/ 0 h 243224"/>
                    <a:gd name="connsiteX9" fmla="*/ 64655 w 178570"/>
                    <a:gd name="connsiteY9" fmla="*/ 3079 h 243224"/>
                    <a:gd name="connsiteX10" fmla="*/ 61576 w 178570"/>
                    <a:gd name="connsiteY10" fmla="*/ 12315 h 243224"/>
                    <a:gd name="connsiteX11" fmla="*/ 58497 w 178570"/>
                    <a:gd name="connsiteY11" fmla="*/ 24630 h 243224"/>
                    <a:gd name="connsiteX12" fmla="*/ 52340 w 178570"/>
                    <a:gd name="connsiteY12" fmla="*/ 36945 h 243224"/>
                    <a:gd name="connsiteX13" fmla="*/ 49261 w 178570"/>
                    <a:gd name="connsiteY13" fmla="*/ 46182 h 243224"/>
                    <a:gd name="connsiteX14" fmla="*/ 46182 w 178570"/>
                    <a:gd name="connsiteY14" fmla="*/ 83127 h 243224"/>
                    <a:gd name="connsiteX15" fmla="*/ 21552 w 178570"/>
                    <a:gd name="connsiteY15" fmla="*/ 107758 h 243224"/>
                    <a:gd name="connsiteX16" fmla="*/ 12316 w 178570"/>
                    <a:gd name="connsiteY16" fmla="*/ 110836 h 243224"/>
                    <a:gd name="connsiteX17" fmla="*/ 0 w 178570"/>
                    <a:gd name="connsiteY17" fmla="*/ 116994 h 243224"/>
                    <a:gd name="connsiteX18" fmla="*/ 3079 w 178570"/>
                    <a:gd name="connsiteY18" fmla="*/ 138545 h 243224"/>
                    <a:gd name="connsiteX19" fmla="*/ 12316 w 178570"/>
                    <a:gd name="connsiteY19" fmla="*/ 147782 h 243224"/>
                    <a:gd name="connsiteX20" fmla="*/ 24631 w 178570"/>
                    <a:gd name="connsiteY20" fmla="*/ 157018 h 243224"/>
                    <a:gd name="connsiteX21" fmla="*/ 58497 w 178570"/>
                    <a:gd name="connsiteY21" fmla="*/ 163176 h 243224"/>
                    <a:gd name="connsiteX22" fmla="*/ 61576 w 178570"/>
                    <a:gd name="connsiteY22" fmla="*/ 172412 h 243224"/>
                    <a:gd name="connsiteX23" fmla="*/ 64655 w 178570"/>
                    <a:gd name="connsiteY23" fmla="*/ 227830 h 243224"/>
                    <a:gd name="connsiteX24" fmla="*/ 98522 w 178570"/>
                    <a:gd name="connsiteY24" fmla="*/ 243224 h 243224"/>
                    <a:gd name="connsiteX25" fmla="*/ 126231 w 178570"/>
                    <a:gd name="connsiteY25" fmla="*/ 240145 h 243224"/>
                    <a:gd name="connsiteX26" fmla="*/ 141625 w 178570"/>
                    <a:gd name="connsiteY26" fmla="*/ 224752 h 243224"/>
                    <a:gd name="connsiteX27" fmla="*/ 150861 w 178570"/>
                    <a:gd name="connsiteY27" fmla="*/ 218594 h 243224"/>
                    <a:gd name="connsiteX28" fmla="*/ 153940 w 178570"/>
                    <a:gd name="connsiteY28" fmla="*/ 206279 h 243224"/>
                    <a:gd name="connsiteX29" fmla="*/ 160097 w 178570"/>
                    <a:gd name="connsiteY29" fmla="*/ 197042 h 243224"/>
                    <a:gd name="connsiteX30" fmla="*/ 166255 w 178570"/>
                    <a:gd name="connsiteY30" fmla="*/ 184727 h 243224"/>
                    <a:gd name="connsiteX31" fmla="*/ 169334 w 178570"/>
                    <a:gd name="connsiteY31" fmla="*/ 175491 h 243224"/>
                    <a:gd name="connsiteX32" fmla="*/ 178570 w 178570"/>
                    <a:gd name="connsiteY32" fmla="*/ 157018 h 243224"/>
                    <a:gd name="connsiteX33" fmla="*/ 169334 w 178570"/>
                    <a:gd name="connsiteY33" fmla="*/ 104679 h 243224"/>
                    <a:gd name="connsiteX34" fmla="*/ 169334 w 178570"/>
                    <a:gd name="connsiteY34" fmla="*/ 110836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8570" h="243224">
                      <a:moveTo>
                        <a:pt x="169334" y="110836"/>
                      </a:moveTo>
                      <a:lnTo>
                        <a:pt x="150861" y="83127"/>
                      </a:lnTo>
                      <a:lnTo>
                        <a:pt x="144703" y="73891"/>
                      </a:lnTo>
                      <a:cubicBezTo>
                        <a:pt x="139514" y="47941"/>
                        <a:pt x="145027" y="68488"/>
                        <a:pt x="135467" y="46182"/>
                      </a:cubicBezTo>
                      <a:cubicBezTo>
                        <a:pt x="134188" y="43199"/>
                        <a:pt x="134415" y="39479"/>
                        <a:pt x="132388" y="36945"/>
                      </a:cubicBezTo>
                      <a:cubicBezTo>
                        <a:pt x="130077" y="34056"/>
                        <a:pt x="125994" y="33157"/>
                        <a:pt x="123152" y="30788"/>
                      </a:cubicBezTo>
                      <a:cubicBezTo>
                        <a:pt x="108038" y="18193"/>
                        <a:pt x="120050" y="23846"/>
                        <a:pt x="101600" y="12315"/>
                      </a:cubicBezTo>
                      <a:cubicBezTo>
                        <a:pt x="97708" y="9883"/>
                        <a:pt x="93270" y="8435"/>
                        <a:pt x="89285" y="6158"/>
                      </a:cubicBezTo>
                      <a:cubicBezTo>
                        <a:pt x="86072" y="4322"/>
                        <a:pt x="83128" y="2053"/>
                        <a:pt x="80049" y="0"/>
                      </a:cubicBezTo>
                      <a:cubicBezTo>
                        <a:pt x="74918" y="1026"/>
                        <a:pt x="69009" y="176"/>
                        <a:pt x="64655" y="3079"/>
                      </a:cubicBezTo>
                      <a:cubicBezTo>
                        <a:pt x="61955" y="4879"/>
                        <a:pt x="62468" y="9195"/>
                        <a:pt x="61576" y="12315"/>
                      </a:cubicBezTo>
                      <a:cubicBezTo>
                        <a:pt x="60413" y="16384"/>
                        <a:pt x="59983" y="20668"/>
                        <a:pt x="58497" y="24630"/>
                      </a:cubicBezTo>
                      <a:cubicBezTo>
                        <a:pt x="56886" y="28927"/>
                        <a:pt x="54148" y="32727"/>
                        <a:pt x="52340" y="36945"/>
                      </a:cubicBezTo>
                      <a:cubicBezTo>
                        <a:pt x="51062" y="39928"/>
                        <a:pt x="50287" y="43103"/>
                        <a:pt x="49261" y="46182"/>
                      </a:cubicBezTo>
                      <a:cubicBezTo>
                        <a:pt x="48235" y="58497"/>
                        <a:pt x="49489" y="71220"/>
                        <a:pt x="46182" y="83127"/>
                      </a:cubicBezTo>
                      <a:cubicBezTo>
                        <a:pt x="41849" y="98725"/>
                        <a:pt x="33957" y="102442"/>
                        <a:pt x="21552" y="107758"/>
                      </a:cubicBezTo>
                      <a:cubicBezTo>
                        <a:pt x="18569" y="109036"/>
                        <a:pt x="15299" y="109558"/>
                        <a:pt x="12316" y="110836"/>
                      </a:cubicBezTo>
                      <a:cubicBezTo>
                        <a:pt x="8097" y="112644"/>
                        <a:pt x="4105" y="114941"/>
                        <a:pt x="0" y="116994"/>
                      </a:cubicBezTo>
                      <a:cubicBezTo>
                        <a:pt x="1026" y="124178"/>
                        <a:pt x="384" y="131807"/>
                        <a:pt x="3079" y="138545"/>
                      </a:cubicBezTo>
                      <a:cubicBezTo>
                        <a:pt x="4696" y="142588"/>
                        <a:pt x="9010" y="144948"/>
                        <a:pt x="12316" y="147782"/>
                      </a:cubicBezTo>
                      <a:cubicBezTo>
                        <a:pt x="16212" y="151121"/>
                        <a:pt x="20176" y="154472"/>
                        <a:pt x="24631" y="157018"/>
                      </a:cubicBezTo>
                      <a:cubicBezTo>
                        <a:pt x="32605" y="161575"/>
                        <a:pt x="53876" y="162598"/>
                        <a:pt x="58497" y="163176"/>
                      </a:cubicBezTo>
                      <a:cubicBezTo>
                        <a:pt x="59523" y="166255"/>
                        <a:pt x="61268" y="169181"/>
                        <a:pt x="61576" y="172412"/>
                      </a:cubicBezTo>
                      <a:cubicBezTo>
                        <a:pt x="63330" y="190830"/>
                        <a:pt x="57650" y="210706"/>
                        <a:pt x="64655" y="227830"/>
                      </a:cubicBezTo>
                      <a:cubicBezTo>
                        <a:pt x="66829" y="233143"/>
                        <a:pt x="89544" y="240231"/>
                        <a:pt x="98522" y="243224"/>
                      </a:cubicBezTo>
                      <a:cubicBezTo>
                        <a:pt x="107758" y="242198"/>
                        <a:pt x="117215" y="242399"/>
                        <a:pt x="126231" y="240145"/>
                      </a:cubicBezTo>
                      <a:cubicBezTo>
                        <a:pt x="137176" y="237409"/>
                        <a:pt x="134784" y="231593"/>
                        <a:pt x="141625" y="224752"/>
                      </a:cubicBezTo>
                      <a:cubicBezTo>
                        <a:pt x="144241" y="222136"/>
                        <a:pt x="147782" y="220647"/>
                        <a:pt x="150861" y="218594"/>
                      </a:cubicBezTo>
                      <a:cubicBezTo>
                        <a:pt x="151887" y="214489"/>
                        <a:pt x="152273" y="210168"/>
                        <a:pt x="153940" y="206279"/>
                      </a:cubicBezTo>
                      <a:cubicBezTo>
                        <a:pt x="155398" y="202878"/>
                        <a:pt x="158261" y="200255"/>
                        <a:pt x="160097" y="197042"/>
                      </a:cubicBezTo>
                      <a:cubicBezTo>
                        <a:pt x="162374" y="193057"/>
                        <a:pt x="164447" y="188945"/>
                        <a:pt x="166255" y="184727"/>
                      </a:cubicBezTo>
                      <a:cubicBezTo>
                        <a:pt x="167533" y="181744"/>
                        <a:pt x="167883" y="178394"/>
                        <a:pt x="169334" y="175491"/>
                      </a:cubicBezTo>
                      <a:cubicBezTo>
                        <a:pt x="181269" y="151621"/>
                        <a:pt x="170832" y="180233"/>
                        <a:pt x="178570" y="157018"/>
                      </a:cubicBezTo>
                      <a:cubicBezTo>
                        <a:pt x="172932" y="78096"/>
                        <a:pt x="184070" y="134153"/>
                        <a:pt x="169334" y="104679"/>
                      </a:cubicBezTo>
                      <a:cubicBezTo>
                        <a:pt x="162260" y="90530"/>
                        <a:pt x="170131" y="99317"/>
                        <a:pt x="169334" y="11083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Freeform: Shape 84">
                  <a:extLst>
                    <a:ext uri="{FF2B5EF4-FFF2-40B4-BE49-F238E27FC236}">
                      <a16:creationId xmlns:a16="http://schemas.microsoft.com/office/drawing/2014/main" id="{709E768B-E936-432A-8304-827BE9094CB4}"/>
                    </a:ext>
                  </a:extLst>
                </p:cNvPr>
                <p:cNvSpPr/>
                <p:nvPr/>
              </p:nvSpPr>
              <p:spPr>
                <a:xfrm>
                  <a:off x="5235240" y="3518486"/>
                  <a:ext cx="82557" cy="66630"/>
                </a:xfrm>
                <a:custGeom>
                  <a:avLst/>
                  <a:gdLst>
                    <a:gd name="connsiteX0" fmla="*/ 0 w 200121"/>
                    <a:gd name="connsiteY0" fmla="*/ 83127 h 175490"/>
                    <a:gd name="connsiteX1" fmla="*/ 15394 w 200121"/>
                    <a:gd name="connsiteY1" fmla="*/ 70812 h 175490"/>
                    <a:gd name="connsiteX2" fmla="*/ 27709 w 200121"/>
                    <a:gd name="connsiteY2" fmla="*/ 52339 h 175490"/>
                    <a:gd name="connsiteX3" fmla="*/ 46182 w 200121"/>
                    <a:gd name="connsiteY3" fmla="*/ 30787 h 175490"/>
                    <a:gd name="connsiteX4" fmla="*/ 55418 w 200121"/>
                    <a:gd name="connsiteY4" fmla="*/ 12315 h 175490"/>
                    <a:gd name="connsiteX5" fmla="*/ 76970 w 200121"/>
                    <a:gd name="connsiteY5" fmla="*/ 0 h 175490"/>
                    <a:gd name="connsiteX6" fmla="*/ 101600 w 200121"/>
                    <a:gd name="connsiteY6" fmla="*/ 3078 h 175490"/>
                    <a:gd name="connsiteX7" fmla="*/ 104679 w 200121"/>
                    <a:gd name="connsiteY7" fmla="*/ 12315 h 175490"/>
                    <a:gd name="connsiteX8" fmla="*/ 110836 w 200121"/>
                    <a:gd name="connsiteY8" fmla="*/ 21551 h 175490"/>
                    <a:gd name="connsiteX9" fmla="*/ 120073 w 200121"/>
                    <a:gd name="connsiteY9" fmla="*/ 49260 h 175490"/>
                    <a:gd name="connsiteX10" fmla="*/ 126230 w 200121"/>
                    <a:gd name="connsiteY10" fmla="*/ 64654 h 175490"/>
                    <a:gd name="connsiteX11" fmla="*/ 135467 w 200121"/>
                    <a:gd name="connsiteY11" fmla="*/ 70812 h 175490"/>
                    <a:gd name="connsiteX12" fmla="*/ 153939 w 200121"/>
                    <a:gd name="connsiteY12" fmla="*/ 67733 h 175490"/>
                    <a:gd name="connsiteX13" fmla="*/ 163176 w 200121"/>
                    <a:gd name="connsiteY13" fmla="*/ 64654 h 175490"/>
                    <a:gd name="connsiteX14" fmla="*/ 184727 w 200121"/>
                    <a:gd name="connsiteY14" fmla="*/ 67733 h 175490"/>
                    <a:gd name="connsiteX15" fmla="*/ 197042 w 200121"/>
                    <a:gd name="connsiteY15" fmla="*/ 95442 h 175490"/>
                    <a:gd name="connsiteX16" fmla="*/ 200121 w 200121"/>
                    <a:gd name="connsiteY16" fmla="*/ 104678 h 175490"/>
                    <a:gd name="connsiteX17" fmla="*/ 197042 w 200121"/>
                    <a:gd name="connsiteY17" fmla="*/ 126230 h 175490"/>
                    <a:gd name="connsiteX18" fmla="*/ 172412 w 200121"/>
                    <a:gd name="connsiteY18" fmla="*/ 147781 h 175490"/>
                    <a:gd name="connsiteX19" fmla="*/ 163176 w 200121"/>
                    <a:gd name="connsiteY19" fmla="*/ 150860 h 175490"/>
                    <a:gd name="connsiteX20" fmla="*/ 144703 w 200121"/>
                    <a:gd name="connsiteY20" fmla="*/ 163175 h 175490"/>
                    <a:gd name="connsiteX21" fmla="*/ 135467 w 200121"/>
                    <a:gd name="connsiteY21" fmla="*/ 172412 h 175490"/>
                    <a:gd name="connsiteX22" fmla="*/ 123152 w 200121"/>
                    <a:gd name="connsiteY22" fmla="*/ 175490 h 175490"/>
                    <a:gd name="connsiteX23" fmla="*/ 73891 w 200121"/>
                    <a:gd name="connsiteY23" fmla="*/ 172412 h 175490"/>
                    <a:gd name="connsiteX24" fmla="*/ 55418 w 200121"/>
                    <a:gd name="connsiteY24" fmla="*/ 160097 h 175490"/>
                    <a:gd name="connsiteX25" fmla="*/ 46182 w 200121"/>
                    <a:gd name="connsiteY25" fmla="*/ 153939 h 175490"/>
                    <a:gd name="connsiteX26" fmla="*/ 33867 w 200121"/>
                    <a:gd name="connsiteY26" fmla="*/ 135466 h 175490"/>
                    <a:gd name="connsiteX27" fmla="*/ 27709 w 200121"/>
                    <a:gd name="connsiteY27" fmla="*/ 113915 h 175490"/>
                    <a:gd name="connsiteX28" fmla="*/ 18473 w 200121"/>
                    <a:gd name="connsiteY28" fmla="*/ 104678 h 175490"/>
                    <a:gd name="connsiteX29" fmla="*/ 0 w 200121"/>
                    <a:gd name="connsiteY29" fmla="*/ 83127 h 17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0121" h="175490">
                      <a:moveTo>
                        <a:pt x="0" y="83127"/>
                      </a:moveTo>
                      <a:cubicBezTo>
                        <a:pt x="5131" y="79022"/>
                        <a:pt x="10998" y="75696"/>
                        <a:pt x="15394" y="70812"/>
                      </a:cubicBezTo>
                      <a:cubicBezTo>
                        <a:pt x="20345" y="65311"/>
                        <a:pt x="23269" y="58259"/>
                        <a:pt x="27709" y="52339"/>
                      </a:cubicBezTo>
                      <a:cubicBezTo>
                        <a:pt x="39558" y="36540"/>
                        <a:pt x="33317" y="43652"/>
                        <a:pt x="46182" y="30787"/>
                      </a:cubicBezTo>
                      <a:cubicBezTo>
                        <a:pt x="48686" y="23276"/>
                        <a:pt x="49451" y="18282"/>
                        <a:pt x="55418" y="12315"/>
                      </a:cubicBezTo>
                      <a:cubicBezTo>
                        <a:pt x="59771" y="7962"/>
                        <a:pt x="72139" y="2415"/>
                        <a:pt x="76970" y="0"/>
                      </a:cubicBezTo>
                      <a:cubicBezTo>
                        <a:pt x="85180" y="1026"/>
                        <a:pt x="94039" y="-282"/>
                        <a:pt x="101600" y="3078"/>
                      </a:cubicBezTo>
                      <a:cubicBezTo>
                        <a:pt x="104566" y="4396"/>
                        <a:pt x="103228" y="9412"/>
                        <a:pt x="104679" y="12315"/>
                      </a:cubicBezTo>
                      <a:cubicBezTo>
                        <a:pt x="106334" y="15624"/>
                        <a:pt x="109333" y="18170"/>
                        <a:pt x="110836" y="21551"/>
                      </a:cubicBezTo>
                      <a:cubicBezTo>
                        <a:pt x="116978" y="35371"/>
                        <a:pt x="115462" y="37732"/>
                        <a:pt x="120073" y="49260"/>
                      </a:cubicBezTo>
                      <a:cubicBezTo>
                        <a:pt x="122125" y="54391"/>
                        <a:pt x="123018" y="60157"/>
                        <a:pt x="126230" y="64654"/>
                      </a:cubicBezTo>
                      <a:cubicBezTo>
                        <a:pt x="128381" y="67665"/>
                        <a:pt x="132388" y="68759"/>
                        <a:pt x="135467" y="70812"/>
                      </a:cubicBezTo>
                      <a:cubicBezTo>
                        <a:pt x="141624" y="69786"/>
                        <a:pt x="147845" y="69087"/>
                        <a:pt x="153939" y="67733"/>
                      </a:cubicBezTo>
                      <a:cubicBezTo>
                        <a:pt x="157107" y="67029"/>
                        <a:pt x="159930" y="64654"/>
                        <a:pt x="163176" y="64654"/>
                      </a:cubicBezTo>
                      <a:cubicBezTo>
                        <a:pt x="170433" y="64654"/>
                        <a:pt x="177543" y="66707"/>
                        <a:pt x="184727" y="67733"/>
                      </a:cubicBezTo>
                      <a:cubicBezTo>
                        <a:pt x="194486" y="82370"/>
                        <a:pt x="189714" y="73457"/>
                        <a:pt x="197042" y="95442"/>
                      </a:cubicBezTo>
                      <a:lnTo>
                        <a:pt x="200121" y="104678"/>
                      </a:lnTo>
                      <a:cubicBezTo>
                        <a:pt x="199095" y="111862"/>
                        <a:pt x="199127" y="119279"/>
                        <a:pt x="197042" y="126230"/>
                      </a:cubicBezTo>
                      <a:cubicBezTo>
                        <a:pt x="194248" y="135543"/>
                        <a:pt x="179026" y="145576"/>
                        <a:pt x="172412" y="147781"/>
                      </a:cubicBezTo>
                      <a:cubicBezTo>
                        <a:pt x="169333" y="148807"/>
                        <a:pt x="166013" y="149284"/>
                        <a:pt x="163176" y="150860"/>
                      </a:cubicBezTo>
                      <a:cubicBezTo>
                        <a:pt x="156707" y="154454"/>
                        <a:pt x="149936" y="157942"/>
                        <a:pt x="144703" y="163175"/>
                      </a:cubicBezTo>
                      <a:cubicBezTo>
                        <a:pt x="141624" y="166254"/>
                        <a:pt x="139247" y="170252"/>
                        <a:pt x="135467" y="172412"/>
                      </a:cubicBezTo>
                      <a:cubicBezTo>
                        <a:pt x="131793" y="174511"/>
                        <a:pt x="127257" y="174464"/>
                        <a:pt x="123152" y="175490"/>
                      </a:cubicBezTo>
                      <a:cubicBezTo>
                        <a:pt x="106732" y="174464"/>
                        <a:pt x="89934" y="176058"/>
                        <a:pt x="73891" y="172412"/>
                      </a:cubicBezTo>
                      <a:cubicBezTo>
                        <a:pt x="66674" y="170772"/>
                        <a:pt x="61576" y="164202"/>
                        <a:pt x="55418" y="160097"/>
                      </a:cubicBezTo>
                      <a:lnTo>
                        <a:pt x="46182" y="153939"/>
                      </a:lnTo>
                      <a:cubicBezTo>
                        <a:pt x="38861" y="131978"/>
                        <a:pt x="49242" y="158528"/>
                        <a:pt x="33867" y="135466"/>
                      </a:cubicBezTo>
                      <a:cubicBezTo>
                        <a:pt x="29265" y="128563"/>
                        <a:pt x="31816" y="121103"/>
                        <a:pt x="27709" y="113915"/>
                      </a:cubicBezTo>
                      <a:cubicBezTo>
                        <a:pt x="25549" y="110135"/>
                        <a:pt x="21552" y="107757"/>
                        <a:pt x="18473" y="104678"/>
                      </a:cubicBezTo>
                      <a:lnTo>
                        <a:pt x="0" y="8312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Freeform: Shape 85">
                  <a:extLst>
                    <a:ext uri="{FF2B5EF4-FFF2-40B4-BE49-F238E27FC236}">
                      <a16:creationId xmlns:a16="http://schemas.microsoft.com/office/drawing/2014/main" id="{F1E99954-39C4-4877-A89F-71EC34BF4E1D}"/>
                    </a:ext>
                  </a:extLst>
                </p:cNvPr>
                <p:cNvSpPr/>
                <p:nvPr/>
              </p:nvSpPr>
              <p:spPr>
                <a:xfrm>
                  <a:off x="5194151" y="3427307"/>
                  <a:ext cx="79210" cy="59480"/>
                </a:xfrm>
                <a:custGeom>
                  <a:avLst/>
                  <a:gdLst>
                    <a:gd name="connsiteX0" fmla="*/ 114994 w 192008"/>
                    <a:gd name="connsiteY0" fmla="*/ 150861 h 156659"/>
                    <a:gd name="connsiteX1" fmla="*/ 170412 w 192008"/>
                    <a:gd name="connsiteY1" fmla="*/ 150861 h 156659"/>
                    <a:gd name="connsiteX2" fmla="*/ 176570 w 192008"/>
                    <a:gd name="connsiteY2" fmla="*/ 86206 h 156659"/>
                    <a:gd name="connsiteX3" fmla="*/ 179649 w 192008"/>
                    <a:gd name="connsiteY3" fmla="*/ 76970 h 156659"/>
                    <a:gd name="connsiteX4" fmla="*/ 188885 w 192008"/>
                    <a:gd name="connsiteY4" fmla="*/ 67733 h 156659"/>
                    <a:gd name="connsiteX5" fmla="*/ 191964 w 192008"/>
                    <a:gd name="connsiteY5" fmla="*/ 58497 h 156659"/>
                    <a:gd name="connsiteX6" fmla="*/ 185806 w 192008"/>
                    <a:gd name="connsiteY6" fmla="*/ 43103 h 156659"/>
                    <a:gd name="connsiteX7" fmla="*/ 158097 w 192008"/>
                    <a:gd name="connsiteY7" fmla="*/ 30788 h 156659"/>
                    <a:gd name="connsiteX8" fmla="*/ 145782 w 192008"/>
                    <a:gd name="connsiteY8" fmla="*/ 24630 h 156659"/>
                    <a:gd name="connsiteX9" fmla="*/ 130388 w 192008"/>
                    <a:gd name="connsiteY9" fmla="*/ 6158 h 156659"/>
                    <a:gd name="connsiteX10" fmla="*/ 118073 w 192008"/>
                    <a:gd name="connsiteY10" fmla="*/ 3079 h 156659"/>
                    <a:gd name="connsiteX11" fmla="*/ 108836 w 192008"/>
                    <a:gd name="connsiteY11" fmla="*/ 0 h 156659"/>
                    <a:gd name="connsiteX12" fmla="*/ 71891 w 192008"/>
                    <a:gd name="connsiteY12" fmla="*/ 3079 h 156659"/>
                    <a:gd name="connsiteX13" fmla="*/ 62655 w 192008"/>
                    <a:gd name="connsiteY13" fmla="*/ 9236 h 156659"/>
                    <a:gd name="connsiteX14" fmla="*/ 50339 w 192008"/>
                    <a:gd name="connsiteY14" fmla="*/ 12315 h 156659"/>
                    <a:gd name="connsiteX15" fmla="*/ 28788 w 192008"/>
                    <a:gd name="connsiteY15" fmla="*/ 27709 h 156659"/>
                    <a:gd name="connsiteX16" fmla="*/ 19552 w 192008"/>
                    <a:gd name="connsiteY16" fmla="*/ 36946 h 156659"/>
                    <a:gd name="connsiteX17" fmla="*/ 16473 w 192008"/>
                    <a:gd name="connsiteY17" fmla="*/ 46182 h 156659"/>
                    <a:gd name="connsiteX18" fmla="*/ 7236 w 192008"/>
                    <a:gd name="connsiteY18" fmla="*/ 55418 h 156659"/>
                    <a:gd name="connsiteX19" fmla="*/ 1079 w 192008"/>
                    <a:gd name="connsiteY19" fmla="*/ 64655 h 156659"/>
                    <a:gd name="connsiteX20" fmla="*/ 4158 w 192008"/>
                    <a:gd name="connsiteY20" fmla="*/ 89285 h 156659"/>
                    <a:gd name="connsiteX21" fmla="*/ 84206 w 192008"/>
                    <a:gd name="connsiteY21" fmla="*/ 101600 h 156659"/>
                    <a:gd name="connsiteX22" fmla="*/ 87285 w 192008"/>
                    <a:gd name="connsiteY22" fmla="*/ 129309 h 156659"/>
                    <a:gd name="connsiteX23" fmla="*/ 114994 w 192008"/>
                    <a:gd name="connsiteY23" fmla="*/ 150861 h 15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2008" h="156659">
                      <a:moveTo>
                        <a:pt x="114994" y="150861"/>
                      </a:moveTo>
                      <a:cubicBezTo>
                        <a:pt x="128849" y="154453"/>
                        <a:pt x="162897" y="161884"/>
                        <a:pt x="170412" y="150861"/>
                      </a:cubicBezTo>
                      <a:cubicBezTo>
                        <a:pt x="182608" y="132974"/>
                        <a:pt x="173885" y="107688"/>
                        <a:pt x="176570" y="86206"/>
                      </a:cubicBezTo>
                      <a:cubicBezTo>
                        <a:pt x="176973" y="82986"/>
                        <a:pt x="177849" y="79670"/>
                        <a:pt x="179649" y="76970"/>
                      </a:cubicBezTo>
                      <a:cubicBezTo>
                        <a:pt x="182064" y="73347"/>
                        <a:pt x="185806" y="70812"/>
                        <a:pt x="188885" y="67733"/>
                      </a:cubicBezTo>
                      <a:cubicBezTo>
                        <a:pt x="189911" y="64654"/>
                        <a:pt x="192367" y="61717"/>
                        <a:pt x="191964" y="58497"/>
                      </a:cubicBezTo>
                      <a:cubicBezTo>
                        <a:pt x="191278" y="53013"/>
                        <a:pt x="189018" y="47600"/>
                        <a:pt x="185806" y="43103"/>
                      </a:cubicBezTo>
                      <a:cubicBezTo>
                        <a:pt x="181068" y="36470"/>
                        <a:pt x="162715" y="32635"/>
                        <a:pt x="158097" y="30788"/>
                      </a:cubicBezTo>
                      <a:cubicBezTo>
                        <a:pt x="153836" y="29083"/>
                        <a:pt x="149887" y="26683"/>
                        <a:pt x="145782" y="24630"/>
                      </a:cubicBezTo>
                      <a:cubicBezTo>
                        <a:pt x="141859" y="18745"/>
                        <a:pt x="136769" y="9804"/>
                        <a:pt x="130388" y="6158"/>
                      </a:cubicBezTo>
                      <a:cubicBezTo>
                        <a:pt x="126714" y="4059"/>
                        <a:pt x="122142" y="4241"/>
                        <a:pt x="118073" y="3079"/>
                      </a:cubicBezTo>
                      <a:cubicBezTo>
                        <a:pt x="114952" y="2187"/>
                        <a:pt x="111915" y="1026"/>
                        <a:pt x="108836" y="0"/>
                      </a:cubicBezTo>
                      <a:cubicBezTo>
                        <a:pt x="96521" y="1026"/>
                        <a:pt x="84009" y="656"/>
                        <a:pt x="71891" y="3079"/>
                      </a:cubicBezTo>
                      <a:cubicBezTo>
                        <a:pt x="68263" y="3805"/>
                        <a:pt x="66056" y="7779"/>
                        <a:pt x="62655" y="9236"/>
                      </a:cubicBezTo>
                      <a:cubicBezTo>
                        <a:pt x="58765" y="10903"/>
                        <a:pt x="54444" y="11289"/>
                        <a:pt x="50339" y="12315"/>
                      </a:cubicBezTo>
                      <a:cubicBezTo>
                        <a:pt x="43034" y="17185"/>
                        <a:pt x="35465" y="21986"/>
                        <a:pt x="28788" y="27709"/>
                      </a:cubicBezTo>
                      <a:cubicBezTo>
                        <a:pt x="25482" y="30543"/>
                        <a:pt x="22631" y="33867"/>
                        <a:pt x="19552" y="36946"/>
                      </a:cubicBezTo>
                      <a:cubicBezTo>
                        <a:pt x="18526" y="40025"/>
                        <a:pt x="18273" y="43482"/>
                        <a:pt x="16473" y="46182"/>
                      </a:cubicBezTo>
                      <a:cubicBezTo>
                        <a:pt x="14058" y="49805"/>
                        <a:pt x="10023" y="52073"/>
                        <a:pt x="7236" y="55418"/>
                      </a:cubicBezTo>
                      <a:cubicBezTo>
                        <a:pt x="4867" y="58261"/>
                        <a:pt x="3131" y="61576"/>
                        <a:pt x="1079" y="64655"/>
                      </a:cubicBezTo>
                      <a:cubicBezTo>
                        <a:pt x="2105" y="72865"/>
                        <a:pt x="-3627" y="86482"/>
                        <a:pt x="4158" y="89285"/>
                      </a:cubicBezTo>
                      <a:cubicBezTo>
                        <a:pt x="103409" y="125015"/>
                        <a:pt x="61124" y="66975"/>
                        <a:pt x="84206" y="101600"/>
                      </a:cubicBezTo>
                      <a:cubicBezTo>
                        <a:pt x="85232" y="110836"/>
                        <a:pt x="85031" y="120293"/>
                        <a:pt x="87285" y="129309"/>
                      </a:cubicBezTo>
                      <a:cubicBezTo>
                        <a:pt x="94580" y="158492"/>
                        <a:pt x="101139" y="147269"/>
                        <a:pt x="114994" y="15086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Freeform: Shape 86">
                  <a:extLst>
                    <a:ext uri="{FF2B5EF4-FFF2-40B4-BE49-F238E27FC236}">
                      <a16:creationId xmlns:a16="http://schemas.microsoft.com/office/drawing/2014/main" id="{FB76CFB2-1C61-4F11-8D40-8841CC1DFA32}"/>
                    </a:ext>
                  </a:extLst>
                </p:cNvPr>
                <p:cNvSpPr/>
                <p:nvPr/>
              </p:nvSpPr>
              <p:spPr>
                <a:xfrm>
                  <a:off x="5137441" y="3364892"/>
                  <a:ext cx="73666" cy="51894"/>
                </a:xfrm>
                <a:custGeom>
                  <a:avLst/>
                  <a:gdLst>
                    <a:gd name="connsiteX0" fmla="*/ 132388 w 178570"/>
                    <a:gd name="connsiteY0" fmla="*/ 112048 h 136678"/>
                    <a:gd name="connsiteX1" fmla="*/ 147782 w 178570"/>
                    <a:gd name="connsiteY1" fmla="*/ 99733 h 136678"/>
                    <a:gd name="connsiteX2" fmla="*/ 157019 w 178570"/>
                    <a:gd name="connsiteY2" fmla="*/ 93575 h 136678"/>
                    <a:gd name="connsiteX3" fmla="*/ 175491 w 178570"/>
                    <a:gd name="connsiteY3" fmla="*/ 72023 h 136678"/>
                    <a:gd name="connsiteX4" fmla="*/ 178570 w 178570"/>
                    <a:gd name="connsiteY4" fmla="*/ 62787 h 136678"/>
                    <a:gd name="connsiteX5" fmla="*/ 166255 w 178570"/>
                    <a:gd name="connsiteY5" fmla="*/ 44314 h 136678"/>
                    <a:gd name="connsiteX6" fmla="*/ 157019 w 178570"/>
                    <a:gd name="connsiteY6" fmla="*/ 41236 h 136678"/>
                    <a:gd name="connsiteX7" fmla="*/ 147782 w 178570"/>
                    <a:gd name="connsiteY7" fmla="*/ 35078 h 136678"/>
                    <a:gd name="connsiteX8" fmla="*/ 126231 w 178570"/>
                    <a:gd name="connsiteY8" fmla="*/ 28920 h 136678"/>
                    <a:gd name="connsiteX9" fmla="*/ 104679 w 178570"/>
                    <a:gd name="connsiteY9" fmla="*/ 16605 h 136678"/>
                    <a:gd name="connsiteX10" fmla="*/ 86206 w 178570"/>
                    <a:gd name="connsiteY10" fmla="*/ 10448 h 136678"/>
                    <a:gd name="connsiteX11" fmla="*/ 76970 w 178570"/>
                    <a:gd name="connsiteY11" fmla="*/ 7369 h 136678"/>
                    <a:gd name="connsiteX12" fmla="*/ 58497 w 178570"/>
                    <a:gd name="connsiteY12" fmla="*/ 4290 h 136678"/>
                    <a:gd name="connsiteX13" fmla="*/ 24631 w 178570"/>
                    <a:gd name="connsiteY13" fmla="*/ 4290 h 136678"/>
                    <a:gd name="connsiteX14" fmla="*/ 18473 w 178570"/>
                    <a:gd name="connsiteY14" fmla="*/ 13526 h 136678"/>
                    <a:gd name="connsiteX15" fmla="*/ 12316 w 178570"/>
                    <a:gd name="connsiteY15" fmla="*/ 59708 h 136678"/>
                    <a:gd name="connsiteX16" fmla="*/ 9237 w 178570"/>
                    <a:gd name="connsiteY16" fmla="*/ 68945 h 136678"/>
                    <a:gd name="connsiteX17" fmla="*/ 6158 w 178570"/>
                    <a:gd name="connsiteY17" fmla="*/ 84339 h 136678"/>
                    <a:gd name="connsiteX18" fmla="*/ 0 w 178570"/>
                    <a:gd name="connsiteY18" fmla="*/ 102811 h 136678"/>
                    <a:gd name="connsiteX19" fmla="*/ 3079 w 178570"/>
                    <a:gd name="connsiteY19" fmla="*/ 115126 h 136678"/>
                    <a:gd name="connsiteX20" fmla="*/ 12316 w 178570"/>
                    <a:gd name="connsiteY20" fmla="*/ 118205 h 136678"/>
                    <a:gd name="connsiteX21" fmla="*/ 24631 w 178570"/>
                    <a:gd name="connsiteY21" fmla="*/ 121284 h 136678"/>
                    <a:gd name="connsiteX22" fmla="*/ 52340 w 178570"/>
                    <a:gd name="connsiteY22" fmla="*/ 130520 h 136678"/>
                    <a:gd name="connsiteX23" fmla="*/ 61576 w 178570"/>
                    <a:gd name="connsiteY23" fmla="*/ 133599 h 136678"/>
                    <a:gd name="connsiteX24" fmla="*/ 70812 w 178570"/>
                    <a:gd name="connsiteY24" fmla="*/ 136678 h 136678"/>
                    <a:gd name="connsiteX25" fmla="*/ 80049 w 178570"/>
                    <a:gd name="connsiteY25" fmla="*/ 133599 h 136678"/>
                    <a:gd name="connsiteX26" fmla="*/ 83128 w 178570"/>
                    <a:gd name="connsiteY26" fmla="*/ 124363 h 136678"/>
                    <a:gd name="connsiteX27" fmla="*/ 132388 w 178570"/>
                    <a:gd name="connsiteY27" fmla="*/ 112048 h 13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8570" h="136678">
                      <a:moveTo>
                        <a:pt x="132388" y="112048"/>
                      </a:moveTo>
                      <a:cubicBezTo>
                        <a:pt x="143164" y="107943"/>
                        <a:pt x="142525" y="103676"/>
                        <a:pt x="147782" y="99733"/>
                      </a:cubicBezTo>
                      <a:cubicBezTo>
                        <a:pt x="150742" y="97513"/>
                        <a:pt x="154176" y="95944"/>
                        <a:pt x="157019" y="93575"/>
                      </a:cubicBezTo>
                      <a:cubicBezTo>
                        <a:pt x="165596" y="86427"/>
                        <a:pt x="168696" y="81085"/>
                        <a:pt x="175491" y="72023"/>
                      </a:cubicBezTo>
                      <a:cubicBezTo>
                        <a:pt x="176517" y="68944"/>
                        <a:pt x="178570" y="66032"/>
                        <a:pt x="178570" y="62787"/>
                      </a:cubicBezTo>
                      <a:cubicBezTo>
                        <a:pt x="178570" y="55257"/>
                        <a:pt x="171807" y="48015"/>
                        <a:pt x="166255" y="44314"/>
                      </a:cubicBezTo>
                      <a:cubicBezTo>
                        <a:pt x="163555" y="42514"/>
                        <a:pt x="160098" y="42262"/>
                        <a:pt x="157019" y="41236"/>
                      </a:cubicBezTo>
                      <a:cubicBezTo>
                        <a:pt x="153940" y="39183"/>
                        <a:pt x="151092" y="36733"/>
                        <a:pt x="147782" y="35078"/>
                      </a:cubicBezTo>
                      <a:cubicBezTo>
                        <a:pt x="143365" y="32869"/>
                        <a:pt x="130178" y="29907"/>
                        <a:pt x="126231" y="28920"/>
                      </a:cubicBezTo>
                      <a:cubicBezTo>
                        <a:pt x="117903" y="23369"/>
                        <a:pt x="114439" y="20509"/>
                        <a:pt x="104679" y="16605"/>
                      </a:cubicBezTo>
                      <a:cubicBezTo>
                        <a:pt x="98653" y="14194"/>
                        <a:pt x="92364" y="12500"/>
                        <a:pt x="86206" y="10448"/>
                      </a:cubicBezTo>
                      <a:cubicBezTo>
                        <a:pt x="83127" y="9422"/>
                        <a:pt x="80171" y="7903"/>
                        <a:pt x="76970" y="7369"/>
                      </a:cubicBezTo>
                      <a:lnTo>
                        <a:pt x="58497" y="4290"/>
                      </a:lnTo>
                      <a:cubicBezTo>
                        <a:pt x="45508" y="-40"/>
                        <a:pt x="42038" y="-2673"/>
                        <a:pt x="24631" y="4290"/>
                      </a:cubicBezTo>
                      <a:cubicBezTo>
                        <a:pt x="21195" y="5664"/>
                        <a:pt x="20526" y="10447"/>
                        <a:pt x="18473" y="13526"/>
                      </a:cubicBezTo>
                      <a:cubicBezTo>
                        <a:pt x="16421" y="28920"/>
                        <a:pt x="14869" y="44389"/>
                        <a:pt x="12316" y="59708"/>
                      </a:cubicBezTo>
                      <a:cubicBezTo>
                        <a:pt x="11782" y="62909"/>
                        <a:pt x="10024" y="65796"/>
                        <a:pt x="9237" y="68945"/>
                      </a:cubicBezTo>
                      <a:cubicBezTo>
                        <a:pt x="7968" y="74022"/>
                        <a:pt x="7535" y="79290"/>
                        <a:pt x="6158" y="84339"/>
                      </a:cubicBezTo>
                      <a:cubicBezTo>
                        <a:pt x="4450" y="90601"/>
                        <a:pt x="0" y="102811"/>
                        <a:pt x="0" y="102811"/>
                      </a:cubicBezTo>
                      <a:cubicBezTo>
                        <a:pt x="1026" y="106916"/>
                        <a:pt x="436" y="111822"/>
                        <a:pt x="3079" y="115126"/>
                      </a:cubicBezTo>
                      <a:cubicBezTo>
                        <a:pt x="5107" y="117660"/>
                        <a:pt x="9195" y="117313"/>
                        <a:pt x="12316" y="118205"/>
                      </a:cubicBezTo>
                      <a:cubicBezTo>
                        <a:pt x="16385" y="119367"/>
                        <a:pt x="20587" y="120040"/>
                        <a:pt x="24631" y="121284"/>
                      </a:cubicBezTo>
                      <a:cubicBezTo>
                        <a:pt x="33936" y="124147"/>
                        <a:pt x="43104" y="127441"/>
                        <a:pt x="52340" y="130520"/>
                      </a:cubicBezTo>
                      <a:lnTo>
                        <a:pt x="61576" y="133599"/>
                      </a:lnTo>
                      <a:lnTo>
                        <a:pt x="70812" y="136678"/>
                      </a:lnTo>
                      <a:cubicBezTo>
                        <a:pt x="73891" y="135652"/>
                        <a:pt x="77754" y="135894"/>
                        <a:pt x="80049" y="133599"/>
                      </a:cubicBezTo>
                      <a:cubicBezTo>
                        <a:pt x="82344" y="131304"/>
                        <a:pt x="80162" y="125681"/>
                        <a:pt x="83128" y="124363"/>
                      </a:cubicBezTo>
                      <a:cubicBezTo>
                        <a:pt x="108776" y="112964"/>
                        <a:pt x="121612" y="116153"/>
                        <a:pt x="132388" y="11204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Freeform: Shape 87">
                  <a:extLst>
                    <a:ext uri="{FF2B5EF4-FFF2-40B4-BE49-F238E27FC236}">
                      <a16:creationId xmlns:a16="http://schemas.microsoft.com/office/drawing/2014/main" id="{B9C2877F-65C4-469E-87E1-474336A8C14F}"/>
                    </a:ext>
                  </a:extLst>
                </p:cNvPr>
                <p:cNvSpPr/>
                <p:nvPr/>
              </p:nvSpPr>
              <p:spPr>
                <a:xfrm>
                  <a:off x="5132361" y="3491599"/>
                  <a:ext cx="93988" cy="65462"/>
                </a:xfrm>
                <a:custGeom>
                  <a:avLst/>
                  <a:gdLst>
                    <a:gd name="connsiteX0" fmla="*/ 80049 w 227831"/>
                    <a:gd name="connsiteY0" fmla="*/ 33867 h 172413"/>
                    <a:gd name="connsiteX1" fmla="*/ 83127 w 227831"/>
                    <a:gd name="connsiteY1" fmla="*/ 15394 h 172413"/>
                    <a:gd name="connsiteX2" fmla="*/ 92364 w 227831"/>
                    <a:gd name="connsiteY2" fmla="*/ 6158 h 172413"/>
                    <a:gd name="connsiteX3" fmla="*/ 101600 w 227831"/>
                    <a:gd name="connsiteY3" fmla="*/ 3079 h 172413"/>
                    <a:gd name="connsiteX4" fmla="*/ 129309 w 227831"/>
                    <a:gd name="connsiteY4" fmla="*/ 0 h 172413"/>
                    <a:gd name="connsiteX5" fmla="*/ 150861 w 227831"/>
                    <a:gd name="connsiteY5" fmla="*/ 3079 h 172413"/>
                    <a:gd name="connsiteX6" fmla="*/ 153940 w 227831"/>
                    <a:gd name="connsiteY6" fmla="*/ 12316 h 172413"/>
                    <a:gd name="connsiteX7" fmla="*/ 163176 w 227831"/>
                    <a:gd name="connsiteY7" fmla="*/ 21552 h 172413"/>
                    <a:gd name="connsiteX8" fmla="*/ 181649 w 227831"/>
                    <a:gd name="connsiteY8" fmla="*/ 27710 h 172413"/>
                    <a:gd name="connsiteX9" fmla="*/ 190885 w 227831"/>
                    <a:gd name="connsiteY9" fmla="*/ 33867 h 172413"/>
                    <a:gd name="connsiteX10" fmla="*/ 200121 w 227831"/>
                    <a:gd name="connsiteY10" fmla="*/ 36946 h 172413"/>
                    <a:gd name="connsiteX11" fmla="*/ 227831 w 227831"/>
                    <a:gd name="connsiteY11" fmla="*/ 52340 h 172413"/>
                    <a:gd name="connsiteX12" fmla="*/ 224752 w 227831"/>
                    <a:gd name="connsiteY12" fmla="*/ 76970 h 172413"/>
                    <a:gd name="connsiteX13" fmla="*/ 200121 w 227831"/>
                    <a:gd name="connsiteY13" fmla="*/ 86206 h 172413"/>
                    <a:gd name="connsiteX14" fmla="*/ 190885 w 227831"/>
                    <a:gd name="connsiteY14" fmla="*/ 92364 h 172413"/>
                    <a:gd name="connsiteX15" fmla="*/ 178570 w 227831"/>
                    <a:gd name="connsiteY15" fmla="*/ 98522 h 172413"/>
                    <a:gd name="connsiteX16" fmla="*/ 166255 w 227831"/>
                    <a:gd name="connsiteY16" fmla="*/ 172413 h 172413"/>
                    <a:gd name="connsiteX17" fmla="*/ 76970 w 227831"/>
                    <a:gd name="connsiteY17" fmla="*/ 160097 h 172413"/>
                    <a:gd name="connsiteX18" fmla="*/ 67734 w 227831"/>
                    <a:gd name="connsiteY18" fmla="*/ 153940 h 172413"/>
                    <a:gd name="connsiteX19" fmla="*/ 55418 w 227831"/>
                    <a:gd name="connsiteY19" fmla="*/ 132388 h 172413"/>
                    <a:gd name="connsiteX20" fmla="*/ 49261 w 227831"/>
                    <a:gd name="connsiteY20" fmla="*/ 123152 h 172413"/>
                    <a:gd name="connsiteX21" fmla="*/ 36946 w 227831"/>
                    <a:gd name="connsiteY21" fmla="*/ 120073 h 172413"/>
                    <a:gd name="connsiteX22" fmla="*/ 27709 w 227831"/>
                    <a:gd name="connsiteY22" fmla="*/ 116994 h 172413"/>
                    <a:gd name="connsiteX23" fmla="*/ 18473 w 227831"/>
                    <a:gd name="connsiteY23" fmla="*/ 107758 h 172413"/>
                    <a:gd name="connsiteX24" fmla="*/ 9237 w 227831"/>
                    <a:gd name="connsiteY24" fmla="*/ 101600 h 172413"/>
                    <a:gd name="connsiteX25" fmla="*/ 6158 w 227831"/>
                    <a:gd name="connsiteY25" fmla="*/ 89285 h 172413"/>
                    <a:gd name="connsiteX26" fmla="*/ 0 w 227831"/>
                    <a:gd name="connsiteY26" fmla="*/ 70813 h 172413"/>
                    <a:gd name="connsiteX27" fmla="*/ 3079 w 227831"/>
                    <a:gd name="connsiteY27" fmla="*/ 55419 h 172413"/>
                    <a:gd name="connsiteX28" fmla="*/ 18473 w 227831"/>
                    <a:gd name="connsiteY28" fmla="*/ 52340 h 172413"/>
                    <a:gd name="connsiteX29" fmla="*/ 61576 w 227831"/>
                    <a:gd name="connsiteY29" fmla="*/ 49261 h 172413"/>
                    <a:gd name="connsiteX30" fmla="*/ 80049 w 227831"/>
                    <a:gd name="connsiteY30" fmla="*/ 33867 h 17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7831" h="172413">
                      <a:moveTo>
                        <a:pt x="80049" y="33867"/>
                      </a:moveTo>
                      <a:cubicBezTo>
                        <a:pt x="81075" y="27709"/>
                        <a:pt x="80592" y="21099"/>
                        <a:pt x="83127" y="15394"/>
                      </a:cubicBezTo>
                      <a:cubicBezTo>
                        <a:pt x="84895" y="11415"/>
                        <a:pt x="88741" y="8573"/>
                        <a:pt x="92364" y="6158"/>
                      </a:cubicBezTo>
                      <a:cubicBezTo>
                        <a:pt x="95064" y="4358"/>
                        <a:pt x="98399" y="3613"/>
                        <a:pt x="101600" y="3079"/>
                      </a:cubicBezTo>
                      <a:cubicBezTo>
                        <a:pt x="110767" y="1551"/>
                        <a:pt x="120073" y="1026"/>
                        <a:pt x="129309" y="0"/>
                      </a:cubicBezTo>
                      <a:cubicBezTo>
                        <a:pt x="136493" y="1026"/>
                        <a:pt x="144370" y="-167"/>
                        <a:pt x="150861" y="3079"/>
                      </a:cubicBezTo>
                      <a:cubicBezTo>
                        <a:pt x="153764" y="4531"/>
                        <a:pt x="152140" y="9616"/>
                        <a:pt x="153940" y="12316"/>
                      </a:cubicBezTo>
                      <a:cubicBezTo>
                        <a:pt x="156355" y="15939"/>
                        <a:pt x="159370" y="19438"/>
                        <a:pt x="163176" y="21552"/>
                      </a:cubicBezTo>
                      <a:cubicBezTo>
                        <a:pt x="168850" y="24704"/>
                        <a:pt x="176248" y="24110"/>
                        <a:pt x="181649" y="27710"/>
                      </a:cubicBezTo>
                      <a:cubicBezTo>
                        <a:pt x="184728" y="29762"/>
                        <a:pt x="187576" y="32212"/>
                        <a:pt x="190885" y="33867"/>
                      </a:cubicBezTo>
                      <a:cubicBezTo>
                        <a:pt x="193788" y="35318"/>
                        <a:pt x="197284" y="35370"/>
                        <a:pt x="200121" y="36946"/>
                      </a:cubicBezTo>
                      <a:cubicBezTo>
                        <a:pt x="231879" y="54589"/>
                        <a:pt x="206931" y="45373"/>
                        <a:pt x="227831" y="52340"/>
                      </a:cubicBezTo>
                      <a:cubicBezTo>
                        <a:pt x="226805" y="60550"/>
                        <a:pt x="228452" y="69570"/>
                        <a:pt x="224752" y="76970"/>
                      </a:cubicBezTo>
                      <a:cubicBezTo>
                        <a:pt x="222451" y="81572"/>
                        <a:pt x="204167" y="85195"/>
                        <a:pt x="200121" y="86206"/>
                      </a:cubicBezTo>
                      <a:cubicBezTo>
                        <a:pt x="197042" y="88259"/>
                        <a:pt x="194098" y="90528"/>
                        <a:pt x="190885" y="92364"/>
                      </a:cubicBezTo>
                      <a:cubicBezTo>
                        <a:pt x="186900" y="94641"/>
                        <a:pt x="179470" y="94022"/>
                        <a:pt x="178570" y="98522"/>
                      </a:cubicBezTo>
                      <a:cubicBezTo>
                        <a:pt x="162931" y="176716"/>
                        <a:pt x="199610" y="161293"/>
                        <a:pt x="166255" y="172413"/>
                      </a:cubicBezTo>
                      <a:cubicBezTo>
                        <a:pt x="113499" y="168192"/>
                        <a:pt x="107172" y="177356"/>
                        <a:pt x="76970" y="160097"/>
                      </a:cubicBezTo>
                      <a:cubicBezTo>
                        <a:pt x="73757" y="158261"/>
                        <a:pt x="70813" y="155992"/>
                        <a:pt x="67734" y="153940"/>
                      </a:cubicBezTo>
                      <a:cubicBezTo>
                        <a:pt x="62750" y="134005"/>
                        <a:pt x="68521" y="148111"/>
                        <a:pt x="55418" y="132388"/>
                      </a:cubicBezTo>
                      <a:cubicBezTo>
                        <a:pt x="53049" y="129546"/>
                        <a:pt x="52340" y="125204"/>
                        <a:pt x="49261" y="123152"/>
                      </a:cubicBezTo>
                      <a:cubicBezTo>
                        <a:pt x="45740" y="120805"/>
                        <a:pt x="41015" y="121235"/>
                        <a:pt x="36946" y="120073"/>
                      </a:cubicBezTo>
                      <a:cubicBezTo>
                        <a:pt x="33825" y="119181"/>
                        <a:pt x="30788" y="118020"/>
                        <a:pt x="27709" y="116994"/>
                      </a:cubicBezTo>
                      <a:cubicBezTo>
                        <a:pt x="24630" y="113915"/>
                        <a:pt x="21818" y="110545"/>
                        <a:pt x="18473" y="107758"/>
                      </a:cubicBezTo>
                      <a:cubicBezTo>
                        <a:pt x="15630" y="105389"/>
                        <a:pt x="11289" y="104679"/>
                        <a:pt x="9237" y="101600"/>
                      </a:cubicBezTo>
                      <a:cubicBezTo>
                        <a:pt x="6890" y="98079"/>
                        <a:pt x="7374" y="93338"/>
                        <a:pt x="6158" y="89285"/>
                      </a:cubicBezTo>
                      <a:cubicBezTo>
                        <a:pt x="4293" y="83068"/>
                        <a:pt x="0" y="70813"/>
                        <a:pt x="0" y="70813"/>
                      </a:cubicBezTo>
                      <a:cubicBezTo>
                        <a:pt x="1026" y="65682"/>
                        <a:pt x="-621" y="59119"/>
                        <a:pt x="3079" y="55419"/>
                      </a:cubicBezTo>
                      <a:cubicBezTo>
                        <a:pt x="6779" y="51719"/>
                        <a:pt x="13269" y="52888"/>
                        <a:pt x="18473" y="52340"/>
                      </a:cubicBezTo>
                      <a:cubicBezTo>
                        <a:pt x="32798" y="50832"/>
                        <a:pt x="47208" y="50287"/>
                        <a:pt x="61576" y="49261"/>
                      </a:cubicBezTo>
                      <a:lnTo>
                        <a:pt x="80049" y="3386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Freeform: Shape 88">
                  <a:extLst>
                    <a:ext uri="{FF2B5EF4-FFF2-40B4-BE49-F238E27FC236}">
                      <a16:creationId xmlns:a16="http://schemas.microsoft.com/office/drawing/2014/main" id="{E0554FE0-62AA-4E06-9062-CEE00578C349}"/>
                    </a:ext>
                  </a:extLst>
                </p:cNvPr>
                <p:cNvSpPr/>
                <p:nvPr/>
              </p:nvSpPr>
              <p:spPr>
                <a:xfrm>
                  <a:off x="5169194" y="3143250"/>
                  <a:ext cx="63505" cy="169809"/>
                </a:xfrm>
                <a:custGeom>
                  <a:avLst/>
                  <a:gdLst>
                    <a:gd name="connsiteX0" fmla="*/ 98521 w 153939"/>
                    <a:gd name="connsiteY0" fmla="*/ 437188 h 447242"/>
                    <a:gd name="connsiteX1" fmla="*/ 116994 w 153939"/>
                    <a:gd name="connsiteY1" fmla="*/ 400242 h 447242"/>
                    <a:gd name="connsiteX2" fmla="*/ 123152 w 153939"/>
                    <a:gd name="connsiteY2" fmla="*/ 391006 h 447242"/>
                    <a:gd name="connsiteX3" fmla="*/ 129309 w 153939"/>
                    <a:gd name="connsiteY3" fmla="*/ 304800 h 447242"/>
                    <a:gd name="connsiteX4" fmla="*/ 135467 w 153939"/>
                    <a:gd name="connsiteY4" fmla="*/ 280169 h 447242"/>
                    <a:gd name="connsiteX5" fmla="*/ 144703 w 153939"/>
                    <a:gd name="connsiteY5" fmla="*/ 252460 h 447242"/>
                    <a:gd name="connsiteX6" fmla="*/ 147782 w 153939"/>
                    <a:gd name="connsiteY6" fmla="*/ 218594 h 447242"/>
                    <a:gd name="connsiteX7" fmla="*/ 150861 w 153939"/>
                    <a:gd name="connsiteY7" fmla="*/ 209357 h 447242"/>
                    <a:gd name="connsiteX8" fmla="*/ 153939 w 153939"/>
                    <a:gd name="connsiteY8" fmla="*/ 193963 h 447242"/>
                    <a:gd name="connsiteX9" fmla="*/ 150861 w 153939"/>
                    <a:gd name="connsiteY9" fmla="*/ 15394 h 447242"/>
                    <a:gd name="connsiteX10" fmla="*/ 138546 w 153939"/>
                    <a:gd name="connsiteY10" fmla="*/ 3078 h 447242"/>
                    <a:gd name="connsiteX11" fmla="*/ 113915 w 153939"/>
                    <a:gd name="connsiteY11" fmla="*/ 0 h 447242"/>
                    <a:gd name="connsiteX12" fmla="*/ 61576 w 153939"/>
                    <a:gd name="connsiteY12" fmla="*/ 3078 h 447242"/>
                    <a:gd name="connsiteX13" fmla="*/ 46182 w 153939"/>
                    <a:gd name="connsiteY13" fmla="*/ 6157 h 447242"/>
                    <a:gd name="connsiteX14" fmla="*/ 27709 w 153939"/>
                    <a:gd name="connsiteY14" fmla="*/ 21551 h 447242"/>
                    <a:gd name="connsiteX15" fmla="*/ 24630 w 153939"/>
                    <a:gd name="connsiteY15" fmla="*/ 30788 h 447242"/>
                    <a:gd name="connsiteX16" fmla="*/ 15394 w 153939"/>
                    <a:gd name="connsiteY16" fmla="*/ 49260 h 447242"/>
                    <a:gd name="connsiteX17" fmla="*/ 12315 w 153939"/>
                    <a:gd name="connsiteY17" fmla="*/ 70812 h 447242"/>
                    <a:gd name="connsiteX18" fmla="*/ 9236 w 153939"/>
                    <a:gd name="connsiteY18" fmla="*/ 95442 h 447242"/>
                    <a:gd name="connsiteX19" fmla="*/ 6158 w 153939"/>
                    <a:gd name="connsiteY19" fmla="*/ 104678 h 447242"/>
                    <a:gd name="connsiteX20" fmla="*/ 0 w 153939"/>
                    <a:gd name="connsiteY20" fmla="*/ 135466 h 447242"/>
                    <a:gd name="connsiteX21" fmla="*/ 3079 w 153939"/>
                    <a:gd name="connsiteY21" fmla="*/ 261697 h 447242"/>
                    <a:gd name="connsiteX22" fmla="*/ 9236 w 153939"/>
                    <a:gd name="connsiteY22" fmla="*/ 283248 h 447242"/>
                    <a:gd name="connsiteX23" fmla="*/ 12315 w 153939"/>
                    <a:gd name="connsiteY23" fmla="*/ 295563 h 447242"/>
                    <a:gd name="connsiteX24" fmla="*/ 18473 w 153939"/>
                    <a:gd name="connsiteY24" fmla="*/ 320194 h 447242"/>
                    <a:gd name="connsiteX25" fmla="*/ 27709 w 153939"/>
                    <a:gd name="connsiteY25" fmla="*/ 375612 h 447242"/>
                    <a:gd name="connsiteX26" fmla="*/ 36946 w 153939"/>
                    <a:gd name="connsiteY26" fmla="*/ 394084 h 447242"/>
                    <a:gd name="connsiteX27" fmla="*/ 43103 w 153939"/>
                    <a:gd name="connsiteY27" fmla="*/ 403321 h 447242"/>
                    <a:gd name="connsiteX28" fmla="*/ 46182 w 153939"/>
                    <a:gd name="connsiteY28" fmla="*/ 412557 h 447242"/>
                    <a:gd name="connsiteX29" fmla="*/ 52339 w 153939"/>
                    <a:gd name="connsiteY29" fmla="*/ 421794 h 447242"/>
                    <a:gd name="connsiteX30" fmla="*/ 61576 w 153939"/>
                    <a:gd name="connsiteY30" fmla="*/ 440266 h 447242"/>
                    <a:gd name="connsiteX31" fmla="*/ 98521 w 153939"/>
                    <a:gd name="connsiteY31" fmla="*/ 437188 h 44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3939" h="447242">
                      <a:moveTo>
                        <a:pt x="98521" y="437188"/>
                      </a:moveTo>
                      <a:cubicBezTo>
                        <a:pt x="107019" y="411696"/>
                        <a:pt x="101079" y="424114"/>
                        <a:pt x="116994" y="400242"/>
                      </a:cubicBezTo>
                      <a:lnTo>
                        <a:pt x="123152" y="391006"/>
                      </a:lnTo>
                      <a:cubicBezTo>
                        <a:pt x="125204" y="362271"/>
                        <a:pt x="126128" y="333432"/>
                        <a:pt x="129309" y="304800"/>
                      </a:cubicBezTo>
                      <a:cubicBezTo>
                        <a:pt x="130244" y="296389"/>
                        <a:pt x="133807" y="288468"/>
                        <a:pt x="135467" y="280169"/>
                      </a:cubicBezTo>
                      <a:cubicBezTo>
                        <a:pt x="139446" y="260275"/>
                        <a:pt x="136206" y="269456"/>
                        <a:pt x="144703" y="252460"/>
                      </a:cubicBezTo>
                      <a:cubicBezTo>
                        <a:pt x="145729" y="241171"/>
                        <a:pt x="146179" y="229815"/>
                        <a:pt x="147782" y="218594"/>
                      </a:cubicBezTo>
                      <a:cubicBezTo>
                        <a:pt x="148241" y="215381"/>
                        <a:pt x="150074" y="212506"/>
                        <a:pt x="150861" y="209357"/>
                      </a:cubicBezTo>
                      <a:cubicBezTo>
                        <a:pt x="152130" y="204280"/>
                        <a:pt x="152913" y="199094"/>
                        <a:pt x="153939" y="193963"/>
                      </a:cubicBezTo>
                      <a:cubicBezTo>
                        <a:pt x="152913" y="134440"/>
                        <a:pt x="155646" y="74733"/>
                        <a:pt x="150861" y="15394"/>
                      </a:cubicBezTo>
                      <a:cubicBezTo>
                        <a:pt x="150394" y="9607"/>
                        <a:pt x="143905" y="5311"/>
                        <a:pt x="138546" y="3078"/>
                      </a:cubicBezTo>
                      <a:cubicBezTo>
                        <a:pt x="130908" y="-104"/>
                        <a:pt x="122125" y="1026"/>
                        <a:pt x="113915" y="0"/>
                      </a:cubicBezTo>
                      <a:cubicBezTo>
                        <a:pt x="96469" y="1026"/>
                        <a:pt x="78981" y="1496"/>
                        <a:pt x="61576" y="3078"/>
                      </a:cubicBezTo>
                      <a:cubicBezTo>
                        <a:pt x="56365" y="3552"/>
                        <a:pt x="51082" y="4319"/>
                        <a:pt x="46182" y="6157"/>
                      </a:cubicBezTo>
                      <a:cubicBezTo>
                        <a:pt x="39326" y="8728"/>
                        <a:pt x="32499" y="16762"/>
                        <a:pt x="27709" y="21551"/>
                      </a:cubicBezTo>
                      <a:cubicBezTo>
                        <a:pt x="26683" y="24630"/>
                        <a:pt x="26081" y="27885"/>
                        <a:pt x="24630" y="30788"/>
                      </a:cubicBezTo>
                      <a:cubicBezTo>
                        <a:pt x="12692" y="54664"/>
                        <a:pt x="23134" y="26041"/>
                        <a:pt x="15394" y="49260"/>
                      </a:cubicBezTo>
                      <a:cubicBezTo>
                        <a:pt x="14368" y="56444"/>
                        <a:pt x="13274" y="63619"/>
                        <a:pt x="12315" y="70812"/>
                      </a:cubicBezTo>
                      <a:cubicBezTo>
                        <a:pt x="11221" y="79013"/>
                        <a:pt x="10716" y="87302"/>
                        <a:pt x="9236" y="95442"/>
                      </a:cubicBezTo>
                      <a:cubicBezTo>
                        <a:pt x="8656" y="98635"/>
                        <a:pt x="6888" y="101516"/>
                        <a:pt x="6158" y="104678"/>
                      </a:cubicBezTo>
                      <a:cubicBezTo>
                        <a:pt x="3805" y="114876"/>
                        <a:pt x="2053" y="125203"/>
                        <a:pt x="0" y="135466"/>
                      </a:cubicBezTo>
                      <a:cubicBezTo>
                        <a:pt x="1026" y="177543"/>
                        <a:pt x="1210" y="219649"/>
                        <a:pt x="3079" y="261697"/>
                      </a:cubicBezTo>
                      <a:cubicBezTo>
                        <a:pt x="3332" y="267390"/>
                        <a:pt x="7591" y="277491"/>
                        <a:pt x="9236" y="283248"/>
                      </a:cubicBezTo>
                      <a:cubicBezTo>
                        <a:pt x="10398" y="287317"/>
                        <a:pt x="11153" y="291494"/>
                        <a:pt x="12315" y="295563"/>
                      </a:cubicBezTo>
                      <a:cubicBezTo>
                        <a:pt x="16200" y="309160"/>
                        <a:pt x="16126" y="302591"/>
                        <a:pt x="18473" y="320194"/>
                      </a:cubicBezTo>
                      <a:cubicBezTo>
                        <a:pt x="19630" y="328871"/>
                        <a:pt x="21319" y="366028"/>
                        <a:pt x="27709" y="375612"/>
                      </a:cubicBezTo>
                      <a:cubicBezTo>
                        <a:pt x="45348" y="402067"/>
                        <a:pt x="24207" y="368604"/>
                        <a:pt x="36946" y="394084"/>
                      </a:cubicBezTo>
                      <a:cubicBezTo>
                        <a:pt x="38601" y="397394"/>
                        <a:pt x="41448" y="400011"/>
                        <a:pt x="43103" y="403321"/>
                      </a:cubicBezTo>
                      <a:cubicBezTo>
                        <a:pt x="44554" y="406224"/>
                        <a:pt x="44731" y="409654"/>
                        <a:pt x="46182" y="412557"/>
                      </a:cubicBezTo>
                      <a:cubicBezTo>
                        <a:pt x="47837" y="415867"/>
                        <a:pt x="50684" y="418484"/>
                        <a:pt x="52339" y="421794"/>
                      </a:cubicBezTo>
                      <a:cubicBezTo>
                        <a:pt x="65078" y="447274"/>
                        <a:pt x="43937" y="413811"/>
                        <a:pt x="61576" y="440266"/>
                      </a:cubicBezTo>
                      <a:cubicBezTo>
                        <a:pt x="64979" y="450476"/>
                        <a:pt x="61409" y="449503"/>
                        <a:pt x="98521" y="43718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Freeform: Shape 89">
                  <a:extLst>
                    <a:ext uri="{FF2B5EF4-FFF2-40B4-BE49-F238E27FC236}">
                      <a16:creationId xmlns:a16="http://schemas.microsoft.com/office/drawing/2014/main" id="{F85BEE5B-DC1A-424A-BB49-ACFA98C53B56}"/>
                    </a:ext>
                  </a:extLst>
                </p:cNvPr>
                <p:cNvSpPr/>
                <p:nvPr/>
              </p:nvSpPr>
              <p:spPr>
                <a:xfrm>
                  <a:off x="5066315" y="3151433"/>
                  <a:ext cx="100735" cy="152869"/>
                </a:xfrm>
                <a:custGeom>
                  <a:avLst/>
                  <a:gdLst>
                    <a:gd name="connsiteX0" fmla="*/ 243224 w 244185"/>
                    <a:gd name="connsiteY0" fmla="*/ 397164 h 402624"/>
                    <a:gd name="connsiteX1" fmla="*/ 240146 w 244185"/>
                    <a:gd name="connsiteY1" fmla="*/ 381770 h 402624"/>
                    <a:gd name="connsiteX2" fmla="*/ 237067 w 244185"/>
                    <a:gd name="connsiteY2" fmla="*/ 363297 h 402624"/>
                    <a:gd name="connsiteX3" fmla="*/ 224752 w 244185"/>
                    <a:gd name="connsiteY3" fmla="*/ 329430 h 402624"/>
                    <a:gd name="connsiteX4" fmla="*/ 221673 w 244185"/>
                    <a:gd name="connsiteY4" fmla="*/ 320194 h 402624"/>
                    <a:gd name="connsiteX5" fmla="*/ 218594 w 244185"/>
                    <a:gd name="connsiteY5" fmla="*/ 301721 h 402624"/>
                    <a:gd name="connsiteX6" fmla="*/ 215515 w 244185"/>
                    <a:gd name="connsiteY6" fmla="*/ 289406 h 402624"/>
                    <a:gd name="connsiteX7" fmla="*/ 212437 w 244185"/>
                    <a:gd name="connsiteY7" fmla="*/ 274012 h 402624"/>
                    <a:gd name="connsiteX8" fmla="*/ 212437 w 244185"/>
                    <a:gd name="connsiteY8" fmla="*/ 193964 h 402624"/>
                    <a:gd name="connsiteX9" fmla="*/ 224752 w 244185"/>
                    <a:gd name="connsiteY9" fmla="*/ 157018 h 402624"/>
                    <a:gd name="connsiteX10" fmla="*/ 221673 w 244185"/>
                    <a:gd name="connsiteY10" fmla="*/ 83127 h 402624"/>
                    <a:gd name="connsiteX11" fmla="*/ 218594 w 244185"/>
                    <a:gd name="connsiteY11" fmla="*/ 67733 h 402624"/>
                    <a:gd name="connsiteX12" fmla="*/ 203200 w 244185"/>
                    <a:gd name="connsiteY12" fmla="*/ 40024 h 402624"/>
                    <a:gd name="connsiteX13" fmla="*/ 193964 w 244185"/>
                    <a:gd name="connsiteY13" fmla="*/ 30788 h 402624"/>
                    <a:gd name="connsiteX14" fmla="*/ 169334 w 244185"/>
                    <a:gd name="connsiteY14" fmla="*/ 12315 h 402624"/>
                    <a:gd name="connsiteX15" fmla="*/ 157018 w 244185"/>
                    <a:gd name="connsiteY15" fmla="*/ 9237 h 402624"/>
                    <a:gd name="connsiteX16" fmla="*/ 138546 w 244185"/>
                    <a:gd name="connsiteY16" fmla="*/ 3079 h 402624"/>
                    <a:gd name="connsiteX17" fmla="*/ 120073 w 244185"/>
                    <a:gd name="connsiteY17" fmla="*/ 0 h 402624"/>
                    <a:gd name="connsiteX18" fmla="*/ 61576 w 244185"/>
                    <a:gd name="connsiteY18" fmla="*/ 3079 h 402624"/>
                    <a:gd name="connsiteX19" fmla="*/ 43103 w 244185"/>
                    <a:gd name="connsiteY19" fmla="*/ 21552 h 402624"/>
                    <a:gd name="connsiteX20" fmla="*/ 15394 w 244185"/>
                    <a:gd name="connsiteY20" fmla="*/ 46182 h 402624"/>
                    <a:gd name="connsiteX21" fmla="*/ 0 w 244185"/>
                    <a:gd name="connsiteY21" fmla="*/ 64655 h 402624"/>
                    <a:gd name="connsiteX22" fmla="*/ 3079 w 244185"/>
                    <a:gd name="connsiteY22" fmla="*/ 83127 h 402624"/>
                    <a:gd name="connsiteX23" fmla="*/ 12315 w 244185"/>
                    <a:gd name="connsiteY23" fmla="*/ 89285 h 402624"/>
                    <a:gd name="connsiteX24" fmla="*/ 21552 w 244185"/>
                    <a:gd name="connsiteY24" fmla="*/ 98521 h 402624"/>
                    <a:gd name="connsiteX25" fmla="*/ 40024 w 244185"/>
                    <a:gd name="connsiteY25" fmla="*/ 126230 h 402624"/>
                    <a:gd name="connsiteX26" fmla="*/ 46182 w 244185"/>
                    <a:gd name="connsiteY26" fmla="*/ 135467 h 402624"/>
                    <a:gd name="connsiteX27" fmla="*/ 58497 w 244185"/>
                    <a:gd name="connsiteY27" fmla="*/ 141624 h 402624"/>
                    <a:gd name="connsiteX28" fmla="*/ 67734 w 244185"/>
                    <a:gd name="connsiteY28" fmla="*/ 150861 h 402624"/>
                    <a:gd name="connsiteX29" fmla="*/ 76970 w 244185"/>
                    <a:gd name="connsiteY29" fmla="*/ 157018 h 402624"/>
                    <a:gd name="connsiteX30" fmla="*/ 83128 w 244185"/>
                    <a:gd name="connsiteY30" fmla="*/ 166255 h 402624"/>
                    <a:gd name="connsiteX31" fmla="*/ 92364 w 244185"/>
                    <a:gd name="connsiteY31" fmla="*/ 175491 h 402624"/>
                    <a:gd name="connsiteX32" fmla="*/ 98521 w 244185"/>
                    <a:gd name="connsiteY32" fmla="*/ 184727 h 402624"/>
                    <a:gd name="connsiteX33" fmla="*/ 107758 w 244185"/>
                    <a:gd name="connsiteY33" fmla="*/ 193964 h 402624"/>
                    <a:gd name="connsiteX34" fmla="*/ 120073 w 244185"/>
                    <a:gd name="connsiteY34" fmla="*/ 212437 h 402624"/>
                    <a:gd name="connsiteX35" fmla="*/ 126231 w 244185"/>
                    <a:gd name="connsiteY35" fmla="*/ 221673 h 402624"/>
                    <a:gd name="connsiteX36" fmla="*/ 138546 w 244185"/>
                    <a:gd name="connsiteY36" fmla="*/ 233988 h 402624"/>
                    <a:gd name="connsiteX37" fmla="*/ 150861 w 244185"/>
                    <a:gd name="connsiteY37" fmla="*/ 252461 h 402624"/>
                    <a:gd name="connsiteX38" fmla="*/ 166255 w 244185"/>
                    <a:gd name="connsiteY38" fmla="*/ 280170 h 402624"/>
                    <a:gd name="connsiteX39" fmla="*/ 172412 w 244185"/>
                    <a:gd name="connsiteY39" fmla="*/ 298643 h 402624"/>
                    <a:gd name="connsiteX40" fmla="*/ 178570 w 244185"/>
                    <a:gd name="connsiteY40" fmla="*/ 317115 h 402624"/>
                    <a:gd name="connsiteX41" fmla="*/ 181649 w 244185"/>
                    <a:gd name="connsiteY41" fmla="*/ 326352 h 402624"/>
                    <a:gd name="connsiteX42" fmla="*/ 187806 w 244185"/>
                    <a:gd name="connsiteY42" fmla="*/ 335588 h 402624"/>
                    <a:gd name="connsiteX43" fmla="*/ 190885 w 244185"/>
                    <a:gd name="connsiteY43" fmla="*/ 344824 h 402624"/>
                    <a:gd name="connsiteX44" fmla="*/ 200121 w 244185"/>
                    <a:gd name="connsiteY44" fmla="*/ 357140 h 402624"/>
                    <a:gd name="connsiteX45" fmla="*/ 212437 w 244185"/>
                    <a:gd name="connsiteY45" fmla="*/ 372533 h 402624"/>
                    <a:gd name="connsiteX46" fmla="*/ 215515 w 244185"/>
                    <a:gd name="connsiteY46" fmla="*/ 384849 h 402624"/>
                    <a:gd name="connsiteX47" fmla="*/ 221673 w 244185"/>
                    <a:gd name="connsiteY47" fmla="*/ 394085 h 402624"/>
                    <a:gd name="connsiteX48" fmla="*/ 243224 w 244185"/>
                    <a:gd name="connsiteY48" fmla="*/ 397164 h 40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4185" h="402624">
                      <a:moveTo>
                        <a:pt x="243224" y="397164"/>
                      </a:moveTo>
                      <a:cubicBezTo>
                        <a:pt x="246303" y="395112"/>
                        <a:pt x="241082" y="386919"/>
                        <a:pt x="240146" y="381770"/>
                      </a:cubicBezTo>
                      <a:cubicBezTo>
                        <a:pt x="239029" y="375628"/>
                        <a:pt x="238581" y="369353"/>
                        <a:pt x="237067" y="363297"/>
                      </a:cubicBezTo>
                      <a:cubicBezTo>
                        <a:pt x="233835" y="350369"/>
                        <a:pt x="229340" y="341665"/>
                        <a:pt x="224752" y="329430"/>
                      </a:cubicBezTo>
                      <a:cubicBezTo>
                        <a:pt x="223613" y="326391"/>
                        <a:pt x="222699" y="323273"/>
                        <a:pt x="221673" y="320194"/>
                      </a:cubicBezTo>
                      <a:cubicBezTo>
                        <a:pt x="220647" y="314036"/>
                        <a:pt x="219818" y="307842"/>
                        <a:pt x="218594" y="301721"/>
                      </a:cubicBezTo>
                      <a:cubicBezTo>
                        <a:pt x="217764" y="297572"/>
                        <a:pt x="216433" y="293537"/>
                        <a:pt x="215515" y="289406"/>
                      </a:cubicBezTo>
                      <a:cubicBezTo>
                        <a:pt x="214380" y="284298"/>
                        <a:pt x="213463" y="279143"/>
                        <a:pt x="212437" y="274012"/>
                      </a:cubicBezTo>
                      <a:cubicBezTo>
                        <a:pt x="209609" y="242912"/>
                        <a:pt x="206360" y="226778"/>
                        <a:pt x="212437" y="193964"/>
                      </a:cubicBezTo>
                      <a:cubicBezTo>
                        <a:pt x="214801" y="181200"/>
                        <a:pt x="220647" y="169333"/>
                        <a:pt x="224752" y="157018"/>
                      </a:cubicBezTo>
                      <a:cubicBezTo>
                        <a:pt x="223726" y="132388"/>
                        <a:pt x="223369" y="107720"/>
                        <a:pt x="221673" y="83127"/>
                      </a:cubicBezTo>
                      <a:cubicBezTo>
                        <a:pt x="221313" y="77906"/>
                        <a:pt x="219863" y="72810"/>
                        <a:pt x="218594" y="67733"/>
                      </a:cubicBezTo>
                      <a:cubicBezTo>
                        <a:pt x="216013" y="57410"/>
                        <a:pt x="210842" y="47666"/>
                        <a:pt x="203200" y="40024"/>
                      </a:cubicBezTo>
                      <a:cubicBezTo>
                        <a:pt x="200121" y="36945"/>
                        <a:pt x="197334" y="33545"/>
                        <a:pt x="193964" y="30788"/>
                      </a:cubicBezTo>
                      <a:cubicBezTo>
                        <a:pt x="186021" y="24289"/>
                        <a:pt x="179290" y="14803"/>
                        <a:pt x="169334" y="12315"/>
                      </a:cubicBezTo>
                      <a:cubicBezTo>
                        <a:pt x="165229" y="11289"/>
                        <a:pt x="161071" y="10453"/>
                        <a:pt x="157018" y="9237"/>
                      </a:cubicBezTo>
                      <a:cubicBezTo>
                        <a:pt x="150801" y="7372"/>
                        <a:pt x="144948" y="4146"/>
                        <a:pt x="138546" y="3079"/>
                      </a:cubicBezTo>
                      <a:lnTo>
                        <a:pt x="120073" y="0"/>
                      </a:lnTo>
                      <a:lnTo>
                        <a:pt x="61576" y="3079"/>
                      </a:lnTo>
                      <a:cubicBezTo>
                        <a:pt x="53190" y="5427"/>
                        <a:pt x="50349" y="16722"/>
                        <a:pt x="43103" y="21552"/>
                      </a:cubicBezTo>
                      <a:cubicBezTo>
                        <a:pt x="26621" y="32539"/>
                        <a:pt x="36483" y="25093"/>
                        <a:pt x="15394" y="46182"/>
                      </a:cubicBezTo>
                      <a:cubicBezTo>
                        <a:pt x="3541" y="58035"/>
                        <a:pt x="8573" y="51795"/>
                        <a:pt x="0" y="64655"/>
                      </a:cubicBezTo>
                      <a:cubicBezTo>
                        <a:pt x="1026" y="70812"/>
                        <a:pt x="287" y="77544"/>
                        <a:pt x="3079" y="83127"/>
                      </a:cubicBezTo>
                      <a:cubicBezTo>
                        <a:pt x="4734" y="86437"/>
                        <a:pt x="9472" y="86916"/>
                        <a:pt x="12315" y="89285"/>
                      </a:cubicBezTo>
                      <a:cubicBezTo>
                        <a:pt x="15660" y="92072"/>
                        <a:pt x="18879" y="95084"/>
                        <a:pt x="21552" y="98521"/>
                      </a:cubicBezTo>
                      <a:cubicBezTo>
                        <a:pt x="21556" y="98526"/>
                        <a:pt x="36943" y="121609"/>
                        <a:pt x="40024" y="126230"/>
                      </a:cubicBezTo>
                      <a:cubicBezTo>
                        <a:pt x="42077" y="129309"/>
                        <a:pt x="42872" y="133812"/>
                        <a:pt x="46182" y="135467"/>
                      </a:cubicBezTo>
                      <a:lnTo>
                        <a:pt x="58497" y="141624"/>
                      </a:lnTo>
                      <a:cubicBezTo>
                        <a:pt x="61576" y="144703"/>
                        <a:pt x="64389" y="148073"/>
                        <a:pt x="67734" y="150861"/>
                      </a:cubicBezTo>
                      <a:cubicBezTo>
                        <a:pt x="70576" y="153230"/>
                        <a:pt x="74354" y="154402"/>
                        <a:pt x="76970" y="157018"/>
                      </a:cubicBezTo>
                      <a:cubicBezTo>
                        <a:pt x="79587" y="159635"/>
                        <a:pt x="80759" y="163412"/>
                        <a:pt x="83128" y="166255"/>
                      </a:cubicBezTo>
                      <a:cubicBezTo>
                        <a:pt x="85915" y="169600"/>
                        <a:pt x="89577" y="172146"/>
                        <a:pt x="92364" y="175491"/>
                      </a:cubicBezTo>
                      <a:cubicBezTo>
                        <a:pt x="94733" y="178333"/>
                        <a:pt x="96152" y="181885"/>
                        <a:pt x="98521" y="184727"/>
                      </a:cubicBezTo>
                      <a:cubicBezTo>
                        <a:pt x="101309" y="188072"/>
                        <a:pt x="105085" y="190527"/>
                        <a:pt x="107758" y="193964"/>
                      </a:cubicBezTo>
                      <a:cubicBezTo>
                        <a:pt x="112301" y="199806"/>
                        <a:pt x="115968" y="206279"/>
                        <a:pt x="120073" y="212437"/>
                      </a:cubicBezTo>
                      <a:cubicBezTo>
                        <a:pt x="122126" y="215516"/>
                        <a:pt x="123615" y="219057"/>
                        <a:pt x="126231" y="221673"/>
                      </a:cubicBezTo>
                      <a:lnTo>
                        <a:pt x="138546" y="233988"/>
                      </a:lnTo>
                      <a:cubicBezTo>
                        <a:pt x="144719" y="252511"/>
                        <a:pt x="137024" y="234011"/>
                        <a:pt x="150861" y="252461"/>
                      </a:cubicBezTo>
                      <a:cubicBezTo>
                        <a:pt x="154206" y="256921"/>
                        <a:pt x="163750" y="273907"/>
                        <a:pt x="166255" y="280170"/>
                      </a:cubicBezTo>
                      <a:cubicBezTo>
                        <a:pt x="168666" y="286196"/>
                        <a:pt x="170360" y="292485"/>
                        <a:pt x="172412" y="298643"/>
                      </a:cubicBezTo>
                      <a:lnTo>
                        <a:pt x="178570" y="317115"/>
                      </a:lnTo>
                      <a:cubicBezTo>
                        <a:pt x="179596" y="320194"/>
                        <a:pt x="179849" y="323651"/>
                        <a:pt x="181649" y="326352"/>
                      </a:cubicBezTo>
                      <a:cubicBezTo>
                        <a:pt x="183701" y="329431"/>
                        <a:pt x="186151" y="332279"/>
                        <a:pt x="187806" y="335588"/>
                      </a:cubicBezTo>
                      <a:cubicBezTo>
                        <a:pt x="189257" y="338491"/>
                        <a:pt x="189275" y="342006"/>
                        <a:pt x="190885" y="344824"/>
                      </a:cubicBezTo>
                      <a:cubicBezTo>
                        <a:pt x="193431" y="349279"/>
                        <a:pt x="197042" y="353035"/>
                        <a:pt x="200121" y="357140"/>
                      </a:cubicBezTo>
                      <a:cubicBezTo>
                        <a:pt x="210189" y="387341"/>
                        <a:pt x="193865" y="344674"/>
                        <a:pt x="212437" y="372533"/>
                      </a:cubicBezTo>
                      <a:cubicBezTo>
                        <a:pt x="214784" y="376054"/>
                        <a:pt x="213848" y="380960"/>
                        <a:pt x="215515" y="384849"/>
                      </a:cubicBezTo>
                      <a:cubicBezTo>
                        <a:pt x="216973" y="388250"/>
                        <a:pt x="219837" y="390872"/>
                        <a:pt x="221673" y="394085"/>
                      </a:cubicBezTo>
                      <a:cubicBezTo>
                        <a:pt x="230751" y="409969"/>
                        <a:pt x="240145" y="399216"/>
                        <a:pt x="243224" y="39716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Freeform: Shape 90">
                  <a:extLst>
                    <a:ext uri="{FF2B5EF4-FFF2-40B4-BE49-F238E27FC236}">
                      <a16:creationId xmlns:a16="http://schemas.microsoft.com/office/drawing/2014/main" id="{7A24CC79-543C-4C36-9DAB-C5267ACB5402}"/>
                    </a:ext>
                  </a:extLst>
                </p:cNvPr>
                <p:cNvSpPr/>
                <p:nvPr/>
              </p:nvSpPr>
              <p:spPr>
                <a:xfrm>
                  <a:off x="5001536" y="3195853"/>
                  <a:ext cx="125936" cy="115905"/>
                </a:xfrm>
                <a:custGeom>
                  <a:avLst/>
                  <a:gdLst>
                    <a:gd name="connsiteX0" fmla="*/ 304811 w 305273"/>
                    <a:gd name="connsiteY0" fmla="*/ 304800 h 305270"/>
                    <a:gd name="connsiteX1" fmla="*/ 295575 w 305273"/>
                    <a:gd name="connsiteY1" fmla="*/ 280170 h 305270"/>
                    <a:gd name="connsiteX2" fmla="*/ 292496 w 305273"/>
                    <a:gd name="connsiteY2" fmla="*/ 270933 h 305270"/>
                    <a:gd name="connsiteX3" fmla="*/ 286338 w 305273"/>
                    <a:gd name="connsiteY3" fmla="*/ 261697 h 305270"/>
                    <a:gd name="connsiteX4" fmla="*/ 280181 w 305273"/>
                    <a:gd name="connsiteY4" fmla="*/ 237067 h 305270"/>
                    <a:gd name="connsiteX5" fmla="*/ 274023 w 305273"/>
                    <a:gd name="connsiteY5" fmla="*/ 224752 h 305270"/>
                    <a:gd name="connsiteX6" fmla="*/ 264787 w 305273"/>
                    <a:gd name="connsiteY6" fmla="*/ 203200 h 305270"/>
                    <a:gd name="connsiteX7" fmla="*/ 252472 w 305273"/>
                    <a:gd name="connsiteY7" fmla="*/ 197043 h 305270"/>
                    <a:gd name="connsiteX8" fmla="*/ 243235 w 305273"/>
                    <a:gd name="connsiteY8" fmla="*/ 190885 h 305270"/>
                    <a:gd name="connsiteX9" fmla="*/ 237078 w 305273"/>
                    <a:gd name="connsiteY9" fmla="*/ 181649 h 305270"/>
                    <a:gd name="connsiteX10" fmla="*/ 227841 w 305273"/>
                    <a:gd name="connsiteY10" fmla="*/ 172412 h 305270"/>
                    <a:gd name="connsiteX11" fmla="*/ 224763 w 305273"/>
                    <a:gd name="connsiteY11" fmla="*/ 163176 h 305270"/>
                    <a:gd name="connsiteX12" fmla="*/ 212447 w 305273"/>
                    <a:gd name="connsiteY12" fmla="*/ 144703 h 305270"/>
                    <a:gd name="connsiteX13" fmla="*/ 206290 w 305273"/>
                    <a:gd name="connsiteY13" fmla="*/ 135467 h 305270"/>
                    <a:gd name="connsiteX14" fmla="*/ 203211 w 305273"/>
                    <a:gd name="connsiteY14" fmla="*/ 126230 h 305270"/>
                    <a:gd name="connsiteX15" fmla="*/ 193975 w 305273"/>
                    <a:gd name="connsiteY15" fmla="*/ 120073 h 305270"/>
                    <a:gd name="connsiteX16" fmla="*/ 175502 w 305273"/>
                    <a:gd name="connsiteY16" fmla="*/ 104679 h 305270"/>
                    <a:gd name="connsiteX17" fmla="*/ 169344 w 305273"/>
                    <a:gd name="connsiteY17" fmla="*/ 95443 h 305270"/>
                    <a:gd name="connsiteX18" fmla="*/ 157029 w 305273"/>
                    <a:gd name="connsiteY18" fmla="*/ 86206 h 305270"/>
                    <a:gd name="connsiteX19" fmla="*/ 150872 w 305273"/>
                    <a:gd name="connsiteY19" fmla="*/ 67733 h 305270"/>
                    <a:gd name="connsiteX20" fmla="*/ 132399 w 305273"/>
                    <a:gd name="connsiteY20" fmla="*/ 36946 h 305270"/>
                    <a:gd name="connsiteX21" fmla="*/ 129320 w 305273"/>
                    <a:gd name="connsiteY21" fmla="*/ 27709 h 305270"/>
                    <a:gd name="connsiteX22" fmla="*/ 126241 w 305273"/>
                    <a:gd name="connsiteY22" fmla="*/ 9236 h 305270"/>
                    <a:gd name="connsiteX23" fmla="*/ 95453 w 305273"/>
                    <a:gd name="connsiteY23" fmla="*/ 3079 h 305270"/>
                    <a:gd name="connsiteX24" fmla="*/ 86217 w 305273"/>
                    <a:gd name="connsiteY24" fmla="*/ 0 h 305270"/>
                    <a:gd name="connsiteX25" fmla="*/ 76981 w 305273"/>
                    <a:gd name="connsiteY25" fmla="*/ 3079 h 305270"/>
                    <a:gd name="connsiteX26" fmla="*/ 58508 w 305273"/>
                    <a:gd name="connsiteY26" fmla="*/ 15394 h 305270"/>
                    <a:gd name="connsiteX27" fmla="*/ 46193 w 305273"/>
                    <a:gd name="connsiteY27" fmla="*/ 33867 h 305270"/>
                    <a:gd name="connsiteX28" fmla="*/ 27720 w 305273"/>
                    <a:gd name="connsiteY28" fmla="*/ 52339 h 305270"/>
                    <a:gd name="connsiteX29" fmla="*/ 18484 w 305273"/>
                    <a:gd name="connsiteY29" fmla="*/ 61576 h 305270"/>
                    <a:gd name="connsiteX30" fmla="*/ 6169 w 305273"/>
                    <a:gd name="connsiteY30" fmla="*/ 80049 h 305270"/>
                    <a:gd name="connsiteX31" fmla="*/ 3090 w 305273"/>
                    <a:gd name="connsiteY31" fmla="*/ 95443 h 305270"/>
                    <a:gd name="connsiteX32" fmla="*/ 11 w 305273"/>
                    <a:gd name="connsiteY32" fmla="*/ 107758 h 305270"/>
                    <a:gd name="connsiteX33" fmla="*/ 3090 w 305273"/>
                    <a:gd name="connsiteY33" fmla="*/ 147782 h 305270"/>
                    <a:gd name="connsiteX34" fmla="*/ 12326 w 305273"/>
                    <a:gd name="connsiteY34" fmla="*/ 153939 h 305270"/>
                    <a:gd name="connsiteX35" fmla="*/ 86217 w 305273"/>
                    <a:gd name="connsiteY35" fmla="*/ 169333 h 305270"/>
                    <a:gd name="connsiteX36" fmla="*/ 98532 w 305273"/>
                    <a:gd name="connsiteY36" fmla="*/ 172412 h 305270"/>
                    <a:gd name="connsiteX37" fmla="*/ 107769 w 305273"/>
                    <a:gd name="connsiteY37" fmla="*/ 175491 h 305270"/>
                    <a:gd name="connsiteX38" fmla="*/ 126241 w 305273"/>
                    <a:gd name="connsiteY38" fmla="*/ 178570 h 305270"/>
                    <a:gd name="connsiteX39" fmla="*/ 166266 w 305273"/>
                    <a:gd name="connsiteY39" fmla="*/ 184727 h 305270"/>
                    <a:gd name="connsiteX40" fmla="*/ 184738 w 305273"/>
                    <a:gd name="connsiteY40" fmla="*/ 193964 h 305270"/>
                    <a:gd name="connsiteX41" fmla="*/ 193975 w 305273"/>
                    <a:gd name="connsiteY41" fmla="*/ 197043 h 305270"/>
                    <a:gd name="connsiteX42" fmla="*/ 212447 w 305273"/>
                    <a:gd name="connsiteY42" fmla="*/ 212436 h 305270"/>
                    <a:gd name="connsiteX43" fmla="*/ 227841 w 305273"/>
                    <a:gd name="connsiteY43" fmla="*/ 240146 h 305270"/>
                    <a:gd name="connsiteX44" fmla="*/ 233999 w 305273"/>
                    <a:gd name="connsiteY44" fmla="*/ 249382 h 305270"/>
                    <a:gd name="connsiteX45" fmla="*/ 261708 w 305273"/>
                    <a:gd name="connsiteY45" fmla="*/ 280170 h 305270"/>
                    <a:gd name="connsiteX46" fmla="*/ 274023 w 305273"/>
                    <a:gd name="connsiteY46" fmla="*/ 286327 h 305270"/>
                    <a:gd name="connsiteX47" fmla="*/ 280181 w 305273"/>
                    <a:gd name="connsiteY47" fmla="*/ 295564 h 305270"/>
                    <a:gd name="connsiteX48" fmla="*/ 304811 w 305273"/>
                    <a:gd name="connsiteY48" fmla="*/ 304800 h 30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05273" h="305270">
                      <a:moveTo>
                        <a:pt x="304811" y="304800"/>
                      </a:moveTo>
                      <a:cubicBezTo>
                        <a:pt x="307377" y="302234"/>
                        <a:pt x="298571" y="288410"/>
                        <a:pt x="295575" y="280170"/>
                      </a:cubicBezTo>
                      <a:cubicBezTo>
                        <a:pt x="294466" y="277120"/>
                        <a:pt x="293948" y="273836"/>
                        <a:pt x="292496" y="270933"/>
                      </a:cubicBezTo>
                      <a:cubicBezTo>
                        <a:pt x="290841" y="267623"/>
                        <a:pt x="288391" y="264776"/>
                        <a:pt x="286338" y="261697"/>
                      </a:cubicBezTo>
                      <a:cubicBezTo>
                        <a:pt x="284531" y="252658"/>
                        <a:pt x="283732" y="245353"/>
                        <a:pt x="280181" y="237067"/>
                      </a:cubicBezTo>
                      <a:cubicBezTo>
                        <a:pt x="278373" y="232849"/>
                        <a:pt x="276076" y="228857"/>
                        <a:pt x="274023" y="224752"/>
                      </a:cubicBezTo>
                      <a:cubicBezTo>
                        <a:pt x="272095" y="217038"/>
                        <a:pt x="271501" y="208795"/>
                        <a:pt x="264787" y="203200"/>
                      </a:cubicBezTo>
                      <a:cubicBezTo>
                        <a:pt x="261261" y="200262"/>
                        <a:pt x="256457" y="199320"/>
                        <a:pt x="252472" y="197043"/>
                      </a:cubicBezTo>
                      <a:cubicBezTo>
                        <a:pt x="249259" y="195207"/>
                        <a:pt x="246314" y="192938"/>
                        <a:pt x="243235" y="190885"/>
                      </a:cubicBezTo>
                      <a:cubicBezTo>
                        <a:pt x="241183" y="187806"/>
                        <a:pt x="239447" y="184491"/>
                        <a:pt x="237078" y="181649"/>
                      </a:cubicBezTo>
                      <a:cubicBezTo>
                        <a:pt x="234290" y="178304"/>
                        <a:pt x="230256" y="176035"/>
                        <a:pt x="227841" y="172412"/>
                      </a:cubicBezTo>
                      <a:cubicBezTo>
                        <a:pt x="226041" y="169712"/>
                        <a:pt x="226339" y="166013"/>
                        <a:pt x="224763" y="163176"/>
                      </a:cubicBezTo>
                      <a:cubicBezTo>
                        <a:pt x="221169" y="156707"/>
                        <a:pt x="216552" y="150861"/>
                        <a:pt x="212447" y="144703"/>
                      </a:cubicBezTo>
                      <a:cubicBezTo>
                        <a:pt x="210395" y="141624"/>
                        <a:pt x="207460" y="138977"/>
                        <a:pt x="206290" y="135467"/>
                      </a:cubicBezTo>
                      <a:cubicBezTo>
                        <a:pt x="205264" y="132388"/>
                        <a:pt x="205238" y="128764"/>
                        <a:pt x="203211" y="126230"/>
                      </a:cubicBezTo>
                      <a:cubicBezTo>
                        <a:pt x="200900" y="123341"/>
                        <a:pt x="196817" y="122442"/>
                        <a:pt x="193975" y="120073"/>
                      </a:cubicBezTo>
                      <a:cubicBezTo>
                        <a:pt x="170270" y="100319"/>
                        <a:pt x="198432" y="119965"/>
                        <a:pt x="175502" y="104679"/>
                      </a:cubicBezTo>
                      <a:cubicBezTo>
                        <a:pt x="173449" y="101600"/>
                        <a:pt x="171960" y="98059"/>
                        <a:pt x="169344" y="95443"/>
                      </a:cubicBezTo>
                      <a:cubicBezTo>
                        <a:pt x="165716" y="91815"/>
                        <a:pt x="159875" y="90476"/>
                        <a:pt x="157029" y="86206"/>
                      </a:cubicBezTo>
                      <a:cubicBezTo>
                        <a:pt x="153429" y="80805"/>
                        <a:pt x="154472" y="73134"/>
                        <a:pt x="150872" y="67733"/>
                      </a:cubicBezTo>
                      <a:cubicBezTo>
                        <a:pt x="142119" y="54604"/>
                        <a:pt x="138079" y="50198"/>
                        <a:pt x="132399" y="36946"/>
                      </a:cubicBezTo>
                      <a:cubicBezTo>
                        <a:pt x="131120" y="33963"/>
                        <a:pt x="130024" y="30877"/>
                        <a:pt x="129320" y="27709"/>
                      </a:cubicBezTo>
                      <a:cubicBezTo>
                        <a:pt x="127966" y="21615"/>
                        <a:pt x="131290" y="12908"/>
                        <a:pt x="126241" y="9236"/>
                      </a:cubicBezTo>
                      <a:cubicBezTo>
                        <a:pt x="117777" y="3080"/>
                        <a:pt x="105651" y="5432"/>
                        <a:pt x="95453" y="3079"/>
                      </a:cubicBezTo>
                      <a:cubicBezTo>
                        <a:pt x="92291" y="2349"/>
                        <a:pt x="89296" y="1026"/>
                        <a:pt x="86217" y="0"/>
                      </a:cubicBezTo>
                      <a:cubicBezTo>
                        <a:pt x="83138" y="1026"/>
                        <a:pt x="79818" y="1503"/>
                        <a:pt x="76981" y="3079"/>
                      </a:cubicBezTo>
                      <a:cubicBezTo>
                        <a:pt x="70512" y="6673"/>
                        <a:pt x="58508" y="15394"/>
                        <a:pt x="58508" y="15394"/>
                      </a:cubicBezTo>
                      <a:cubicBezTo>
                        <a:pt x="54403" y="21552"/>
                        <a:pt x="51426" y="28634"/>
                        <a:pt x="46193" y="33867"/>
                      </a:cubicBezTo>
                      <a:lnTo>
                        <a:pt x="27720" y="52339"/>
                      </a:lnTo>
                      <a:cubicBezTo>
                        <a:pt x="24641" y="55418"/>
                        <a:pt x="20899" y="57953"/>
                        <a:pt x="18484" y="61576"/>
                      </a:cubicBezTo>
                      <a:lnTo>
                        <a:pt x="6169" y="80049"/>
                      </a:lnTo>
                      <a:cubicBezTo>
                        <a:pt x="5143" y="85180"/>
                        <a:pt x="4225" y="90335"/>
                        <a:pt x="3090" y="95443"/>
                      </a:cubicBezTo>
                      <a:cubicBezTo>
                        <a:pt x="2172" y="99574"/>
                        <a:pt x="11" y="103527"/>
                        <a:pt x="11" y="107758"/>
                      </a:cubicBezTo>
                      <a:cubicBezTo>
                        <a:pt x="11" y="121139"/>
                        <a:pt x="-358" y="134853"/>
                        <a:pt x="3090" y="147782"/>
                      </a:cubicBezTo>
                      <a:cubicBezTo>
                        <a:pt x="4043" y="151357"/>
                        <a:pt x="8798" y="152825"/>
                        <a:pt x="12326" y="153939"/>
                      </a:cubicBezTo>
                      <a:cubicBezTo>
                        <a:pt x="49866" y="165794"/>
                        <a:pt x="54445" y="165362"/>
                        <a:pt x="86217" y="169333"/>
                      </a:cubicBezTo>
                      <a:cubicBezTo>
                        <a:pt x="90322" y="170359"/>
                        <a:pt x="94463" y="171250"/>
                        <a:pt x="98532" y="172412"/>
                      </a:cubicBezTo>
                      <a:cubicBezTo>
                        <a:pt x="101653" y="173304"/>
                        <a:pt x="104601" y="174787"/>
                        <a:pt x="107769" y="175491"/>
                      </a:cubicBezTo>
                      <a:cubicBezTo>
                        <a:pt x="113863" y="176845"/>
                        <a:pt x="120120" y="177346"/>
                        <a:pt x="126241" y="178570"/>
                      </a:cubicBezTo>
                      <a:cubicBezTo>
                        <a:pt x="159563" y="185235"/>
                        <a:pt x="108019" y="178257"/>
                        <a:pt x="166266" y="184727"/>
                      </a:cubicBezTo>
                      <a:cubicBezTo>
                        <a:pt x="189484" y="192467"/>
                        <a:pt x="160862" y="182025"/>
                        <a:pt x="184738" y="193964"/>
                      </a:cubicBezTo>
                      <a:cubicBezTo>
                        <a:pt x="187641" y="195416"/>
                        <a:pt x="191072" y="195592"/>
                        <a:pt x="193975" y="197043"/>
                      </a:cubicBezTo>
                      <a:cubicBezTo>
                        <a:pt x="202548" y="201329"/>
                        <a:pt x="205638" y="205627"/>
                        <a:pt x="212447" y="212436"/>
                      </a:cubicBezTo>
                      <a:cubicBezTo>
                        <a:pt x="217866" y="228693"/>
                        <a:pt x="213726" y="218974"/>
                        <a:pt x="227841" y="240146"/>
                      </a:cubicBezTo>
                      <a:lnTo>
                        <a:pt x="233999" y="249382"/>
                      </a:lnTo>
                      <a:cubicBezTo>
                        <a:pt x="241391" y="260468"/>
                        <a:pt x="249628" y="274130"/>
                        <a:pt x="261708" y="280170"/>
                      </a:cubicBezTo>
                      <a:lnTo>
                        <a:pt x="274023" y="286327"/>
                      </a:lnTo>
                      <a:cubicBezTo>
                        <a:pt x="276076" y="289406"/>
                        <a:pt x="276703" y="294299"/>
                        <a:pt x="280181" y="295564"/>
                      </a:cubicBezTo>
                      <a:cubicBezTo>
                        <a:pt x="288915" y="298740"/>
                        <a:pt x="302245" y="307366"/>
                        <a:pt x="304811" y="30480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Freeform: Shape 91">
                  <a:extLst>
                    <a:ext uri="{FF2B5EF4-FFF2-40B4-BE49-F238E27FC236}">
                      <a16:creationId xmlns:a16="http://schemas.microsoft.com/office/drawing/2014/main" id="{A25CD5EA-F6AC-4600-881E-EB07625B64BC}"/>
                    </a:ext>
                  </a:extLst>
                </p:cNvPr>
                <p:cNvSpPr/>
                <p:nvPr/>
              </p:nvSpPr>
              <p:spPr>
                <a:xfrm>
                  <a:off x="4949466" y="3280018"/>
                  <a:ext cx="164391" cy="75991"/>
                </a:xfrm>
                <a:custGeom>
                  <a:avLst/>
                  <a:gdLst>
                    <a:gd name="connsiteX0" fmla="*/ 354060 w 398490"/>
                    <a:gd name="connsiteY0" fmla="*/ 200121 h 200145"/>
                    <a:gd name="connsiteX1" fmla="*/ 372533 w 398490"/>
                    <a:gd name="connsiteY1" fmla="*/ 190885 h 200145"/>
                    <a:gd name="connsiteX2" fmla="*/ 394085 w 398490"/>
                    <a:gd name="connsiteY2" fmla="*/ 172412 h 200145"/>
                    <a:gd name="connsiteX3" fmla="*/ 394085 w 398490"/>
                    <a:gd name="connsiteY3" fmla="*/ 138545 h 200145"/>
                    <a:gd name="connsiteX4" fmla="*/ 381769 w 398490"/>
                    <a:gd name="connsiteY4" fmla="*/ 129309 h 200145"/>
                    <a:gd name="connsiteX5" fmla="*/ 366376 w 398490"/>
                    <a:gd name="connsiteY5" fmla="*/ 123151 h 200145"/>
                    <a:gd name="connsiteX6" fmla="*/ 354060 w 398490"/>
                    <a:gd name="connsiteY6" fmla="*/ 116994 h 200145"/>
                    <a:gd name="connsiteX7" fmla="*/ 338666 w 398490"/>
                    <a:gd name="connsiteY7" fmla="*/ 107757 h 200145"/>
                    <a:gd name="connsiteX8" fmla="*/ 326351 w 398490"/>
                    <a:gd name="connsiteY8" fmla="*/ 104679 h 200145"/>
                    <a:gd name="connsiteX9" fmla="*/ 267854 w 398490"/>
                    <a:gd name="connsiteY9" fmla="*/ 95442 h 200145"/>
                    <a:gd name="connsiteX10" fmla="*/ 264776 w 398490"/>
                    <a:gd name="connsiteY10" fmla="*/ 86206 h 200145"/>
                    <a:gd name="connsiteX11" fmla="*/ 261697 w 398490"/>
                    <a:gd name="connsiteY11" fmla="*/ 73891 h 200145"/>
                    <a:gd name="connsiteX12" fmla="*/ 246303 w 398490"/>
                    <a:gd name="connsiteY12" fmla="*/ 46182 h 200145"/>
                    <a:gd name="connsiteX13" fmla="*/ 240145 w 398490"/>
                    <a:gd name="connsiteY13" fmla="*/ 36945 h 200145"/>
                    <a:gd name="connsiteX14" fmla="*/ 212436 w 398490"/>
                    <a:gd name="connsiteY14" fmla="*/ 27709 h 200145"/>
                    <a:gd name="connsiteX15" fmla="*/ 160097 w 398490"/>
                    <a:gd name="connsiteY15" fmla="*/ 21551 h 200145"/>
                    <a:gd name="connsiteX16" fmla="*/ 150860 w 398490"/>
                    <a:gd name="connsiteY16" fmla="*/ 18473 h 200145"/>
                    <a:gd name="connsiteX17" fmla="*/ 135466 w 398490"/>
                    <a:gd name="connsiteY17" fmla="*/ 12315 h 200145"/>
                    <a:gd name="connsiteX18" fmla="*/ 120072 w 398490"/>
                    <a:gd name="connsiteY18" fmla="*/ 9236 h 200145"/>
                    <a:gd name="connsiteX19" fmla="*/ 110836 w 398490"/>
                    <a:gd name="connsiteY19" fmla="*/ 6157 h 200145"/>
                    <a:gd name="connsiteX20" fmla="*/ 73891 w 398490"/>
                    <a:gd name="connsiteY20" fmla="*/ 3079 h 200145"/>
                    <a:gd name="connsiteX21" fmla="*/ 64654 w 398490"/>
                    <a:gd name="connsiteY21" fmla="*/ 0 h 200145"/>
                    <a:gd name="connsiteX22" fmla="*/ 36945 w 398490"/>
                    <a:gd name="connsiteY22" fmla="*/ 6157 h 200145"/>
                    <a:gd name="connsiteX23" fmla="*/ 21551 w 398490"/>
                    <a:gd name="connsiteY23" fmla="*/ 24630 h 200145"/>
                    <a:gd name="connsiteX24" fmla="*/ 9236 w 398490"/>
                    <a:gd name="connsiteY24" fmla="*/ 43103 h 200145"/>
                    <a:gd name="connsiteX25" fmla="*/ 0 w 398490"/>
                    <a:gd name="connsiteY25" fmla="*/ 55418 h 200145"/>
                    <a:gd name="connsiteX26" fmla="*/ 3079 w 398490"/>
                    <a:gd name="connsiteY26" fmla="*/ 98521 h 200145"/>
                    <a:gd name="connsiteX27" fmla="*/ 6157 w 398490"/>
                    <a:gd name="connsiteY27" fmla="*/ 107757 h 200145"/>
                    <a:gd name="connsiteX28" fmla="*/ 33866 w 398490"/>
                    <a:gd name="connsiteY28" fmla="*/ 120073 h 200145"/>
                    <a:gd name="connsiteX29" fmla="*/ 135466 w 398490"/>
                    <a:gd name="connsiteY29" fmla="*/ 126230 h 200145"/>
                    <a:gd name="connsiteX30" fmla="*/ 178569 w 398490"/>
                    <a:gd name="connsiteY30" fmla="*/ 123151 h 200145"/>
                    <a:gd name="connsiteX31" fmla="*/ 270933 w 398490"/>
                    <a:gd name="connsiteY31" fmla="*/ 129309 h 200145"/>
                    <a:gd name="connsiteX32" fmla="*/ 280169 w 398490"/>
                    <a:gd name="connsiteY32" fmla="*/ 135466 h 200145"/>
                    <a:gd name="connsiteX33" fmla="*/ 289406 w 398490"/>
                    <a:gd name="connsiteY33" fmla="*/ 138545 h 200145"/>
                    <a:gd name="connsiteX34" fmla="*/ 292485 w 398490"/>
                    <a:gd name="connsiteY34" fmla="*/ 147782 h 200145"/>
                    <a:gd name="connsiteX35" fmla="*/ 307879 w 398490"/>
                    <a:gd name="connsiteY35" fmla="*/ 166254 h 200145"/>
                    <a:gd name="connsiteX36" fmla="*/ 310957 w 398490"/>
                    <a:gd name="connsiteY36" fmla="*/ 175491 h 200145"/>
                    <a:gd name="connsiteX37" fmla="*/ 338666 w 398490"/>
                    <a:gd name="connsiteY37" fmla="*/ 200121 h 200145"/>
                    <a:gd name="connsiteX38" fmla="*/ 363297 w 398490"/>
                    <a:gd name="connsiteY38" fmla="*/ 193963 h 200145"/>
                    <a:gd name="connsiteX39" fmla="*/ 354060 w 398490"/>
                    <a:gd name="connsiteY39" fmla="*/ 200121 h 20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98490" h="200145">
                      <a:moveTo>
                        <a:pt x="354060" y="200121"/>
                      </a:moveTo>
                      <a:cubicBezTo>
                        <a:pt x="355599" y="199608"/>
                        <a:pt x="366630" y="194427"/>
                        <a:pt x="372533" y="190885"/>
                      </a:cubicBezTo>
                      <a:cubicBezTo>
                        <a:pt x="382403" y="184963"/>
                        <a:pt x="386250" y="180247"/>
                        <a:pt x="394085" y="172412"/>
                      </a:cubicBezTo>
                      <a:cubicBezTo>
                        <a:pt x="398256" y="159896"/>
                        <a:pt x="401448" y="154745"/>
                        <a:pt x="394085" y="138545"/>
                      </a:cubicBezTo>
                      <a:cubicBezTo>
                        <a:pt x="391962" y="133873"/>
                        <a:pt x="386255" y="131801"/>
                        <a:pt x="381769" y="129309"/>
                      </a:cubicBezTo>
                      <a:cubicBezTo>
                        <a:pt x="376938" y="126625"/>
                        <a:pt x="371426" y="125395"/>
                        <a:pt x="366376" y="123151"/>
                      </a:cubicBezTo>
                      <a:cubicBezTo>
                        <a:pt x="362182" y="121287"/>
                        <a:pt x="358072" y="119223"/>
                        <a:pt x="354060" y="116994"/>
                      </a:cubicBezTo>
                      <a:cubicBezTo>
                        <a:pt x="348829" y="114088"/>
                        <a:pt x="344134" y="110187"/>
                        <a:pt x="338666" y="107757"/>
                      </a:cubicBezTo>
                      <a:cubicBezTo>
                        <a:pt x="334799" y="106039"/>
                        <a:pt x="330456" y="105705"/>
                        <a:pt x="326351" y="104679"/>
                      </a:cubicBezTo>
                      <a:cubicBezTo>
                        <a:pt x="298657" y="86214"/>
                        <a:pt x="342015" y="112892"/>
                        <a:pt x="267854" y="95442"/>
                      </a:cubicBezTo>
                      <a:cubicBezTo>
                        <a:pt x="264695" y="94699"/>
                        <a:pt x="265667" y="89326"/>
                        <a:pt x="264776" y="86206"/>
                      </a:cubicBezTo>
                      <a:cubicBezTo>
                        <a:pt x="263614" y="82137"/>
                        <a:pt x="262913" y="77944"/>
                        <a:pt x="261697" y="73891"/>
                      </a:cubicBezTo>
                      <a:cubicBezTo>
                        <a:pt x="253407" y="46259"/>
                        <a:pt x="260635" y="63381"/>
                        <a:pt x="246303" y="46182"/>
                      </a:cubicBezTo>
                      <a:cubicBezTo>
                        <a:pt x="243934" y="43339"/>
                        <a:pt x="242762" y="39562"/>
                        <a:pt x="240145" y="36945"/>
                      </a:cubicBezTo>
                      <a:cubicBezTo>
                        <a:pt x="231599" y="28399"/>
                        <a:pt x="224631" y="29585"/>
                        <a:pt x="212436" y="27709"/>
                      </a:cubicBezTo>
                      <a:cubicBezTo>
                        <a:pt x="187155" y="23819"/>
                        <a:pt x="188895" y="24431"/>
                        <a:pt x="160097" y="21551"/>
                      </a:cubicBezTo>
                      <a:cubicBezTo>
                        <a:pt x="157018" y="20525"/>
                        <a:pt x="153899" y="19612"/>
                        <a:pt x="150860" y="18473"/>
                      </a:cubicBezTo>
                      <a:cubicBezTo>
                        <a:pt x="145685" y="16533"/>
                        <a:pt x="140760" y="13903"/>
                        <a:pt x="135466" y="12315"/>
                      </a:cubicBezTo>
                      <a:cubicBezTo>
                        <a:pt x="130454" y="10811"/>
                        <a:pt x="125149" y="10505"/>
                        <a:pt x="120072" y="9236"/>
                      </a:cubicBezTo>
                      <a:cubicBezTo>
                        <a:pt x="116924" y="8449"/>
                        <a:pt x="114053" y="6586"/>
                        <a:pt x="110836" y="6157"/>
                      </a:cubicBezTo>
                      <a:cubicBezTo>
                        <a:pt x="98587" y="4524"/>
                        <a:pt x="86206" y="4105"/>
                        <a:pt x="73891" y="3079"/>
                      </a:cubicBezTo>
                      <a:cubicBezTo>
                        <a:pt x="70812" y="2053"/>
                        <a:pt x="67900" y="0"/>
                        <a:pt x="64654" y="0"/>
                      </a:cubicBezTo>
                      <a:cubicBezTo>
                        <a:pt x="53822" y="0"/>
                        <a:pt x="46468" y="2984"/>
                        <a:pt x="36945" y="6157"/>
                      </a:cubicBezTo>
                      <a:cubicBezTo>
                        <a:pt x="14955" y="39147"/>
                        <a:pt x="49193" y="-10909"/>
                        <a:pt x="21551" y="24630"/>
                      </a:cubicBezTo>
                      <a:cubicBezTo>
                        <a:pt x="17007" y="30472"/>
                        <a:pt x="13676" y="37183"/>
                        <a:pt x="9236" y="43103"/>
                      </a:cubicBezTo>
                      <a:lnTo>
                        <a:pt x="0" y="55418"/>
                      </a:lnTo>
                      <a:cubicBezTo>
                        <a:pt x="1026" y="69786"/>
                        <a:pt x="1396" y="84215"/>
                        <a:pt x="3079" y="98521"/>
                      </a:cubicBezTo>
                      <a:cubicBezTo>
                        <a:pt x="3458" y="101744"/>
                        <a:pt x="4130" y="105223"/>
                        <a:pt x="6157" y="107757"/>
                      </a:cubicBezTo>
                      <a:cubicBezTo>
                        <a:pt x="10741" y="113487"/>
                        <a:pt x="29516" y="119809"/>
                        <a:pt x="33866" y="120073"/>
                      </a:cubicBezTo>
                      <a:lnTo>
                        <a:pt x="135466" y="126230"/>
                      </a:lnTo>
                      <a:cubicBezTo>
                        <a:pt x="149834" y="125204"/>
                        <a:pt x="164165" y="123151"/>
                        <a:pt x="178569" y="123151"/>
                      </a:cubicBezTo>
                      <a:cubicBezTo>
                        <a:pt x="244328" y="123151"/>
                        <a:pt x="233711" y="121864"/>
                        <a:pt x="270933" y="129309"/>
                      </a:cubicBezTo>
                      <a:cubicBezTo>
                        <a:pt x="274012" y="131361"/>
                        <a:pt x="276860" y="133811"/>
                        <a:pt x="280169" y="135466"/>
                      </a:cubicBezTo>
                      <a:cubicBezTo>
                        <a:pt x="283072" y="136917"/>
                        <a:pt x="287111" y="136250"/>
                        <a:pt x="289406" y="138545"/>
                      </a:cubicBezTo>
                      <a:cubicBezTo>
                        <a:pt x="291701" y="140840"/>
                        <a:pt x="291034" y="144879"/>
                        <a:pt x="292485" y="147782"/>
                      </a:cubicBezTo>
                      <a:cubicBezTo>
                        <a:pt x="296772" y="156356"/>
                        <a:pt x="301068" y="159444"/>
                        <a:pt x="307879" y="166254"/>
                      </a:cubicBezTo>
                      <a:cubicBezTo>
                        <a:pt x="308905" y="169333"/>
                        <a:pt x="308965" y="172929"/>
                        <a:pt x="310957" y="175491"/>
                      </a:cubicBezTo>
                      <a:cubicBezTo>
                        <a:pt x="322309" y="190087"/>
                        <a:pt x="326322" y="191891"/>
                        <a:pt x="338666" y="200121"/>
                      </a:cubicBezTo>
                      <a:cubicBezTo>
                        <a:pt x="369979" y="193858"/>
                        <a:pt x="341196" y="200277"/>
                        <a:pt x="363297" y="193963"/>
                      </a:cubicBezTo>
                      <a:cubicBezTo>
                        <a:pt x="367366" y="192801"/>
                        <a:pt x="352521" y="200634"/>
                        <a:pt x="354060" y="20012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Freeform: Shape 92">
                  <a:extLst>
                    <a:ext uri="{FF2B5EF4-FFF2-40B4-BE49-F238E27FC236}">
                      <a16:creationId xmlns:a16="http://schemas.microsoft.com/office/drawing/2014/main" id="{6FC6AA54-A097-4D65-8430-7645975A96F3}"/>
                    </a:ext>
                  </a:extLst>
                </p:cNvPr>
                <p:cNvSpPr/>
                <p:nvPr/>
              </p:nvSpPr>
              <p:spPr>
                <a:xfrm>
                  <a:off x="4946916" y="3357554"/>
                  <a:ext cx="159075" cy="63908"/>
                </a:xfrm>
                <a:custGeom>
                  <a:avLst/>
                  <a:gdLst>
                    <a:gd name="connsiteX0" fmla="*/ 384872 w 385603"/>
                    <a:gd name="connsiteY0" fmla="*/ 125216 h 168319"/>
                    <a:gd name="connsiteX1" fmla="*/ 354084 w 385603"/>
                    <a:gd name="connsiteY1" fmla="*/ 106743 h 168319"/>
                    <a:gd name="connsiteX2" fmla="*/ 341769 w 385603"/>
                    <a:gd name="connsiteY2" fmla="*/ 97507 h 168319"/>
                    <a:gd name="connsiteX3" fmla="*/ 314060 w 385603"/>
                    <a:gd name="connsiteY3" fmla="*/ 88271 h 168319"/>
                    <a:gd name="connsiteX4" fmla="*/ 304823 w 385603"/>
                    <a:gd name="connsiteY4" fmla="*/ 82113 h 168319"/>
                    <a:gd name="connsiteX5" fmla="*/ 258641 w 385603"/>
                    <a:gd name="connsiteY5" fmla="*/ 69798 h 168319"/>
                    <a:gd name="connsiteX6" fmla="*/ 215538 w 385603"/>
                    <a:gd name="connsiteY6" fmla="*/ 63640 h 168319"/>
                    <a:gd name="connsiteX7" fmla="*/ 197066 w 385603"/>
                    <a:gd name="connsiteY7" fmla="*/ 60562 h 168319"/>
                    <a:gd name="connsiteX8" fmla="*/ 178593 w 385603"/>
                    <a:gd name="connsiteY8" fmla="*/ 54404 h 168319"/>
                    <a:gd name="connsiteX9" fmla="*/ 150884 w 385603"/>
                    <a:gd name="connsiteY9" fmla="*/ 32852 h 168319"/>
                    <a:gd name="connsiteX10" fmla="*/ 141647 w 385603"/>
                    <a:gd name="connsiteY10" fmla="*/ 26695 h 168319"/>
                    <a:gd name="connsiteX11" fmla="*/ 110860 w 385603"/>
                    <a:gd name="connsiteY11" fmla="*/ 17459 h 168319"/>
                    <a:gd name="connsiteX12" fmla="*/ 89308 w 385603"/>
                    <a:gd name="connsiteY12" fmla="*/ 11301 h 168319"/>
                    <a:gd name="connsiteX13" fmla="*/ 18496 w 385603"/>
                    <a:gd name="connsiteY13" fmla="*/ 8222 h 168319"/>
                    <a:gd name="connsiteX14" fmla="*/ 23 w 385603"/>
                    <a:gd name="connsiteY14" fmla="*/ 2065 h 168319"/>
                    <a:gd name="connsiteX15" fmla="*/ 3102 w 385603"/>
                    <a:gd name="connsiteY15" fmla="*/ 32852 h 168319"/>
                    <a:gd name="connsiteX16" fmla="*/ 6181 w 385603"/>
                    <a:gd name="connsiteY16" fmla="*/ 42089 h 168319"/>
                    <a:gd name="connsiteX17" fmla="*/ 18496 w 385603"/>
                    <a:gd name="connsiteY17" fmla="*/ 69798 h 168319"/>
                    <a:gd name="connsiteX18" fmla="*/ 21575 w 385603"/>
                    <a:gd name="connsiteY18" fmla="*/ 79034 h 168319"/>
                    <a:gd name="connsiteX19" fmla="*/ 27732 w 385603"/>
                    <a:gd name="connsiteY19" fmla="*/ 128295 h 168319"/>
                    <a:gd name="connsiteX20" fmla="*/ 40047 w 385603"/>
                    <a:gd name="connsiteY20" fmla="*/ 125216 h 168319"/>
                    <a:gd name="connsiteX21" fmla="*/ 113938 w 385603"/>
                    <a:gd name="connsiteY21" fmla="*/ 122137 h 168319"/>
                    <a:gd name="connsiteX22" fmla="*/ 160120 w 385603"/>
                    <a:gd name="connsiteY22" fmla="*/ 125216 h 168319"/>
                    <a:gd name="connsiteX23" fmla="*/ 169357 w 385603"/>
                    <a:gd name="connsiteY23" fmla="*/ 131374 h 168319"/>
                    <a:gd name="connsiteX24" fmla="*/ 190908 w 385603"/>
                    <a:gd name="connsiteY24" fmla="*/ 137531 h 168319"/>
                    <a:gd name="connsiteX25" fmla="*/ 200144 w 385603"/>
                    <a:gd name="connsiteY25" fmla="*/ 143689 h 168319"/>
                    <a:gd name="connsiteX26" fmla="*/ 240169 w 385603"/>
                    <a:gd name="connsiteY26" fmla="*/ 152925 h 168319"/>
                    <a:gd name="connsiteX27" fmla="*/ 249405 w 385603"/>
                    <a:gd name="connsiteY27" fmla="*/ 156004 h 168319"/>
                    <a:gd name="connsiteX28" fmla="*/ 267878 w 385603"/>
                    <a:gd name="connsiteY28" fmla="*/ 168319 h 168319"/>
                    <a:gd name="connsiteX29" fmla="*/ 310981 w 385603"/>
                    <a:gd name="connsiteY29" fmla="*/ 165240 h 168319"/>
                    <a:gd name="connsiteX30" fmla="*/ 329453 w 385603"/>
                    <a:gd name="connsiteY30" fmla="*/ 152925 h 168319"/>
                    <a:gd name="connsiteX31" fmla="*/ 347926 w 385603"/>
                    <a:gd name="connsiteY31" fmla="*/ 146768 h 168319"/>
                    <a:gd name="connsiteX32" fmla="*/ 369478 w 385603"/>
                    <a:gd name="connsiteY32" fmla="*/ 134452 h 168319"/>
                    <a:gd name="connsiteX33" fmla="*/ 384872 w 385603"/>
                    <a:gd name="connsiteY33" fmla="*/ 125216 h 16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5603" h="168319">
                      <a:moveTo>
                        <a:pt x="384872" y="125216"/>
                      </a:moveTo>
                      <a:cubicBezTo>
                        <a:pt x="382306" y="120598"/>
                        <a:pt x="389243" y="124322"/>
                        <a:pt x="354084" y="106743"/>
                      </a:cubicBezTo>
                      <a:cubicBezTo>
                        <a:pt x="349495" y="104448"/>
                        <a:pt x="346254" y="99999"/>
                        <a:pt x="341769" y="97507"/>
                      </a:cubicBezTo>
                      <a:cubicBezTo>
                        <a:pt x="332280" y="92235"/>
                        <a:pt x="324208" y="90807"/>
                        <a:pt x="314060" y="88271"/>
                      </a:cubicBezTo>
                      <a:cubicBezTo>
                        <a:pt x="310981" y="86218"/>
                        <a:pt x="308205" y="83616"/>
                        <a:pt x="304823" y="82113"/>
                      </a:cubicBezTo>
                      <a:cubicBezTo>
                        <a:pt x="292822" y="76779"/>
                        <a:pt x="270167" y="71803"/>
                        <a:pt x="258641" y="69798"/>
                      </a:cubicBezTo>
                      <a:cubicBezTo>
                        <a:pt x="244342" y="67311"/>
                        <a:pt x="229854" y="66026"/>
                        <a:pt x="215538" y="63640"/>
                      </a:cubicBezTo>
                      <a:lnTo>
                        <a:pt x="197066" y="60562"/>
                      </a:lnTo>
                      <a:cubicBezTo>
                        <a:pt x="190908" y="58509"/>
                        <a:pt x="183183" y="58994"/>
                        <a:pt x="178593" y="54404"/>
                      </a:cubicBezTo>
                      <a:cubicBezTo>
                        <a:pt x="164126" y="39937"/>
                        <a:pt x="172976" y="47580"/>
                        <a:pt x="150884" y="32852"/>
                      </a:cubicBezTo>
                      <a:cubicBezTo>
                        <a:pt x="147805" y="30799"/>
                        <a:pt x="145157" y="27865"/>
                        <a:pt x="141647" y="26695"/>
                      </a:cubicBezTo>
                      <a:cubicBezTo>
                        <a:pt x="108441" y="15625"/>
                        <a:pt x="136460" y="24440"/>
                        <a:pt x="110860" y="17459"/>
                      </a:cubicBezTo>
                      <a:cubicBezTo>
                        <a:pt x="103652" y="15493"/>
                        <a:pt x="96742" y="12044"/>
                        <a:pt x="89308" y="11301"/>
                      </a:cubicBezTo>
                      <a:cubicBezTo>
                        <a:pt x="65799" y="8950"/>
                        <a:pt x="42100" y="9248"/>
                        <a:pt x="18496" y="8222"/>
                      </a:cubicBezTo>
                      <a:cubicBezTo>
                        <a:pt x="12338" y="6170"/>
                        <a:pt x="-623" y="-4393"/>
                        <a:pt x="23" y="2065"/>
                      </a:cubicBezTo>
                      <a:cubicBezTo>
                        <a:pt x="1049" y="12327"/>
                        <a:pt x="1534" y="22658"/>
                        <a:pt x="3102" y="32852"/>
                      </a:cubicBezTo>
                      <a:cubicBezTo>
                        <a:pt x="3596" y="36060"/>
                        <a:pt x="5041" y="39050"/>
                        <a:pt x="6181" y="42089"/>
                      </a:cubicBezTo>
                      <a:cubicBezTo>
                        <a:pt x="20495" y="80263"/>
                        <a:pt x="4507" y="37161"/>
                        <a:pt x="18496" y="69798"/>
                      </a:cubicBezTo>
                      <a:cubicBezTo>
                        <a:pt x="19774" y="72781"/>
                        <a:pt x="20549" y="75955"/>
                        <a:pt x="21575" y="79034"/>
                      </a:cubicBezTo>
                      <a:cubicBezTo>
                        <a:pt x="23627" y="95454"/>
                        <a:pt x="21586" y="112930"/>
                        <a:pt x="27732" y="128295"/>
                      </a:cubicBezTo>
                      <a:cubicBezTo>
                        <a:pt x="29303" y="132224"/>
                        <a:pt x="35826" y="125517"/>
                        <a:pt x="40047" y="125216"/>
                      </a:cubicBezTo>
                      <a:cubicBezTo>
                        <a:pt x="64636" y="123460"/>
                        <a:pt x="89308" y="123163"/>
                        <a:pt x="113938" y="122137"/>
                      </a:cubicBezTo>
                      <a:cubicBezTo>
                        <a:pt x="129332" y="123163"/>
                        <a:pt x="144902" y="122679"/>
                        <a:pt x="160120" y="125216"/>
                      </a:cubicBezTo>
                      <a:cubicBezTo>
                        <a:pt x="163770" y="125824"/>
                        <a:pt x="166047" y="129719"/>
                        <a:pt x="169357" y="131374"/>
                      </a:cubicBezTo>
                      <a:cubicBezTo>
                        <a:pt x="173770" y="133580"/>
                        <a:pt x="186968" y="136546"/>
                        <a:pt x="190908" y="137531"/>
                      </a:cubicBezTo>
                      <a:cubicBezTo>
                        <a:pt x="193987" y="139584"/>
                        <a:pt x="196763" y="142186"/>
                        <a:pt x="200144" y="143689"/>
                      </a:cubicBezTo>
                      <a:cubicBezTo>
                        <a:pt x="216156" y="150806"/>
                        <a:pt x="222640" y="150421"/>
                        <a:pt x="240169" y="152925"/>
                      </a:cubicBezTo>
                      <a:cubicBezTo>
                        <a:pt x="243248" y="153951"/>
                        <a:pt x="246568" y="154428"/>
                        <a:pt x="249405" y="156004"/>
                      </a:cubicBezTo>
                      <a:cubicBezTo>
                        <a:pt x="255874" y="159598"/>
                        <a:pt x="267878" y="168319"/>
                        <a:pt x="267878" y="168319"/>
                      </a:cubicBezTo>
                      <a:cubicBezTo>
                        <a:pt x="282246" y="167293"/>
                        <a:pt x="297007" y="168734"/>
                        <a:pt x="310981" y="165240"/>
                      </a:cubicBezTo>
                      <a:cubicBezTo>
                        <a:pt x="318160" y="163445"/>
                        <a:pt x="322432" y="155265"/>
                        <a:pt x="329453" y="152925"/>
                      </a:cubicBezTo>
                      <a:lnTo>
                        <a:pt x="347926" y="146768"/>
                      </a:lnTo>
                      <a:cubicBezTo>
                        <a:pt x="357200" y="140585"/>
                        <a:pt x="358544" y="139138"/>
                        <a:pt x="369478" y="134452"/>
                      </a:cubicBezTo>
                      <a:cubicBezTo>
                        <a:pt x="383468" y="128457"/>
                        <a:pt x="387438" y="129834"/>
                        <a:pt x="384872" y="12521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Freeform: Shape 93">
                  <a:extLst>
                    <a:ext uri="{FF2B5EF4-FFF2-40B4-BE49-F238E27FC236}">
                      <a16:creationId xmlns:a16="http://schemas.microsoft.com/office/drawing/2014/main" id="{D1906CDA-5F0D-42AB-8820-FE3F4B1A484E}"/>
                    </a:ext>
                  </a:extLst>
                </p:cNvPr>
                <p:cNvSpPr/>
                <p:nvPr/>
              </p:nvSpPr>
              <p:spPr>
                <a:xfrm>
                  <a:off x="4924425" y="3416786"/>
                  <a:ext cx="189320" cy="49096"/>
                </a:xfrm>
                <a:custGeom>
                  <a:avLst/>
                  <a:gdLst>
                    <a:gd name="connsiteX0" fmla="*/ 411682 w 458920"/>
                    <a:gd name="connsiteY0" fmla="*/ 95442 h 129309"/>
                    <a:gd name="connsiteX1" fmla="*/ 390130 w 458920"/>
                    <a:gd name="connsiteY1" fmla="*/ 73891 h 129309"/>
                    <a:gd name="connsiteX2" fmla="*/ 380894 w 458920"/>
                    <a:gd name="connsiteY2" fmla="*/ 70812 h 129309"/>
                    <a:gd name="connsiteX3" fmla="*/ 371657 w 458920"/>
                    <a:gd name="connsiteY3" fmla="*/ 64655 h 129309"/>
                    <a:gd name="connsiteX4" fmla="*/ 347027 w 458920"/>
                    <a:gd name="connsiteY4" fmla="*/ 58497 h 129309"/>
                    <a:gd name="connsiteX5" fmla="*/ 285451 w 458920"/>
                    <a:gd name="connsiteY5" fmla="*/ 52339 h 129309"/>
                    <a:gd name="connsiteX6" fmla="*/ 276215 w 458920"/>
                    <a:gd name="connsiteY6" fmla="*/ 49261 h 129309"/>
                    <a:gd name="connsiteX7" fmla="*/ 260821 w 458920"/>
                    <a:gd name="connsiteY7" fmla="*/ 33867 h 129309"/>
                    <a:gd name="connsiteX8" fmla="*/ 251585 w 458920"/>
                    <a:gd name="connsiteY8" fmla="*/ 30788 h 129309"/>
                    <a:gd name="connsiteX9" fmla="*/ 239269 w 458920"/>
                    <a:gd name="connsiteY9" fmla="*/ 24630 h 129309"/>
                    <a:gd name="connsiteX10" fmla="*/ 220797 w 458920"/>
                    <a:gd name="connsiteY10" fmla="*/ 21552 h 129309"/>
                    <a:gd name="connsiteX11" fmla="*/ 208482 w 458920"/>
                    <a:gd name="connsiteY11" fmla="*/ 18473 h 129309"/>
                    <a:gd name="connsiteX12" fmla="*/ 180772 w 458920"/>
                    <a:gd name="connsiteY12" fmla="*/ 12315 h 129309"/>
                    <a:gd name="connsiteX13" fmla="*/ 171536 w 458920"/>
                    <a:gd name="connsiteY13" fmla="*/ 9236 h 129309"/>
                    <a:gd name="connsiteX14" fmla="*/ 162300 w 458920"/>
                    <a:gd name="connsiteY14" fmla="*/ 3079 h 129309"/>
                    <a:gd name="connsiteX15" fmla="*/ 143827 w 458920"/>
                    <a:gd name="connsiteY15" fmla="*/ 0 h 129309"/>
                    <a:gd name="connsiteX16" fmla="*/ 103803 w 458920"/>
                    <a:gd name="connsiteY16" fmla="*/ 3079 h 129309"/>
                    <a:gd name="connsiteX17" fmla="*/ 94566 w 458920"/>
                    <a:gd name="connsiteY17" fmla="*/ 9236 h 129309"/>
                    <a:gd name="connsiteX18" fmla="*/ 63779 w 458920"/>
                    <a:gd name="connsiteY18" fmla="*/ 18473 h 129309"/>
                    <a:gd name="connsiteX19" fmla="*/ 45306 w 458920"/>
                    <a:gd name="connsiteY19" fmla="*/ 24630 h 129309"/>
                    <a:gd name="connsiteX20" fmla="*/ 32991 w 458920"/>
                    <a:gd name="connsiteY20" fmla="*/ 27709 h 129309"/>
                    <a:gd name="connsiteX21" fmla="*/ 14518 w 458920"/>
                    <a:gd name="connsiteY21" fmla="*/ 33867 h 129309"/>
                    <a:gd name="connsiteX22" fmla="*/ 5282 w 458920"/>
                    <a:gd name="connsiteY22" fmla="*/ 43103 h 129309"/>
                    <a:gd name="connsiteX23" fmla="*/ 2203 w 458920"/>
                    <a:gd name="connsiteY23" fmla="*/ 55418 h 129309"/>
                    <a:gd name="connsiteX24" fmla="*/ 5282 w 458920"/>
                    <a:gd name="connsiteY24" fmla="*/ 107758 h 129309"/>
                    <a:gd name="connsiteX25" fmla="*/ 39148 w 458920"/>
                    <a:gd name="connsiteY25" fmla="*/ 110836 h 129309"/>
                    <a:gd name="connsiteX26" fmla="*/ 63779 w 458920"/>
                    <a:gd name="connsiteY26" fmla="*/ 123152 h 129309"/>
                    <a:gd name="connsiteX27" fmla="*/ 82251 w 458920"/>
                    <a:gd name="connsiteY27" fmla="*/ 129309 h 129309"/>
                    <a:gd name="connsiteX28" fmla="*/ 457863 w 458920"/>
                    <a:gd name="connsiteY28" fmla="*/ 126230 h 129309"/>
                    <a:gd name="connsiteX29" fmla="*/ 451706 w 458920"/>
                    <a:gd name="connsiteY29" fmla="*/ 116994 h 129309"/>
                    <a:gd name="connsiteX30" fmla="*/ 442469 w 458920"/>
                    <a:gd name="connsiteY30" fmla="*/ 113915 h 129309"/>
                    <a:gd name="connsiteX31" fmla="*/ 433233 w 458920"/>
                    <a:gd name="connsiteY31" fmla="*/ 107758 h 129309"/>
                    <a:gd name="connsiteX32" fmla="*/ 417839 w 458920"/>
                    <a:gd name="connsiteY32" fmla="*/ 92364 h 129309"/>
                    <a:gd name="connsiteX33" fmla="*/ 411682 w 458920"/>
                    <a:gd name="connsiteY33" fmla="*/ 9544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8920" h="129309">
                      <a:moveTo>
                        <a:pt x="411682" y="95442"/>
                      </a:moveTo>
                      <a:cubicBezTo>
                        <a:pt x="407064" y="92363"/>
                        <a:pt x="398063" y="80238"/>
                        <a:pt x="390130" y="73891"/>
                      </a:cubicBezTo>
                      <a:cubicBezTo>
                        <a:pt x="387596" y="71864"/>
                        <a:pt x="383797" y="72263"/>
                        <a:pt x="380894" y="70812"/>
                      </a:cubicBezTo>
                      <a:cubicBezTo>
                        <a:pt x="377584" y="69157"/>
                        <a:pt x="375135" y="65920"/>
                        <a:pt x="371657" y="64655"/>
                      </a:cubicBezTo>
                      <a:cubicBezTo>
                        <a:pt x="363704" y="61763"/>
                        <a:pt x="355237" y="60550"/>
                        <a:pt x="347027" y="58497"/>
                      </a:cubicBezTo>
                      <a:cubicBezTo>
                        <a:pt x="318751" y="51427"/>
                        <a:pt x="338935" y="55682"/>
                        <a:pt x="285451" y="52339"/>
                      </a:cubicBezTo>
                      <a:cubicBezTo>
                        <a:pt x="282372" y="51313"/>
                        <a:pt x="278749" y="51288"/>
                        <a:pt x="276215" y="49261"/>
                      </a:cubicBezTo>
                      <a:cubicBezTo>
                        <a:pt x="255687" y="32839"/>
                        <a:pt x="285452" y="46182"/>
                        <a:pt x="260821" y="33867"/>
                      </a:cubicBezTo>
                      <a:cubicBezTo>
                        <a:pt x="257918" y="32416"/>
                        <a:pt x="254568" y="32066"/>
                        <a:pt x="251585" y="30788"/>
                      </a:cubicBezTo>
                      <a:cubicBezTo>
                        <a:pt x="247366" y="28980"/>
                        <a:pt x="243665" y="25949"/>
                        <a:pt x="239269" y="24630"/>
                      </a:cubicBezTo>
                      <a:cubicBezTo>
                        <a:pt x="233290" y="22836"/>
                        <a:pt x="226918" y="22776"/>
                        <a:pt x="220797" y="21552"/>
                      </a:cubicBezTo>
                      <a:cubicBezTo>
                        <a:pt x="216648" y="20722"/>
                        <a:pt x="212605" y="19425"/>
                        <a:pt x="208482" y="18473"/>
                      </a:cubicBezTo>
                      <a:cubicBezTo>
                        <a:pt x="199262" y="16345"/>
                        <a:pt x="189951" y="14610"/>
                        <a:pt x="180772" y="12315"/>
                      </a:cubicBezTo>
                      <a:cubicBezTo>
                        <a:pt x="177624" y="11528"/>
                        <a:pt x="174439" y="10687"/>
                        <a:pt x="171536" y="9236"/>
                      </a:cubicBezTo>
                      <a:cubicBezTo>
                        <a:pt x="168227" y="7581"/>
                        <a:pt x="165810" y="4249"/>
                        <a:pt x="162300" y="3079"/>
                      </a:cubicBezTo>
                      <a:cubicBezTo>
                        <a:pt x="156378" y="1105"/>
                        <a:pt x="149985" y="1026"/>
                        <a:pt x="143827" y="0"/>
                      </a:cubicBezTo>
                      <a:cubicBezTo>
                        <a:pt x="130486" y="1026"/>
                        <a:pt x="116955" y="613"/>
                        <a:pt x="103803" y="3079"/>
                      </a:cubicBezTo>
                      <a:cubicBezTo>
                        <a:pt x="100166" y="3761"/>
                        <a:pt x="97947" y="7733"/>
                        <a:pt x="94566" y="9236"/>
                      </a:cubicBezTo>
                      <a:cubicBezTo>
                        <a:pt x="79495" y="15934"/>
                        <a:pt x="77557" y="14340"/>
                        <a:pt x="63779" y="18473"/>
                      </a:cubicBezTo>
                      <a:cubicBezTo>
                        <a:pt x="57562" y="20338"/>
                        <a:pt x="51603" y="23056"/>
                        <a:pt x="45306" y="24630"/>
                      </a:cubicBezTo>
                      <a:cubicBezTo>
                        <a:pt x="41201" y="25656"/>
                        <a:pt x="37044" y="26493"/>
                        <a:pt x="32991" y="27709"/>
                      </a:cubicBezTo>
                      <a:cubicBezTo>
                        <a:pt x="26774" y="29574"/>
                        <a:pt x="14518" y="33867"/>
                        <a:pt x="14518" y="33867"/>
                      </a:cubicBezTo>
                      <a:cubicBezTo>
                        <a:pt x="11439" y="36946"/>
                        <a:pt x="7442" y="39323"/>
                        <a:pt x="5282" y="43103"/>
                      </a:cubicBezTo>
                      <a:cubicBezTo>
                        <a:pt x="3183" y="46777"/>
                        <a:pt x="2203" y="51187"/>
                        <a:pt x="2203" y="55418"/>
                      </a:cubicBezTo>
                      <a:cubicBezTo>
                        <a:pt x="2203" y="72895"/>
                        <a:pt x="-4412" y="93216"/>
                        <a:pt x="5282" y="107758"/>
                      </a:cubicBezTo>
                      <a:cubicBezTo>
                        <a:pt x="11570" y="117189"/>
                        <a:pt x="27859" y="109810"/>
                        <a:pt x="39148" y="110836"/>
                      </a:cubicBezTo>
                      <a:cubicBezTo>
                        <a:pt x="51470" y="119050"/>
                        <a:pt x="47210" y="117127"/>
                        <a:pt x="63779" y="123152"/>
                      </a:cubicBezTo>
                      <a:cubicBezTo>
                        <a:pt x="69879" y="125370"/>
                        <a:pt x="82251" y="129309"/>
                        <a:pt x="82251" y="129309"/>
                      </a:cubicBezTo>
                      <a:lnTo>
                        <a:pt x="457863" y="126230"/>
                      </a:lnTo>
                      <a:cubicBezTo>
                        <a:pt x="461561" y="126107"/>
                        <a:pt x="454595" y="119305"/>
                        <a:pt x="451706" y="116994"/>
                      </a:cubicBezTo>
                      <a:cubicBezTo>
                        <a:pt x="449172" y="114967"/>
                        <a:pt x="445372" y="115366"/>
                        <a:pt x="442469" y="113915"/>
                      </a:cubicBezTo>
                      <a:cubicBezTo>
                        <a:pt x="439160" y="112260"/>
                        <a:pt x="436312" y="109810"/>
                        <a:pt x="433233" y="107758"/>
                      </a:cubicBezTo>
                      <a:cubicBezTo>
                        <a:pt x="427075" y="98520"/>
                        <a:pt x="428103" y="97495"/>
                        <a:pt x="417839" y="92364"/>
                      </a:cubicBezTo>
                      <a:cubicBezTo>
                        <a:pt x="416921" y="91905"/>
                        <a:pt x="416300" y="98521"/>
                        <a:pt x="411682" y="954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Freeform: Shape 94">
                  <a:extLst>
                    <a:ext uri="{FF2B5EF4-FFF2-40B4-BE49-F238E27FC236}">
                      <a16:creationId xmlns:a16="http://schemas.microsoft.com/office/drawing/2014/main" id="{84C22861-45DF-49EE-A59F-C939C12E2165}"/>
                    </a:ext>
                  </a:extLst>
                </p:cNvPr>
                <p:cNvSpPr/>
                <p:nvPr/>
              </p:nvSpPr>
              <p:spPr>
                <a:xfrm>
                  <a:off x="4935961" y="3499782"/>
                  <a:ext cx="163216" cy="42082"/>
                </a:xfrm>
                <a:custGeom>
                  <a:avLst/>
                  <a:gdLst>
                    <a:gd name="connsiteX0" fmla="*/ 392955 w 395641"/>
                    <a:gd name="connsiteY0" fmla="*/ 27709 h 110836"/>
                    <a:gd name="connsiteX1" fmla="*/ 374482 w 395641"/>
                    <a:gd name="connsiteY1" fmla="*/ 24630 h 110836"/>
                    <a:gd name="connsiteX2" fmla="*/ 365246 w 395641"/>
                    <a:gd name="connsiteY2" fmla="*/ 21551 h 110836"/>
                    <a:gd name="connsiteX3" fmla="*/ 334458 w 395641"/>
                    <a:gd name="connsiteY3" fmla="*/ 15394 h 110836"/>
                    <a:gd name="connsiteX4" fmla="*/ 272882 w 395641"/>
                    <a:gd name="connsiteY4" fmla="*/ 12315 h 110836"/>
                    <a:gd name="connsiteX5" fmla="*/ 263646 w 395641"/>
                    <a:gd name="connsiteY5" fmla="*/ 15394 h 110836"/>
                    <a:gd name="connsiteX6" fmla="*/ 245173 w 395641"/>
                    <a:gd name="connsiteY6" fmla="*/ 27709 h 110836"/>
                    <a:gd name="connsiteX7" fmla="*/ 223622 w 395641"/>
                    <a:gd name="connsiteY7" fmla="*/ 24630 h 110836"/>
                    <a:gd name="connsiteX8" fmla="*/ 214385 w 395641"/>
                    <a:gd name="connsiteY8" fmla="*/ 18473 h 110836"/>
                    <a:gd name="connsiteX9" fmla="*/ 205149 w 395641"/>
                    <a:gd name="connsiteY9" fmla="*/ 15394 h 110836"/>
                    <a:gd name="connsiteX10" fmla="*/ 195913 w 395641"/>
                    <a:gd name="connsiteY10" fmla="*/ 9236 h 110836"/>
                    <a:gd name="connsiteX11" fmla="*/ 168203 w 395641"/>
                    <a:gd name="connsiteY11" fmla="*/ 0 h 110836"/>
                    <a:gd name="connsiteX12" fmla="*/ 131258 w 395641"/>
                    <a:gd name="connsiteY12" fmla="*/ 3079 h 110836"/>
                    <a:gd name="connsiteX13" fmla="*/ 118943 w 395641"/>
                    <a:gd name="connsiteY13" fmla="*/ 15394 h 110836"/>
                    <a:gd name="connsiteX14" fmla="*/ 100470 w 395641"/>
                    <a:gd name="connsiteY14" fmla="*/ 27709 h 110836"/>
                    <a:gd name="connsiteX15" fmla="*/ 45052 w 395641"/>
                    <a:gd name="connsiteY15" fmla="*/ 24630 h 110836"/>
                    <a:gd name="connsiteX16" fmla="*/ 14264 w 395641"/>
                    <a:gd name="connsiteY16" fmla="*/ 27709 h 110836"/>
                    <a:gd name="connsiteX17" fmla="*/ 29658 w 395641"/>
                    <a:gd name="connsiteY17" fmla="*/ 92364 h 110836"/>
                    <a:gd name="connsiteX18" fmla="*/ 38894 w 395641"/>
                    <a:gd name="connsiteY18" fmla="*/ 98521 h 110836"/>
                    <a:gd name="connsiteX19" fmla="*/ 60446 w 395641"/>
                    <a:gd name="connsiteY19" fmla="*/ 101600 h 110836"/>
                    <a:gd name="connsiteX20" fmla="*/ 81997 w 395641"/>
                    <a:gd name="connsiteY20" fmla="*/ 107758 h 110836"/>
                    <a:gd name="connsiteX21" fmla="*/ 94313 w 395641"/>
                    <a:gd name="connsiteY21" fmla="*/ 110836 h 110836"/>
                    <a:gd name="connsiteX22" fmla="*/ 137416 w 395641"/>
                    <a:gd name="connsiteY22" fmla="*/ 107758 h 110836"/>
                    <a:gd name="connsiteX23" fmla="*/ 146652 w 395641"/>
                    <a:gd name="connsiteY23" fmla="*/ 104679 h 110836"/>
                    <a:gd name="connsiteX24" fmla="*/ 331379 w 395641"/>
                    <a:gd name="connsiteY24" fmla="*/ 98521 h 110836"/>
                    <a:gd name="connsiteX25" fmla="*/ 352931 w 395641"/>
                    <a:gd name="connsiteY25" fmla="*/ 92364 h 110836"/>
                    <a:gd name="connsiteX26" fmla="*/ 374482 w 395641"/>
                    <a:gd name="connsiteY26" fmla="*/ 86206 h 110836"/>
                    <a:gd name="connsiteX27" fmla="*/ 380640 w 395641"/>
                    <a:gd name="connsiteY27" fmla="*/ 76970 h 110836"/>
                    <a:gd name="connsiteX28" fmla="*/ 389876 w 395641"/>
                    <a:gd name="connsiteY28" fmla="*/ 67733 h 110836"/>
                    <a:gd name="connsiteX29" fmla="*/ 392955 w 395641"/>
                    <a:gd name="connsiteY29" fmla="*/ 55418 h 110836"/>
                    <a:gd name="connsiteX30" fmla="*/ 392955 w 395641"/>
                    <a:gd name="connsiteY30" fmla="*/ 27709 h 11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5641" h="110836">
                      <a:moveTo>
                        <a:pt x="392955" y="27709"/>
                      </a:moveTo>
                      <a:cubicBezTo>
                        <a:pt x="389876" y="22578"/>
                        <a:pt x="380576" y="25984"/>
                        <a:pt x="374482" y="24630"/>
                      </a:cubicBezTo>
                      <a:cubicBezTo>
                        <a:pt x="371314" y="23926"/>
                        <a:pt x="368408" y="22281"/>
                        <a:pt x="365246" y="21551"/>
                      </a:cubicBezTo>
                      <a:cubicBezTo>
                        <a:pt x="355048" y="19198"/>
                        <a:pt x="334458" y="15394"/>
                        <a:pt x="334458" y="15394"/>
                      </a:cubicBezTo>
                      <a:cubicBezTo>
                        <a:pt x="308489" y="2408"/>
                        <a:pt x="322920" y="7048"/>
                        <a:pt x="272882" y="12315"/>
                      </a:cubicBezTo>
                      <a:cubicBezTo>
                        <a:pt x="269655" y="12655"/>
                        <a:pt x="266483" y="13818"/>
                        <a:pt x="263646" y="15394"/>
                      </a:cubicBezTo>
                      <a:cubicBezTo>
                        <a:pt x="257177" y="18988"/>
                        <a:pt x="245173" y="27709"/>
                        <a:pt x="245173" y="27709"/>
                      </a:cubicBezTo>
                      <a:cubicBezTo>
                        <a:pt x="237989" y="26683"/>
                        <a:pt x="230573" y="26715"/>
                        <a:pt x="223622" y="24630"/>
                      </a:cubicBezTo>
                      <a:cubicBezTo>
                        <a:pt x="220078" y="23567"/>
                        <a:pt x="217695" y="20128"/>
                        <a:pt x="214385" y="18473"/>
                      </a:cubicBezTo>
                      <a:cubicBezTo>
                        <a:pt x="211482" y="17022"/>
                        <a:pt x="208052" y="16845"/>
                        <a:pt x="205149" y="15394"/>
                      </a:cubicBezTo>
                      <a:cubicBezTo>
                        <a:pt x="201839" y="13739"/>
                        <a:pt x="199329" y="10659"/>
                        <a:pt x="195913" y="9236"/>
                      </a:cubicBezTo>
                      <a:cubicBezTo>
                        <a:pt x="186926" y="5491"/>
                        <a:pt x="168203" y="0"/>
                        <a:pt x="168203" y="0"/>
                      </a:cubicBezTo>
                      <a:cubicBezTo>
                        <a:pt x="155888" y="1026"/>
                        <a:pt x="143053" y="-607"/>
                        <a:pt x="131258" y="3079"/>
                      </a:cubicBezTo>
                      <a:cubicBezTo>
                        <a:pt x="125717" y="4811"/>
                        <a:pt x="123476" y="11767"/>
                        <a:pt x="118943" y="15394"/>
                      </a:cubicBezTo>
                      <a:cubicBezTo>
                        <a:pt x="113164" y="20017"/>
                        <a:pt x="100470" y="27709"/>
                        <a:pt x="100470" y="27709"/>
                      </a:cubicBezTo>
                      <a:cubicBezTo>
                        <a:pt x="81997" y="26683"/>
                        <a:pt x="63553" y="24630"/>
                        <a:pt x="45052" y="24630"/>
                      </a:cubicBezTo>
                      <a:cubicBezTo>
                        <a:pt x="34738" y="24630"/>
                        <a:pt x="17936" y="18071"/>
                        <a:pt x="14264" y="27709"/>
                      </a:cubicBezTo>
                      <a:cubicBezTo>
                        <a:pt x="-15199" y="105051"/>
                        <a:pt x="6508" y="80789"/>
                        <a:pt x="29658" y="92364"/>
                      </a:cubicBezTo>
                      <a:cubicBezTo>
                        <a:pt x="32967" y="94019"/>
                        <a:pt x="35350" y="97458"/>
                        <a:pt x="38894" y="98521"/>
                      </a:cubicBezTo>
                      <a:cubicBezTo>
                        <a:pt x="45845" y="100606"/>
                        <a:pt x="53306" y="100302"/>
                        <a:pt x="60446" y="101600"/>
                      </a:cubicBezTo>
                      <a:cubicBezTo>
                        <a:pt x="73689" y="104008"/>
                        <a:pt x="70450" y="104459"/>
                        <a:pt x="81997" y="107758"/>
                      </a:cubicBezTo>
                      <a:cubicBezTo>
                        <a:pt x="86066" y="108920"/>
                        <a:pt x="90208" y="109810"/>
                        <a:pt x="94313" y="110836"/>
                      </a:cubicBezTo>
                      <a:cubicBezTo>
                        <a:pt x="108681" y="109810"/>
                        <a:pt x="123110" y="109441"/>
                        <a:pt x="137416" y="107758"/>
                      </a:cubicBezTo>
                      <a:cubicBezTo>
                        <a:pt x="140639" y="107379"/>
                        <a:pt x="143418" y="104949"/>
                        <a:pt x="146652" y="104679"/>
                      </a:cubicBezTo>
                      <a:cubicBezTo>
                        <a:pt x="186517" y="101357"/>
                        <a:pt x="309949" y="99071"/>
                        <a:pt x="331379" y="98521"/>
                      </a:cubicBezTo>
                      <a:cubicBezTo>
                        <a:pt x="369877" y="88896"/>
                        <a:pt x="322013" y="101197"/>
                        <a:pt x="352931" y="92364"/>
                      </a:cubicBezTo>
                      <a:cubicBezTo>
                        <a:pt x="379958" y="84643"/>
                        <a:pt x="352363" y="93580"/>
                        <a:pt x="374482" y="86206"/>
                      </a:cubicBezTo>
                      <a:cubicBezTo>
                        <a:pt x="376535" y="83127"/>
                        <a:pt x="378271" y="79813"/>
                        <a:pt x="380640" y="76970"/>
                      </a:cubicBezTo>
                      <a:cubicBezTo>
                        <a:pt x="383427" y="73625"/>
                        <a:pt x="387716" y="71513"/>
                        <a:pt x="389876" y="67733"/>
                      </a:cubicBezTo>
                      <a:cubicBezTo>
                        <a:pt x="391975" y="64059"/>
                        <a:pt x="391792" y="59487"/>
                        <a:pt x="392955" y="55418"/>
                      </a:cubicBezTo>
                      <a:cubicBezTo>
                        <a:pt x="397008" y="41235"/>
                        <a:pt x="396034" y="32840"/>
                        <a:pt x="392955" y="2770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Freeform: Shape 95">
                  <a:extLst>
                    <a:ext uri="{FF2B5EF4-FFF2-40B4-BE49-F238E27FC236}">
                      <a16:creationId xmlns:a16="http://schemas.microsoft.com/office/drawing/2014/main" id="{EFCB455C-BB8F-4A42-947E-6FEDF7C7008B}"/>
                    </a:ext>
                  </a:extLst>
                </p:cNvPr>
                <p:cNvSpPr/>
                <p:nvPr/>
              </p:nvSpPr>
              <p:spPr>
                <a:xfrm>
                  <a:off x="4949466" y="3564075"/>
                  <a:ext cx="158221" cy="49096"/>
                </a:xfrm>
                <a:custGeom>
                  <a:avLst/>
                  <a:gdLst>
                    <a:gd name="connsiteX0" fmla="*/ 375612 w 383534"/>
                    <a:gd name="connsiteY0" fmla="*/ 21552 h 129309"/>
                    <a:gd name="connsiteX1" fmla="*/ 314036 w 383534"/>
                    <a:gd name="connsiteY1" fmla="*/ 15394 h 129309"/>
                    <a:gd name="connsiteX2" fmla="*/ 298642 w 383534"/>
                    <a:gd name="connsiteY2" fmla="*/ 12315 h 129309"/>
                    <a:gd name="connsiteX3" fmla="*/ 277091 w 383534"/>
                    <a:gd name="connsiteY3" fmla="*/ 9237 h 129309"/>
                    <a:gd name="connsiteX4" fmla="*/ 224751 w 383534"/>
                    <a:gd name="connsiteY4" fmla="*/ 12315 h 129309"/>
                    <a:gd name="connsiteX5" fmla="*/ 212436 w 383534"/>
                    <a:gd name="connsiteY5" fmla="*/ 18473 h 129309"/>
                    <a:gd name="connsiteX6" fmla="*/ 190885 w 383534"/>
                    <a:gd name="connsiteY6" fmla="*/ 24631 h 129309"/>
                    <a:gd name="connsiteX7" fmla="*/ 123151 w 383534"/>
                    <a:gd name="connsiteY7" fmla="*/ 21552 h 129309"/>
                    <a:gd name="connsiteX8" fmla="*/ 110836 w 383534"/>
                    <a:gd name="connsiteY8" fmla="*/ 18473 h 129309"/>
                    <a:gd name="connsiteX9" fmla="*/ 80048 w 383534"/>
                    <a:gd name="connsiteY9" fmla="*/ 6158 h 129309"/>
                    <a:gd name="connsiteX10" fmla="*/ 61576 w 383534"/>
                    <a:gd name="connsiteY10" fmla="*/ 0 h 129309"/>
                    <a:gd name="connsiteX11" fmla="*/ 43103 w 383534"/>
                    <a:gd name="connsiteY11" fmla="*/ 3079 h 129309"/>
                    <a:gd name="connsiteX12" fmla="*/ 24630 w 383534"/>
                    <a:gd name="connsiteY12" fmla="*/ 18473 h 129309"/>
                    <a:gd name="connsiteX13" fmla="*/ 15394 w 383534"/>
                    <a:gd name="connsiteY13" fmla="*/ 24631 h 129309"/>
                    <a:gd name="connsiteX14" fmla="*/ 9236 w 383534"/>
                    <a:gd name="connsiteY14" fmla="*/ 33867 h 129309"/>
                    <a:gd name="connsiteX15" fmla="*/ 6157 w 383534"/>
                    <a:gd name="connsiteY15" fmla="*/ 46182 h 129309"/>
                    <a:gd name="connsiteX16" fmla="*/ 0 w 383534"/>
                    <a:gd name="connsiteY16" fmla="*/ 67734 h 129309"/>
                    <a:gd name="connsiteX17" fmla="*/ 3079 w 383534"/>
                    <a:gd name="connsiteY17" fmla="*/ 110837 h 129309"/>
                    <a:gd name="connsiteX18" fmla="*/ 12315 w 383534"/>
                    <a:gd name="connsiteY18" fmla="*/ 120073 h 129309"/>
                    <a:gd name="connsiteX19" fmla="*/ 24630 w 383534"/>
                    <a:gd name="connsiteY19" fmla="*/ 123152 h 129309"/>
                    <a:gd name="connsiteX20" fmla="*/ 55418 w 383534"/>
                    <a:gd name="connsiteY20" fmla="*/ 129309 h 129309"/>
                    <a:gd name="connsiteX21" fmla="*/ 123151 w 383534"/>
                    <a:gd name="connsiteY21" fmla="*/ 126231 h 129309"/>
                    <a:gd name="connsiteX22" fmla="*/ 150860 w 383534"/>
                    <a:gd name="connsiteY22" fmla="*/ 120073 h 129309"/>
                    <a:gd name="connsiteX23" fmla="*/ 240145 w 383534"/>
                    <a:gd name="connsiteY23" fmla="*/ 116994 h 129309"/>
                    <a:gd name="connsiteX24" fmla="*/ 286327 w 383534"/>
                    <a:gd name="connsiteY24" fmla="*/ 110837 h 129309"/>
                    <a:gd name="connsiteX25" fmla="*/ 295563 w 383534"/>
                    <a:gd name="connsiteY25" fmla="*/ 107758 h 129309"/>
                    <a:gd name="connsiteX26" fmla="*/ 323272 w 383534"/>
                    <a:gd name="connsiteY26" fmla="*/ 89285 h 129309"/>
                    <a:gd name="connsiteX27" fmla="*/ 332509 w 383534"/>
                    <a:gd name="connsiteY27" fmla="*/ 83128 h 129309"/>
                    <a:gd name="connsiteX28" fmla="*/ 347903 w 383534"/>
                    <a:gd name="connsiteY28" fmla="*/ 73891 h 129309"/>
                    <a:gd name="connsiteX29" fmla="*/ 375612 w 383534"/>
                    <a:gd name="connsiteY29" fmla="*/ 58497 h 129309"/>
                    <a:gd name="connsiteX30" fmla="*/ 375612 w 383534"/>
                    <a:gd name="connsiteY30" fmla="*/ 2155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3534" h="129309">
                      <a:moveTo>
                        <a:pt x="375612" y="21552"/>
                      </a:moveTo>
                      <a:cubicBezTo>
                        <a:pt x="365349" y="14368"/>
                        <a:pt x="334517" y="17852"/>
                        <a:pt x="314036" y="15394"/>
                      </a:cubicBezTo>
                      <a:cubicBezTo>
                        <a:pt x="308840" y="14770"/>
                        <a:pt x="303804" y="13175"/>
                        <a:pt x="298642" y="12315"/>
                      </a:cubicBezTo>
                      <a:cubicBezTo>
                        <a:pt x="291484" y="11122"/>
                        <a:pt x="284275" y="10263"/>
                        <a:pt x="277091" y="9237"/>
                      </a:cubicBezTo>
                      <a:cubicBezTo>
                        <a:pt x="259644" y="10263"/>
                        <a:pt x="242052" y="9844"/>
                        <a:pt x="224751" y="12315"/>
                      </a:cubicBezTo>
                      <a:cubicBezTo>
                        <a:pt x="220208" y="12964"/>
                        <a:pt x="216654" y="16665"/>
                        <a:pt x="212436" y="18473"/>
                      </a:cubicBezTo>
                      <a:cubicBezTo>
                        <a:pt x="206252" y="21123"/>
                        <a:pt x="197135" y="23068"/>
                        <a:pt x="190885" y="24631"/>
                      </a:cubicBezTo>
                      <a:cubicBezTo>
                        <a:pt x="168307" y="23605"/>
                        <a:pt x="145686" y="23286"/>
                        <a:pt x="123151" y="21552"/>
                      </a:cubicBezTo>
                      <a:cubicBezTo>
                        <a:pt x="118932" y="21227"/>
                        <a:pt x="114703" y="20192"/>
                        <a:pt x="110836" y="18473"/>
                      </a:cubicBezTo>
                      <a:cubicBezTo>
                        <a:pt x="62643" y="-2946"/>
                        <a:pt x="126068" y="18710"/>
                        <a:pt x="80048" y="6158"/>
                      </a:cubicBezTo>
                      <a:cubicBezTo>
                        <a:pt x="73786" y="4450"/>
                        <a:pt x="61576" y="0"/>
                        <a:pt x="61576" y="0"/>
                      </a:cubicBezTo>
                      <a:cubicBezTo>
                        <a:pt x="55418" y="1026"/>
                        <a:pt x="49025" y="1105"/>
                        <a:pt x="43103" y="3079"/>
                      </a:cubicBezTo>
                      <a:cubicBezTo>
                        <a:pt x="35459" y="5627"/>
                        <a:pt x="30346" y="13709"/>
                        <a:pt x="24630" y="18473"/>
                      </a:cubicBezTo>
                      <a:cubicBezTo>
                        <a:pt x="21787" y="20842"/>
                        <a:pt x="18473" y="22578"/>
                        <a:pt x="15394" y="24631"/>
                      </a:cubicBezTo>
                      <a:cubicBezTo>
                        <a:pt x="13341" y="27710"/>
                        <a:pt x="10694" y="30466"/>
                        <a:pt x="9236" y="33867"/>
                      </a:cubicBezTo>
                      <a:cubicBezTo>
                        <a:pt x="7569" y="37756"/>
                        <a:pt x="7319" y="42113"/>
                        <a:pt x="6157" y="46182"/>
                      </a:cubicBezTo>
                      <a:cubicBezTo>
                        <a:pt x="-2673" y="77091"/>
                        <a:pt x="9623" y="29244"/>
                        <a:pt x="0" y="67734"/>
                      </a:cubicBezTo>
                      <a:cubicBezTo>
                        <a:pt x="1026" y="82102"/>
                        <a:pt x="-220" y="96816"/>
                        <a:pt x="3079" y="110837"/>
                      </a:cubicBezTo>
                      <a:cubicBezTo>
                        <a:pt x="4076" y="115075"/>
                        <a:pt x="8535" y="117913"/>
                        <a:pt x="12315" y="120073"/>
                      </a:cubicBezTo>
                      <a:cubicBezTo>
                        <a:pt x="15989" y="122172"/>
                        <a:pt x="20493" y="122265"/>
                        <a:pt x="24630" y="123152"/>
                      </a:cubicBezTo>
                      <a:cubicBezTo>
                        <a:pt x="34864" y="125345"/>
                        <a:pt x="45155" y="127257"/>
                        <a:pt x="55418" y="129309"/>
                      </a:cubicBezTo>
                      <a:cubicBezTo>
                        <a:pt x="77996" y="128283"/>
                        <a:pt x="100655" y="128408"/>
                        <a:pt x="123151" y="126231"/>
                      </a:cubicBezTo>
                      <a:cubicBezTo>
                        <a:pt x="132569" y="125320"/>
                        <a:pt x="141428" y="120818"/>
                        <a:pt x="150860" y="120073"/>
                      </a:cubicBezTo>
                      <a:cubicBezTo>
                        <a:pt x="180547" y="117729"/>
                        <a:pt x="210383" y="118020"/>
                        <a:pt x="240145" y="116994"/>
                      </a:cubicBezTo>
                      <a:cubicBezTo>
                        <a:pt x="266761" y="114574"/>
                        <a:pt x="267294" y="116275"/>
                        <a:pt x="286327" y="110837"/>
                      </a:cubicBezTo>
                      <a:cubicBezTo>
                        <a:pt x="289447" y="109946"/>
                        <a:pt x="292726" y="109334"/>
                        <a:pt x="295563" y="107758"/>
                      </a:cubicBezTo>
                      <a:cubicBezTo>
                        <a:pt x="295588" y="107744"/>
                        <a:pt x="318642" y="92372"/>
                        <a:pt x="323272" y="89285"/>
                      </a:cubicBezTo>
                      <a:cubicBezTo>
                        <a:pt x="326351" y="87232"/>
                        <a:pt x="329371" y="85089"/>
                        <a:pt x="332509" y="83128"/>
                      </a:cubicBezTo>
                      <a:cubicBezTo>
                        <a:pt x="337584" y="79956"/>
                        <a:pt x="342924" y="77210"/>
                        <a:pt x="347903" y="73891"/>
                      </a:cubicBezTo>
                      <a:cubicBezTo>
                        <a:pt x="369076" y="59776"/>
                        <a:pt x="359355" y="63916"/>
                        <a:pt x="375612" y="58497"/>
                      </a:cubicBezTo>
                      <a:cubicBezTo>
                        <a:pt x="386471" y="47638"/>
                        <a:pt x="385875" y="28736"/>
                        <a:pt x="375612"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Freeform: Shape 96">
                  <a:extLst>
                    <a:ext uri="{FF2B5EF4-FFF2-40B4-BE49-F238E27FC236}">
                      <a16:creationId xmlns:a16="http://schemas.microsoft.com/office/drawing/2014/main" id="{A8B9C4D8-7360-4C16-BDF9-F2B100578AB9}"/>
                    </a:ext>
                  </a:extLst>
                </p:cNvPr>
                <p:cNvSpPr/>
                <p:nvPr/>
              </p:nvSpPr>
              <p:spPr>
                <a:xfrm>
                  <a:off x="4967247" y="3626030"/>
                  <a:ext cx="174484" cy="60786"/>
                </a:xfrm>
                <a:custGeom>
                  <a:avLst/>
                  <a:gdLst>
                    <a:gd name="connsiteX0" fmla="*/ 418715 w 422957"/>
                    <a:gd name="connsiteY0" fmla="*/ 33867 h 160097"/>
                    <a:gd name="connsiteX1" fmla="*/ 403321 w 422957"/>
                    <a:gd name="connsiteY1" fmla="*/ 21552 h 160097"/>
                    <a:gd name="connsiteX2" fmla="*/ 394085 w 422957"/>
                    <a:gd name="connsiteY2" fmla="*/ 12315 h 160097"/>
                    <a:gd name="connsiteX3" fmla="*/ 384848 w 422957"/>
                    <a:gd name="connsiteY3" fmla="*/ 9236 h 160097"/>
                    <a:gd name="connsiteX4" fmla="*/ 357139 w 422957"/>
                    <a:gd name="connsiteY4" fmla="*/ 0 h 160097"/>
                    <a:gd name="connsiteX5" fmla="*/ 335588 w 422957"/>
                    <a:gd name="connsiteY5" fmla="*/ 6158 h 160097"/>
                    <a:gd name="connsiteX6" fmla="*/ 326351 w 422957"/>
                    <a:gd name="connsiteY6" fmla="*/ 18473 h 160097"/>
                    <a:gd name="connsiteX7" fmla="*/ 323273 w 422957"/>
                    <a:gd name="connsiteY7" fmla="*/ 27709 h 160097"/>
                    <a:gd name="connsiteX8" fmla="*/ 310957 w 422957"/>
                    <a:gd name="connsiteY8" fmla="*/ 30788 h 160097"/>
                    <a:gd name="connsiteX9" fmla="*/ 246303 w 422957"/>
                    <a:gd name="connsiteY9" fmla="*/ 27709 h 160097"/>
                    <a:gd name="connsiteX10" fmla="*/ 237066 w 422957"/>
                    <a:gd name="connsiteY10" fmla="*/ 24630 h 160097"/>
                    <a:gd name="connsiteX11" fmla="*/ 157018 w 422957"/>
                    <a:gd name="connsiteY11" fmla="*/ 18473 h 160097"/>
                    <a:gd name="connsiteX12" fmla="*/ 132388 w 422957"/>
                    <a:gd name="connsiteY12" fmla="*/ 12315 h 160097"/>
                    <a:gd name="connsiteX13" fmla="*/ 123151 w 422957"/>
                    <a:gd name="connsiteY13" fmla="*/ 18473 h 160097"/>
                    <a:gd name="connsiteX14" fmla="*/ 116994 w 422957"/>
                    <a:gd name="connsiteY14" fmla="*/ 30788 h 160097"/>
                    <a:gd name="connsiteX15" fmla="*/ 113915 w 422957"/>
                    <a:gd name="connsiteY15" fmla="*/ 43103 h 160097"/>
                    <a:gd name="connsiteX16" fmla="*/ 98521 w 422957"/>
                    <a:gd name="connsiteY16" fmla="*/ 58497 h 160097"/>
                    <a:gd name="connsiteX17" fmla="*/ 27709 w 422957"/>
                    <a:gd name="connsiteY17" fmla="*/ 64655 h 160097"/>
                    <a:gd name="connsiteX18" fmla="*/ 18473 w 422957"/>
                    <a:gd name="connsiteY18" fmla="*/ 70812 h 160097"/>
                    <a:gd name="connsiteX19" fmla="*/ 15394 w 422957"/>
                    <a:gd name="connsiteY19" fmla="*/ 80049 h 160097"/>
                    <a:gd name="connsiteX20" fmla="*/ 9236 w 422957"/>
                    <a:gd name="connsiteY20" fmla="*/ 89285 h 160097"/>
                    <a:gd name="connsiteX21" fmla="*/ 6157 w 422957"/>
                    <a:gd name="connsiteY21" fmla="*/ 98521 h 160097"/>
                    <a:gd name="connsiteX22" fmla="*/ 0 w 422957"/>
                    <a:gd name="connsiteY22" fmla="*/ 120073 h 160097"/>
                    <a:gd name="connsiteX23" fmla="*/ 3079 w 422957"/>
                    <a:gd name="connsiteY23" fmla="*/ 150861 h 160097"/>
                    <a:gd name="connsiteX24" fmla="*/ 15394 w 422957"/>
                    <a:gd name="connsiteY24" fmla="*/ 153939 h 160097"/>
                    <a:gd name="connsiteX25" fmla="*/ 43103 w 422957"/>
                    <a:gd name="connsiteY25" fmla="*/ 160097 h 160097"/>
                    <a:gd name="connsiteX26" fmla="*/ 110836 w 422957"/>
                    <a:gd name="connsiteY26" fmla="*/ 157018 h 160097"/>
                    <a:gd name="connsiteX27" fmla="*/ 141624 w 422957"/>
                    <a:gd name="connsiteY27" fmla="*/ 150861 h 160097"/>
                    <a:gd name="connsiteX28" fmla="*/ 157018 w 422957"/>
                    <a:gd name="connsiteY28" fmla="*/ 147782 h 160097"/>
                    <a:gd name="connsiteX29" fmla="*/ 181648 w 422957"/>
                    <a:gd name="connsiteY29" fmla="*/ 135467 h 160097"/>
                    <a:gd name="connsiteX30" fmla="*/ 190885 w 422957"/>
                    <a:gd name="connsiteY30" fmla="*/ 132388 h 160097"/>
                    <a:gd name="connsiteX31" fmla="*/ 203200 w 422957"/>
                    <a:gd name="connsiteY31" fmla="*/ 129309 h 160097"/>
                    <a:gd name="connsiteX32" fmla="*/ 227830 w 422957"/>
                    <a:gd name="connsiteY32" fmla="*/ 116994 h 160097"/>
                    <a:gd name="connsiteX33" fmla="*/ 246303 w 422957"/>
                    <a:gd name="connsiteY33" fmla="*/ 107758 h 160097"/>
                    <a:gd name="connsiteX34" fmla="*/ 323273 w 422957"/>
                    <a:gd name="connsiteY34" fmla="*/ 110836 h 160097"/>
                    <a:gd name="connsiteX35" fmla="*/ 335588 w 422957"/>
                    <a:gd name="connsiteY35" fmla="*/ 113915 h 160097"/>
                    <a:gd name="connsiteX36" fmla="*/ 391006 w 422957"/>
                    <a:gd name="connsiteY36" fmla="*/ 110836 h 160097"/>
                    <a:gd name="connsiteX37" fmla="*/ 418715 w 422957"/>
                    <a:gd name="connsiteY37" fmla="*/ 89285 h 160097"/>
                    <a:gd name="connsiteX38" fmla="*/ 418715 w 422957"/>
                    <a:gd name="connsiteY38" fmla="*/ 33867 h 16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22957" h="160097">
                      <a:moveTo>
                        <a:pt x="418715" y="33867"/>
                      </a:moveTo>
                      <a:cubicBezTo>
                        <a:pt x="416149" y="22578"/>
                        <a:pt x="408266" y="25879"/>
                        <a:pt x="403321" y="21552"/>
                      </a:cubicBezTo>
                      <a:cubicBezTo>
                        <a:pt x="400044" y="18685"/>
                        <a:pt x="397708" y="14730"/>
                        <a:pt x="394085" y="12315"/>
                      </a:cubicBezTo>
                      <a:cubicBezTo>
                        <a:pt x="391385" y="10515"/>
                        <a:pt x="387831" y="10514"/>
                        <a:pt x="384848" y="9236"/>
                      </a:cubicBezTo>
                      <a:cubicBezTo>
                        <a:pt x="362541" y="-323"/>
                        <a:pt x="383089" y="5190"/>
                        <a:pt x="357139" y="0"/>
                      </a:cubicBezTo>
                      <a:cubicBezTo>
                        <a:pt x="349955" y="2053"/>
                        <a:pt x="341994" y="2314"/>
                        <a:pt x="335588" y="6158"/>
                      </a:cubicBezTo>
                      <a:cubicBezTo>
                        <a:pt x="331188" y="8798"/>
                        <a:pt x="328897" y="14018"/>
                        <a:pt x="326351" y="18473"/>
                      </a:cubicBezTo>
                      <a:cubicBezTo>
                        <a:pt x="324741" y="21291"/>
                        <a:pt x="325807" y="25682"/>
                        <a:pt x="323273" y="27709"/>
                      </a:cubicBezTo>
                      <a:cubicBezTo>
                        <a:pt x="319969" y="30352"/>
                        <a:pt x="315062" y="29762"/>
                        <a:pt x="310957" y="30788"/>
                      </a:cubicBezTo>
                      <a:cubicBezTo>
                        <a:pt x="289406" y="29762"/>
                        <a:pt x="267804" y="29501"/>
                        <a:pt x="246303" y="27709"/>
                      </a:cubicBezTo>
                      <a:cubicBezTo>
                        <a:pt x="243069" y="27439"/>
                        <a:pt x="240294" y="24964"/>
                        <a:pt x="237066" y="24630"/>
                      </a:cubicBezTo>
                      <a:cubicBezTo>
                        <a:pt x="210447" y="21876"/>
                        <a:pt x="183701" y="20525"/>
                        <a:pt x="157018" y="18473"/>
                      </a:cubicBezTo>
                      <a:cubicBezTo>
                        <a:pt x="150986" y="16462"/>
                        <a:pt x="137792" y="11639"/>
                        <a:pt x="132388" y="12315"/>
                      </a:cubicBezTo>
                      <a:cubicBezTo>
                        <a:pt x="128716" y="12774"/>
                        <a:pt x="126230" y="16420"/>
                        <a:pt x="123151" y="18473"/>
                      </a:cubicBezTo>
                      <a:cubicBezTo>
                        <a:pt x="121099" y="22578"/>
                        <a:pt x="118605" y="26491"/>
                        <a:pt x="116994" y="30788"/>
                      </a:cubicBezTo>
                      <a:cubicBezTo>
                        <a:pt x="115508" y="34750"/>
                        <a:pt x="115582" y="39214"/>
                        <a:pt x="113915" y="43103"/>
                      </a:cubicBezTo>
                      <a:cubicBezTo>
                        <a:pt x="111742" y="48173"/>
                        <a:pt x="104798" y="57531"/>
                        <a:pt x="98521" y="58497"/>
                      </a:cubicBezTo>
                      <a:cubicBezTo>
                        <a:pt x="75103" y="62100"/>
                        <a:pt x="51313" y="62602"/>
                        <a:pt x="27709" y="64655"/>
                      </a:cubicBezTo>
                      <a:cubicBezTo>
                        <a:pt x="24630" y="66707"/>
                        <a:pt x="20784" y="67923"/>
                        <a:pt x="18473" y="70812"/>
                      </a:cubicBezTo>
                      <a:cubicBezTo>
                        <a:pt x="16446" y="73346"/>
                        <a:pt x="16846" y="77146"/>
                        <a:pt x="15394" y="80049"/>
                      </a:cubicBezTo>
                      <a:cubicBezTo>
                        <a:pt x="13739" y="83359"/>
                        <a:pt x="10891" y="85975"/>
                        <a:pt x="9236" y="89285"/>
                      </a:cubicBezTo>
                      <a:cubicBezTo>
                        <a:pt x="7785" y="92188"/>
                        <a:pt x="7089" y="95413"/>
                        <a:pt x="6157" y="98521"/>
                      </a:cubicBezTo>
                      <a:cubicBezTo>
                        <a:pt x="4010" y="105677"/>
                        <a:pt x="2052" y="112889"/>
                        <a:pt x="0" y="120073"/>
                      </a:cubicBezTo>
                      <a:cubicBezTo>
                        <a:pt x="1026" y="130336"/>
                        <a:pt x="-1189" y="141472"/>
                        <a:pt x="3079" y="150861"/>
                      </a:cubicBezTo>
                      <a:cubicBezTo>
                        <a:pt x="4830" y="154713"/>
                        <a:pt x="11326" y="152777"/>
                        <a:pt x="15394" y="153939"/>
                      </a:cubicBezTo>
                      <a:cubicBezTo>
                        <a:pt x="36624" y="160004"/>
                        <a:pt x="9749" y="154538"/>
                        <a:pt x="43103" y="160097"/>
                      </a:cubicBezTo>
                      <a:cubicBezTo>
                        <a:pt x="65681" y="159071"/>
                        <a:pt x="88334" y="159128"/>
                        <a:pt x="110836" y="157018"/>
                      </a:cubicBezTo>
                      <a:cubicBezTo>
                        <a:pt x="121256" y="156041"/>
                        <a:pt x="131361" y="152913"/>
                        <a:pt x="141624" y="150861"/>
                      </a:cubicBezTo>
                      <a:lnTo>
                        <a:pt x="157018" y="147782"/>
                      </a:lnTo>
                      <a:cubicBezTo>
                        <a:pt x="165228" y="143677"/>
                        <a:pt x="172940" y="138370"/>
                        <a:pt x="181648" y="135467"/>
                      </a:cubicBezTo>
                      <a:cubicBezTo>
                        <a:pt x="184727" y="134441"/>
                        <a:pt x="187764" y="133280"/>
                        <a:pt x="190885" y="132388"/>
                      </a:cubicBezTo>
                      <a:cubicBezTo>
                        <a:pt x="194954" y="131226"/>
                        <a:pt x="199294" y="130936"/>
                        <a:pt x="203200" y="129309"/>
                      </a:cubicBezTo>
                      <a:cubicBezTo>
                        <a:pt x="211673" y="125779"/>
                        <a:pt x="219122" y="119897"/>
                        <a:pt x="227830" y="116994"/>
                      </a:cubicBezTo>
                      <a:cubicBezTo>
                        <a:pt x="240576" y="112745"/>
                        <a:pt x="234366" y="115715"/>
                        <a:pt x="246303" y="107758"/>
                      </a:cubicBezTo>
                      <a:cubicBezTo>
                        <a:pt x="271960" y="108784"/>
                        <a:pt x="297657" y="109070"/>
                        <a:pt x="323273" y="110836"/>
                      </a:cubicBezTo>
                      <a:cubicBezTo>
                        <a:pt x="327494" y="111127"/>
                        <a:pt x="331357" y="113915"/>
                        <a:pt x="335588" y="113915"/>
                      </a:cubicBezTo>
                      <a:cubicBezTo>
                        <a:pt x="354089" y="113915"/>
                        <a:pt x="372533" y="111862"/>
                        <a:pt x="391006" y="110836"/>
                      </a:cubicBezTo>
                      <a:cubicBezTo>
                        <a:pt x="413102" y="96106"/>
                        <a:pt x="404246" y="103754"/>
                        <a:pt x="418715" y="89285"/>
                      </a:cubicBezTo>
                      <a:cubicBezTo>
                        <a:pt x="426820" y="64970"/>
                        <a:pt x="421281" y="45156"/>
                        <a:pt x="418715" y="3386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Freeform: Shape 97">
                  <a:extLst>
                    <a:ext uri="{FF2B5EF4-FFF2-40B4-BE49-F238E27FC236}">
                      <a16:creationId xmlns:a16="http://schemas.microsoft.com/office/drawing/2014/main" id="{32DE38F4-FBDB-48EB-B1C2-CBE68F99E9A2}"/>
                    </a:ext>
                  </a:extLst>
                </p:cNvPr>
                <p:cNvSpPr/>
                <p:nvPr/>
              </p:nvSpPr>
              <p:spPr>
                <a:xfrm>
                  <a:off x="5001540" y="3686815"/>
                  <a:ext cx="156767" cy="78320"/>
                </a:xfrm>
                <a:custGeom>
                  <a:avLst/>
                  <a:gdLst>
                    <a:gd name="connsiteX0" fmla="*/ 369455 w 380009"/>
                    <a:gd name="connsiteY0" fmla="*/ 52339 h 206279"/>
                    <a:gd name="connsiteX1" fmla="*/ 366376 w 380009"/>
                    <a:gd name="connsiteY1" fmla="*/ 21552 h 206279"/>
                    <a:gd name="connsiteX2" fmla="*/ 363297 w 380009"/>
                    <a:gd name="connsiteY2" fmla="*/ 6158 h 206279"/>
                    <a:gd name="connsiteX3" fmla="*/ 354061 w 380009"/>
                    <a:gd name="connsiteY3" fmla="*/ 0 h 206279"/>
                    <a:gd name="connsiteX4" fmla="*/ 332509 w 380009"/>
                    <a:gd name="connsiteY4" fmla="*/ 9236 h 206279"/>
                    <a:gd name="connsiteX5" fmla="*/ 323273 w 380009"/>
                    <a:gd name="connsiteY5" fmla="*/ 15394 h 206279"/>
                    <a:gd name="connsiteX6" fmla="*/ 307879 w 380009"/>
                    <a:gd name="connsiteY6" fmla="*/ 18473 h 206279"/>
                    <a:gd name="connsiteX7" fmla="*/ 289406 w 380009"/>
                    <a:gd name="connsiteY7" fmla="*/ 24630 h 206279"/>
                    <a:gd name="connsiteX8" fmla="*/ 163176 w 380009"/>
                    <a:gd name="connsiteY8" fmla="*/ 30788 h 206279"/>
                    <a:gd name="connsiteX9" fmla="*/ 141624 w 380009"/>
                    <a:gd name="connsiteY9" fmla="*/ 40024 h 206279"/>
                    <a:gd name="connsiteX10" fmla="*/ 132388 w 380009"/>
                    <a:gd name="connsiteY10" fmla="*/ 46182 h 206279"/>
                    <a:gd name="connsiteX11" fmla="*/ 98521 w 380009"/>
                    <a:gd name="connsiteY11" fmla="*/ 49261 h 206279"/>
                    <a:gd name="connsiteX12" fmla="*/ 33867 w 380009"/>
                    <a:gd name="connsiteY12" fmla="*/ 52339 h 206279"/>
                    <a:gd name="connsiteX13" fmla="*/ 3079 w 380009"/>
                    <a:gd name="connsiteY13" fmla="*/ 61576 h 206279"/>
                    <a:gd name="connsiteX14" fmla="*/ 0 w 380009"/>
                    <a:gd name="connsiteY14" fmla="*/ 89285 h 206279"/>
                    <a:gd name="connsiteX15" fmla="*/ 3079 w 380009"/>
                    <a:gd name="connsiteY15" fmla="*/ 166255 h 206279"/>
                    <a:gd name="connsiteX16" fmla="*/ 6158 w 380009"/>
                    <a:gd name="connsiteY16" fmla="*/ 175491 h 206279"/>
                    <a:gd name="connsiteX17" fmla="*/ 15394 w 380009"/>
                    <a:gd name="connsiteY17" fmla="*/ 184727 h 206279"/>
                    <a:gd name="connsiteX18" fmla="*/ 21552 w 380009"/>
                    <a:gd name="connsiteY18" fmla="*/ 193964 h 206279"/>
                    <a:gd name="connsiteX19" fmla="*/ 30788 w 380009"/>
                    <a:gd name="connsiteY19" fmla="*/ 197042 h 206279"/>
                    <a:gd name="connsiteX20" fmla="*/ 52339 w 380009"/>
                    <a:gd name="connsiteY20" fmla="*/ 206279 h 206279"/>
                    <a:gd name="connsiteX21" fmla="*/ 101600 w 380009"/>
                    <a:gd name="connsiteY21" fmla="*/ 203200 h 206279"/>
                    <a:gd name="connsiteX22" fmla="*/ 116994 w 380009"/>
                    <a:gd name="connsiteY22" fmla="*/ 187806 h 206279"/>
                    <a:gd name="connsiteX23" fmla="*/ 129309 w 380009"/>
                    <a:gd name="connsiteY23" fmla="*/ 178570 h 206279"/>
                    <a:gd name="connsiteX24" fmla="*/ 141624 w 380009"/>
                    <a:gd name="connsiteY24" fmla="*/ 160097 h 206279"/>
                    <a:gd name="connsiteX25" fmla="*/ 153939 w 380009"/>
                    <a:gd name="connsiteY25" fmla="*/ 138545 h 206279"/>
                    <a:gd name="connsiteX26" fmla="*/ 160097 w 380009"/>
                    <a:gd name="connsiteY26" fmla="*/ 129309 h 206279"/>
                    <a:gd name="connsiteX27" fmla="*/ 190885 w 380009"/>
                    <a:gd name="connsiteY27" fmla="*/ 113915 h 206279"/>
                    <a:gd name="connsiteX28" fmla="*/ 329430 w 380009"/>
                    <a:gd name="connsiteY28" fmla="*/ 110836 h 206279"/>
                    <a:gd name="connsiteX29" fmla="*/ 350982 w 380009"/>
                    <a:gd name="connsiteY29" fmla="*/ 95442 h 206279"/>
                    <a:gd name="connsiteX30" fmla="*/ 360218 w 380009"/>
                    <a:gd name="connsiteY30" fmla="*/ 89285 h 206279"/>
                    <a:gd name="connsiteX31" fmla="*/ 378691 w 380009"/>
                    <a:gd name="connsiteY31" fmla="*/ 70812 h 206279"/>
                    <a:gd name="connsiteX32" fmla="*/ 369455 w 380009"/>
                    <a:gd name="connsiteY32" fmla="*/ 52339 h 20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0009" h="206279">
                      <a:moveTo>
                        <a:pt x="369455" y="52339"/>
                      </a:moveTo>
                      <a:cubicBezTo>
                        <a:pt x="367403" y="44129"/>
                        <a:pt x="367739" y="31775"/>
                        <a:pt x="366376" y="21552"/>
                      </a:cubicBezTo>
                      <a:cubicBezTo>
                        <a:pt x="365684" y="16365"/>
                        <a:pt x="365893" y="10702"/>
                        <a:pt x="363297" y="6158"/>
                      </a:cubicBezTo>
                      <a:cubicBezTo>
                        <a:pt x="361461" y="2945"/>
                        <a:pt x="357140" y="2053"/>
                        <a:pt x="354061" y="0"/>
                      </a:cubicBezTo>
                      <a:cubicBezTo>
                        <a:pt x="330868" y="15462"/>
                        <a:pt x="360346" y="-2694"/>
                        <a:pt x="332509" y="9236"/>
                      </a:cubicBezTo>
                      <a:cubicBezTo>
                        <a:pt x="329108" y="10694"/>
                        <a:pt x="326738" y="14095"/>
                        <a:pt x="323273" y="15394"/>
                      </a:cubicBezTo>
                      <a:cubicBezTo>
                        <a:pt x="318373" y="17232"/>
                        <a:pt x="312928" y="17096"/>
                        <a:pt x="307879" y="18473"/>
                      </a:cubicBezTo>
                      <a:cubicBezTo>
                        <a:pt x="301617" y="20181"/>
                        <a:pt x="295847" y="23825"/>
                        <a:pt x="289406" y="24630"/>
                      </a:cubicBezTo>
                      <a:cubicBezTo>
                        <a:pt x="231155" y="31912"/>
                        <a:pt x="273046" y="27458"/>
                        <a:pt x="163176" y="30788"/>
                      </a:cubicBezTo>
                      <a:cubicBezTo>
                        <a:pt x="139979" y="46250"/>
                        <a:pt x="169466" y="28091"/>
                        <a:pt x="141624" y="40024"/>
                      </a:cubicBezTo>
                      <a:cubicBezTo>
                        <a:pt x="138223" y="41482"/>
                        <a:pt x="136006" y="45407"/>
                        <a:pt x="132388" y="46182"/>
                      </a:cubicBezTo>
                      <a:cubicBezTo>
                        <a:pt x="121304" y="48557"/>
                        <a:pt x="109834" y="48554"/>
                        <a:pt x="98521" y="49261"/>
                      </a:cubicBezTo>
                      <a:cubicBezTo>
                        <a:pt x="76987" y="50607"/>
                        <a:pt x="55418" y="51313"/>
                        <a:pt x="33867" y="52339"/>
                      </a:cubicBezTo>
                      <a:cubicBezTo>
                        <a:pt x="32588" y="52522"/>
                        <a:pt x="6148" y="53136"/>
                        <a:pt x="3079" y="61576"/>
                      </a:cubicBezTo>
                      <a:cubicBezTo>
                        <a:pt x="-97" y="70310"/>
                        <a:pt x="1026" y="80049"/>
                        <a:pt x="0" y="89285"/>
                      </a:cubicBezTo>
                      <a:cubicBezTo>
                        <a:pt x="1026" y="114942"/>
                        <a:pt x="1249" y="140643"/>
                        <a:pt x="3079" y="166255"/>
                      </a:cubicBezTo>
                      <a:cubicBezTo>
                        <a:pt x="3310" y="169492"/>
                        <a:pt x="4358" y="172791"/>
                        <a:pt x="6158" y="175491"/>
                      </a:cubicBezTo>
                      <a:cubicBezTo>
                        <a:pt x="8573" y="179114"/>
                        <a:pt x="12607" y="181382"/>
                        <a:pt x="15394" y="184727"/>
                      </a:cubicBezTo>
                      <a:cubicBezTo>
                        <a:pt x="17763" y="187570"/>
                        <a:pt x="18662" y="191652"/>
                        <a:pt x="21552" y="193964"/>
                      </a:cubicBezTo>
                      <a:cubicBezTo>
                        <a:pt x="24086" y="195991"/>
                        <a:pt x="27805" y="195764"/>
                        <a:pt x="30788" y="197042"/>
                      </a:cubicBezTo>
                      <a:cubicBezTo>
                        <a:pt x="57431" y="208460"/>
                        <a:pt x="30670" y="199055"/>
                        <a:pt x="52339" y="206279"/>
                      </a:cubicBezTo>
                      <a:cubicBezTo>
                        <a:pt x="68759" y="205253"/>
                        <a:pt x="85349" y="205766"/>
                        <a:pt x="101600" y="203200"/>
                      </a:cubicBezTo>
                      <a:cubicBezTo>
                        <a:pt x="111347" y="201661"/>
                        <a:pt x="111351" y="193449"/>
                        <a:pt x="116994" y="187806"/>
                      </a:cubicBezTo>
                      <a:cubicBezTo>
                        <a:pt x="120622" y="184178"/>
                        <a:pt x="125204" y="181649"/>
                        <a:pt x="129309" y="178570"/>
                      </a:cubicBezTo>
                      <a:cubicBezTo>
                        <a:pt x="134906" y="156183"/>
                        <a:pt x="127450" y="174271"/>
                        <a:pt x="141624" y="160097"/>
                      </a:cubicBezTo>
                      <a:cubicBezTo>
                        <a:pt x="146629" y="155092"/>
                        <a:pt x="150716" y="144186"/>
                        <a:pt x="153939" y="138545"/>
                      </a:cubicBezTo>
                      <a:cubicBezTo>
                        <a:pt x="155775" y="135332"/>
                        <a:pt x="157312" y="131746"/>
                        <a:pt x="160097" y="129309"/>
                      </a:cubicBezTo>
                      <a:cubicBezTo>
                        <a:pt x="168047" y="122353"/>
                        <a:pt x="179420" y="114383"/>
                        <a:pt x="190885" y="113915"/>
                      </a:cubicBezTo>
                      <a:cubicBezTo>
                        <a:pt x="237040" y="112031"/>
                        <a:pt x="283248" y="111862"/>
                        <a:pt x="329430" y="110836"/>
                      </a:cubicBezTo>
                      <a:cubicBezTo>
                        <a:pt x="352219" y="99443"/>
                        <a:pt x="332260" y="111045"/>
                        <a:pt x="350982" y="95442"/>
                      </a:cubicBezTo>
                      <a:cubicBezTo>
                        <a:pt x="353824" y="93073"/>
                        <a:pt x="357453" y="91743"/>
                        <a:pt x="360218" y="89285"/>
                      </a:cubicBezTo>
                      <a:cubicBezTo>
                        <a:pt x="366727" y="83500"/>
                        <a:pt x="378691" y="70812"/>
                        <a:pt x="378691" y="70812"/>
                      </a:cubicBezTo>
                      <a:cubicBezTo>
                        <a:pt x="384042" y="54761"/>
                        <a:pt x="371507" y="60549"/>
                        <a:pt x="369455" y="5233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Freeform: Shape 98">
                  <a:extLst>
                    <a:ext uri="{FF2B5EF4-FFF2-40B4-BE49-F238E27FC236}">
                      <a16:creationId xmlns:a16="http://schemas.microsoft.com/office/drawing/2014/main" id="{EC40B306-5077-4AFA-AEE4-E54433446BD1}"/>
                    </a:ext>
                  </a:extLst>
                </p:cNvPr>
                <p:cNvSpPr/>
                <p:nvPr/>
              </p:nvSpPr>
              <p:spPr>
                <a:xfrm>
                  <a:off x="5031842" y="3751007"/>
                  <a:ext cx="152594" cy="73745"/>
                </a:xfrm>
                <a:custGeom>
                  <a:avLst/>
                  <a:gdLst>
                    <a:gd name="connsiteX0" fmla="*/ 345262 w 369893"/>
                    <a:gd name="connsiteY0" fmla="*/ 265 h 194229"/>
                    <a:gd name="connsiteX1" fmla="*/ 366814 w 369893"/>
                    <a:gd name="connsiteY1" fmla="*/ 21817 h 194229"/>
                    <a:gd name="connsiteX2" fmla="*/ 369893 w 369893"/>
                    <a:gd name="connsiteY2" fmla="*/ 31053 h 194229"/>
                    <a:gd name="connsiteX3" fmla="*/ 366814 w 369893"/>
                    <a:gd name="connsiteY3" fmla="*/ 43368 h 194229"/>
                    <a:gd name="connsiteX4" fmla="*/ 348341 w 369893"/>
                    <a:gd name="connsiteY4" fmla="*/ 49526 h 194229"/>
                    <a:gd name="connsiteX5" fmla="*/ 339105 w 369893"/>
                    <a:gd name="connsiteY5" fmla="*/ 52605 h 194229"/>
                    <a:gd name="connsiteX6" fmla="*/ 329868 w 369893"/>
                    <a:gd name="connsiteY6" fmla="*/ 58762 h 194229"/>
                    <a:gd name="connsiteX7" fmla="*/ 317553 w 369893"/>
                    <a:gd name="connsiteY7" fmla="*/ 61841 h 194229"/>
                    <a:gd name="connsiteX8" fmla="*/ 308317 w 369893"/>
                    <a:gd name="connsiteY8" fmla="*/ 71077 h 194229"/>
                    <a:gd name="connsiteX9" fmla="*/ 302159 w 369893"/>
                    <a:gd name="connsiteY9" fmla="*/ 80314 h 194229"/>
                    <a:gd name="connsiteX10" fmla="*/ 292923 w 369893"/>
                    <a:gd name="connsiteY10" fmla="*/ 86471 h 194229"/>
                    <a:gd name="connsiteX11" fmla="*/ 280608 w 369893"/>
                    <a:gd name="connsiteY11" fmla="*/ 95708 h 194229"/>
                    <a:gd name="connsiteX12" fmla="*/ 271371 w 369893"/>
                    <a:gd name="connsiteY12" fmla="*/ 98787 h 194229"/>
                    <a:gd name="connsiteX13" fmla="*/ 249820 w 369893"/>
                    <a:gd name="connsiteY13" fmla="*/ 104944 h 194229"/>
                    <a:gd name="connsiteX14" fmla="*/ 240583 w 369893"/>
                    <a:gd name="connsiteY14" fmla="*/ 111102 h 194229"/>
                    <a:gd name="connsiteX15" fmla="*/ 228268 w 369893"/>
                    <a:gd name="connsiteY15" fmla="*/ 117259 h 194229"/>
                    <a:gd name="connsiteX16" fmla="*/ 219032 w 369893"/>
                    <a:gd name="connsiteY16" fmla="*/ 120338 h 194229"/>
                    <a:gd name="connsiteX17" fmla="*/ 197480 w 369893"/>
                    <a:gd name="connsiteY17" fmla="*/ 129574 h 194229"/>
                    <a:gd name="connsiteX18" fmla="*/ 188244 w 369893"/>
                    <a:gd name="connsiteY18" fmla="*/ 135732 h 194229"/>
                    <a:gd name="connsiteX19" fmla="*/ 175929 w 369893"/>
                    <a:gd name="connsiteY19" fmla="*/ 144968 h 194229"/>
                    <a:gd name="connsiteX20" fmla="*/ 163614 w 369893"/>
                    <a:gd name="connsiteY20" fmla="*/ 151126 h 194229"/>
                    <a:gd name="connsiteX21" fmla="*/ 157456 w 369893"/>
                    <a:gd name="connsiteY21" fmla="*/ 160362 h 194229"/>
                    <a:gd name="connsiteX22" fmla="*/ 145141 w 369893"/>
                    <a:gd name="connsiteY22" fmla="*/ 163441 h 194229"/>
                    <a:gd name="connsiteX23" fmla="*/ 132826 w 369893"/>
                    <a:gd name="connsiteY23" fmla="*/ 181914 h 194229"/>
                    <a:gd name="connsiteX24" fmla="*/ 129747 w 369893"/>
                    <a:gd name="connsiteY24" fmla="*/ 191150 h 194229"/>
                    <a:gd name="connsiteX25" fmla="*/ 120511 w 369893"/>
                    <a:gd name="connsiteY25" fmla="*/ 194229 h 194229"/>
                    <a:gd name="connsiteX26" fmla="*/ 65093 w 369893"/>
                    <a:gd name="connsiteY26" fmla="*/ 191150 h 194229"/>
                    <a:gd name="connsiteX27" fmla="*/ 55856 w 369893"/>
                    <a:gd name="connsiteY27" fmla="*/ 181914 h 194229"/>
                    <a:gd name="connsiteX28" fmla="*/ 46620 w 369893"/>
                    <a:gd name="connsiteY28" fmla="*/ 178835 h 194229"/>
                    <a:gd name="connsiteX29" fmla="*/ 25068 w 369893"/>
                    <a:gd name="connsiteY29" fmla="*/ 169599 h 194229"/>
                    <a:gd name="connsiteX30" fmla="*/ 6596 w 369893"/>
                    <a:gd name="connsiteY30" fmla="*/ 163441 h 194229"/>
                    <a:gd name="connsiteX31" fmla="*/ 3517 w 369893"/>
                    <a:gd name="connsiteY31" fmla="*/ 129574 h 194229"/>
                    <a:gd name="connsiteX32" fmla="*/ 21989 w 369893"/>
                    <a:gd name="connsiteY32" fmla="*/ 117259 h 194229"/>
                    <a:gd name="connsiteX33" fmla="*/ 40462 w 369893"/>
                    <a:gd name="connsiteY33" fmla="*/ 108023 h 194229"/>
                    <a:gd name="connsiteX34" fmla="*/ 65093 w 369893"/>
                    <a:gd name="connsiteY34" fmla="*/ 98787 h 194229"/>
                    <a:gd name="connsiteX35" fmla="*/ 80486 w 369893"/>
                    <a:gd name="connsiteY35" fmla="*/ 95708 h 194229"/>
                    <a:gd name="connsiteX36" fmla="*/ 89723 w 369893"/>
                    <a:gd name="connsiteY36" fmla="*/ 92629 h 194229"/>
                    <a:gd name="connsiteX37" fmla="*/ 102038 w 369893"/>
                    <a:gd name="connsiteY37" fmla="*/ 89550 h 194229"/>
                    <a:gd name="connsiteX38" fmla="*/ 111274 w 369893"/>
                    <a:gd name="connsiteY38" fmla="*/ 86471 h 194229"/>
                    <a:gd name="connsiteX39" fmla="*/ 126668 w 369893"/>
                    <a:gd name="connsiteY39" fmla="*/ 80314 h 194229"/>
                    <a:gd name="connsiteX40" fmla="*/ 145141 w 369893"/>
                    <a:gd name="connsiteY40" fmla="*/ 77235 h 194229"/>
                    <a:gd name="connsiteX41" fmla="*/ 163614 w 369893"/>
                    <a:gd name="connsiteY41" fmla="*/ 64920 h 194229"/>
                    <a:gd name="connsiteX42" fmla="*/ 185165 w 369893"/>
                    <a:gd name="connsiteY42" fmla="*/ 55684 h 194229"/>
                    <a:gd name="connsiteX43" fmla="*/ 194402 w 369893"/>
                    <a:gd name="connsiteY43" fmla="*/ 49526 h 194229"/>
                    <a:gd name="connsiteX44" fmla="*/ 212874 w 369893"/>
                    <a:gd name="connsiteY44" fmla="*/ 43368 h 194229"/>
                    <a:gd name="connsiteX45" fmla="*/ 222111 w 369893"/>
                    <a:gd name="connsiteY45" fmla="*/ 37211 h 194229"/>
                    <a:gd name="connsiteX46" fmla="*/ 237505 w 369893"/>
                    <a:gd name="connsiteY46" fmla="*/ 34132 h 194229"/>
                    <a:gd name="connsiteX47" fmla="*/ 268293 w 369893"/>
                    <a:gd name="connsiteY47" fmla="*/ 24896 h 194229"/>
                    <a:gd name="connsiteX48" fmla="*/ 289844 w 369893"/>
                    <a:gd name="connsiteY48" fmla="*/ 18738 h 194229"/>
                    <a:gd name="connsiteX49" fmla="*/ 299080 w 369893"/>
                    <a:gd name="connsiteY49" fmla="*/ 15659 h 194229"/>
                    <a:gd name="connsiteX50" fmla="*/ 326789 w 369893"/>
                    <a:gd name="connsiteY50" fmla="*/ 9502 h 194229"/>
                    <a:gd name="connsiteX51" fmla="*/ 345262 w 369893"/>
                    <a:gd name="connsiteY51" fmla="*/ 265 h 19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9893" h="194229">
                      <a:moveTo>
                        <a:pt x="345262" y="265"/>
                      </a:moveTo>
                      <a:cubicBezTo>
                        <a:pt x="351933" y="2317"/>
                        <a:pt x="361095" y="10380"/>
                        <a:pt x="366814" y="21817"/>
                      </a:cubicBezTo>
                      <a:cubicBezTo>
                        <a:pt x="368265" y="24720"/>
                        <a:pt x="368867" y="27974"/>
                        <a:pt x="369893" y="31053"/>
                      </a:cubicBezTo>
                      <a:cubicBezTo>
                        <a:pt x="368867" y="35158"/>
                        <a:pt x="370027" y="40614"/>
                        <a:pt x="366814" y="43368"/>
                      </a:cubicBezTo>
                      <a:cubicBezTo>
                        <a:pt x="361886" y="47592"/>
                        <a:pt x="354499" y="47473"/>
                        <a:pt x="348341" y="49526"/>
                      </a:cubicBezTo>
                      <a:lnTo>
                        <a:pt x="339105" y="52605"/>
                      </a:lnTo>
                      <a:cubicBezTo>
                        <a:pt x="335595" y="53775"/>
                        <a:pt x="333269" y="57304"/>
                        <a:pt x="329868" y="58762"/>
                      </a:cubicBezTo>
                      <a:cubicBezTo>
                        <a:pt x="325979" y="60429"/>
                        <a:pt x="321658" y="60815"/>
                        <a:pt x="317553" y="61841"/>
                      </a:cubicBezTo>
                      <a:cubicBezTo>
                        <a:pt x="314474" y="64920"/>
                        <a:pt x="311104" y="67732"/>
                        <a:pt x="308317" y="71077"/>
                      </a:cubicBezTo>
                      <a:cubicBezTo>
                        <a:pt x="305948" y="73920"/>
                        <a:pt x="304776" y="77697"/>
                        <a:pt x="302159" y="80314"/>
                      </a:cubicBezTo>
                      <a:cubicBezTo>
                        <a:pt x="299543" y="82930"/>
                        <a:pt x="295934" y="84320"/>
                        <a:pt x="292923" y="86471"/>
                      </a:cubicBezTo>
                      <a:cubicBezTo>
                        <a:pt x="288747" y="89454"/>
                        <a:pt x="285063" y="93162"/>
                        <a:pt x="280608" y="95708"/>
                      </a:cubicBezTo>
                      <a:cubicBezTo>
                        <a:pt x="277790" y="97318"/>
                        <a:pt x="274492" y="97895"/>
                        <a:pt x="271371" y="98787"/>
                      </a:cubicBezTo>
                      <a:cubicBezTo>
                        <a:pt x="266762" y="100104"/>
                        <a:pt x="254746" y="102481"/>
                        <a:pt x="249820" y="104944"/>
                      </a:cubicBezTo>
                      <a:cubicBezTo>
                        <a:pt x="246510" y="106599"/>
                        <a:pt x="243796" y="109266"/>
                        <a:pt x="240583" y="111102"/>
                      </a:cubicBezTo>
                      <a:cubicBezTo>
                        <a:pt x="236598" y="113379"/>
                        <a:pt x="232486" y="115451"/>
                        <a:pt x="228268" y="117259"/>
                      </a:cubicBezTo>
                      <a:cubicBezTo>
                        <a:pt x="225285" y="118537"/>
                        <a:pt x="221935" y="118887"/>
                        <a:pt x="219032" y="120338"/>
                      </a:cubicBezTo>
                      <a:cubicBezTo>
                        <a:pt x="197774" y="130968"/>
                        <a:pt x="223107" y="123169"/>
                        <a:pt x="197480" y="129574"/>
                      </a:cubicBezTo>
                      <a:cubicBezTo>
                        <a:pt x="194401" y="131627"/>
                        <a:pt x="191255" y="133581"/>
                        <a:pt x="188244" y="135732"/>
                      </a:cubicBezTo>
                      <a:cubicBezTo>
                        <a:pt x="184069" y="138715"/>
                        <a:pt x="180280" y="142248"/>
                        <a:pt x="175929" y="144968"/>
                      </a:cubicBezTo>
                      <a:cubicBezTo>
                        <a:pt x="172037" y="147401"/>
                        <a:pt x="167719" y="149073"/>
                        <a:pt x="163614" y="151126"/>
                      </a:cubicBezTo>
                      <a:cubicBezTo>
                        <a:pt x="161561" y="154205"/>
                        <a:pt x="160535" y="158310"/>
                        <a:pt x="157456" y="160362"/>
                      </a:cubicBezTo>
                      <a:cubicBezTo>
                        <a:pt x="153935" y="162709"/>
                        <a:pt x="148325" y="160655"/>
                        <a:pt x="145141" y="163441"/>
                      </a:cubicBezTo>
                      <a:cubicBezTo>
                        <a:pt x="139572" y="168314"/>
                        <a:pt x="135166" y="174893"/>
                        <a:pt x="132826" y="181914"/>
                      </a:cubicBezTo>
                      <a:cubicBezTo>
                        <a:pt x="131800" y="184993"/>
                        <a:pt x="132042" y="188855"/>
                        <a:pt x="129747" y="191150"/>
                      </a:cubicBezTo>
                      <a:cubicBezTo>
                        <a:pt x="127452" y="193445"/>
                        <a:pt x="123590" y="193203"/>
                        <a:pt x="120511" y="194229"/>
                      </a:cubicBezTo>
                      <a:cubicBezTo>
                        <a:pt x="102038" y="193203"/>
                        <a:pt x="83267" y="194612"/>
                        <a:pt x="65093" y="191150"/>
                      </a:cubicBezTo>
                      <a:cubicBezTo>
                        <a:pt x="60816" y="190335"/>
                        <a:pt x="59479" y="184329"/>
                        <a:pt x="55856" y="181914"/>
                      </a:cubicBezTo>
                      <a:cubicBezTo>
                        <a:pt x="53156" y="180114"/>
                        <a:pt x="49523" y="180286"/>
                        <a:pt x="46620" y="178835"/>
                      </a:cubicBezTo>
                      <a:cubicBezTo>
                        <a:pt x="19753" y="165401"/>
                        <a:pt x="57106" y="179210"/>
                        <a:pt x="25068" y="169599"/>
                      </a:cubicBezTo>
                      <a:cubicBezTo>
                        <a:pt x="18851" y="167734"/>
                        <a:pt x="6596" y="163441"/>
                        <a:pt x="6596" y="163441"/>
                      </a:cubicBezTo>
                      <a:cubicBezTo>
                        <a:pt x="3461" y="154037"/>
                        <a:pt x="-4607" y="140019"/>
                        <a:pt x="3517" y="129574"/>
                      </a:cubicBezTo>
                      <a:cubicBezTo>
                        <a:pt x="8060" y="123733"/>
                        <a:pt x="15832" y="121364"/>
                        <a:pt x="21989" y="117259"/>
                      </a:cubicBezTo>
                      <a:cubicBezTo>
                        <a:pt x="35999" y="107919"/>
                        <a:pt x="25898" y="113485"/>
                        <a:pt x="40462" y="108023"/>
                      </a:cubicBezTo>
                      <a:cubicBezTo>
                        <a:pt x="46134" y="105896"/>
                        <a:pt x="58092" y="100537"/>
                        <a:pt x="65093" y="98787"/>
                      </a:cubicBezTo>
                      <a:cubicBezTo>
                        <a:pt x="70169" y="97518"/>
                        <a:pt x="75410" y="96977"/>
                        <a:pt x="80486" y="95708"/>
                      </a:cubicBezTo>
                      <a:cubicBezTo>
                        <a:pt x="83635" y="94921"/>
                        <a:pt x="86602" y="93521"/>
                        <a:pt x="89723" y="92629"/>
                      </a:cubicBezTo>
                      <a:cubicBezTo>
                        <a:pt x="93792" y="91467"/>
                        <a:pt x="97969" y="90713"/>
                        <a:pt x="102038" y="89550"/>
                      </a:cubicBezTo>
                      <a:cubicBezTo>
                        <a:pt x="105158" y="88658"/>
                        <a:pt x="108235" y="87610"/>
                        <a:pt x="111274" y="86471"/>
                      </a:cubicBezTo>
                      <a:cubicBezTo>
                        <a:pt x="116449" y="84531"/>
                        <a:pt x="121336" y="81768"/>
                        <a:pt x="126668" y="80314"/>
                      </a:cubicBezTo>
                      <a:cubicBezTo>
                        <a:pt x="132691" y="78672"/>
                        <a:pt x="138983" y="78261"/>
                        <a:pt x="145141" y="77235"/>
                      </a:cubicBezTo>
                      <a:cubicBezTo>
                        <a:pt x="151299" y="73130"/>
                        <a:pt x="156593" y="67260"/>
                        <a:pt x="163614" y="64920"/>
                      </a:cubicBezTo>
                      <a:cubicBezTo>
                        <a:pt x="173974" y="61466"/>
                        <a:pt x="174515" y="61769"/>
                        <a:pt x="185165" y="55684"/>
                      </a:cubicBezTo>
                      <a:cubicBezTo>
                        <a:pt x="188378" y="53848"/>
                        <a:pt x="191020" y="51029"/>
                        <a:pt x="194402" y="49526"/>
                      </a:cubicBezTo>
                      <a:cubicBezTo>
                        <a:pt x="200333" y="46890"/>
                        <a:pt x="207473" y="46968"/>
                        <a:pt x="212874" y="43368"/>
                      </a:cubicBezTo>
                      <a:cubicBezTo>
                        <a:pt x="215953" y="41316"/>
                        <a:pt x="218646" y="38510"/>
                        <a:pt x="222111" y="37211"/>
                      </a:cubicBezTo>
                      <a:cubicBezTo>
                        <a:pt x="227011" y="35374"/>
                        <a:pt x="232397" y="35267"/>
                        <a:pt x="237505" y="34132"/>
                      </a:cubicBezTo>
                      <a:cubicBezTo>
                        <a:pt x="251459" y="31031"/>
                        <a:pt x="252951" y="30010"/>
                        <a:pt x="268293" y="24896"/>
                      </a:cubicBezTo>
                      <a:cubicBezTo>
                        <a:pt x="290460" y="17507"/>
                        <a:pt x="262754" y="26479"/>
                        <a:pt x="289844" y="18738"/>
                      </a:cubicBezTo>
                      <a:cubicBezTo>
                        <a:pt x="292964" y="17846"/>
                        <a:pt x="295932" y="16446"/>
                        <a:pt x="299080" y="15659"/>
                      </a:cubicBezTo>
                      <a:cubicBezTo>
                        <a:pt x="308259" y="13364"/>
                        <a:pt x="317610" y="11797"/>
                        <a:pt x="326789" y="9502"/>
                      </a:cubicBezTo>
                      <a:cubicBezTo>
                        <a:pt x="329938" y="8715"/>
                        <a:pt x="338591" y="-1787"/>
                        <a:pt x="345262" y="26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Freeform: Shape 99">
                  <a:extLst>
                    <a:ext uri="{FF2B5EF4-FFF2-40B4-BE49-F238E27FC236}">
                      <a16:creationId xmlns:a16="http://schemas.microsoft.com/office/drawing/2014/main" id="{BA696034-874B-456E-BB7F-42A167E05F60}"/>
                    </a:ext>
                  </a:extLst>
                </p:cNvPr>
                <p:cNvSpPr/>
                <p:nvPr/>
              </p:nvSpPr>
              <p:spPr>
                <a:xfrm>
                  <a:off x="5076477" y="3795528"/>
                  <a:ext cx="144951" cy="94849"/>
                </a:xfrm>
                <a:custGeom>
                  <a:avLst/>
                  <a:gdLst>
                    <a:gd name="connsiteX0" fmla="*/ 350981 w 351367"/>
                    <a:gd name="connsiteY0" fmla="*/ 40025 h 249811"/>
                    <a:gd name="connsiteX1" fmla="*/ 341745 w 351367"/>
                    <a:gd name="connsiteY1" fmla="*/ 24631 h 249811"/>
                    <a:gd name="connsiteX2" fmla="*/ 323272 w 351367"/>
                    <a:gd name="connsiteY2" fmla="*/ 18473 h 249811"/>
                    <a:gd name="connsiteX3" fmla="*/ 295563 w 351367"/>
                    <a:gd name="connsiteY3" fmla="*/ 3079 h 249811"/>
                    <a:gd name="connsiteX4" fmla="*/ 283248 w 351367"/>
                    <a:gd name="connsiteY4" fmla="*/ 0 h 249811"/>
                    <a:gd name="connsiteX5" fmla="*/ 233987 w 351367"/>
                    <a:gd name="connsiteY5" fmla="*/ 3079 h 249811"/>
                    <a:gd name="connsiteX6" fmla="*/ 218593 w 351367"/>
                    <a:gd name="connsiteY6" fmla="*/ 21552 h 249811"/>
                    <a:gd name="connsiteX7" fmla="*/ 209357 w 351367"/>
                    <a:gd name="connsiteY7" fmla="*/ 27709 h 249811"/>
                    <a:gd name="connsiteX8" fmla="*/ 181648 w 351367"/>
                    <a:gd name="connsiteY8" fmla="*/ 52340 h 249811"/>
                    <a:gd name="connsiteX9" fmla="*/ 163175 w 351367"/>
                    <a:gd name="connsiteY9" fmla="*/ 58497 h 249811"/>
                    <a:gd name="connsiteX10" fmla="*/ 153939 w 351367"/>
                    <a:gd name="connsiteY10" fmla="*/ 61576 h 249811"/>
                    <a:gd name="connsiteX11" fmla="*/ 132387 w 351367"/>
                    <a:gd name="connsiteY11" fmla="*/ 70812 h 249811"/>
                    <a:gd name="connsiteX12" fmla="*/ 101600 w 351367"/>
                    <a:gd name="connsiteY12" fmla="*/ 80049 h 249811"/>
                    <a:gd name="connsiteX13" fmla="*/ 83127 w 351367"/>
                    <a:gd name="connsiteY13" fmla="*/ 89285 h 249811"/>
                    <a:gd name="connsiteX14" fmla="*/ 61575 w 351367"/>
                    <a:gd name="connsiteY14" fmla="*/ 98521 h 249811"/>
                    <a:gd name="connsiteX15" fmla="*/ 30787 w 351367"/>
                    <a:gd name="connsiteY15" fmla="*/ 120073 h 249811"/>
                    <a:gd name="connsiteX16" fmla="*/ 21551 w 351367"/>
                    <a:gd name="connsiteY16" fmla="*/ 126231 h 249811"/>
                    <a:gd name="connsiteX17" fmla="*/ 0 w 351367"/>
                    <a:gd name="connsiteY17" fmla="*/ 147782 h 249811"/>
                    <a:gd name="connsiteX18" fmla="*/ 3078 w 351367"/>
                    <a:gd name="connsiteY18" fmla="*/ 190885 h 249811"/>
                    <a:gd name="connsiteX19" fmla="*/ 6157 w 351367"/>
                    <a:gd name="connsiteY19" fmla="*/ 200121 h 249811"/>
                    <a:gd name="connsiteX20" fmla="*/ 18472 w 351367"/>
                    <a:gd name="connsiteY20" fmla="*/ 218594 h 249811"/>
                    <a:gd name="connsiteX21" fmla="*/ 46181 w 351367"/>
                    <a:gd name="connsiteY21" fmla="*/ 230909 h 249811"/>
                    <a:gd name="connsiteX22" fmla="*/ 55418 w 351367"/>
                    <a:gd name="connsiteY22" fmla="*/ 233988 h 249811"/>
                    <a:gd name="connsiteX23" fmla="*/ 64654 w 351367"/>
                    <a:gd name="connsiteY23" fmla="*/ 240146 h 249811"/>
                    <a:gd name="connsiteX24" fmla="*/ 73890 w 351367"/>
                    <a:gd name="connsiteY24" fmla="*/ 249382 h 249811"/>
                    <a:gd name="connsiteX25" fmla="*/ 116993 w 351367"/>
                    <a:gd name="connsiteY25" fmla="*/ 246303 h 249811"/>
                    <a:gd name="connsiteX26" fmla="*/ 126230 w 351367"/>
                    <a:gd name="connsiteY26" fmla="*/ 237067 h 249811"/>
                    <a:gd name="connsiteX27" fmla="*/ 135466 w 351367"/>
                    <a:gd name="connsiteY27" fmla="*/ 230909 h 249811"/>
                    <a:gd name="connsiteX28" fmla="*/ 160097 w 351367"/>
                    <a:gd name="connsiteY28" fmla="*/ 197043 h 249811"/>
                    <a:gd name="connsiteX29" fmla="*/ 169333 w 351367"/>
                    <a:gd name="connsiteY29" fmla="*/ 190885 h 249811"/>
                    <a:gd name="connsiteX30" fmla="*/ 178569 w 351367"/>
                    <a:gd name="connsiteY30" fmla="*/ 178570 h 249811"/>
                    <a:gd name="connsiteX31" fmla="*/ 197042 w 351367"/>
                    <a:gd name="connsiteY31" fmla="*/ 166255 h 249811"/>
                    <a:gd name="connsiteX32" fmla="*/ 206278 w 351367"/>
                    <a:gd name="connsiteY32" fmla="*/ 157018 h 249811"/>
                    <a:gd name="connsiteX33" fmla="*/ 215515 w 351367"/>
                    <a:gd name="connsiteY33" fmla="*/ 153940 h 249811"/>
                    <a:gd name="connsiteX34" fmla="*/ 227830 w 351367"/>
                    <a:gd name="connsiteY34" fmla="*/ 147782 h 249811"/>
                    <a:gd name="connsiteX35" fmla="*/ 237066 w 351367"/>
                    <a:gd name="connsiteY35" fmla="*/ 138546 h 249811"/>
                    <a:gd name="connsiteX36" fmla="*/ 249381 w 351367"/>
                    <a:gd name="connsiteY36" fmla="*/ 129309 h 249811"/>
                    <a:gd name="connsiteX37" fmla="*/ 258618 w 351367"/>
                    <a:gd name="connsiteY37" fmla="*/ 120073 h 249811"/>
                    <a:gd name="connsiteX38" fmla="*/ 267854 w 351367"/>
                    <a:gd name="connsiteY38" fmla="*/ 116994 h 249811"/>
                    <a:gd name="connsiteX39" fmla="*/ 274012 w 351367"/>
                    <a:gd name="connsiteY39" fmla="*/ 107758 h 249811"/>
                    <a:gd name="connsiteX40" fmla="*/ 283248 w 351367"/>
                    <a:gd name="connsiteY40" fmla="*/ 101600 h 249811"/>
                    <a:gd name="connsiteX41" fmla="*/ 295563 w 351367"/>
                    <a:gd name="connsiteY41" fmla="*/ 89285 h 249811"/>
                    <a:gd name="connsiteX42" fmla="*/ 310957 w 351367"/>
                    <a:gd name="connsiteY42" fmla="*/ 67734 h 249811"/>
                    <a:gd name="connsiteX43" fmla="*/ 314036 w 351367"/>
                    <a:gd name="connsiteY43" fmla="*/ 58497 h 249811"/>
                    <a:gd name="connsiteX44" fmla="*/ 323272 w 351367"/>
                    <a:gd name="connsiteY44" fmla="*/ 52340 h 249811"/>
                    <a:gd name="connsiteX45" fmla="*/ 329430 w 351367"/>
                    <a:gd name="connsiteY45" fmla="*/ 40025 h 249811"/>
                    <a:gd name="connsiteX46" fmla="*/ 350981 w 351367"/>
                    <a:gd name="connsiteY46" fmla="*/ 40025 h 24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1367" h="249811">
                      <a:moveTo>
                        <a:pt x="350981" y="40025"/>
                      </a:moveTo>
                      <a:cubicBezTo>
                        <a:pt x="353034" y="37459"/>
                        <a:pt x="346468" y="28305"/>
                        <a:pt x="341745" y="24631"/>
                      </a:cubicBezTo>
                      <a:cubicBezTo>
                        <a:pt x="336622" y="20646"/>
                        <a:pt x="329181" y="21159"/>
                        <a:pt x="323272" y="18473"/>
                      </a:cubicBezTo>
                      <a:cubicBezTo>
                        <a:pt x="304804" y="10078"/>
                        <a:pt x="312570" y="9457"/>
                        <a:pt x="295563" y="3079"/>
                      </a:cubicBezTo>
                      <a:cubicBezTo>
                        <a:pt x="291601" y="1593"/>
                        <a:pt x="287353" y="1026"/>
                        <a:pt x="283248" y="0"/>
                      </a:cubicBezTo>
                      <a:cubicBezTo>
                        <a:pt x="266828" y="1026"/>
                        <a:pt x="250086" y="-310"/>
                        <a:pt x="233987" y="3079"/>
                      </a:cubicBezTo>
                      <a:cubicBezTo>
                        <a:pt x="227599" y="4424"/>
                        <a:pt x="222522" y="17623"/>
                        <a:pt x="218593" y="21552"/>
                      </a:cubicBezTo>
                      <a:cubicBezTo>
                        <a:pt x="215977" y="24168"/>
                        <a:pt x="212122" y="25251"/>
                        <a:pt x="209357" y="27709"/>
                      </a:cubicBezTo>
                      <a:cubicBezTo>
                        <a:pt x="202396" y="33897"/>
                        <a:pt x="192126" y="47683"/>
                        <a:pt x="181648" y="52340"/>
                      </a:cubicBezTo>
                      <a:cubicBezTo>
                        <a:pt x="175717" y="54976"/>
                        <a:pt x="169333" y="56445"/>
                        <a:pt x="163175" y="58497"/>
                      </a:cubicBezTo>
                      <a:cubicBezTo>
                        <a:pt x="160096" y="59523"/>
                        <a:pt x="156842" y="60125"/>
                        <a:pt x="153939" y="61576"/>
                      </a:cubicBezTo>
                      <a:cubicBezTo>
                        <a:pt x="142984" y="67054"/>
                        <a:pt x="142964" y="67790"/>
                        <a:pt x="132387" y="70812"/>
                      </a:cubicBezTo>
                      <a:cubicBezTo>
                        <a:pt x="124857" y="72963"/>
                        <a:pt x="107088" y="76391"/>
                        <a:pt x="101600" y="80049"/>
                      </a:cubicBezTo>
                      <a:cubicBezTo>
                        <a:pt x="75118" y="97701"/>
                        <a:pt x="108629" y="76533"/>
                        <a:pt x="83127" y="89285"/>
                      </a:cubicBezTo>
                      <a:cubicBezTo>
                        <a:pt x="61869" y="99915"/>
                        <a:pt x="87200" y="92116"/>
                        <a:pt x="61575" y="98521"/>
                      </a:cubicBezTo>
                      <a:cubicBezTo>
                        <a:pt x="43334" y="112203"/>
                        <a:pt x="53538" y="104906"/>
                        <a:pt x="30787" y="120073"/>
                      </a:cubicBezTo>
                      <a:cubicBezTo>
                        <a:pt x="27708" y="122126"/>
                        <a:pt x="24167" y="123615"/>
                        <a:pt x="21551" y="126231"/>
                      </a:cubicBezTo>
                      <a:lnTo>
                        <a:pt x="0" y="147782"/>
                      </a:lnTo>
                      <a:cubicBezTo>
                        <a:pt x="1026" y="162150"/>
                        <a:pt x="1395" y="176579"/>
                        <a:pt x="3078" y="190885"/>
                      </a:cubicBezTo>
                      <a:cubicBezTo>
                        <a:pt x="3457" y="194108"/>
                        <a:pt x="4581" y="197284"/>
                        <a:pt x="6157" y="200121"/>
                      </a:cubicBezTo>
                      <a:cubicBezTo>
                        <a:pt x="9751" y="206590"/>
                        <a:pt x="12314" y="214489"/>
                        <a:pt x="18472" y="218594"/>
                      </a:cubicBezTo>
                      <a:cubicBezTo>
                        <a:pt x="33110" y="228352"/>
                        <a:pt x="24198" y="223582"/>
                        <a:pt x="46181" y="230909"/>
                      </a:cubicBezTo>
                      <a:lnTo>
                        <a:pt x="55418" y="233988"/>
                      </a:lnTo>
                      <a:cubicBezTo>
                        <a:pt x="58497" y="236041"/>
                        <a:pt x="61811" y="237777"/>
                        <a:pt x="64654" y="240146"/>
                      </a:cubicBezTo>
                      <a:cubicBezTo>
                        <a:pt x="67999" y="242933"/>
                        <a:pt x="69566" y="248873"/>
                        <a:pt x="73890" y="249382"/>
                      </a:cubicBezTo>
                      <a:cubicBezTo>
                        <a:pt x="88196" y="251065"/>
                        <a:pt x="102625" y="247329"/>
                        <a:pt x="116993" y="246303"/>
                      </a:cubicBezTo>
                      <a:cubicBezTo>
                        <a:pt x="120072" y="243224"/>
                        <a:pt x="122885" y="239854"/>
                        <a:pt x="126230" y="237067"/>
                      </a:cubicBezTo>
                      <a:cubicBezTo>
                        <a:pt x="129073" y="234698"/>
                        <a:pt x="132850" y="233525"/>
                        <a:pt x="135466" y="230909"/>
                      </a:cubicBezTo>
                      <a:cubicBezTo>
                        <a:pt x="150169" y="216206"/>
                        <a:pt x="131494" y="216114"/>
                        <a:pt x="160097" y="197043"/>
                      </a:cubicBezTo>
                      <a:cubicBezTo>
                        <a:pt x="163176" y="194990"/>
                        <a:pt x="166717" y="193502"/>
                        <a:pt x="169333" y="190885"/>
                      </a:cubicBezTo>
                      <a:cubicBezTo>
                        <a:pt x="172961" y="187257"/>
                        <a:pt x="174734" y="181979"/>
                        <a:pt x="178569" y="178570"/>
                      </a:cubicBezTo>
                      <a:cubicBezTo>
                        <a:pt x="184100" y="173653"/>
                        <a:pt x="191809" y="171488"/>
                        <a:pt x="197042" y="166255"/>
                      </a:cubicBezTo>
                      <a:cubicBezTo>
                        <a:pt x="200121" y="163176"/>
                        <a:pt x="202655" y="159433"/>
                        <a:pt x="206278" y="157018"/>
                      </a:cubicBezTo>
                      <a:cubicBezTo>
                        <a:pt x="208978" y="155218"/>
                        <a:pt x="212532" y="155218"/>
                        <a:pt x="215515" y="153940"/>
                      </a:cubicBezTo>
                      <a:cubicBezTo>
                        <a:pt x="219734" y="152132"/>
                        <a:pt x="224095" y="150450"/>
                        <a:pt x="227830" y="147782"/>
                      </a:cubicBezTo>
                      <a:cubicBezTo>
                        <a:pt x="231373" y="145251"/>
                        <a:pt x="233760" y="141380"/>
                        <a:pt x="237066" y="138546"/>
                      </a:cubicBezTo>
                      <a:cubicBezTo>
                        <a:pt x="240962" y="135206"/>
                        <a:pt x="245485" y="132648"/>
                        <a:pt x="249381" y="129309"/>
                      </a:cubicBezTo>
                      <a:cubicBezTo>
                        <a:pt x="252687" y="126475"/>
                        <a:pt x="254995" y="122488"/>
                        <a:pt x="258618" y="120073"/>
                      </a:cubicBezTo>
                      <a:cubicBezTo>
                        <a:pt x="261318" y="118273"/>
                        <a:pt x="264775" y="118020"/>
                        <a:pt x="267854" y="116994"/>
                      </a:cubicBezTo>
                      <a:cubicBezTo>
                        <a:pt x="269907" y="113915"/>
                        <a:pt x="271396" y="110374"/>
                        <a:pt x="274012" y="107758"/>
                      </a:cubicBezTo>
                      <a:cubicBezTo>
                        <a:pt x="276628" y="105142"/>
                        <a:pt x="280439" y="104008"/>
                        <a:pt x="283248" y="101600"/>
                      </a:cubicBezTo>
                      <a:cubicBezTo>
                        <a:pt x="287656" y="97822"/>
                        <a:pt x="291740" y="93654"/>
                        <a:pt x="295563" y="89285"/>
                      </a:cubicBezTo>
                      <a:cubicBezTo>
                        <a:pt x="297193" y="87423"/>
                        <a:pt x="309040" y="71568"/>
                        <a:pt x="310957" y="67734"/>
                      </a:cubicBezTo>
                      <a:cubicBezTo>
                        <a:pt x="312408" y="64831"/>
                        <a:pt x="312009" y="61031"/>
                        <a:pt x="314036" y="58497"/>
                      </a:cubicBezTo>
                      <a:cubicBezTo>
                        <a:pt x="316347" y="55608"/>
                        <a:pt x="320193" y="54392"/>
                        <a:pt x="323272" y="52340"/>
                      </a:cubicBezTo>
                      <a:cubicBezTo>
                        <a:pt x="325325" y="48235"/>
                        <a:pt x="327153" y="44010"/>
                        <a:pt x="329430" y="40025"/>
                      </a:cubicBezTo>
                      <a:cubicBezTo>
                        <a:pt x="331266" y="36812"/>
                        <a:pt x="348928" y="42591"/>
                        <a:pt x="350981" y="4002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5" name="Group 54">
                <a:extLst>
                  <a:ext uri="{FF2B5EF4-FFF2-40B4-BE49-F238E27FC236}">
                    <a16:creationId xmlns:a16="http://schemas.microsoft.com/office/drawing/2014/main" id="{4578833B-6875-4A01-8C18-0FA7B039917D}"/>
                  </a:ext>
                </a:extLst>
              </p:cNvPr>
              <p:cNvGrpSpPr/>
              <p:nvPr/>
            </p:nvGrpSpPr>
            <p:grpSpPr>
              <a:xfrm>
                <a:off x="5167050" y="4125304"/>
                <a:ext cx="441666" cy="427838"/>
                <a:chOff x="5178085" y="4182454"/>
                <a:chExt cx="441666" cy="427838"/>
              </a:xfrm>
            </p:grpSpPr>
            <p:sp>
              <p:nvSpPr>
                <p:cNvPr id="56" name="Freeform: Shape 55">
                  <a:extLst>
                    <a:ext uri="{FF2B5EF4-FFF2-40B4-BE49-F238E27FC236}">
                      <a16:creationId xmlns:a16="http://schemas.microsoft.com/office/drawing/2014/main" id="{7EC940BE-F253-4C8A-ABD6-A966671BAF5B}"/>
                    </a:ext>
                  </a:extLst>
                </p:cNvPr>
                <p:cNvSpPr/>
                <p:nvPr/>
              </p:nvSpPr>
              <p:spPr>
                <a:xfrm>
                  <a:off x="5462345" y="4182454"/>
                  <a:ext cx="148846" cy="51434"/>
                </a:xfrm>
                <a:custGeom>
                  <a:avLst/>
                  <a:gdLst>
                    <a:gd name="connsiteX0" fmla="*/ 590 w 360808"/>
                    <a:gd name="connsiteY0" fmla="*/ 113915 h 135467"/>
                    <a:gd name="connsiteX1" fmla="*/ 3669 w 360808"/>
                    <a:gd name="connsiteY1" fmla="*/ 52339 h 135467"/>
                    <a:gd name="connsiteX2" fmla="*/ 6748 w 360808"/>
                    <a:gd name="connsiteY2" fmla="*/ 15394 h 135467"/>
                    <a:gd name="connsiteX3" fmla="*/ 12905 w 360808"/>
                    <a:gd name="connsiteY3" fmla="*/ 6158 h 135467"/>
                    <a:gd name="connsiteX4" fmla="*/ 49851 w 360808"/>
                    <a:gd name="connsiteY4" fmla="*/ 3079 h 135467"/>
                    <a:gd name="connsiteX5" fmla="*/ 182239 w 360808"/>
                    <a:gd name="connsiteY5" fmla="*/ 6158 h 135467"/>
                    <a:gd name="connsiteX6" fmla="*/ 234578 w 360808"/>
                    <a:gd name="connsiteY6" fmla="*/ 0 h 135467"/>
                    <a:gd name="connsiteX7" fmla="*/ 305390 w 360808"/>
                    <a:gd name="connsiteY7" fmla="*/ 3079 h 135467"/>
                    <a:gd name="connsiteX8" fmla="*/ 320784 w 360808"/>
                    <a:gd name="connsiteY8" fmla="*/ 9236 h 135467"/>
                    <a:gd name="connsiteX9" fmla="*/ 336178 w 360808"/>
                    <a:gd name="connsiteY9" fmla="*/ 12315 h 135467"/>
                    <a:gd name="connsiteX10" fmla="*/ 345414 w 360808"/>
                    <a:gd name="connsiteY10" fmla="*/ 15394 h 135467"/>
                    <a:gd name="connsiteX11" fmla="*/ 360808 w 360808"/>
                    <a:gd name="connsiteY11" fmla="*/ 61576 h 135467"/>
                    <a:gd name="connsiteX12" fmla="*/ 357729 w 360808"/>
                    <a:gd name="connsiteY12" fmla="*/ 98521 h 135467"/>
                    <a:gd name="connsiteX13" fmla="*/ 345414 w 360808"/>
                    <a:gd name="connsiteY13" fmla="*/ 104679 h 135467"/>
                    <a:gd name="connsiteX14" fmla="*/ 330020 w 360808"/>
                    <a:gd name="connsiteY14" fmla="*/ 116994 h 135467"/>
                    <a:gd name="connsiteX15" fmla="*/ 320784 w 360808"/>
                    <a:gd name="connsiteY15" fmla="*/ 123152 h 135467"/>
                    <a:gd name="connsiteX16" fmla="*/ 308469 w 360808"/>
                    <a:gd name="connsiteY16" fmla="*/ 126230 h 135467"/>
                    <a:gd name="connsiteX17" fmla="*/ 299232 w 360808"/>
                    <a:gd name="connsiteY17" fmla="*/ 129309 h 135467"/>
                    <a:gd name="connsiteX18" fmla="*/ 277681 w 360808"/>
                    <a:gd name="connsiteY18" fmla="*/ 135467 h 135467"/>
                    <a:gd name="connsiteX19" fmla="*/ 123742 w 360808"/>
                    <a:gd name="connsiteY19" fmla="*/ 132388 h 135467"/>
                    <a:gd name="connsiteX20" fmla="*/ 105269 w 360808"/>
                    <a:gd name="connsiteY20" fmla="*/ 126230 h 135467"/>
                    <a:gd name="connsiteX21" fmla="*/ 96032 w 360808"/>
                    <a:gd name="connsiteY21" fmla="*/ 116994 h 135467"/>
                    <a:gd name="connsiteX22" fmla="*/ 65245 w 360808"/>
                    <a:gd name="connsiteY22" fmla="*/ 129309 h 135467"/>
                    <a:gd name="connsiteX23" fmla="*/ 43693 w 360808"/>
                    <a:gd name="connsiteY23" fmla="*/ 135467 h 135467"/>
                    <a:gd name="connsiteX24" fmla="*/ 25220 w 360808"/>
                    <a:gd name="connsiteY24" fmla="*/ 126230 h 135467"/>
                    <a:gd name="connsiteX25" fmla="*/ 15984 w 360808"/>
                    <a:gd name="connsiteY25" fmla="*/ 123152 h 135467"/>
                    <a:gd name="connsiteX26" fmla="*/ 590 w 360808"/>
                    <a:gd name="connsiteY26" fmla="*/ 113915 h 1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808" h="135467">
                      <a:moveTo>
                        <a:pt x="590" y="113915"/>
                      </a:moveTo>
                      <a:cubicBezTo>
                        <a:pt x="-1462" y="102113"/>
                        <a:pt x="2387" y="72850"/>
                        <a:pt x="3669" y="52339"/>
                      </a:cubicBezTo>
                      <a:cubicBezTo>
                        <a:pt x="4440" y="40005"/>
                        <a:pt x="4325" y="27512"/>
                        <a:pt x="6748" y="15394"/>
                      </a:cubicBezTo>
                      <a:cubicBezTo>
                        <a:pt x="7474" y="11766"/>
                        <a:pt x="9347" y="7174"/>
                        <a:pt x="12905" y="6158"/>
                      </a:cubicBezTo>
                      <a:cubicBezTo>
                        <a:pt x="24788" y="2763"/>
                        <a:pt x="37536" y="4105"/>
                        <a:pt x="49851" y="3079"/>
                      </a:cubicBezTo>
                      <a:cubicBezTo>
                        <a:pt x="93980" y="4105"/>
                        <a:pt x="138098" y="6158"/>
                        <a:pt x="182239" y="6158"/>
                      </a:cubicBezTo>
                      <a:cubicBezTo>
                        <a:pt x="193640" y="6158"/>
                        <a:pt x="221538" y="1863"/>
                        <a:pt x="234578" y="0"/>
                      </a:cubicBezTo>
                      <a:cubicBezTo>
                        <a:pt x="258182" y="1026"/>
                        <a:pt x="281898" y="562"/>
                        <a:pt x="305390" y="3079"/>
                      </a:cubicBezTo>
                      <a:cubicBezTo>
                        <a:pt x="310885" y="3668"/>
                        <a:pt x="315491" y="7648"/>
                        <a:pt x="320784" y="9236"/>
                      </a:cubicBezTo>
                      <a:cubicBezTo>
                        <a:pt x="325796" y="10740"/>
                        <a:pt x="331101" y="11046"/>
                        <a:pt x="336178" y="12315"/>
                      </a:cubicBezTo>
                      <a:cubicBezTo>
                        <a:pt x="339326" y="13102"/>
                        <a:pt x="342335" y="14368"/>
                        <a:pt x="345414" y="15394"/>
                      </a:cubicBezTo>
                      <a:cubicBezTo>
                        <a:pt x="362884" y="41599"/>
                        <a:pt x="356912" y="26512"/>
                        <a:pt x="360808" y="61576"/>
                      </a:cubicBezTo>
                      <a:cubicBezTo>
                        <a:pt x="359782" y="73891"/>
                        <a:pt x="361885" y="86883"/>
                        <a:pt x="357729" y="98521"/>
                      </a:cubicBezTo>
                      <a:cubicBezTo>
                        <a:pt x="356185" y="102843"/>
                        <a:pt x="348940" y="101741"/>
                        <a:pt x="345414" y="104679"/>
                      </a:cubicBezTo>
                      <a:cubicBezTo>
                        <a:pt x="326847" y="120152"/>
                        <a:pt x="352074" y="109643"/>
                        <a:pt x="330020" y="116994"/>
                      </a:cubicBezTo>
                      <a:cubicBezTo>
                        <a:pt x="326941" y="119047"/>
                        <a:pt x="324185" y="121694"/>
                        <a:pt x="320784" y="123152"/>
                      </a:cubicBezTo>
                      <a:cubicBezTo>
                        <a:pt x="316895" y="124819"/>
                        <a:pt x="312538" y="125068"/>
                        <a:pt x="308469" y="126230"/>
                      </a:cubicBezTo>
                      <a:cubicBezTo>
                        <a:pt x="305348" y="127122"/>
                        <a:pt x="302353" y="128417"/>
                        <a:pt x="299232" y="129309"/>
                      </a:cubicBezTo>
                      <a:cubicBezTo>
                        <a:pt x="272179" y="137039"/>
                        <a:pt x="299820" y="128087"/>
                        <a:pt x="277681" y="135467"/>
                      </a:cubicBezTo>
                      <a:cubicBezTo>
                        <a:pt x="226368" y="134441"/>
                        <a:pt x="174992" y="135134"/>
                        <a:pt x="123742" y="132388"/>
                      </a:cubicBezTo>
                      <a:cubicBezTo>
                        <a:pt x="117261" y="132041"/>
                        <a:pt x="105269" y="126230"/>
                        <a:pt x="105269" y="126230"/>
                      </a:cubicBezTo>
                      <a:cubicBezTo>
                        <a:pt x="102190" y="123151"/>
                        <a:pt x="100282" y="117938"/>
                        <a:pt x="96032" y="116994"/>
                      </a:cubicBezTo>
                      <a:cubicBezTo>
                        <a:pt x="79292" y="113274"/>
                        <a:pt x="76969" y="122610"/>
                        <a:pt x="65245" y="129309"/>
                      </a:cubicBezTo>
                      <a:cubicBezTo>
                        <a:pt x="61810" y="131272"/>
                        <a:pt x="46359" y="134800"/>
                        <a:pt x="43693" y="135467"/>
                      </a:cubicBezTo>
                      <a:cubicBezTo>
                        <a:pt x="20472" y="127726"/>
                        <a:pt x="49101" y="138170"/>
                        <a:pt x="25220" y="126230"/>
                      </a:cubicBezTo>
                      <a:cubicBezTo>
                        <a:pt x="22317" y="124779"/>
                        <a:pt x="18997" y="124357"/>
                        <a:pt x="15984" y="123152"/>
                      </a:cubicBezTo>
                      <a:cubicBezTo>
                        <a:pt x="13853" y="122300"/>
                        <a:pt x="2642" y="125717"/>
                        <a:pt x="590" y="11391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Freeform: Shape 56">
                  <a:extLst>
                    <a:ext uri="{FF2B5EF4-FFF2-40B4-BE49-F238E27FC236}">
                      <a16:creationId xmlns:a16="http://schemas.microsoft.com/office/drawing/2014/main" id="{B0ABF536-630B-4761-B9E0-7525AA5F2A06}"/>
                    </a:ext>
                  </a:extLst>
                </p:cNvPr>
                <p:cNvSpPr/>
                <p:nvPr/>
              </p:nvSpPr>
              <p:spPr>
                <a:xfrm>
                  <a:off x="5477721" y="4251422"/>
                  <a:ext cx="134740" cy="47927"/>
                </a:xfrm>
                <a:custGeom>
                  <a:avLst/>
                  <a:gdLst>
                    <a:gd name="connsiteX0" fmla="*/ 265 w 326616"/>
                    <a:gd name="connsiteY0" fmla="*/ 55418 h 126230"/>
                    <a:gd name="connsiteX1" fmla="*/ 6422 w 326616"/>
                    <a:gd name="connsiteY1" fmla="*/ 33866 h 126230"/>
                    <a:gd name="connsiteX2" fmla="*/ 9501 w 326616"/>
                    <a:gd name="connsiteY2" fmla="*/ 24630 h 126230"/>
                    <a:gd name="connsiteX3" fmla="*/ 18737 w 326616"/>
                    <a:gd name="connsiteY3" fmla="*/ 18472 h 126230"/>
                    <a:gd name="connsiteX4" fmla="*/ 24895 w 326616"/>
                    <a:gd name="connsiteY4" fmla="*/ 9236 h 126230"/>
                    <a:gd name="connsiteX5" fmla="*/ 43368 w 326616"/>
                    <a:gd name="connsiteY5" fmla="*/ 0 h 126230"/>
                    <a:gd name="connsiteX6" fmla="*/ 89549 w 326616"/>
                    <a:gd name="connsiteY6" fmla="*/ 3078 h 126230"/>
                    <a:gd name="connsiteX7" fmla="*/ 98786 w 326616"/>
                    <a:gd name="connsiteY7" fmla="*/ 9236 h 126230"/>
                    <a:gd name="connsiteX8" fmla="*/ 117258 w 326616"/>
                    <a:gd name="connsiteY8" fmla="*/ 12315 h 126230"/>
                    <a:gd name="connsiteX9" fmla="*/ 221937 w 326616"/>
                    <a:gd name="connsiteY9" fmla="*/ 9236 h 126230"/>
                    <a:gd name="connsiteX10" fmla="*/ 280434 w 326616"/>
                    <a:gd name="connsiteY10" fmla="*/ 15393 h 126230"/>
                    <a:gd name="connsiteX11" fmla="*/ 292749 w 326616"/>
                    <a:gd name="connsiteY11" fmla="*/ 21551 h 126230"/>
                    <a:gd name="connsiteX12" fmla="*/ 317380 w 326616"/>
                    <a:gd name="connsiteY12" fmla="*/ 30787 h 126230"/>
                    <a:gd name="connsiteX13" fmla="*/ 323537 w 326616"/>
                    <a:gd name="connsiteY13" fmla="*/ 40024 h 126230"/>
                    <a:gd name="connsiteX14" fmla="*/ 326616 w 326616"/>
                    <a:gd name="connsiteY14" fmla="*/ 104678 h 126230"/>
                    <a:gd name="connsiteX15" fmla="*/ 323537 w 326616"/>
                    <a:gd name="connsiteY15" fmla="*/ 120072 h 126230"/>
                    <a:gd name="connsiteX16" fmla="*/ 314301 w 326616"/>
                    <a:gd name="connsiteY16" fmla="*/ 123151 h 126230"/>
                    <a:gd name="connsiteX17" fmla="*/ 252725 w 326616"/>
                    <a:gd name="connsiteY17" fmla="*/ 126230 h 126230"/>
                    <a:gd name="connsiteX18" fmla="*/ 215780 w 326616"/>
                    <a:gd name="connsiteY18" fmla="*/ 120072 h 126230"/>
                    <a:gd name="connsiteX19" fmla="*/ 194228 w 326616"/>
                    <a:gd name="connsiteY19" fmla="*/ 116993 h 126230"/>
                    <a:gd name="connsiteX20" fmla="*/ 184992 w 326616"/>
                    <a:gd name="connsiteY20" fmla="*/ 113915 h 126230"/>
                    <a:gd name="connsiteX21" fmla="*/ 169598 w 326616"/>
                    <a:gd name="connsiteY21" fmla="*/ 110836 h 126230"/>
                    <a:gd name="connsiteX22" fmla="*/ 160361 w 326616"/>
                    <a:gd name="connsiteY22" fmla="*/ 107757 h 126230"/>
                    <a:gd name="connsiteX23" fmla="*/ 138810 w 326616"/>
                    <a:gd name="connsiteY23" fmla="*/ 104678 h 126230"/>
                    <a:gd name="connsiteX24" fmla="*/ 126495 w 326616"/>
                    <a:gd name="connsiteY24" fmla="*/ 101600 h 126230"/>
                    <a:gd name="connsiteX25" fmla="*/ 117258 w 326616"/>
                    <a:gd name="connsiteY25" fmla="*/ 98521 h 126230"/>
                    <a:gd name="connsiteX26" fmla="*/ 86471 w 326616"/>
                    <a:gd name="connsiteY26" fmla="*/ 95442 h 126230"/>
                    <a:gd name="connsiteX27" fmla="*/ 40289 w 326616"/>
                    <a:gd name="connsiteY27" fmla="*/ 89284 h 126230"/>
                    <a:gd name="connsiteX28" fmla="*/ 15658 w 326616"/>
                    <a:gd name="connsiteY28" fmla="*/ 86206 h 126230"/>
                    <a:gd name="connsiteX29" fmla="*/ 265 w 326616"/>
                    <a:gd name="connsiteY29" fmla="*/ 55418 h 12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6616" h="126230">
                      <a:moveTo>
                        <a:pt x="265" y="55418"/>
                      </a:moveTo>
                      <a:cubicBezTo>
                        <a:pt x="-1274" y="46695"/>
                        <a:pt x="4275" y="41022"/>
                        <a:pt x="6422" y="33866"/>
                      </a:cubicBezTo>
                      <a:cubicBezTo>
                        <a:pt x="7354" y="30758"/>
                        <a:pt x="7474" y="27164"/>
                        <a:pt x="9501" y="24630"/>
                      </a:cubicBezTo>
                      <a:cubicBezTo>
                        <a:pt x="11812" y="21741"/>
                        <a:pt x="15658" y="20525"/>
                        <a:pt x="18737" y="18472"/>
                      </a:cubicBezTo>
                      <a:cubicBezTo>
                        <a:pt x="20790" y="15393"/>
                        <a:pt x="22279" y="11852"/>
                        <a:pt x="24895" y="9236"/>
                      </a:cubicBezTo>
                      <a:cubicBezTo>
                        <a:pt x="30865" y="3266"/>
                        <a:pt x="35853" y="2504"/>
                        <a:pt x="43368" y="0"/>
                      </a:cubicBezTo>
                      <a:cubicBezTo>
                        <a:pt x="58762" y="1026"/>
                        <a:pt x="74331" y="542"/>
                        <a:pt x="89549" y="3078"/>
                      </a:cubicBezTo>
                      <a:cubicBezTo>
                        <a:pt x="93199" y="3686"/>
                        <a:pt x="95275" y="8066"/>
                        <a:pt x="98786" y="9236"/>
                      </a:cubicBezTo>
                      <a:cubicBezTo>
                        <a:pt x="104708" y="11210"/>
                        <a:pt x="111101" y="11289"/>
                        <a:pt x="117258" y="12315"/>
                      </a:cubicBezTo>
                      <a:cubicBezTo>
                        <a:pt x="152151" y="11289"/>
                        <a:pt x="187029" y="9236"/>
                        <a:pt x="221937" y="9236"/>
                      </a:cubicBezTo>
                      <a:cubicBezTo>
                        <a:pt x="240337" y="9236"/>
                        <a:pt x="261786" y="12730"/>
                        <a:pt x="280434" y="15393"/>
                      </a:cubicBezTo>
                      <a:cubicBezTo>
                        <a:pt x="284539" y="17446"/>
                        <a:pt x="288395" y="20100"/>
                        <a:pt x="292749" y="21551"/>
                      </a:cubicBezTo>
                      <a:cubicBezTo>
                        <a:pt x="319384" y="30430"/>
                        <a:pt x="298406" y="18140"/>
                        <a:pt x="317380" y="30787"/>
                      </a:cubicBezTo>
                      <a:cubicBezTo>
                        <a:pt x="319432" y="33866"/>
                        <a:pt x="323078" y="36352"/>
                        <a:pt x="323537" y="40024"/>
                      </a:cubicBezTo>
                      <a:cubicBezTo>
                        <a:pt x="326213" y="61433"/>
                        <a:pt x="326616" y="83102"/>
                        <a:pt x="326616" y="104678"/>
                      </a:cubicBezTo>
                      <a:cubicBezTo>
                        <a:pt x="326616" y="109911"/>
                        <a:pt x="326440" y="115718"/>
                        <a:pt x="323537" y="120072"/>
                      </a:cubicBezTo>
                      <a:cubicBezTo>
                        <a:pt x="321737" y="122772"/>
                        <a:pt x="317534" y="122870"/>
                        <a:pt x="314301" y="123151"/>
                      </a:cubicBezTo>
                      <a:cubicBezTo>
                        <a:pt x="293827" y="124931"/>
                        <a:pt x="273250" y="125204"/>
                        <a:pt x="252725" y="126230"/>
                      </a:cubicBezTo>
                      <a:lnTo>
                        <a:pt x="215780" y="120072"/>
                      </a:lnTo>
                      <a:cubicBezTo>
                        <a:pt x="208612" y="118940"/>
                        <a:pt x="201344" y="118416"/>
                        <a:pt x="194228" y="116993"/>
                      </a:cubicBezTo>
                      <a:cubicBezTo>
                        <a:pt x="191046" y="116357"/>
                        <a:pt x="188140" y="114702"/>
                        <a:pt x="184992" y="113915"/>
                      </a:cubicBezTo>
                      <a:cubicBezTo>
                        <a:pt x="179915" y="112646"/>
                        <a:pt x="174675" y="112105"/>
                        <a:pt x="169598" y="110836"/>
                      </a:cubicBezTo>
                      <a:cubicBezTo>
                        <a:pt x="166449" y="110049"/>
                        <a:pt x="163544" y="108394"/>
                        <a:pt x="160361" y="107757"/>
                      </a:cubicBezTo>
                      <a:cubicBezTo>
                        <a:pt x="153245" y="106334"/>
                        <a:pt x="145950" y="105976"/>
                        <a:pt x="138810" y="104678"/>
                      </a:cubicBezTo>
                      <a:cubicBezTo>
                        <a:pt x="134647" y="103921"/>
                        <a:pt x="130564" y="102762"/>
                        <a:pt x="126495" y="101600"/>
                      </a:cubicBezTo>
                      <a:cubicBezTo>
                        <a:pt x="123374" y="100708"/>
                        <a:pt x="120466" y="99015"/>
                        <a:pt x="117258" y="98521"/>
                      </a:cubicBezTo>
                      <a:cubicBezTo>
                        <a:pt x="107064" y="96953"/>
                        <a:pt x="96733" y="96468"/>
                        <a:pt x="86471" y="95442"/>
                      </a:cubicBezTo>
                      <a:cubicBezTo>
                        <a:pt x="64757" y="88204"/>
                        <a:pt x="83335" y="93588"/>
                        <a:pt x="40289" y="89284"/>
                      </a:cubicBezTo>
                      <a:cubicBezTo>
                        <a:pt x="32056" y="88461"/>
                        <a:pt x="23059" y="89906"/>
                        <a:pt x="15658" y="86206"/>
                      </a:cubicBezTo>
                      <a:cubicBezTo>
                        <a:pt x="12904" y="84829"/>
                        <a:pt x="1804" y="64141"/>
                        <a:pt x="265"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Freeform: Shape 57">
                  <a:extLst>
                    <a:ext uri="{FF2B5EF4-FFF2-40B4-BE49-F238E27FC236}">
                      <a16:creationId xmlns:a16="http://schemas.microsoft.com/office/drawing/2014/main" id="{275CB25D-B6CF-413B-A2B9-524DC3E55148}"/>
                    </a:ext>
                  </a:extLst>
                </p:cNvPr>
                <p:cNvSpPr/>
                <p:nvPr/>
              </p:nvSpPr>
              <p:spPr>
                <a:xfrm>
                  <a:off x="5487991" y="4325066"/>
                  <a:ext cx="131760" cy="42963"/>
                </a:xfrm>
                <a:custGeom>
                  <a:avLst/>
                  <a:gdLst>
                    <a:gd name="connsiteX0" fmla="*/ 0 w 319392"/>
                    <a:gd name="connsiteY0" fmla="*/ 55418 h 113156"/>
                    <a:gd name="connsiteX1" fmla="*/ 6157 w 319392"/>
                    <a:gd name="connsiteY1" fmla="*/ 40024 h 113156"/>
                    <a:gd name="connsiteX2" fmla="*/ 40024 w 319392"/>
                    <a:gd name="connsiteY2" fmla="*/ 12315 h 113156"/>
                    <a:gd name="connsiteX3" fmla="*/ 67733 w 319392"/>
                    <a:gd name="connsiteY3" fmla="*/ 3079 h 113156"/>
                    <a:gd name="connsiteX4" fmla="*/ 76970 w 319392"/>
                    <a:gd name="connsiteY4" fmla="*/ 0 h 113156"/>
                    <a:gd name="connsiteX5" fmla="*/ 230909 w 319392"/>
                    <a:gd name="connsiteY5" fmla="*/ 3079 h 113156"/>
                    <a:gd name="connsiteX6" fmla="*/ 261697 w 319392"/>
                    <a:gd name="connsiteY6" fmla="*/ 9237 h 113156"/>
                    <a:gd name="connsiteX7" fmla="*/ 280170 w 319392"/>
                    <a:gd name="connsiteY7" fmla="*/ 15394 h 113156"/>
                    <a:gd name="connsiteX8" fmla="*/ 289406 w 319392"/>
                    <a:gd name="connsiteY8" fmla="*/ 18473 h 113156"/>
                    <a:gd name="connsiteX9" fmla="*/ 295563 w 319392"/>
                    <a:gd name="connsiteY9" fmla="*/ 27709 h 113156"/>
                    <a:gd name="connsiteX10" fmla="*/ 314036 w 319392"/>
                    <a:gd name="connsiteY10" fmla="*/ 46182 h 113156"/>
                    <a:gd name="connsiteX11" fmla="*/ 310957 w 319392"/>
                    <a:gd name="connsiteY11" fmla="*/ 101600 h 113156"/>
                    <a:gd name="connsiteX12" fmla="*/ 126230 w 319392"/>
                    <a:gd name="connsiteY12" fmla="*/ 95443 h 113156"/>
                    <a:gd name="connsiteX13" fmla="*/ 33866 w 319392"/>
                    <a:gd name="connsiteY13" fmla="*/ 92364 h 113156"/>
                    <a:gd name="connsiteX14" fmla="*/ 6157 w 319392"/>
                    <a:gd name="connsiteY14" fmla="*/ 80049 h 113156"/>
                    <a:gd name="connsiteX15" fmla="*/ 0 w 319392"/>
                    <a:gd name="connsiteY15" fmla="*/ 55418 h 11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9392" h="113156">
                      <a:moveTo>
                        <a:pt x="0" y="55418"/>
                      </a:moveTo>
                      <a:cubicBezTo>
                        <a:pt x="0" y="48747"/>
                        <a:pt x="2988" y="44552"/>
                        <a:pt x="6157" y="40024"/>
                      </a:cubicBezTo>
                      <a:cubicBezTo>
                        <a:pt x="11397" y="32537"/>
                        <a:pt x="31204" y="15255"/>
                        <a:pt x="40024" y="12315"/>
                      </a:cubicBezTo>
                      <a:lnTo>
                        <a:pt x="67733" y="3079"/>
                      </a:lnTo>
                      <a:lnTo>
                        <a:pt x="76970" y="0"/>
                      </a:lnTo>
                      <a:lnTo>
                        <a:pt x="230909" y="3079"/>
                      </a:lnTo>
                      <a:cubicBezTo>
                        <a:pt x="237209" y="3304"/>
                        <a:pt x="254406" y="7050"/>
                        <a:pt x="261697" y="9237"/>
                      </a:cubicBezTo>
                      <a:cubicBezTo>
                        <a:pt x="267914" y="11102"/>
                        <a:pt x="274012" y="13342"/>
                        <a:pt x="280170" y="15394"/>
                      </a:cubicBezTo>
                      <a:lnTo>
                        <a:pt x="289406" y="18473"/>
                      </a:lnTo>
                      <a:cubicBezTo>
                        <a:pt x="291458" y="21552"/>
                        <a:pt x="293105" y="24944"/>
                        <a:pt x="295563" y="27709"/>
                      </a:cubicBezTo>
                      <a:cubicBezTo>
                        <a:pt x="301348" y="34218"/>
                        <a:pt x="314036" y="46182"/>
                        <a:pt x="314036" y="46182"/>
                      </a:cubicBezTo>
                      <a:cubicBezTo>
                        <a:pt x="313010" y="64655"/>
                        <a:pt x="328542" y="95851"/>
                        <a:pt x="310957" y="101600"/>
                      </a:cubicBezTo>
                      <a:cubicBezTo>
                        <a:pt x="226001" y="129374"/>
                        <a:pt x="191526" y="98791"/>
                        <a:pt x="126230" y="95443"/>
                      </a:cubicBezTo>
                      <a:cubicBezTo>
                        <a:pt x="95465" y="93865"/>
                        <a:pt x="64654" y="93390"/>
                        <a:pt x="33866" y="92364"/>
                      </a:cubicBezTo>
                      <a:cubicBezTo>
                        <a:pt x="20448" y="87891"/>
                        <a:pt x="15912" y="88178"/>
                        <a:pt x="6157" y="80049"/>
                      </a:cubicBezTo>
                      <a:cubicBezTo>
                        <a:pt x="2812" y="77262"/>
                        <a:pt x="0" y="62089"/>
                        <a:pt x="0"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Freeform: Shape 58">
                  <a:extLst>
                    <a:ext uri="{FF2B5EF4-FFF2-40B4-BE49-F238E27FC236}">
                      <a16:creationId xmlns:a16="http://schemas.microsoft.com/office/drawing/2014/main" id="{747ABE2A-AB62-40CA-B987-D9A7944C7E13}"/>
                    </a:ext>
                  </a:extLst>
                </p:cNvPr>
                <p:cNvSpPr/>
                <p:nvPr/>
              </p:nvSpPr>
              <p:spPr>
                <a:xfrm>
                  <a:off x="5481119" y="4400946"/>
                  <a:ext cx="135152" cy="58551"/>
                </a:xfrm>
                <a:custGeom>
                  <a:avLst/>
                  <a:gdLst>
                    <a:gd name="connsiteX0" fmla="*/ 1263 w 327614"/>
                    <a:gd name="connsiteY0" fmla="*/ 21823 h 154211"/>
                    <a:gd name="connsiteX1" fmla="*/ 28972 w 327614"/>
                    <a:gd name="connsiteY1" fmla="*/ 18744 h 154211"/>
                    <a:gd name="connsiteX2" fmla="*/ 38208 w 327614"/>
                    <a:gd name="connsiteY2" fmla="*/ 15665 h 154211"/>
                    <a:gd name="connsiteX3" fmla="*/ 50523 w 327614"/>
                    <a:gd name="connsiteY3" fmla="*/ 9508 h 154211"/>
                    <a:gd name="connsiteX4" fmla="*/ 179833 w 327614"/>
                    <a:gd name="connsiteY4" fmla="*/ 6429 h 154211"/>
                    <a:gd name="connsiteX5" fmla="*/ 226014 w 327614"/>
                    <a:gd name="connsiteY5" fmla="*/ 3350 h 154211"/>
                    <a:gd name="connsiteX6" fmla="*/ 238330 w 327614"/>
                    <a:gd name="connsiteY6" fmla="*/ 21823 h 154211"/>
                    <a:gd name="connsiteX7" fmla="*/ 247566 w 327614"/>
                    <a:gd name="connsiteY7" fmla="*/ 27980 h 154211"/>
                    <a:gd name="connsiteX8" fmla="*/ 272196 w 327614"/>
                    <a:gd name="connsiteY8" fmla="*/ 34138 h 154211"/>
                    <a:gd name="connsiteX9" fmla="*/ 281433 w 327614"/>
                    <a:gd name="connsiteY9" fmla="*/ 40296 h 154211"/>
                    <a:gd name="connsiteX10" fmla="*/ 302984 w 327614"/>
                    <a:gd name="connsiteY10" fmla="*/ 52611 h 154211"/>
                    <a:gd name="connsiteX11" fmla="*/ 312220 w 327614"/>
                    <a:gd name="connsiteY11" fmla="*/ 64926 h 154211"/>
                    <a:gd name="connsiteX12" fmla="*/ 321457 w 327614"/>
                    <a:gd name="connsiteY12" fmla="*/ 74162 h 154211"/>
                    <a:gd name="connsiteX13" fmla="*/ 324536 w 327614"/>
                    <a:gd name="connsiteY13" fmla="*/ 86477 h 154211"/>
                    <a:gd name="connsiteX14" fmla="*/ 327614 w 327614"/>
                    <a:gd name="connsiteY14" fmla="*/ 95714 h 154211"/>
                    <a:gd name="connsiteX15" fmla="*/ 324536 w 327614"/>
                    <a:gd name="connsiteY15" fmla="*/ 141896 h 154211"/>
                    <a:gd name="connsiteX16" fmla="*/ 318378 w 327614"/>
                    <a:gd name="connsiteY16" fmla="*/ 151132 h 154211"/>
                    <a:gd name="connsiteX17" fmla="*/ 309142 w 327614"/>
                    <a:gd name="connsiteY17" fmla="*/ 154211 h 154211"/>
                    <a:gd name="connsiteX18" fmla="*/ 278354 w 327614"/>
                    <a:gd name="connsiteY18" fmla="*/ 144974 h 154211"/>
                    <a:gd name="connsiteX19" fmla="*/ 266039 w 327614"/>
                    <a:gd name="connsiteY19" fmla="*/ 141896 h 154211"/>
                    <a:gd name="connsiteX20" fmla="*/ 244487 w 327614"/>
                    <a:gd name="connsiteY20" fmla="*/ 135738 h 154211"/>
                    <a:gd name="connsiteX21" fmla="*/ 232172 w 327614"/>
                    <a:gd name="connsiteY21" fmla="*/ 129580 h 154211"/>
                    <a:gd name="connsiteX22" fmla="*/ 201384 w 327614"/>
                    <a:gd name="connsiteY22" fmla="*/ 126502 h 154211"/>
                    <a:gd name="connsiteX23" fmla="*/ 192148 w 327614"/>
                    <a:gd name="connsiteY23" fmla="*/ 123423 h 154211"/>
                    <a:gd name="connsiteX24" fmla="*/ 152123 w 327614"/>
                    <a:gd name="connsiteY24" fmla="*/ 120344 h 154211"/>
                    <a:gd name="connsiteX25" fmla="*/ 133651 w 327614"/>
                    <a:gd name="connsiteY25" fmla="*/ 111108 h 154211"/>
                    <a:gd name="connsiteX26" fmla="*/ 102863 w 327614"/>
                    <a:gd name="connsiteY26" fmla="*/ 104950 h 154211"/>
                    <a:gd name="connsiteX27" fmla="*/ 93627 w 327614"/>
                    <a:gd name="connsiteY27" fmla="*/ 101871 h 154211"/>
                    <a:gd name="connsiteX28" fmla="*/ 81311 w 327614"/>
                    <a:gd name="connsiteY28" fmla="*/ 98793 h 154211"/>
                    <a:gd name="connsiteX29" fmla="*/ 59760 w 327614"/>
                    <a:gd name="connsiteY29" fmla="*/ 86477 h 154211"/>
                    <a:gd name="connsiteX30" fmla="*/ 41287 w 327614"/>
                    <a:gd name="connsiteY30" fmla="*/ 71084 h 154211"/>
                    <a:gd name="connsiteX31" fmla="*/ 32051 w 327614"/>
                    <a:gd name="connsiteY31" fmla="*/ 68005 h 154211"/>
                    <a:gd name="connsiteX32" fmla="*/ 22814 w 327614"/>
                    <a:gd name="connsiteY32" fmla="*/ 61847 h 154211"/>
                    <a:gd name="connsiteX33" fmla="*/ 13578 w 327614"/>
                    <a:gd name="connsiteY33" fmla="*/ 58768 h 154211"/>
                    <a:gd name="connsiteX34" fmla="*/ 1263 w 327614"/>
                    <a:gd name="connsiteY34" fmla="*/ 21823 h 15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7614" h="154211">
                      <a:moveTo>
                        <a:pt x="1263" y="21823"/>
                      </a:moveTo>
                      <a:cubicBezTo>
                        <a:pt x="3829" y="15152"/>
                        <a:pt x="19805" y="20272"/>
                        <a:pt x="28972" y="18744"/>
                      </a:cubicBezTo>
                      <a:cubicBezTo>
                        <a:pt x="32173" y="18210"/>
                        <a:pt x="35225" y="16943"/>
                        <a:pt x="38208" y="15665"/>
                      </a:cubicBezTo>
                      <a:cubicBezTo>
                        <a:pt x="42426" y="13857"/>
                        <a:pt x="45943" y="9807"/>
                        <a:pt x="50523" y="9508"/>
                      </a:cubicBezTo>
                      <a:cubicBezTo>
                        <a:pt x="93547" y="6702"/>
                        <a:pt x="136730" y="7455"/>
                        <a:pt x="179833" y="6429"/>
                      </a:cubicBezTo>
                      <a:cubicBezTo>
                        <a:pt x="189264" y="4333"/>
                        <a:pt x="214288" y="-4858"/>
                        <a:pt x="226014" y="3350"/>
                      </a:cubicBezTo>
                      <a:cubicBezTo>
                        <a:pt x="232077" y="7594"/>
                        <a:pt x="232172" y="17718"/>
                        <a:pt x="238330" y="21823"/>
                      </a:cubicBezTo>
                      <a:cubicBezTo>
                        <a:pt x="241409" y="23875"/>
                        <a:pt x="244257" y="26325"/>
                        <a:pt x="247566" y="27980"/>
                      </a:cubicBezTo>
                      <a:cubicBezTo>
                        <a:pt x="253879" y="31136"/>
                        <a:pt x="266339" y="32966"/>
                        <a:pt x="272196" y="34138"/>
                      </a:cubicBezTo>
                      <a:cubicBezTo>
                        <a:pt x="275275" y="36191"/>
                        <a:pt x="278220" y="38460"/>
                        <a:pt x="281433" y="40296"/>
                      </a:cubicBezTo>
                      <a:cubicBezTo>
                        <a:pt x="287071" y="43518"/>
                        <a:pt x="297981" y="47608"/>
                        <a:pt x="302984" y="52611"/>
                      </a:cubicBezTo>
                      <a:cubicBezTo>
                        <a:pt x="306612" y="56239"/>
                        <a:pt x="308881" y="61030"/>
                        <a:pt x="312220" y="64926"/>
                      </a:cubicBezTo>
                      <a:cubicBezTo>
                        <a:pt x="315054" y="68232"/>
                        <a:pt x="318378" y="71083"/>
                        <a:pt x="321457" y="74162"/>
                      </a:cubicBezTo>
                      <a:cubicBezTo>
                        <a:pt x="322483" y="78267"/>
                        <a:pt x="323374" y="82408"/>
                        <a:pt x="324536" y="86477"/>
                      </a:cubicBezTo>
                      <a:cubicBezTo>
                        <a:pt x="325427" y="89598"/>
                        <a:pt x="327614" y="92469"/>
                        <a:pt x="327614" y="95714"/>
                      </a:cubicBezTo>
                      <a:cubicBezTo>
                        <a:pt x="327614" y="111142"/>
                        <a:pt x="327072" y="126678"/>
                        <a:pt x="324536" y="141896"/>
                      </a:cubicBezTo>
                      <a:cubicBezTo>
                        <a:pt x="323928" y="145546"/>
                        <a:pt x="321267" y="148821"/>
                        <a:pt x="318378" y="151132"/>
                      </a:cubicBezTo>
                      <a:cubicBezTo>
                        <a:pt x="315844" y="153159"/>
                        <a:pt x="312221" y="153185"/>
                        <a:pt x="309142" y="154211"/>
                      </a:cubicBezTo>
                      <a:cubicBezTo>
                        <a:pt x="258955" y="147041"/>
                        <a:pt x="306361" y="156977"/>
                        <a:pt x="278354" y="144974"/>
                      </a:cubicBezTo>
                      <a:cubicBezTo>
                        <a:pt x="274465" y="143307"/>
                        <a:pt x="270121" y="143009"/>
                        <a:pt x="266039" y="141896"/>
                      </a:cubicBezTo>
                      <a:cubicBezTo>
                        <a:pt x="258831" y="139930"/>
                        <a:pt x="251509" y="138291"/>
                        <a:pt x="244487" y="135738"/>
                      </a:cubicBezTo>
                      <a:cubicBezTo>
                        <a:pt x="240174" y="134169"/>
                        <a:pt x="236660" y="130542"/>
                        <a:pt x="232172" y="129580"/>
                      </a:cubicBezTo>
                      <a:cubicBezTo>
                        <a:pt x="222087" y="127419"/>
                        <a:pt x="211647" y="127528"/>
                        <a:pt x="201384" y="126502"/>
                      </a:cubicBezTo>
                      <a:cubicBezTo>
                        <a:pt x="198305" y="125476"/>
                        <a:pt x="195368" y="123826"/>
                        <a:pt x="192148" y="123423"/>
                      </a:cubicBezTo>
                      <a:cubicBezTo>
                        <a:pt x="178870" y="121763"/>
                        <a:pt x="165217" y="123101"/>
                        <a:pt x="152123" y="120344"/>
                      </a:cubicBezTo>
                      <a:cubicBezTo>
                        <a:pt x="145387" y="118926"/>
                        <a:pt x="140222" y="113161"/>
                        <a:pt x="133651" y="111108"/>
                      </a:cubicBezTo>
                      <a:cubicBezTo>
                        <a:pt x="123661" y="107986"/>
                        <a:pt x="113061" y="107304"/>
                        <a:pt x="102863" y="104950"/>
                      </a:cubicBezTo>
                      <a:cubicBezTo>
                        <a:pt x="99701" y="104220"/>
                        <a:pt x="96747" y="102762"/>
                        <a:pt x="93627" y="101871"/>
                      </a:cubicBezTo>
                      <a:cubicBezTo>
                        <a:pt x="89558" y="100709"/>
                        <a:pt x="85416" y="99819"/>
                        <a:pt x="81311" y="98793"/>
                      </a:cubicBezTo>
                      <a:cubicBezTo>
                        <a:pt x="73780" y="95027"/>
                        <a:pt x="66290" y="91918"/>
                        <a:pt x="59760" y="86477"/>
                      </a:cubicBezTo>
                      <a:cubicBezTo>
                        <a:pt x="49548" y="77967"/>
                        <a:pt x="52751" y="76816"/>
                        <a:pt x="41287" y="71084"/>
                      </a:cubicBezTo>
                      <a:cubicBezTo>
                        <a:pt x="38384" y="69633"/>
                        <a:pt x="34954" y="69456"/>
                        <a:pt x="32051" y="68005"/>
                      </a:cubicBezTo>
                      <a:cubicBezTo>
                        <a:pt x="28741" y="66350"/>
                        <a:pt x="26124" y="63502"/>
                        <a:pt x="22814" y="61847"/>
                      </a:cubicBezTo>
                      <a:cubicBezTo>
                        <a:pt x="19911" y="60396"/>
                        <a:pt x="16415" y="60344"/>
                        <a:pt x="13578" y="58768"/>
                      </a:cubicBezTo>
                      <a:cubicBezTo>
                        <a:pt x="-1187" y="50565"/>
                        <a:pt x="-1303" y="28494"/>
                        <a:pt x="1263" y="2182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Freeform: Shape 59">
                  <a:extLst>
                    <a:ext uri="{FF2B5EF4-FFF2-40B4-BE49-F238E27FC236}">
                      <a16:creationId xmlns:a16="http://schemas.microsoft.com/office/drawing/2014/main" id="{7389BD62-BDCA-4522-A17C-970F7C022933}"/>
                    </a:ext>
                  </a:extLst>
                </p:cNvPr>
                <p:cNvSpPr/>
                <p:nvPr/>
              </p:nvSpPr>
              <p:spPr>
                <a:xfrm>
                  <a:off x="5464380" y="4440163"/>
                  <a:ext cx="120139" cy="88348"/>
                </a:xfrm>
                <a:custGeom>
                  <a:avLst/>
                  <a:gdLst>
                    <a:gd name="connsiteX0" fmla="*/ 4894 w 291222"/>
                    <a:gd name="connsiteY0" fmla="*/ 4740 h 232691"/>
                    <a:gd name="connsiteX1" fmla="*/ 57234 w 291222"/>
                    <a:gd name="connsiteY1" fmla="*/ 4740 h 232691"/>
                    <a:gd name="connsiteX2" fmla="*/ 66470 w 291222"/>
                    <a:gd name="connsiteY2" fmla="*/ 7819 h 232691"/>
                    <a:gd name="connsiteX3" fmla="*/ 81864 w 291222"/>
                    <a:gd name="connsiteY3" fmla="*/ 13976 h 232691"/>
                    <a:gd name="connsiteX4" fmla="*/ 109573 w 291222"/>
                    <a:gd name="connsiteY4" fmla="*/ 26291 h 232691"/>
                    <a:gd name="connsiteX5" fmla="*/ 115731 w 291222"/>
                    <a:gd name="connsiteY5" fmla="*/ 35528 h 232691"/>
                    <a:gd name="connsiteX6" fmla="*/ 134204 w 291222"/>
                    <a:gd name="connsiteY6" fmla="*/ 47843 h 232691"/>
                    <a:gd name="connsiteX7" fmla="*/ 143440 w 291222"/>
                    <a:gd name="connsiteY7" fmla="*/ 54001 h 232691"/>
                    <a:gd name="connsiteX8" fmla="*/ 152676 w 291222"/>
                    <a:gd name="connsiteY8" fmla="*/ 60158 h 232691"/>
                    <a:gd name="connsiteX9" fmla="*/ 183464 w 291222"/>
                    <a:gd name="connsiteY9" fmla="*/ 63237 h 232691"/>
                    <a:gd name="connsiteX10" fmla="*/ 220410 w 291222"/>
                    <a:gd name="connsiteY10" fmla="*/ 72473 h 232691"/>
                    <a:gd name="connsiteX11" fmla="*/ 232725 w 291222"/>
                    <a:gd name="connsiteY11" fmla="*/ 90946 h 232691"/>
                    <a:gd name="connsiteX12" fmla="*/ 235804 w 291222"/>
                    <a:gd name="connsiteY12" fmla="*/ 100182 h 232691"/>
                    <a:gd name="connsiteX13" fmla="*/ 245040 w 291222"/>
                    <a:gd name="connsiteY13" fmla="*/ 103261 h 232691"/>
                    <a:gd name="connsiteX14" fmla="*/ 257355 w 291222"/>
                    <a:gd name="connsiteY14" fmla="*/ 109419 h 232691"/>
                    <a:gd name="connsiteX15" fmla="*/ 275828 w 291222"/>
                    <a:gd name="connsiteY15" fmla="*/ 118655 h 232691"/>
                    <a:gd name="connsiteX16" fmla="*/ 278907 w 291222"/>
                    <a:gd name="connsiteY16" fmla="*/ 127891 h 232691"/>
                    <a:gd name="connsiteX17" fmla="*/ 291222 w 291222"/>
                    <a:gd name="connsiteY17" fmla="*/ 146364 h 232691"/>
                    <a:gd name="connsiteX18" fmla="*/ 288143 w 291222"/>
                    <a:gd name="connsiteY18" fmla="*/ 226413 h 232691"/>
                    <a:gd name="connsiteX19" fmla="*/ 275828 w 291222"/>
                    <a:gd name="connsiteY19" fmla="*/ 232570 h 232691"/>
                    <a:gd name="connsiteX20" fmla="*/ 245040 w 291222"/>
                    <a:gd name="connsiteY20" fmla="*/ 229491 h 232691"/>
                    <a:gd name="connsiteX21" fmla="*/ 232725 w 291222"/>
                    <a:gd name="connsiteY21" fmla="*/ 226413 h 232691"/>
                    <a:gd name="connsiteX22" fmla="*/ 220410 w 291222"/>
                    <a:gd name="connsiteY22" fmla="*/ 204861 h 232691"/>
                    <a:gd name="connsiteX23" fmla="*/ 214252 w 291222"/>
                    <a:gd name="connsiteY23" fmla="*/ 195625 h 232691"/>
                    <a:gd name="connsiteX24" fmla="*/ 195779 w 291222"/>
                    <a:gd name="connsiteY24" fmla="*/ 180231 h 232691"/>
                    <a:gd name="connsiteX25" fmla="*/ 180385 w 291222"/>
                    <a:gd name="connsiteY25" fmla="*/ 161758 h 232691"/>
                    <a:gd name="connsiteX26" fmla="*/ 140361 w 291222"/>
                    <a:gd name="connsiteY26" fmla="*/ 155601 h 232691"/>
                    <a:gd name="connsiteX27" fmla="*/ 134204 w 291222"/>
                    <a:gd name="connsiteY27" fmla="*/ 137128 h 232691"/>
                    <a:gd name="connsiteX28" fmla="*/ 63391 w 291222"/>
                    <a:gd name="connsiteY28" fmla="*/ 97104 h 232691"/>
                    <a:gd name="connsiteX29" fmla="*/ 51076 w 291222"/>
                    <a:gd name="connsiteY29" fmla="*/ 90946 h 232691"/>
                    <a:gd name="connsiteX30" fmla="*/ 14131 w 291222"/>
                    <a:gd name="connsiteY30" fmla="*/ 60158 h 232691"/>
                    <a:gd name="connsiteX31" fmla="*/ 7973 w 291222"/>
                    <a:gd name="connsiteY31" fmla="*/ 50922 h 232691"/>
                    <a:gd name="connsiteX32" fmla="*/ 4894 w 291222"/>
                    <a:gd name="connsiteY32" fmla="*/ 4740 h 23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1222" h="232691">
                      <a:moveTo>
                        <a:pt x="4894" y="4740"/>
                      </a:moveTo>
                      <a:cubicBezTo>
                        <a:pt x="13104" y="-2957"/>
                        <a:pt x="21397" y="-39"/>
                        <a:pt x="57234" y="4740"/>
                      </a:cubicBezTo>
                      <a:cubicBezTo>
                        <a:pt x="60451" y="5169"/>
                        <a:pt x="63431" y="6680"/>
                        <a:pt x="66470" y="7819"/>
                      </a:cubicBezTo>
                      <a:cubicBezTo>
                        <a:pt x="71645" y="9759"/>
                        <a:pt x="76670" y="12087"/>
                        <a:pt x="81864" y="13976"/>
                      </a:cubicBezTo>
                      <a:cubicBezTo>
                        <a:pt x="106044" y="22768"/>
                        <a:pt x="93684" y="15699"/>
                        <a:pt x="109573" y="26291"/>
                      </a:cubicBezTo>
                      <a:cubicBezTo>
                        <a:pt x="111626" y="29370"/>
                        <a:pt x="112946" y="33091"/>
                        <a:pt x="115731" y="35528"/>
                      </a:cubicBezTo>
                      <a:cubicBezTo>
                        <a:pt x="121300" y="40401"/>
                        <a:pt x="128046" y="43738"/>
                        <a:pt x="134204" y="47843"/>
                      </a:cubicBezTo>
                      <a:lnTo>
                        <a:pt x="143440" y="54001"/>
                      </a:lnTo>
                      <a:cubicBezTo>
                        <a:pt x="146519" y="56053"/>
                        <a:pt x="148994" y="59790"/>
                        <a:pt x="152676" y="60158"/>
                      </a:cubicBezTo>
                      <a:lnTo>
                        <a:pt x="183464" y="63237"/>
                      </a:lnTo>
                      <a:cubicBezTo>
                        <a:pt x="207859" y="71369"/>
                        <a:pt x="195534" y="68328"/>
                        <a:pt x="220410" y="72473"/>
                      </a:cubicBezTo>
                      <a:cubicBezTo>
                        <a:pt x="224515" y="78631"/>
                        <a:pt x="230385" y="83925"/>
                        <a:pt x="232725" y="90946"/>
                      </a:cubicBezTo>
                      <a:cubicBezTo>
                        <a:pt x="233751" y="94025"/>
                        <a:pt x="233509" y="97887"/>
                        <a:pt x="235804" y="100182"/>
                      </a:cubicBezTo>
                      <a:cubicBezTo>
                        <a:pt x="238099" y="102477"/>
                        <a:pt x="242057" y="101983"/>
                        <a:pt x="245040" y="103261"/>
                      </a:cubicBezTo>
                      <a:cubicBezTo>
                        <a:pt x="249258" y="105069"/>
                        <a:pt x="253137" y="107611"/>
                        <a:pt x="257355" y="109419"/>
                      </a:cubicBezTo>
                      <a:cubicBezTo>
                        <a:pt x="275203" y="117069"/>
                        <a:pt x="258073" y="106820"/>
                        <a:pt x="275828" y="118655"/>
                      </a:cubicBezTo>
                      <a:cubicBezTo>
                        <a:pt x="276854" y="121734"/>
                        <a:pt x="277331" y="125054"/>
                        <a:pt x="278907" y="127891"/>
                      </a:cubicBezTo>
                      <a:cubicBezTo>
                        <a:pt x="282501" y="134360"/>
                        <a:pt x="291222" y="146364"/>
                        <a:pt x="291222" y="146364"/>
                      </a:cubicBezTo>
                      <a:cubicBezTo>
                        <a:pt x="290196" y="173047"/>
                        <a:pt x="292837" y="200126"/>
                        <a:pt x="288143" y="226413"/>
                      </a:cubicBezTo>
                      <a:cubicBezTo>
                        <a:pt x="287336" y="230931"/>
                        <a:pt x="280406" y="232243"/>
                        <a:pt x="275828" y="232570"/>
                      </a:cubicBezTo>
                      <a:cubicBezTo>
                        <a:pt x="265540" y="233305"/>
                        <a:pt x="255303" y="230517"/>
                        <a:pt x="245040" y="229491"/>
                      </a:cubicBezTo>
                      <a:cubicBezTo>
                        <a:pt x="240935" y="228465"/>
                        <a:pt x="236168" y="228872"/>
                        <a:pt x="232725" y="226413"/>
                      </a:cubicBezTo>
                      <a:cubicBezTo>
                        <a:pt x="221140" y="218139"/>
                        <a:pt x="225363" y="214768"/>
                        <a:pt x="220410" y="204861"/>
                      </a:cubicBezTo>
                      <a:cubicBezTo>
                        <a:pt x="218755" y="201551"/>
                        <a:pt x="216621" y="198468"/>
                        <a:pt x="214252" y="195625"/>
                      </a:cubicBezTo>
                      <a:cubicBezTo>
                        <a:pt x="206841" y="186732"/>
                        <a:pt x="204864" y="186287"/>
                        <a:pt x="195779" y="180231"/>
                      </a:cubicBezTo>
                      <a:cubicBezTo>
                        <a:pt x="192242" y="174926"/>
                        <a:pt x="186312" y="164722"/>
                        <a:pt x="180385" y="161758"/>
                      </a:cubicBezTo>
                      <a:cubicBezTo>
                        <a:pt x="175681" y="159406"/>
                        <a:pt x="140453" y="155613"/>
                        <a:pt x="140361" y="155601"/>
                      </a:cubicBezTo>
                      <a:cubicBezTo>
                        <a:pt x="138309" y="149443"/>
                        <a:pt x="135271" y="143530"/>
                        <a:pt x="134204" y="137128"/>
                      </a:cubicBezTo>
                      <a:cubicBezTo>
                        <a:pt x="124499" y="78900"/>
                        <a:pt x="140517" y="100776"/>
                        <a:pt x="63391" y="97104"/>
                      </a:cubicBezTo>
                      <a:cubicBezTo>
                        <a:pt x="59286" y="95051"/>
                        <a:pt x="55012" y="93307"/>
                        <a:pt x="51076" y="90946"/>
                      </a:cubicBezTo>
                      <a:cubicBezTo>
                        <a:pt x="38454" y="83372"/>
                        <a:pt x="22426" y="72600"/>
                        <a:pt x="14131" y="60158"/>
                      </a:cubicBezTo>
                      <a:lnTo>
                        <a:pt x="7973" y="50922"/>
                      </a:lnTo>
                      <a:cubicBezTo>
                        <a:pt x="-455" y="25634"/>
                        <a:pt x="-3316" y="12437"/>
                        <a:pt x="4894" y="474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Freeform: Shape 60">
                  <a:extLst>
                    <a:ext uri="{FF2B5EF4-FFF2-40B4-BE49-F238E27FC236}">
                      <a16:creationId xmlns:a16="http://schemas.microsoft.com/office/drawing/2014/main" id="{93271953-0D7E-4AA8-AF6E-1D541A1F6F95}"/>
                    </a:ext>
                  </a:extLst>
                </p:cNvPr>
                <p:cNvSpPr/>
                <p:nvPr/>
              </p:nvSpPr>
              <p:spPr>
                <a:xfrm>
                  <a:off x="5450289" y="4480222"/>
                  <a:ext cx="98667" cy="94728"/>
                </a:xfrm>
                <a:custGeom>
                  <a:avLst/>
                  <a:gdLst>
                    <a:gd name="connsiteX0" fmla="*/ 11342 w 239173"/>
                    <a:gd name="connsiteY0" fmla="*/ 833 h 249493"/>
                    <a:gd name="connsiteX1" fmla="*/ 48288 w 239173"/>
                    <a:gd name="connsiteY1" fmla="*/ 13148 h 249493"/>
                    <a:gd name="connsiteX2" fmla="*/ 54445 w 239173"/>
                    <a:gd name="connsiteY2" fmla="*/ 22384 h 249493"/>
                    <a:gd name="connsiteX3" fmla="*/ 72918 w 239173"/>
                    <a:gd name="connsiteY3" fmla="*/ 40857 h 249493"/>
                    <a:gd name="connsiteX4" fmla="*/ 85233 w 239173"/>
                    <a:gd name="connsiteY4" fmla="*/ 56251 h 249493"/>
                    <a:gd name="connsiteX5" fmla="*/ 91391 w 239173"/>
                    <a:gd name="connsiteY5" fmla="*/ 65488 h 249493"/>
                    <a:gd name="connsiteX6" fmla="*/ 119100 w 239173"/>
                    <a:gd name="connsiteY6" fmla="*/ 87039 h 249493"/>
                    <a:gd name="connsiteX7" fmla="*/ 131415 w 239173"/>
                    <a:gd name="connsiteY7" fmla="*/ 105512 h 249493"/>
                    <a:gd name="connsiteX8" fmla="*/ 137573 w 239173"/>
                    <a:gd name="connsiteY8" fmla="*/ 114748 h 249493"/>
                    <a:gd name="connsiteX9" fmla="*/ 152967 w 239173"/>
                    <a:gd name="connsiteY9" fmla="*/ 117827 h 249493"/>
                    <a:gd name="connsiteX10" fmla="*/ 165282 w 239173"/>
                    <a:gd name="connsiteY10" fmla="*/ 120906 h 249493"/>
                    <a:gd name="connsiteX11" fmla="*/ 192991 w 239173"/>
                    <a:gd name="connsiteY11" fmla="*/ 139378 h 249493"/>
                    <a:gd name="connsiteX12" fmla="*/ 202227 w 239173"/>
                    <a:gd name="connsiteY12" fmla="*/ 145536 h 249493"/>
                    <a:gd name="connsiteX13" fmla="*/ 226857 w 239173"/>
                    <a:gd name="connsiteY13" fmla="*/ 173245 h 249493"/>
                    <a:gd name="connsiteX14" fmla="*/ 236094 w 239173"/>
                    <a:gd name="connsiteY14" fmla="*/ 182481 h 249493"/>
                    <a:gd name="connsiteX15" fmla="*/ 239173 w 239173"/>
                    <a:gd name="connsiteY15" fmla="*/ 191718 h 249493"/>
                    <a:gd name="connsiteX16" fmla="*/ 236094 w 239173"/>
                    <a:gd name="connsiteY16" fmla="*/ 222506 h 249493"/>
                    <a:gd name="connsiteX17" fmla="*/ 233015 w 239173"/>
                    <a:gd name="connsiteY17" fmla="*/ 231742 h 249493"/>
                    <a:gd name="connsiteX18" fmla="*/ 189912 w 239173"/>
                    <a:gd name="connsiteY18" fmla="*/ 234821 h 249493"/>
                    <a:gd name="connsiteX19" fmla="*/ 140651 w 239173"/>
                    <a:gd name="connsiteY19" fmla="*/ 240978 h 249493"/>
                    <a:gd name="connsiteX20" fmla="*/ 131415 w 239173"/>
                    <a:gd name="connsiteY20" fmla="*/ 234821 h 249493"/>
                    <a:gd name="connsiteX21" fmla="*/ 122179 w 239173"/>
                    <a:gd name="connsiteY21" fmla="*/ 231742 h 249493"/>
                    <a:gd name="connsiteX22" fmla="*/ 100627 w 239173"/>
                    <a:gd name="connsiteY22" fmla="*/ 219427 h 249493"/>
                    <a:gd name="connsiteX23" fmla="*/ 91391 w 239173"/>
                    <a:gd name="connsiteY23" fmla="*/ 210191 h 249493"/>
                    <a:gd name="connsiteX24" fmla="*/ 69839 w 239173"/>
                    <a:gd name="connsiteY24" fmla="*/ 182481 h 249493"/>
                    <a:gd name="connsiteX25" fmla="*/ 54445 w 239173"/>
                    <a:gd name="connsiteY25" fmla="*/ 164009 h 249493"/>
                    <a:gd name="connsiteX26" fmla="*/ 48288 w 239173"/>
                    <a:gd name="connsiteY26" fmla="*/ 151694 h 249493"/>
                    <a:gd name="connsiteX27" fmla="*/ 45209 w 239173"/>
                    <a:gd name="connsiteY27" fmla="*/ 142457 h 249493"/>
                    <a:gd name="connsiteX28" fmla="*/ 39051 w 239173"/>
                    <a:gd name="connsiteY28" fmla="*/ 133221 h 249493"/>
                    <a:gd name="connsiteX29" fmla="*/ 32894 w 239173"/>
                    <a:gd name="connsiteY29" fmla="*/ 108591 h 249493"/>
                    <a:gd name="connsiteX30" fmla="*/ 26736 w 239173"/>
                    <a:gd name="connsiteY30" fmla="*/ 59330 h 249493"/>
                    <a:gd name="connsiteX31" fmla="*/ 20579 w 239173"/>
                    <a:gd name="connsiteY31" fmla="*/ 50094 h 249493"/>
                    <a:gd name="connsiteX32" fmla="*/ 17500 w 239173"/>
                    <a:gd name="connsiteY32" fmla="*/ 40857 h 249493"/>
                    <a:gd name="connsiteX33" fmla="*/ 5185 w 239173"/>
                    <a:gd name="connsiteY33" fmla="*/ 37778 h 249493"/>
                    <a:gd name="connsiteX34" fmla="*/ 11342 w 239173"/>
                    <a:gd name="connsiteY34" fmla="*/ 833 h 24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173" h="249493">
                      <a:moveTo>
                        <a:pt x="11342" y="833"/>
                      </a:moveTo>
                      <a:cubicBezTo>
                        <a:pt x="18526" y="-3272"/>
                        <a:pt x="42335" y="8896"/>
                        <a:pt x="48288" y="13148"/>
                      </a:cubicBezTo>
                      <a:cubicBezTo>
                        <a:pt x="51299" y="15299"/>
                        <a:pt x="51987" y="19619"/>
                        <a:pt x="54445" y="22384"/>
                      </a:cubicBezTo>
                      <a:cubicBezTo>
                        <a:pt x="60230" y="28893"/>
                        <a:pt x="72918" y="40857"/>
                        <a:pt x="72918" y="40857"/>
                      </a:cubicBezTo>
                      <a:cubicBezTo>
                        <a:pt x="78912" y="58840"/>
                        <a:pt x="71307" y="42325"/>
                        <a:pt x="85233" y="56251"/>
                      </a:cubicBezTo>
                      <a:cubicBezTo>
                        <a:pt x="87850" y="58868"/>
                        <a:pt x="88932" y="62722"/>
                        <a:pt x="91391" y="65488"/>
                      </a:cubicBezTo>
                      <a:cubicBezTo>
                        <a:pt x="108879" y="85161"/>
                        <a:pt x="102825" y="81614"/>
                        <a:pt x="119100" y="87039"/>
                      </a:cubicBezTo>
                      <a:lnTo>
                        <a:pt x="131415" y="105512"/>
                      </a:lnTo>
                      <a:cubicBezTo>
                        <a:pt x="133468" y="108591"/>
                        <a:pt x="133945" y="114022"/>
                        <a:pt x="137573" y="114748"/>
                      </a:cubicBezTo>
                      <a:cubicBezTo>
                        <a:pt x="142704" y="115774"/>
                        <a:pt x="147859" y="116692"/>
                        <a:pt x="152967" y="117827"/>
                      </a:cubicBezTo>
                      <a:cubicBezTo>
                        <a:pt x="157098" y="118745"/>
                        <a:pt x="161177" y="119880"/>
                        <a:pt x="165282" y="120906"/>
                      </a:cubicBezTo>
                      <a:lnTo>
                        <a:pt x="192991" y="139378"/>
                      </a:lnTo>
                      <a:lnTo>
                        <a:pt x="202227" y="145536"/>
                      </a:lnTo>
                      <a:cubicBezTo>
                        <a:pt x="213215" y="162016"/>
                        <a:pt x="205771" y="152159"/>
                        <a:pt x="226857" y="173245"/>
                      </a:cubicBezTo>
                      <a:lnTo>
                        <a:pt x="236094" y="182481"/>
                      </a:lnTo>
                      <a:cubicBezTo>
                        <a:pt x="237120" y="185560"/>
                        <a:pt x="239173" y="188472"/>
                        <a:pt x="239173" y="191718"/>
                      </a:cubicBezTo>
                      <a:cubicBezTo>
                        <a:pt x="239173" y="202032"/>
                        <a:pt x="237662" y="212312"/>
                        <a:pt x="236094" y="222506"/>
                      </a:cubicBezTo>
                      <a:cubicBezTo>
                        <a:pt x="235601" y="225713"/>
                        <a:pt x="236151" y="230906"/>
                        <a:pt x="233015" y="231742"/>
                      </a:cubicBezTo>
                      <a:cubicBezTo>
                        <a:pt x="219097" y="235453"/>
                        <a:pt x="204280" y="233795"/>
                        <a:pt x="189912" y="234821"/>
                      </a:cubicBezTo>
                      <a:cubicBezTo>
                        <a:pt x="182282" y="257709"/>
                        <a:pt x="188510" y="248954"/>
                        <a:pt x="140651" y="240978"/>
                      </a:cubicBezTo>
                      <a:cubicBezTo>
                        <a:pt x="137001" y="240370"/>
                        <a:pt x="134724" y="236476"/>
                        <a:pt x="131415" y="234821"/>
                      </a:cubicBezTo>
                      <a:cubicBezTo>
                        <a:pt x="128512" y="233370"/>
                        <a:pt x="125162" y="233020"/>
                        <a:pt x="122179" y="231742"/>
                      </a:cubicBezTo>
                      <a:cubicBezTo>
                        <a:pt x="115984" y="229087"/>
                        <a:pt x="106081" y="223971"/>
                        <a:pt x="100627" y="219427"/>
                      </a:cubicBezTo>
                      <a:cubicBezTo>
                        <a:pt x="97282" y="216640"/>
                        <a:pt x="94470" y="213270"/>
                        <a:pt x="91391" y="210191"/>
                      </a:cubicBezTo>
                      <a:cubicBezTo>
                        <a:pt x="82978" y="184951"/>
                        <a:pt x="97531" y="224021"/>
                        <a:pt x="69839" y="182481"/>
                      </a:cubicBezTo>
                      <a:cubicBezTo>
                        <a:pt x="61267" y="169622"/>
                        <a:pt x="66298" y="175861"/>
                        <a:pt x="54445" y="164009"/>
                      </a:cubicBezTo>
                      <a:cubicBezTo>
                        <a:pt x="52393" y="159904"/>
                        <a:pt x="50096" y="155912"/>
                        <a:pt x="48288" y="151694"/>
                      </a:cubicBezTo>
                      <a:cubicBezTo>
                        <a:pt x="47010" y="148711"/>
                        <a:pt x="46661" y="145360"/>
                        <a:pt x="45209" y="142457"/>
                      </a:cubicBezTo>
                      <a:cubicBezTo>
                        <a:pt x="43554" y="139147"/>
                        <a:pt x="41104" y="136300"/>
                        <a:pt x="39051" y="133221"/>
                      </a:cubicBezTo>
                      <a:cubicBezTo>
                        <a:pt x="35600" y="122863"/>
                        <a:pt x="34545" y="120970"/>
                        <a:pt x="32894" y="108591"/>
                      </a:cubicBezTo>
                      <a:cubicBezTo>
                        <a:pt x="32397" y="104864"/>
                        <a:pt x="29572" y="67838"/>
                        <a:pt x="26736" y="59330"/>
                      </a:cubicBezTo>
                      <a:cubicBezTo>
                        <a:pt x="25566" y="55820"/>
                        <a:pt x="22234" y="53403"/>
                        <a:pt x="20579" y="50094"/>
                      </a:cubicBezTo>
                      <a:cubicBezTo>
                        <a:pt x="19128" y="47191"/>
                        <a:pt x="20034" y="42885"/>
                        <a:pt x="17500" y="40857"/>
                      </a:cubicBezTo>
                      <a:cubicBezTo>
                        <a:pt x="14196" y="38214"/>
                        <a:pt x="9290" y="38804"/>
                        <a:pt x="5185" y="37778"/>
                      </a:cubicBezTo>
                      <a:cubicBezTo>
                        <a:pt x="-6467" y="30011"/>
                        <a:pt x="4158" y="4938"/>
                        <a:pt x="11342" y="83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Freeform: Shape 61">
                  <a:extLst>
                    <a:ext uri="{FF2B5EF4-FFF2-40B4-BE49-F238E27FC236}">
                      <a16:creationId xmlns:a16="http://schemas.microsoft.com/office/drawing/2014/main" id="{8D980285-C11B-489F-8D4A-64E7FE80CED3}"/>
                    </a:ext>
                  </a:extLst>
                </p:cNvPr>
                <p:cNvSpPr/>
                <p:nvPr/>
              </p:nvSpPr>
              <p:spPr>
                <a:xfrm>
                  <a:off x="5419405" y="4500727"/>
                  <a:ext cx="53344" cy="104889"/>
                </a:xfrm>
                <a:custGeom>
                  <a:avLst/>
                  <a:gdLst>
                    <a:gd name="connsiteX0" fmla="*/ 12315 w 129309"/>
                    <a:gd name="connsiteY0" fmla="*/ 11481 h 276256"/>
                    <a:gd name="connsiteX1" fmla="*/ 27709 w 129309"/>
                    <a:gd name="connsiteY1" fmla="*/ 20717 h 276256"/>
                    <a:gd name="connsiteX2" fmla="*/ 30788 w 129309"/>
                    <a:gd name="connsiteY2" fmla="*/ 29953 h 276256"/>
                    <a:gd name="connsiteX3" fmla="*/ 43103 w 129309"/>
                    <a:gd name="connsiteY3" fmla="*/ 48426 h 276256"/>
                    <a:gd name="connsiteX4" fmla="*/ 49261 w 129309"/>
                    <a:gd name="connsiteY4" fmla="*/ 57662 h 276256"/>
                    <a:gd name="connsiteX5" fmla="*/ 58497 w 129309"/>
                    <a:gd name="connsiteY5" fmla="*/ 79214 h 276256"/>
                    <a:gd name="connsiteX6" fmla="*/ 61576 w 129309"/>
                    <a:gd name="connsiteY6" fmla="*/ 88450 h 276256"/>
                    <a:gd name="connsiteX7" fmla="*/ 73891 w 129309"/>
                    <a:gd name="connsiteY7" fmla="*/ 110002 h 276256"/>
                    <a:gd name="connsiteX8" fmla="*/ 83128 w 129309"/>
                    <a:gd name="connsiteY8" fmla="*/ 119238 h 276256"/>
                    <a:gd name="connsiteX9" fmla="*/ 95443 w 129309"/>
                    <a:gd name="connsiteY9" fmla="*/ 137711 h 276256"/>
                    <a:gd name="connsiteX10" fmla="*/ 98521 w 129309"/>
                    <a:gd name="connsiteY10" fmla="*/ 146947 h 276256"/>
                    <a:gd name="connsiteX11" fmla="*/ 110837 w 129309"/>
                    <a:gd name="connsiteY11" fmla="*/ 165420 h 276256"/>
                    <a:gd name="connsiteX12" fmla="*/ 120073 w 129309"/>
                    <a:gd name="connsiteY12" fmla="*/ 199287 h 276256"/>
                    <a:gd name="connsiteX13" fmla="*/ 123152 w 129309"/>
                    <a:gd name="connsiteY13" fmla="*/ 220838 h 276256"/>
                    <a:gd name="connsiteX14" fmla="*/ 129309 w 129309"/>
                    <a:gd name="connsiteY14" fmla="*/ 239311 h 276256"/>
                    <a:gd name="connsiteX15" fmla="*/ 126231 w 129309"/>
                    <a:gd name="connsiteY15" fmla="*/ 260862 h 276256"/>
                    <a:gd name="connsiteX16" fmla="*/ 113915 w 129309"/>
                    <a:gd name="connsiteY16" fmla="*/ 267020 h 276256"/>
                    <a:gd name="connsiteX17" fmla="*/ 95443 w 129309"/>
                    <a:gd name="connsiteY17" fmla="*/ 276256 h 276256"/>
                    <a:gd name="connsiteX18" fmla="*/ 55418 w 129309"/>
                    <a:gd name="connsiteY18" fmla="*/ 270099 h 276256"/>
                    <a:gd name="connsiteX19" fmla="*/ 33867 w 129309"/>
                    <a:gd name="connsiteY19" fmla="*/ 254705 h 276256"/>
                    <a:gd name="connsiteX20" fmla="*/ 24631 w 129309"/>
                    <a:gd name="connsiteY20" fmla="*/ 251626 h 276256"/>
                    <a:gd name="connsiteX21" fmla="*/ 15394 w 129309"/>
                    <a:gd name="connsiteY21" fmla="*/ 242390 h 276256"/>
                    <a:gd name="connsiteX22" fmla="*/ 6158 w 129309"/>
                    <a:gd name="connsiteY22" fmla="*/ 220838 h 276256"/>
                    <a:gd name="connsiteX23" fmla="*/ 3079 w 129309"/>
                    <a:gd name="connsiteY23" fmla="*/ 205444 h 276256"/>
                    <a:gd name="connsiteX24" fmla="*/ 0 w 129309"/>
                    <a:gd name="connsiteY24" fmla="*/ 193129 h 276256"/>
                    <a:gd name="connsiteX25" fmla="*/ 12315 w 129309"/>
                    <a:gd name="connsiteY25" fmla="*/ 11481 h 27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9309" h="276256">
                      <a:moveTo>
                        <a:pt x="12315" y="11481"/>
                      </a:moveTo>
                      <a:cubicBezTo>
                        <a:pt x="16933" y="-17254"/>
                        <a:pt x="23478" y="16486"/>
                        <a:pt x="27709" y="20717"/>
                      </a:cubicBezTo>
                      <a:cubicBezTo>
                        <a:pt x="30004" y="23012"/>
                        <a:pt x="29212" y="27116"/>
                        <a:pt x="30788" y="29953"/>
                      </a:cubicBezTo>
                      <a:cubicBezTo>
                        <a:pt x="34382" y="36422"/>
                        <a:pt x="38998" y="42268"/>
                        <a:pt x="43103" y="48426"/>
                      </a:cubicBezTo>
                      <a:lnTo>
                        <a:pt x="49261" y="57662"/>
                      </a:lnTo>
                      <a:cubicBezTo>
                        <a:pt x="56481" y="79321"/>
                        <a:pt x="47086" y="52587"/>
                        <a:pt x="58497" y="79214"/>
                      </a:cubicBezTo>
                      <a:cubicBezTo>
                        <a:pt x="59775" y="82197"/>
                        <a:pt x="60298" y="85467"/>
                        <a:pt x="61576" y="88450"/>
                      </a:cubicBezTo>
                      <a:cubicBezTo>
                        <a:pt x="64231" y="94644"/>
                        <a:pt x="69347" y="104549"/>
                        <a:pt x="73891" y="110002"/>
                      </a:cubicBezTo>
                      <a:cubicBezTo>
                        <a:pt x="76678" y="113347"/>
                        <a:pt x="80455" y="115801"/>
                        <a:pt x="83128" y="119238"/>
                      </a:cubicBezTo>
                      <a:cubicBezTo>
                        <a:pt x="87672" y="125080"/>
                        <a:pt x="95443" y="137711"/>
                        <a:pt x="95443" y="137711"/>
                      </a:cubicBezTo>
                      <a:cubicBezTo>
                        <a:pt x="96469" y="140790"/>
                        <a:pt x="96945" y="144110"/>
                        <a:pt x="98521" y="146947"/>
                      </a:cubicBezTo>
                      <a:cubicBezTo>
                        <a:pt x="102115" y="153416"/>
                        <a:pt x="110837" y="165420"/>
                        <a:pt x="110837" y="165420"/>
                      </a:cubicBezTo>
                      <a:cubicBezTo>
                        <a:pt x="114593" y="176691"/>
                        <a:pt x="118338" y="187140"/>
                        <a:pt x="120073" y="199287"/>
                      </a:cubicBezTo>
                      <a:cubicBezTo>
                        <a:pt x="121099" y="206471"/>
                        <a:pt x="121520" y="213767"/>
                        <a:pt x="123152" y="220838"/>
                      </a:cubicBezTo>
                      <a:cubicBezTo>
                        <a:pt x="124611" y="227162"/>
                        <a:pt x="129309" y="239311"/>
                        <a:pt x="129309" y="239311"/>
                      </a:cubicBezTo>
                      <a:cubicBezTo>
                        <a:pt x="128283" y="246495"/>
                        <a:pt x="129755" y="254519"/>
                        <a:pt x="126231" y="260862"/>
                      </a:cubicBezTo>
                      <a:cubicBezTo>
                        <a:pt x="124002" y="264874"/>
                        <a:pt x="117900" y="264743"/>
                        <a:pt x="113915" y="267020"/>
                      </a:cubicBezTo>
                      <a:cubicBezTo>
                        <a:pt x="97204" y="276569"/>
                        <a:pt x="112377" y="270611"/>
                        <a:pt x="95443" y="276256"/>
                      </a:cubicBezTo>
                      <a:cubicBezTo>
                        <a:pt x="85732" y="275177"/>
                        <a:pt x="66640" y="274307"/>
                        <a:pt x="55418" y="270099"/>
                      </a:cubicBezTo>
                      <a:cubicBezTo>
                        <a:pt x="31125" y="260990"/>
                        <a:pt x="54017" y="268139"/>
                        <a:pt x="33867" y="254705"/>
                      </a:cubicBezTo>
                      <a:cubicBezTo>
                        <a:pt x="31167" y="252905"/>
                        <a:pt x="27710" y="252652"/>
                        <a:pt x="24631" y="251626"/>
                      </a:cubicBezTo>
                      <a:cubicBezTo>
                        <a:pt x="21552" y="248547"/>
                        <a:pt x="17925" y="245933"/>
                        <a:pt x="15394" y="242390"/>
                      </a:cubicBezTo>
                      <a:cubicBezTo>
                        <a:pt x="12007" y="237649"/>
                        <a:pt x="7704" y="227020"/>
                        <a:pt x="6158" y="220838"/>
                      </a:cubicBezTo>
                      <a:cubicBezTo>
                        <a:pt x="4889" y="215761"/>
                        <a:pt x="4214" y="210552"/>
                        <a:pt x="3079" y="205444"/>
                      </a:cubicBezTo>
                      <a:cubicBezTo>
                        <a:pt x="2161" y="201313"/>
                        <a:pt x="1026" y="197234"/>
                        <a:pt x="0" y="193129"/>
                      </a:cubicBezTo>
                      <a:cubicBezTo>
                        <a:pt x="6348" y="21747"/>
                        <a:pt x="7697" y="40216"/>
                        <a:pt x="12315" y="1148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Freeform: Shape 62">
                  <a:extLst>
                    <a:ext uri="{FF2B5EF4-FFF2-40B4-BE49-F238E27FC236}">
                      <a16:creationId xmlns:a16="http://schemas.microsoft.com/office/drawing/2014/main" id="{86AD8F00-323C-40D8-8E87-91DC916DBFC6}"/>
                    </a:ext>
                  </a:extLst>
                </p:cNvPr>
                <p:cNvSpPr/>
                <p:nvPr/>
              </p:nvSpPr>
              <p:spPr>
                <a:xfrm>
                  <a:off x="5339329" y="4491477"/>
                  <a:ext cx="54256" cy="118815"/>
                </a:xfrm>
                <a:custGeom>
                  <a:avLst/>
                  <a:gdLst>
                    <a:gd name="connsiteX0" fmla="*/ 129454 w 131519"/>
                    <a:gd name="connsiteY0" fmla="*/ 1977 h 312934"/>
                    <a:gd name="connsiteX1" fmla="*/ 123296 w 131519"/>
                    <a:gd name="connsiteY1" fmla="*/ 63553 h 312934"/>
                    <a:gd name="connsiteX2" fmla="*/ 114060 w 131519"/>
                    <a:gd name="connsiteY2" fmla="*/ 97419 h 312934"/>
                    <a:gd name="connsiteX3" fmla="*/ 114060 w 131519"/>
                    <a:gd name="connsiteY3" fmla="*/ 195940 h 312934"/>
                    <a:gd name="connsiteX4" fmla="*/ 107902 w 131519"/>
                    <a:gd name="connsiteY4" fmla="*/ 220571 h 312934"/>
                    <a:gd name="connsiteX5" fmla="*/ 95587 w 131519"/>
                    <a:gd name="connsiteY5" fmla="*/ 242122 h 312934"/>
                    <a:gd name="connsiteX6" fmla="*/ 92508 w 131519"/>
                    <a:gd name="connsiteY6" fmla="*/ 282147 h 312934"/>
                    <a:gd name="connsiteX7" fmla="*/ 89429 w 131519"/>
                    <a:gd name="connsiteY7" fmla="*/ 291383 h 312934"/>
                    <a:gd name="connsiteX8" fmla="*/ 80193 w 131519"/>
                    <a:gd name="connsiteY8" fmla="*/ 300619 h 312934"/>
                    <a:gd name="connsiteX9" fmla="*/ 61720 w 131519"/>
                    <a:gd name="connsiteY9" fmla="*/ 312934 h 312934"/>
                    <a:gd name="connsiteX10" fmla="*/ 49405 w 131519"/>
                    <a:gd name="connsiteY10" fmla="*/ 309856 h 312934"/>
                    <a:gd name="connsiteX11" fmla="*/ 24775 w 131519"/>
                    <a:gd name="connsiteY11" fmla="*/ 288304 h 312934"/>
                    <a:gd name="connsiteX12" fmla="*/ 3223 w 131519"/>
                    <a:gd name="connsiteY12" fmla="*/ 285225 h 312934"/>
                    <a:gd name="connsiteX13" fmla="*/ 3223 w 131519"/>
                    <a:gd name="connsiteY13" fmla="*/ 180547 h 312934"/>
                    <a:gd name="connsiteX14" fmla="*/ 18617 w 131519"/>
                    <a:gd name="connsiteY14" fmla="*/ 152837 h 312934"/>
                    <a:gd name="connsiteX15" fmla="*/ 30933 w 131519"/>
                    <a:gd name="connsiteY15" fmla="*/ 134365 h 312934"/>
                    <a:gd name="connsiteX16" fmla="*/ 37090 w 131519"/>
                    <a:gd name="connsiteY16" fmla="*/ 125128 h 312934"/>
                    <a:gd name="connsiteX17" fmla="*/ 55563 w 131519"/>
                    <a:gd name="connsiteY17" fmla="*/ 109734 h 312934"/>
                    <a:gd name="connsiteX18" fmla="*/ 74036 w 131519"/>
                    <a:gd name="connsiteY18" fmla="*/ 82025 h 312934"/>
                    <a:gd name="connsiteX19" fmla="*/ 80193 w 131519"/>
                    <a:gd name="connsiteY19" fmla="*/ 72789 h 312934"/>
                    <a:gd name="connsiteX20" fmla="*/ 89429 w 131519"/>
                    <a:gd name="connsiteY20" fmla="*/ 42001 h 312934"/>
                    <a:gd name="connsiteX21" fmla="*/ 92508 w 131519"/>
                    <a:gd name="connsiteY21" fmla="*/ 32765 h 312934"/>
                    <a:gd name="connsiteX22" fmla="*/ 95587 w 131519"/>
                    <a:gd name="connsiteY22" fmla="*/ 17371 h 312934"/>
                    <a:gd name="connsiteX23" fmla="*/ 129454 w 131519"/>
                    <a:gd name="connsiteY23" fmla="*/ 1977 h 3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1519" h="312934">
                      <a:moveTo>
                        <a:pt x="129454" y="1977"/>
                      </a:moveTo>
                      <a:cubicBezTo>
                        <a:pt x="134072" y="9674"/>
                        <a:pt x="130478" y="16872"/>
                        <a:pt x="123296" y="63553"/>
                      </a:cubicBezTo>
                      <a:cubicBezTo>
                        <a:pt x="118697" y="93447"/>
                        <a:pt x="125281" y="80587"/>
                        <a:pt x="114060" y="97419"/>
                      </a:cubicBezTo>
                      <a:cubicBezTo>
                        <a:pt x="116617" y="140878"/>
                        <a:pt x="119563" y="153756"/>
                        <a:pt x="114060" y="195940"/>
                      </a:cubicBezTo>
                      <a:cubicBezTo>
                        <a:pt x="112965" y="204332"/>
                        <a:pt x="112596" y="213529"/>
                        <a:pt x="107902" y="220571"/>
                      </a:cubicBezTo>
                      <a:cubicBezTo>
                        <a:pt x="99199" y="233626"/>
                        <a:pt x="103400" y="226498"/>
                        <a:pt x="95587" y="242122"/>
                      </a:cubicBezTo>
                      <a:cubicBezTo>
                        <a:pt x="94561" y="255464"/>
                        <a:pt x="94168" y="268869"/>
                        <a:pt x="92508" y="282147"/>
                      </a:cubicBezTo>
                      <a:cubicBezTo>
                        <a:pt x="92105" y="285367"/>
                        <a:pt x="91229" y="288683"/>
                        <a:pt x="89429" y="291383"/>
                      </a:cubicBezTo>
                      <a:cubicBezTo>
                        <a:pt x="87014" y="295006"/>
                        <a:pt x="83630" y="297946"/>
                        <a:pt x="80193" y="300619"/>
                      </a:cubicBezTo>
                      <a:cubicBezTo>
                        <a:pt x="74351" y="305162"/>
                        <a:pt x="61720" y="312934"/>
                        <a:pt x="61720" y="312934"/>
                      </a:cubicBezTo>
                      <a:cubicBezTo>
                        <a:pt x="57615" y="311908"/>
                        <a:pt x="52926" y="312203"/>
                        <a:pt x="49405" y="309856"/>
                      </a:cubicBezTo>
                      <a:cubicBezTo>
                        <a:pt x="33589" y="299312"/>
                        <a:pt x="57435" y="292970"/>
                        <a:pt x="24775" y="288304"/>
                      </a:cubicBezTo>
                      <a:lnTo>
                        <a:pt x="3223" y="285225"/>
                      </a:lnTo>
                      <a:cubicBezTo>
                        <a:pt x="-208" y="233749"/>
                        <a:pt x="-1863" y="236493"/>
                        <a:pt x="3223" y="180547"/>
                      </a:cubicBezTo>
                      <a:cubicBezTo>
                        <a:pt x="4079" y="171135"/>
                        <a:pt x="14908" y="158400"/>
                        <a:pt x="18617" y="152837"/>
                      </a:cubicBezTo>
                      <a:lnTo>
                        <a:pt x="30933" y="134365"/>
                      </a:lnTo>
                      <a:cubicBezTo>
                        <a:pt x="32986" y="131286"/>
                        <a:pt x="34473" y="127745"/>
                        <a:pt x="37090" y="125128"/>
                      </a:cubicBezTo>
                      <a:cubicBezTo>
                        <a:pt x="48943" y="113275"/>
                        <a:pt x="42703" y="118307"/>
                        <a:pt x="55563" y="109734"/>
                      </a:cubicBezTo>
                      <a:lnTo>
                        <a:pt x="74036" y="82025"/>
                      </a:lnTo>
                      <a:cubicBezTo>
                        <a:pt x="76088" y="78946"/>
                        <a:pt x="79023" y="76299"/>
                        <a:pt x="80193" y="72789"/>
                      </a:cubicBezTo>
                      <a:cubicBezTo>
                        <a:pt x="87166" y="51873"/>
                        <a:pt x="78856" y="77247"/>
                        <a:pt x="89429" y="42001"/>
                      </a:cubicBezTo>
                      <a:cubicBezTo>
                        <a:pt x="90361" y="38893"/>
                        <a:pt x="91721" y="35913"/>
                        <a:pt x="92508" y="32765"/>
                      </a:cubicBezTo>
                      <a:cubicBezTo>
                        <a:pt x="93777" y="27688"/>
                        <a:pt x="94210" y="22420"/>
                        <a:pt x="95587" y="17371"/>
                      </a:cubicBezTo>
                      <a:cubicBezTo>
                        <a:pt x="97295" y="11109"/>
                        <a:pt x="124836" y="-5720"/>
                        <a:pt x="129454" y="197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Freeform: Shape 63">
                  <a:extLst>
                    <a:ext uri="{FF2B5EF4-FFF2-40B4-BE49-F238E27FC236}">
                      <a16:creationId xmlns:a16="http://schemas.microsoft.com/office/drawing/2014/main" id="{A19B6016-1F48-4ADE-8CD9-1352B3F0ADF5}"/>
                    </a:ext>
                  </a:extLst>
                </p:cNvPr>
                <p:cNvSpPr/>
                <p:nvPr/>
              </p:nvSpPr>
              <p:spPr>
                <a:xfrm>
                  <a:off x="5252941" y="4470782"/>
                  <a:ext cx="113381" cy="83401"/>
                </a:xfrm>
                <a:custGeom>
                  <a:avLst/>
                  <a:gdLst>
                    <a:gd name="connsiteX0" fmla="*/ 274205 w 274840"/>
                    <a:gd name="connsiteY0" fmla="*/ 4144 h 219660"/>
                    <a:gd name="connsiteX1" fmla="*/ 255732 w 274840"/>
                    <a:gd name="connsiteY1" fmla="*/ 10302 h 219660"/>
                    <a:gd name="connsiteX2" fmla="*/ 243417 w 274840"/>
                    <a:gd name="connsiteY2" fmla="*/ 28775 h 219660"/>
                    <a:gd name="connsiteX3" fmla="*/ 237260 w 274840"/>
                    <a:gd name="connsiteY3" fmla="*/ 38011 h 219660"/>
                    <a:gd name="connsiteX4" fmla="*/ 228023 w 274840"/>
                    <a:gd name="connsiteY4" fmla="*/ 56484 h 219660"/>
                    <a:gd name="connsiteX5" fmla="*/ 212629 w 274840"/>
                    <a:gd name="connsiteY5" fmla="*/ 87272 h 219660"/>
                    <a:gd name="connsiteX6" fmla="*/ 206472 w 274840"/>
                    <a:gd name="connsiteY6" fmla="*/ 96508 h 219660"/>
                    <a:gd name="connsiteX7" fmla="*/ 197235 w 274840"/>
                    <a:gd name="connsiteY7" fmla="*/ 102666 h 219660"/>
                    <a:gd name="connsiteX8" fmla="*/ 191078 w 274840"/>
                    <a:gd name="connsiteY8" fmla="*/ 111902 h 219660"/>
                    <a:gd name="connsiteX9" fmla="*/ 160290 w 274840"/>
                    <a:gd name="connsiteY9" fmla="*/ 136532 h 219660"/>
                    <a:gd name="connsiteX10" fmla="*/ 144896 w 274840"/>
                    <a:gd name="connsiteY10" fmla="*/ 151926 h 219660"/>
                    <a:gd name="connsiteX11" fmla="*/ 129502 w 274840"/>
                    <a:gd name="connsiteY11" fmla="*/ 167320 h 219660"/>
                    <a:gd name="connsiteX12" fmla="*/ 123345 w 274840"/>
                    <a:gd name="connsiteY12" fmla="*/ 176557 h 219660"/>
                    <a:gd name="connsiteX13" fmla="*/ 107951 w 274840"/>
                    <a:gd name="connsiteY13" fmla="*/ 201187 h 219660"/>
                    <a:gd name="connsiteX14" fmla="*/ 89478 w 274840"/>
                    <a:gd name="connsiteY14" fmla="*/ 213502 h 219660"/>
                    <a:gd name="connsiteX15" fmla="*/ 67926 w 274840"/>
                    <a:gd name="connsiteY15" fmla="*/ 219660 h 219660"/>
                    <a:gd name="connsiteX16" fmla="*/ 27902 w 274840"/>
                    <a:gd name="connsiteY16" fmla="*/ 216581 h 219660"/>
                    <a:gd name="connsiteX17" fmla="*/ 21745 w 274840"/>
                    <a:gd name="connsiteY17" fmla="*/ 207344 h 219660"/>
                    <a:gd name="connsiteX18" fmla="*/ 12508 w 274840"/>
                    <a:gd name="connsiteY18" fmla="*/ 195029 h 219660"/>
                    <a:gd name="connsiteX19" fmla="*/ 6351 w 274840"/>
                    <a:gd name="connsiteY19" fmla="*/ 176557 h 219660"/>
                    <a:gd name="connsiteX20" fmla="*/ 3272 w 274840"/>
                    <a:gd name="connsiteY20" fmla="*/ 167320 h 219660"/>
                    <a:gd name="connsiteX21" fmla="*/ 3272 w 274840"/>
                    <a:gd name="connsiteY21" fmla="*/ 96508 h 219660"/>
                    <a:gd name="connsiteX22" fmla="*/ 24823 w 274840"/>
                    <a:gd name="connsiteY22" fmla="*/ 87272 h 219660"/>
                    <a:gd name="connsiteX23" fmla="*/ 37139 w 274840"/>
                    <a:gd name="connsiteY23" fmla="*/ 84193 h 219660"/>
                    <a:gd name="connsiteX24" fmla="*/ 64848 w 274840"/>
                    <a:gd name="connsiteY24" fmla="*/ 74957 h 219660"/>
                    <a:gd name="connsiteX25" fmla="*/ 74084 w 274840"/>
                    <a:gd name="connsiteY25" fmla="*/ 71878 h 219660"/>
                    <a:gd name="connsiteX26" fmla="*/ 89478 w 274840"/>
                    <a:gd name="connsiteY26" fmla="*/ 68799 h 219660"/>
                    <a:gd name="connsiteX27" fmla="*/ 107951 w 274840"/>
                    <a:gd name="connsiteY27" fmla="*/ 56484 h 219660"/>
                    <a:gd name="connsiteX28" fmla="*/ 126423 w 274840"/>
                    <a:gd name="connsiteY28" fmla="*/ 47247 h 219660"/>
                    <a:gd name="connsiteX29" fmla="*/ 135660 w 274840"/>
                    <a:gd name="connsiteY29" fmla="*/ 44169 h 219660"/>
                    <a:gd name="connsiteX30" fmla="*/ 147975 w 274840"/>
                    <a:gd name="connsiteY30" fmla="*/ 38011 h 219660"/>
                    <a:gd name="connsiteX31" fmla="*/ 166448 w 274840"/>
                    <a:gd name="connsiteY31" fmla="*/ 31854 h 219660"/>
                    <a:gd name="connsiteX32" fmla="*/ 175684 w 274840"/>
                    <a:gd name="connsiteY32" fmla="*/ 28775 h 219660"/>
                    <a:gd name="connsiteX33" fmla="*/ 184920 w 274840"/>
                    <a:gd name="connsiteY33" fmla="*/ 25696 h 219660"/>
                    <a:gd name="connsiteX34" fmla="*/ 194157 w 274840"/>
                    <a:gd name="connsiteY34" fmla="*/ 22617 h 219660"/>
                    <a:gd name="connsiteX35" fmla="*/ 203393 w 274840"/>
                    <a:gd name="connsiteY35" fmla="*/ 16460 h 219660"/>
                    <a:gd name="connsiteX36" fmla="*/ 221866 w 274840"/>
                    <a:gd name="connsiteY36" fmla="*/ 10302 h 219660"/>
                    <a:gd name="connsiteX37" fmla="*/ 231102 w 274840"/>
                    <a:gd name="connsiteY37" fmla="*/ 1066 h 219660"/>
                    <a:gd name="connsiteX38" fmla="*/ 274205 w 274840"/>
                    <a:gd name="connsiteY38" fmla="*/ 4144 h 21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4840" h="219660">
                      <a:moveTo>
                        <a:pt x="274205" y="4144"/>
                      </a:moveTo>
                      <a:cubicBezTo>
                        <a:pt x="278310" y="5683"/>
                        <a:pt x="261406" y="7150"/>
                        <a:pt x="255732" y="10302"/>
                      </a:cubicBezTo>
                      <a:cubicBezTo>
                        <a:pt x="243611" y="17036"/>
                        <a:pt x="248312" y="18984"/>
                        <a:pt x="243417" y="28775"/>
                      </a:cubicBezTo>
                      <a:cubicBezTo>
                        <a:pt x="241762" y="32084"/>
                        <a:pt x="238915" y="34702"/>
                        <a:pt x="237260" y="38011"/>
                      </a:cubicBezTo>
                      <a:cubicBezTo>
                        <a:pt x="224515" y="63501"/>
                        <a:pt x="245669" y="30015"/>
                        <a:pt x="228023" y="56484"/>
                      </a:cubicBezTo>
                      <a:cubicBezTo>
                        <a:pt x="223150" y="75980"/>
                        <a:pt x="227292" y="65277"/>
                        <a:pt x="212629" y="87272"/>
                      </a:cubicBezTo>
                      <a:cubicBezTo>
                        <a:pt x="210577" y="90351"/>
                        <a:pt x="209551" y="94456"/>
                        <a:pt x="206472" y="96508"/>
                      </a:cubicBezTo>
                      <a:lnTo>
                        <a:pt x="197235" y="102666"/>
                      </a:lnTo>
                      <a:cubicBezTo>
                        <a:pt x="195183" y="105745"/>
                        <a:pt x="193447" y="109060"/>
                        <a:pt x="191078" y="111902"/>
                      </a:cubicBezTo>
                      <a:cubicBezTo>
                        <a:pt x="182553" y="122133"/>
                        <a:pt x="171233" y="129237"/>
                        <a:pt x="160290" y="136532"/>
                      </a:cubicBezTo>
                      <a:cubicBezTo>
                        <a:pt x="143865" y="161170"/>
                        <a:pt x="165425" y="131396"/>
                        <a:pt x="144896" y="151926"/>
                      </a:cubicBezTo>
                      <a:cubicBezTo>
                        <a:pt x="124375" y="172449"/>
                        <a:pt x="154130" y="150904"/>
                        <a:pt x="129502" y="167320"/>
                      </a:cubicBezTo>
                      <a:cubicBezTo>
                        <a:pt x="127450" y="170399"/>
                        <a:pt x="125181" y="173344"/>
                        <a:pt x="123345" y="176557"/>
                      </a:cubicBezTo>
                      <a:cubicBezTo>
                        <a:pt x="117976" y="185954"/>
                        <a:pt x="116493" y="193594"/>
                        <a:pt x="107951" y="201187"/>
                      </a:cubicBezTo>
                      <a:cubicBezTo>
                        <a:pt x="102420" y="206104"/>
                        <a:pt x="96658" y="211707"/>
                        <a:pt x="89478" y="213502"/>
                      </a:cubicBezTo>
                      <a:cubicBezTo>
                        <a:pt x="74014" y="217368"/>
                        <a:pt x="81177" y="215243"/>
                        <a:pt x="67926" y="219660"/>
                      </a:cubicBezTo>
                      <a:cubicBezTo>
                        <a:pt x="54585" y="218634"/>
                        <a:pt x="40831" y="220029"/>
                        <a:pt x="27902" y="216581"/>
                      </a:cubicBezTo>
                      <a:cubicBezTo>
                        <a:pt x="24327" y="215627"/>
                        <a:pt x="23896" y="210355"/>
                        <a:pt x="21745" y="207344"/>
                      </a:cubicBezTo>
                      <a:cubicBezTo>
                        <a:pt x="18762" y="203168"/>
                        <a:pt x="15587" y="199134"/>
                        <a:pt x="12508" y="195029"/>
                      </a:cubicBezTo>
                      <a:lnTo>
                        <a:pt x="6351" y="176557"/>
                      </a:lnTo>
                      <a:lnTo>
                        <a:pt x="3272" y="167320"/>
                      </a:lnTo>
                      <a:cubicBezTo>
                        <a:pt x="1885" y="150672"/>
                        <a:pt x="-3341" y="113702"/>
                        <a:pt x="3272" y="96508"/>
                      </a:cubicBezTo>
                      <a:cubicBezTo>
                        <a:pt x="4285" y="93874"/>
                        <a:pt x="21277" y="88285"/>
                        <a:pt x="24823" y="87272"/>
                      </a:cubicBezTo>
                      <a:cubicBezTo>
                        <a:pt x="28892" y="86109"/>
                        <a:pt x="33094" y="85437"/>
                        <a:pt x="37139" y="84193"/>
                      </a:cubicBezTo>
                      <a:cubicBezTo>
                        <a:pt x="46444" y="81330"/>
                        <a:pt x="55612" y="78036"/>
                        <a:pt x="64848" y="74957"/>
                      </a:cubicBezTo>
                      <a:cubicBezTo>
                        <a:pt x="67927" y="73931"/>
                        <a:pt x="70902" y="72514"/>
                        <a:pt x="74084" y="71878"/>
                      </a:cubicBezTo>
                      <a:lnTo>
                        <a:pt x="89478" y="68799"/>
                      </a:lnTo>
                      <a:cubicBezTo>
                        <a:pt x="95636" y="64694"/>
                        <a:pt x="100930" y="58824"/>
                        <a:pt x="107951" y="56484"/>
                      </a:cubicBezTo>
                      <a:cubicBezTo>
                        <a:pt x="131176" y="48742"/>
                        <a:pt x="102539" y="59188"/>
                        <a:pt x="126423" y="47247"/>
                      </a:cubicBezTo>
                      <a:cubicBezTo>
                        <a:pt x="129326" y="45796"/>
                        <a:pt x="132677" y="45447"/>
                        <a:pt x="135660" y="44169"/>
                      </a:cubicBezTo>
                      <a:cubicBezTo>
                        <a:pt x="139879" y="42361"/>
                        <a:pt x="143714" y="39716"/>
                        <a:pt x="147975" y="38011"/>
                      </a:cubicBezTo>
                      <a:cubicBezTo>
                        <a:pt x="154001" y="35600"/>
                        <a:pt x="160290" y="33906"/>
                        <a:pt x="166448" y="31854"/>
                      </a:cubicBezTo>
                      <a:lnTo>
                        <a:pt x="175684" y="28775"/>
                      </a:lnTo>
                      <a:lnTo>
                        <a:pt x="184920" y="25696"/>
                      </a:lnTo>
                      <a:cubicBezTo>
                        <a:pt x="187999" y="24670"/>
                        <a:pt x="191456" y="24417"/>
                        <a:pt x="194157" y="22617"/>
                      </a:cubicBezTo>
                      <a:cubicBezTo>
                        <a:pt x="197236" y="20565"/>
                        <a:pt x="200012" y="17963"/>
                        <a:pt x="203393" y="16460"/>
                      </a:cubicBezTo>
                      <a:cubicBezTo>
                        <a:pt x="209324" y="13824"/>
                        <a:pt x="221866" y="10302"/>
                        <a:pt x="221866" y="10302"/>
                      </a:cubicBezTo>
                      <a:cubicBezTo>
                        <a:pt x="224945" y="7223"/>
                        <a:pt x="227296" y="3180"/>
                        <a:pt x="231102" y="1066"/>
                      </a:cubicBezTo>
                      <a:cubicBezTo>
                        <a:pt x="236776" y="-2086"/>
                        <a:pt x="270100" y="2605"/>
                        <a:pt x="274205" y="414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Freeform: Shape 64">
                  <a:extLst>
                    <a:ext uri="{FF2B5EF4-FFF2-40B4-BE49-F238E27FC236}">
                      <a16:creationId xmlns:a16="http://schemas.microsoft.com/office/drawing/2014/main" id="{9620C992-8881-4601-AF58-D6C4F4152415}"/>
                    </a:ext>
                  </a:extLst>
                </p:cNvPr>
                <p:cNvSpPr/>
                <p:nvPr/>
              </p:nvSpPr>
              <p:spPr>
                <a:xfrm>
                  <a:off x="5207297" y="4412085"/>
                  <a:ext cx="142856" cy="70791"/>
                </a:xfrm>
                <a:custGeom>
                  <a:avLst/>
                  <a:gdLst>
                    <a:gd name="connsiteX0" fmla="*/ 335588 w 346289"/>
                    <a:gd name="connsiteY0" fmla="*/ 1720 h 186448"/>
                    <a:gd name="connsiteX1" fmla="*/ 344824 w 346289"/>
                    <a:gd name="connsiteY1" fmla="*/ 17114 h 186448"/>
                    <a:gd name="connsiteX2" fmla="*/ 341745 w 346289"/>
                    <a:gd name="connsiteY2" fmla="*/ 81769 h 186448"/>
                    <a:gd name="connsiteX3" fmla="*/ 323272 w 346289"/>
                    <a:gd name="connsiteY3" fmla="*/ 87926 h 186448"/>
                    <a:gd name="connsiteX4" fmla="*/ 286327 w 346289"/>
                    <a:gd name="connsiteY4" fmla="*/ 94084 h 186448"/>
                    <a:gd name="connsiteX5" fmla="*/ 230909 w 346289"/>
                    <a:gd name="connsiteY5" fmla="*/ 97163 h 186448"/>
                    <a:gd name="connsiteX6" fmla="*/ 212436 w 346289"/>
                    <a:gd name="connsiteY6" fmla="*/ 106399 h 186448"/>
                    <a:gd name="connsiteX7" fmla="*/ 203200 w 346289"/>
                    <a:gd name="connsiteY7" fmla="*/ 109478 h 186448"/>
                    <a:gd name="connsiteX8" fmla="*/ 190885 w 346289"/>
                    <a:gd name="connsiteY8" fmla="*/ 115635 h 186448"/>
                    <a:gd name="connsiteX9" fmla="*/ 181648 w 346289"/>
                    <a:gd name="connsiteY9" fmla="*/ 124872 h 186448"/>
                    <a:gd name="connsiteX10" fmla="*/ 172412 w 346289"/>
                    <a:gd name="connsiteY10" fmla="*/ 127951 h 186448"/>
                    <a:gd name="connsiteX11" fmla="*/ 160097 w 346289"/>
                    <a:gd name="connsiteY11" fmla="*/ 134108 h 186448"/>
                    <a:gd name="connsiteX12" fmla="*/ 147782 w 346289"/>
                    <a:gd name="connsiteY12" fmla="*/ 152581 h 186448"/>
                    <a:gd name="connsiteX13" fmla="*/ 129309 w 346289"/>
                    <a:gd name="connsiteY13" fmla="*/ 164896 h 186448"/>
                    <a:gd name="connsiteX14" fmla="*/ 120072 w 346289"/>
                    <a:gd name="connsiteY14" fmla="*/ 171054 h 186448"/>
                    <a:gd name="connsiteX15" fmla="*/ 110836 w 346289"/>
                    <a:gd name="connsiteY15" fmla="*/ 180290 h 186448"/>
                    <a:gd name="connsiteX16" fmla="*/ 92363 w 346289"/>
                    <a:gd name="connsiteY16" fmla="*/ 186448 h 186448"/>
                    <a:gd name="connsiteX17" fmla="*/ 64654 w 346289"/>
                    <a:gd name="connsiteY17" fmla="*/ 183369 h 186448"/>
                    <a:gd name="connsiteX18" fmla="*/ 55418 w 346289"/>
                    <a:gd name="connsiteY18" fmla="*/ 177211 h 186448"/>
                    <a:gd name="connsiteX19" fmla="*/ 46182 w 346289"/>
                    <a:gd name="connsiteY19" fmla="*/ 174132 h 186448"/>
                    <a:gd name="connsiteX20" fmla="*/ 36945 w 346289"/>
                    <a:gd name="connsiteY20" fmla="*/ 167975 h 186448"/>
                    <a:gd name="connsiteX21" fmla="*/ 24630 w 346289"/>
                    <a:gd name="connsiteY21" fmla="*/ 164896 h 186448"/>
                    <a:gd name="connsiteX22" fmla="*/ 15394 w 346289"/>
                    <a:gd name="connsiteY22" fmla="*/ 161817 h 186448"/>
                    <a:gd name="connsiteX23" fmla="*/ 9236 w 346289"/>
                    <a:gd name="connsiteY23" fmla="*/ 152581 h 186448"/>
                    <a:gd name="connsiteX24" fmla="*/ 6157 w 346289"/>
                    <a:gd name="connsiteY24" fmla="*/ 140266 h 186448"/>
                    <a:gd name="connsiteX25" fmla="*/ 0 w 346289"/>
                    <a:gd name="connsiteY25" fmla="*/ 115635 h 186448"/>
                    <a:gd name="connsiteX26" fmla="*/ 3078 w 346289"/>
                    <a:gd name="connsiteY26" fmla="*/ 91005 h 186448"/>
                    <a:gd name="connsiteX27" fmla="*/ 9236 w 346289"/>
                    <a:gd name="connsiteY27" fmla="*/ 81769 h 186448"/>
                    <a:gd name="connsiteX28" fmla="*/ 40024 w 346289"/>
                    <a:gd name="connsiteY28" fmla="*/ 66375 h 186448"/>
                    <a:gd name="connsiteX29" fmla="*/ 61575 w 346289"/>
                    <a:gd name="connsiteY29" fmla="*/ 54060 h 186448"/>
                    <a:gd name="connsiteX30" fmla="*/ 101600 w 346289"/>
                    <a:gd name="connsiteY30" fmla="*/ 44823 h 186448"/>
                    <a:gd name="connsiteX31" fmla="*/ 116994 w 346289"/>
                    <a:gd name="connsiteY31" fmla="*/ 41745 h 186448"/>
                    <a:gd name="connsiteX32" fmla="*/ 144703 w 346289"/>
                    <a:gd name="connsiteY32" fmla="*/ 32508 h 186448"/>
                    <a:gd name="connsiteX33" fmla="*/ 157018 w 346289"/>
                    <a:gd name="connsiteY33" fmla="*/ 26351 h 186448"/>
                    <a:gd name="connsiteX34" fmla="*/ 175491 w 346289"/>
                    <a:gd name="connsiteY34" fmla="*/ 20193 h 186448"/>
                    <a:gd name="connsiteX35" fmla="*/ 184727 w 346289"/>
                    <a:gd name="connsiteY35" fmla="*/ 14035 h 186448"/>
                    <a:gd name="connsiteX36" fmla="*/ 274012 w 346289"/>
                    <a:gd name="connsiteY36" fmla="*/ 4799 h 186448"/>
                    <a:gd name="connsiteX37" fmla="*/ 335588 w 346289"/>
                    <a:gd name="connsiteY37" fmla="*/ 1720 h 18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6289" h="186448">
                      <a:moveTo>
                        <a:pt x="335588" y="1720"/>
                      </a:moveTo>
                      <a:cubicBezTo>
                        <a:pt x="347390" y="3772"/>
                        <a:pt x="344365" y="11148"/>
                        <a:pt x="344824" y="17114"/>
                      </a:cubicBezTo>
                      <a:cubicBezTo>
                        <a:pt x="346479" y="38627"/>
                        <a:pt x="348027" y="61128"/>
                        <a:pt x="341745" y="81769"/>
                      </a:cubicBezTo>
                      <a:cubicBezTo>
                        <a:pt x="339855" y="87978"/>
                        <a:pt x="329674" y="86859"/>
                        <a:pt x="323272" y="87926"/>
                      </a:cubicBezTo>
                      <a:cubicBezTo>
                        <a:pt x="310957" y="89979"/>
                        <a:pt x="298750" y="92842"/>
                        <a:pt x="286327" y="94084"/>
                      </a:cubicBezTo>
                      <a:cubicBezTo>
                        <a:pt x="267918" y="95925"/>
                        <a:pt x="249382" y="96137"/>
                        <a:pt x="230909" y="97163"/>
                      </a:cubicBezTo>
                      <a:cubicBezTo>
                        <a:pt x="207701" y="104896"/>
                        <a:pt x="236298" y="94467"/>
                        <a:pt x="212436" y="106399"/>
                      </a:cubicBezTo>
                      <a:cubicBezTo>
                        <a:pt x="209533" y="107850"/>
                        <a:pt x="206183" y="108200"/>
                        <a:pt x="203200" y="109478"/>
                      </a:cubicBezTo>
                      <a:cubicBezTo>
                        <a:pt x="198982" y="111286"/>
                        <a:pt x="194990" y="113583"/>
                        <a:pt x="190885" y="115635"/>
                      </a:cubicBezTo>
                      <a:cubicBezTo>
                        <a:pt x="187806" y="118714"/>
                        <a:pt x="185271" y="122457"/>
                        <a:pt x="181648" y="124872"/>
                      </a:cubicBezTo>
                      <a:cubicBezTo>
                        <a:pt x="178948" y="126672"/>
                        <a:pt x="175395" y="126673"/>
                        <a:pt x="172412" y="127951"/>
                      </a:cubicBezTo>
                      <a:cubicBezTo>
                        <a:pt x="168194" y="129759"/>
                        <a:pt x="164202" y="132056"/>
                        <a:pt x="160097" y="134108"/>
                      </a:cubicBezTo>
                      <a:cubicBezTo>
                        <a:pt x="155992" y="140266"/>
                        <a:pt x="153940" y="148476"/>
                        <a:pt x="147782" y="152581"/>
                      </a:cubicBezTo>
                      <a:lnTo>
                        <a:pt x="129309" y="164896"/>
                      </a:lnTo>
                      <a:cubicBezTo>
                        <a:pt x="126230" y="166949"/>
                        <a:pt x="122689" y="168437"/>
                        <a:pt x="120072" y="171054"/>
                      </a:cubicBezTo>
                      <a:cubicBezTo>
                        <a:pt x="116993" y="174133"/>
                        <a:pt x="114642" y="178176"/>
                        <a:pt x="110836" y="180290"/>
                      </a:cubicBezTo>
                      <a:cubicBezTo>
                        <a:pt x="105162" y="183442"/>
                        <a:pt x="92363" y="186448"/>
                        <a:pt x="92363" y="186448"/>
                      </a:cubicBezTo>
                      <a:cubicBezTo>
                        <a:pt x="83127" y="185422"/>
                        <a:pt x="73670" y="185623"/>
                        <a:pt x="64654" y="183369"/>
                      </a:cubicBezTo>
                      <a:cubicBezTo>
                        <a:pt x="61064" y="182471"/>
                        <a:pt x="58728" y="178866"/>
                        <a:pt x="55418" y="177211"/>
                      </a:cubicBezTo>
                      <a:cubicBezTo>
                        <a:pt x="52515" y="175760"/>
                        <a:pt x="49085" y="175583"/>
                        <a:pt x="46182" y="174132"/>
                      </a:cubicBezTo>
                      <a:cubicBezTo>
                        <a:pt x="42872" y="172477"/>
                        <a:pt x="40346" y="169433"/>
                        <a:pt x="36945" y="167975"/>
                      </a:cubicBezTo>
                      <a:cubicBezTo>
                        <a:pt x="33056" y="166308"/>
                        <a:pt x="28699" y="166059"/>
                        <a:pt x="24630" y="164896"/>
                      </a:cubicBezTo>
                      <a:cubicBezTo>
                        <a:pt x="21510" y="164004"/>
                        <a:pt x="18473" y="162843"/>
                        <a:pt x="15394" y="161817"/>
                      </a:cubicBezTo>
                      <a:cubicBezTo>
                        <a:pt x="13341" y="158738"/>
                        <a:pt x="10694" y="155982"/>
                        <a:pt x="9236" y="152581"/>
                      </a:cubicBezTo>
                      <a:cubicBezTo>
                        <a:pt x="7569" y="148692"/>
                        <a:pt x="7075" y="144397"/>
                        <a:pt x="6157" y="140266"/>
                      </a:cubicBezTo>
                      <a:cubicBezTo>
                        <a:pt x="1202" y="117970"/>
                        <a:pt x="5501" y="132144"/>
                        <a:pt x="0" y="115635"/>
                      </a:cubicBezTo>
                      <a:cubicBezTo>
                        <a:pt x="1026" y="107425"/>
                        <a:pt x="901" y="98987"/>
                        <a:pt x="3078" y="91005"/>
                      </a:cubicBezTo>
                      <a:cubicBezTo>
                        <a:pt x="4052" y="87435"/>
                        <a:pt x="6451" y="84206"/>
                        <a:pt x="9236" y="81769"/>
                      </a:cubicBezTo>
                      <a:cubicBezTo>
                        <a:pt x="23899" y="68940"/>
                        <a:pt x="24721" y="70201"/>
                        <a:pt x="40024" y="66375"/>
                      </a:cubicBezTo>
                      <a:cubicBezTo>
                        <a:pt x="47413" y="61449"/>
                        <a:pt x="52978" y="57186"/>
                        <a:pt x="61575" y="54060"/>
                      </a:cubicBezTo>
                      <a:cubicBezTo>
                        <a:pt x="79897" y="47398"/>
                        <a:pt x="83471" y="48119"/>
                        <a:pt x="101600" y="44823"/>
                      </a:cubicBezTo>
                      <a:cubicBezTo>
                        <a:pt x="106749" y="43887"/>
                        <a:pt x="111863" y="42771"/>
                        <a:pt x="116994" y="41745"/>
                      </a:cubicBezTo>
                      <a:cubicBezTo>
                        <a:pt x="147941" y="26270"/>
                        <a:pt x="108901" y="44442"/>
                        <a:pt x="144703" y="32508"/>
                      </a:cubicBezTo>
                      <a:cubicBezTo>
                        <a:pt x="149057" y="31057"/>
                        <a:pt x="152757" y="28055"/>
                        <a:pt x="157018" y="26351"/>
                      </a:cubicBezTo>
                      <a:cubicBezTo>
                        <a:pt x="163045" y="23940"/>
                        <a:pt x="175491" y="20193"/>
                        <a:pt x="175491" y="20193"/>
                      </a:cubicBezTo>
                      <a:cubicBezTo>
                        <a:pt x="178570" y="18140"/>
                        <a:pt x="181346" y="15538"/>
                        <a:pt x="184727" y="14035"/>
                      </a:cubicBezTo>
                      <a:cubicBezTo>
                        <a:pt x="214280" y="900"/>
                        <a:pt x="237970" y="6366"/>
                        <a:pt x="274012" y="4799"/>
                      </a:cubicBezTo>
                      <a:cubicBezTo>
                        <a:pt x="306812" y="-1762"/>
                        <a:pt x="323786" y="-332"/>
                        <a:pt x="335588" y="17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Freeform: Shape 65">
                  <a:extLst>
                    <a:ext uri="{FF2B5EF4-FFF2-40B4-BE49-F238E27FC236}">
                      <a16:creationId xmlns:a16="http://schemas.microsoft.com/office/drawing/2014/main" id="{1EC3743B-0F25-4641-87A5-C0F289C35A14}"/>
                    </a:ext>
                  </a:extLst>
                </p:cNvPr>
                <p:cNvSpPr/>
                <p:nvPr/>
              </p:nvSpPr>
              <p:spPr>
                <a:xfrm>
                  <a:off x="5197136" y="4349595"/>
                  <a:ext cx="156562" cy="60806"/>
                </a:xfrm>
                <a:custGeom>
                  <a:avLst/>
                  <a:gdLst>
                    <a:gd name="connsiteX0" fmla="*/ 357140 w 379513"/>
                    <a:gd name="connsiteY0" fmla="*/ 21603 h 160149"/>
                    <a:gd name="connsiteX1" fmla="*/ 354061 w 379513"/>
                    <a:gd name="connsiteY1" fmla="*/ 55470 h 160149"/>
                    <a:gd name="connsiteX2" fmla="*/ 350982 w 379513"/>
                    <a:gd name="connsiteY2" fmla="*/ 64706 h 160149"/>
                    <a:gd name="connsiteX3" fmla="*/ 335588 w 379513"/>
                    <a:gd name="connsiteY3" fmla="*/ 77021 h 160149"/>
                    <a:gd name="connsiteX4" fmla="*/ 215516 w 379513"/>
                    <a:gd name="connsiteY4" fmla="*/ 80100 h 160149"/>
                    <a:gd name="connsiteX5" fmla="*/ 193964 w 379513"/>
                    <a:gd name="connsiteY5" fmla="*/ 86258 h 160149"/>
                    <a:gd name="connsiteX6" fmla="*/ 175491 w 379513"/>
                    <a:gd name="connsiteY6" fmla="*/ 101652 h 160149"/>
                    <a:gd name="connsiteX7" fmla="*/ 163176 w 379513"/>
                    <a:gd name="connsiteY7" fmla="*/ 107809 h 160149"/>
                    <a:gd name="connsiteX8" fmla="*/ 153940 w 379513"/>
                    <a:gd name="connsiteY8" fmla="*/ 110888 h 160149"/>
                    <a:gd name="connsiteX9" fmla="*/ 135467 w 379513"/>
                    <a:gd name="connsiteY9" fmla="*/ 123203 h 160149"/>
                    <a:gd name="connsiteX10" fmla="*/ 123152 w 379513"/>
                    <a:gd name="connsiteY10" fmla="*/ 129361 h 160149"/>
                    <a:gd name="connsiteX11" fmla="*/ 104679 w 379513"/>
                    <a:gd name="connsiteY11" fmla="*/ 141676 h 160149"/>
                    <a:gd name="connsiteX12" fmla="*/ 95443 w 379513"/>
                    <a:gd name="connsiteY12" fmla="*/ 150912 h 160149"/>
                    <a:gd name="connsiteX13" fmla="*/ 86206 w 379513"/>
                    <a:gd name="connsiteY13" fmla="*/ 153991 h 160149"/>
                    <a:gd name="connsiteX14" fmla="*/ 64655 w 379513"/>
                    <a:gd name="connsiteY14" fmla="*/ 160149 h 160149"/>
                    <a:gd name="connsiteX15" fmla="*/ 33867 w 379513"/>
                    <a:gd name="connsiteY15" fmla="*/ 150912 h 160149"/>
                    <a:gd name="connsiteX16" fmla="*/ 24631 w 379513"/>
                    <a:gd name="connsiteY16" fmla="*/ 141676 h 160149"/>
                    <a:gd name="connsiteX17" fmla="*/ 9237 w 379513"/>
                    <a:gd name="connsiteY17" fmla="*/ 113967 h 160149"/>
                    <a:gd name="connsiteX18" fmla="*/ 6158 w 379513"/>
                    <a:gd name="connsiteY18" fmla="*/ 89337 h 160149"/>
                    <a:gd name="connsiteX19" fmla="*/ 0 w 379513"/>
                    <a:gd name="connsiteY19" fmla="*/ 70864 h 160149"/>
                    <a:gd name="connsiteX20" fmla="*/ 3079 w 379513"/>
                    <a:gd name="connsiteY20" fmla="*/ 18524 h 160149"/>
                    <a:gd name="connsiteX21" fmla="*/ 12316 w 379513"/>
                    <a:gd name="connsiteY21" fmla="*/ 9288 h 160149"/>
                    <a:gd name="connsiteX22" fmla="*/ 36946 w 379513"/>
                    <a:gd name="connsiteY22" fmla="*/ 3131 h 160149"/>
                    <a:gd name="connsiteX23" fmla="*/ 46182 w 379513"/>
                    <a:gd name="connsiteY23" fmla="*/ 52 h 160149"/>
                    <a:gd name="connsiteX24" fmla="*/ 357140 w 379513"/>
                    <a:gd name="connsiteY24" fmla="*/ 21603 h 16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9513" h="160149">
                      <a:moveTo>
                        <a:pt x="357140" y="21603"/>
                      </a:moveTo>
                      <a:cubicBezTo>
                        <a:pt x="408453" y="30839"/>
                        <a:pt x="355664" y="44248"/>
                        <a:pt x="354061" y="55470"/>
                      </a:cubicBezTo>
                      <a:cubicBezTo>
                        <a:pt x="353602" y="58683"/>
                        <a:pt x="352433" y="61803"/>
                        <a:pt x="350982" y="64706"/>
                      </a:cubicBezTo>
                      <a:cubicBezTo>
                        <a:pt x="347188" y="72294"/>
                        <a:pt x="344684" y="76588"/>
                        <a:pt x="335588" y="77021"/>
                      </a:cubicBezTo>
                      <a:cubicBezTo>
                        <a:pt x="295596" y="78925"/>
                        <a:pt x="255540" y="79074"/>
                        <a:pt x="215516" y="80100"/>
                      </a:cubicBezTo>
                      <a:cubicBezTo>
                        <a:pt x="213873" y="80511"/>
                        <a:pt x="196615" y="84491"/>
                        <a:pt x="193964" y="86258"/>
                      </a:cubicBezTo>
                      <a:cubicBezTo>
                        <a:pt x="155773" y="111719"/>
                        <a:pt x="210736" y="81513"/>
                        <a:pt x="175491" y="101652"/>
                      </a:cubicBezTo>
                      <a:cubicBezTo>
                        <a:pt x="171506" y="103929"/>
                        <a:pt x="167394" y="106001"/>
                        <a:pt x="163176" y="107809"/>
                      </a:cubicBezTo>
                      <a:cubicBezTo>
                        <a:pt x="160193" y="109087"/>
                        <a:pt x="156777" y="109312"/>
                        <a:pt x="153940" y="110888"/>
                      </a:cubicBezTo>
                      <a:cubicBezTo>
                        <a:pt x="147471" y="114482"/>
                        <a:pt x="142086" y="119893"/>
                        <a:pt x="135467" y="123203"/>
                      </a:cubicBezTo>
                      <a:cubicBezTo>
                        <a:pt x="131362" y="125256"/>
                        <a:pt x="127088" y="127000"/>
                        <a:pt x="123152" y="129361"/>
                      </a:cubicBezTo>
                      <a:cubicBezTo>
                        <a:pt x="116806" y="133169"/>
                        <a:pt x="109912" y="136443"/>
                        <a:pt x="104679" y="141676"/>
                      </a:cubicBezTo>
                      <a:cubicBezTo>
                        <a:pt x="101600" y="144755"/>
                        <a:pt x="99066" y="148497"/>
                        <a:pt x="95443" y="150912"/>
                      </a:cubicBezTo>
                      <a:cubicBezTo>
                        <a:pt x="92743" y="152712"/>
                        <a:pt x="89327" y="153099"/>
                        <a:pt x="86206" y="153991"/>
                      </a:cubicBezTo>
                      <a:cubicBezTo>
                        <a:pt x="59153" y="161721"/>
                        <a:pt x="86794" y="152769"/>
                        <a:pt x="64655" y="160149"/>
                      </a:cubicBezTo>
                      <a:cubicBezTo>
                        <a:pt x="54392" y="157070"/>
                        <a:pt x="43595" y="155402"/>
                        <a:pt x="33867" y="150912"/>
                      </a:cubicBezTo>
                      <a:cubicBezTo>
                        <a:pt x="29914" y="149087"/>
                        <a:pt x="27304" y="145113"/>
                        <a:pt x="24631" y="141676"/>
                      </a:cubicBezTo>
                      <a:cubicBezTo>
                        <a:pt x="12281" y="125797"/>
                        <a:pt x="13883" y="127902"/>
                        <a:pt x="9237" y="113967"/>
                      </a:cubicBezTo>
                      <a:cubicBezTo>
                        <a:pt x="8211" y="105757"/>
                        <a:pt x="7892" y="97427"/>
                        <a:pt x="6158" y="89337"/>
                      </a:cubicBezTo>
                      <a:cubicBezTo>
                        <a:pt x="4798" y="82990"/>
                        <a:pt x="0" y="70864"/>
                        <a:pt x="0" y="70864"/>
                      </a:cubicBezTo>
                      <a:cubicBezTo>
                        <a:pt x="1026" y="53417"/>
                        <a:pt x="-349" y="35661"/>
                        <a:pt x="3079" y="18524"/>
                      </a:cubicBezTo>
                      <a:cubicBezTo>
                        <a:pt x="3933" y="14254"/>
                        <a:pt x="8693" y="11703"/>
                        <a:pt x="12316" y="9288"/>
                      </a:cubicBezTo>
                      <a:cubicBezTo>
                        <a:pt x="16541" y="6471"/>
                        <a:pt x="34454" y="3754"/>
                        <a:pt x="36946" y="3131"/>
                      </a:cubicBezTo>
                      <a:cubicBezTo>
                        <a:pt x="40094" y="2344"/>
                        <a:pt x="42937" y="88"/>
                        <a:pt x="46182" y="52"/>
                      </a:cubicBezTo>
                      <a:cubicBezTo>
                        <a:pt x="136488" y="-940"/>
                        <a:pt x="305827" y="12367"/>
                        <a:pt x="357140" y="216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Freeform: Shape 66">
                  <a:extLst>
                    <a:ext uri="{FF2B5EF4-FFF2-40B4-BE49-F238E27FC236}">
                      <a16:creationId xmlns:a16="http://schemas.microsoft.com/office/drawing/2014/main" id="{5BA55CB5-58A7-4AD3-8E50-8A02230E2CFC}"/>
                    </a:ext>
                  </a:extLst>
                </p:cNvPr>
                <p:cNvSpPr/>
                <p:nvPr/>
              </p:nvSpPr>
              <p:spPr>
                <a:xfrm>
                  <a:off x="5183165" y="4272463"/>
                  <a:ext cx="152894" cy="49096"/>
                </a:xfrm>
                <a:custGeom>
                  <a:avLst/>
                  <a:gdLst>
                    <a:gd name="connsiteX0" fmla="*/ 369454 w 370622"/>
                    <a:gd name="connsiteY0" fmla="*/ 46182 h 129309"/>
                    <a:gd name="connsiteX1" fmla="*/ 354060 w 370622"/>
                    <a:gd name="connsiteY1" fmla="*/ 58497 h 129309"/>
                    <a:gd name="connsiteX2" fmla="*/ 347903 w 370622"/>
                    <a:gd name="connsiteY2" fmla="*/ 67733 h 129309"/>
                    <a:gd name="connsiteX3" fmla="*/ 338666 w 370622"/>
                    <a:gd name="connsiteY3" fmla="*/ 76969 h 129309"/>
                    <a:gd name="connsiteX4" fmla="*/ 335588 w 370622"/>
                    <a:gd name="connsiteY4" fmla="*/ 92363 h 129309"/>
                    <a:gd name="connsiteX5" fmla="*/ 326351 w 370622"/>
                    <a:gd name="connsiteY5" fmla="*/ 95442 h 129309"/>
                    <a:gd name="connsiteX6" fmla="*/ 267854 w 370622"/>
                    <a:gd name="connsiteY6" fmla="*/ 92363 h 129309"/>
                    <a:gd name="connsiteX7" fmla="*/ 203200 w 370622"/>
                    <a:gd name="connsiteY7" fmla="*/ 95442 h 129309"/>
                    <a:gd name="connsiteX8" fmla="*/ 184727 w 370622"/>
                    <a:gd name="connsiteY8" fmla="*/ 104679 h 129309"/>
                    <a:gd name="connsiteX9" fmla="*/ 175491 w 370622"/>
                    <a:gd name="connsiteY9" fmla="*/ 107757 h 129309"/>
                    <a:gd name="connsiteX10" fmla="*/ 166254 w 370622"/>
                    <a:gd name="connsiteY10" fmla="*/ 113915 h 129309"/>
                    <a:gd name="connsiteX11" fmla="*/ 113915 w 370622"/>
                    <a:gd name="connsiteY11" fmla="*/ 123151 h 129309"/>
                    <a:gd name="connsiteX12" fmla="*/ 92363 w 370622"/>
                    <a:gd name="connsiteY12" fmla="*/ 126230 h 129309"/>
                    <a:gd name="connsiteX13" fmla="*/ 61575 w 370622"/>
                    <a:gd name="connsiteY13" fmla="*/ 129309 h 129309"/>
                    <a:gd name="connsiteX14" fmla="*/ 30788 w 370622"/>
                    <a:gd name="connsiteY14" fmla="*/ 126230 h 129309"/>
                    <a:gd name="connsiteX15" fmla="*/ 27709 w 370622"/>
                    <a:gd name="connsiteY15" fmla="*/ 116994 h 129309"/>
                    <a:gd name="connsiteX16" fmla="*/ 18472 w 370622"/>
                    <a:gd name="connsiteY16" fmla="*/ 86206 h 129309"/>
                    <a:gd name="connsiteX17" fmla="*/ 6157 w 370622"/>
                    <a:gd name="connsiteY17" fmla="*/ 67733 h 129309"/>
                    <a:gd name="connsiteX18" fmla="*/ 0 w 370622"/>
                    <a:gd name="connsiteY18" fmla="*/ 58497 h 129309"/>
                    <a:gd name="connsiteX19" fmla="*/ 3079 w 370622"/>
                    <a:gd name="connsiteY19" fmla="*/ 40024 h 129309"/>
                    <a:gd name="connsiteX20" fmla="*/ 12315 w 370622"/>
                    <a:gd name="connsiteY20" fmla="*/ 30788 h 129309"/>
                    <a:gd name="connsiteX21" fmla="*/ 43103 w 370622"/>
                    <a:gd name="connsiteY21" fmla="*/ 21551 h 129309"/>
                    <a:gd name="connsiteX22" fmla="*/ 101600 w 370622"/>
                    <a:gd name="connsiteY22" fmla="*/ 18472 h 129309"/>
                    <a:gd name="connsiteX23" fmla="*/ 110836 w 370622"/>
                    <a:gd name="connsiteY23" fmla="*/ 9236 h 129309"/>
                    <a:gd name="connsiteX24" fmla="*/ 132388 w 370622"/>
                    <a:gd name="connsiteY24" fmla="*/ 6157 h 129309"/>
                    <a:gd name="connsiteX25" fmla="*/ 169333 w 370622"/>
                    <a:gd name="connsiteY25" fmla="*/ 0 h 129309"/>
                    <a:gd name="connsiteX26" fmla="*/ 230909 w 370622"/>
                    <a:gd name="connsiteY26" fmla="*/ 6157 h 129309"/>
                    <a:gd name="connsiteX27" fmla="*/ 249382 w 370622"/>
                    <a:gd name="connsiteY27" fmla="*/ 9236 h 129309"/>
                    <a:gd name="connsiteX28" fmla="*/ 286327 w 370622"/>
                    <a:gd name="connsiteY28" fmla="*/ 18472 h 129309"/>
                    <a:gd name="connsiteX29" fmla="*/ 295563 w 370622"/>
                    <a:gd name="connsiteY29" fmla="*/ 21551 h 129309"/>
                    <a:gd name="connsiteX30" fmla="*/ 310957 w 370622"/>
                    <a:gd name="connsiteY30" fmla="*/ 24630 h 129309"/>
                    <a:gd name="connsiteX31" fmla="*/ 320194 w 370622"/>
                    <a:gd name="connsiteY31" fmla="*/ 27709 h 129309"/>
                    <a:gd name="connsiteX32" fmla="*/ 369454 w 370622"/>
                    <a:gd name="connsiteY32" fmla="*/ 4618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0622" h="129309">
                      <a:moveTo>
                        <a:pt x="369454" y="46182"/>
                      </a:moveTo>
                      <a:cubicBezTo>
                        <a:pt x="375098" y="51313"/>
                        <a:pt x="358707" y="53850"/>
                        <a:pt x="354060" y="58497"/>
                      </a:cubicBezTo>
                      <a:cubicBezTo>
                        <a:pt x="351444" y="61113"/>
                        <a:pt x="350272" y="64891"/>
                        <a:pt x="347903" y="67733"/>
                      </a:cubicBezTo>
                      <a:cubicBezTo>
                        <a:pt x="345115" y="71078"/>
                        <a:pt x="341745" y="73890"/>
                        <a:pt x="338666" y="76969"/>
                      </a:cubicBezTo>
                      <a:cubicBezTo>
                        <a:pt x="337640" y="82100"/>
                        <a:pt x="338491" y="88009"/>
                        <a:pt x="335588" y="92363"/>
                      </a:cubicBezTo>
                      <a:cubicBezTo>
                        <a:pt x="333788" y="95063"/>
                        <a:pt x="329597" y="95442"/>
                        <a:pt x="326351" y="95442"/>
                      </a:cubicBezTo>
                      <a:cubicBezTo>
                        <a:pt x="306825" y="95442"/>
                        <a:pt x="287353" y="93389"/>
                        <a:pt x="267854" y="92363"/>
                      </a:cubicBezTo>
                      <a:cubicBezTo>
                        <a:pt x="246303" y="93389"/>
                        <a:pt x="224701" y="93650"/>
                        <a:pt x="203200" y="95442"/>
                      </a:cubicBezTo>
                      <a:cubicBezTo>
                        <a:pt x="193911" y="96216"/>
                        <a:pt x="192720" y="100682"/>
                        <a:pt x="184727" y="104679"/>
                      </a:cubicBezTo>
                      <a:cubicBezTo>
                        <a:pt x="181824" y="106130"/>
                        <a:pt x="178570" y="106731"/>
                        <a:pt x="175491" y="107757"/>
                      </a:cubicBezTo>
                      <a:cubicBezTo>
                        <a:pt x="172412" y="109810"/>
                        <a:pt x="169690" y="112541"/>
                        <a:pt x="166254" y="113915"/>
                      </a:cubicBezTo>
                      <a:cubicBezTo>
                        <a:pt x="145795" y="122099"/>
                        <a:pt x="136940" y="120442"/>
                        <a:pt x="113915" y="123151"/>
                      </a:cubicBezTo>
                      <a:cubicBezTo>
                        <a:pt x="106708" y="123999"/>
                        <a:pt x="99570" y="125382"/>
                        <a:pt x="92363" y="126230"/>
                      </a:cubicBezTo>
                      <a:cubicBezTo>
                        <a:pt x="82120" y="127435"/>
                        <a:pt x="71838" y="128283"/>
                        <a:pt x="61575" y="129309"/>
                      </a:cubicBezTo>
                      <a:cubicBezTo>
                        <a:pt x="51313" y="128283"/>
                        <a:pt x="40481" y="129755"/>
                        <a:pt x="30788" y="126230"/>
                      </a:cubicBezTo>
                      <a:cubicBezTo>
                        <a:pt x="27738" y="125121"/>
                        <a:pt x="28601" y="120114"/>
                        <a:pt x="27709" y="116994"/>
                      </a:cubicBezTo>
                      <a:cubicBezTo>
                        <a:pt x="25557" y="109464"/>
                        <a:pt x="22131" y="91694"/>
                        <a:pt x="18472" y="86206"/>
                      </a:cubicBezTo>
                      <a:lnTo>
                        <a:pt x="6157" y="67733"/>
                      </a:lnTo>
                      <a:lnTo>
                        <a:pt x="0" y="58497"/>
                      </a:lnTo>
                      <a:cubicBezTo>
                        <a:pt x="1026" y="52339"/>
                        <a:pt x="544" y="45729"/>
                        <a:pt x="3079" y="40024"/>
                      </a:cubicBezTo>
                      <a:cubicBezTo>
                        <a:pt x="4847" y="36045"/>
                        <a:pt x="8970" y="33575"/>
                        <a:pt x="12315" y="30788"/>
                      </a:cubicBezTo>
                      <a:cubicBezTo>
                        <a:pt x="23104" y="21797"/>
                        <a:pt x="26685" y="22814"/>
                        <a:pt x="43103" y="21551"/>
                      </a:cubicBezTo>
                      <a:cubicBezTo>
                        <a:pt x="62571" y="20053"/>
                        <a:pt x="82101" y="19498"/>
                        <a:pt x="101600" y="18472"/>
                      </a:cubicBezTo>
                      <a:cubicBezTo>
                        <a:pt x="104679" y="15393"/>
                        <a:pt x="106794" y="10853"/>
                        <a:pt x="110836" y="9236"/>
                      </a:cubicBezTo>
                      <a:cubicBezTo>
                        <a:pt x="117574" y="6541"/>
                        <a:pt x="125220" y="7289"/>
                        <a:pt x="132388" y="6157"/>
                      </a:cubicBezTo>
                      <a:lnTo>
                        <a:pt x="169333" y="0"/>
                      </a:lnTo>
                      <a:cubicBezTo>
                        <a:pt x="197972" y="2387"/>
                        <a:pt x="205098" y="2470"/>
                        <a:pt x="230909" y="6157"/>
                      </a:cubicBezTo>
                      <a:cubicBezTo>
                        <a:pt x="237089" y="7040"/>
                        <a:pt x="243288" y="7882"/>
                        <a:pt x="249382" y="9236"/>
                      </a:cubicBezTo>
                      <a:cubicBezTo>
                        <a:pt x="261774" y="11990"/>
                        <a:pt x="274285" y="14457"/>
                        <a:pt x="286327" y="18472"/>
                      </a:cubicBezTo>
                      <a:cubicBezTo>
                        <a:pt x="289406" y="19498"/>
                        <a:pt x="292415" y="20764"/>
                        <a:pt x="295563" y="21551"/>
                      </a:cubicBezTo>
                      <a:cubicBezTo>
                        <a:pt x="300640" y="22820"/>
                        <a:pt x="305880" y="23361"/>
                        <a:pt x="310957" y="24630"/>
                      </a:cubicBezTo>
                      <a:cubicBezTo>
                        <a:pt x="314106" y="25417"/>
                        <a:pt x="316962" y="27415"/>
                        <a:pt x="320194" y="27709"/>
                      </a:cubicBezTo>
                      <a:cubicBezTo>
                        <a:pt x="328370" y="28452"/>
                        <a:pt x="363810" y="41051"/>
                        <a:pt x="369454" y="4618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Freeform: Shape 67">
                  <a:extLst>
                    <a:ext uri="{FF2B5EF4-FFF2-40B4-BE49-F238E27FC236}">
                      <a16:creationId xmlns:a16="http://schemas.microsoft.com/office/drawing/2014/main" id="{F2B37C48-0EB9-4A5E-801F-91519D6346DB}"/>
                    </a:ext>
                  </a:extLst>
                </p:cNvPr>
                <p:cNvSpPr/>
                <p:nvPr/>
              </p:nvSpPr>
              <p:spPr>
                <a:xfrm>
                  <a:off x="5178085" y="4224536"/>
                  <a:ext cx="156652" cy="36238"/>
                </a:xfrm>
                <a:custGeom>
                  <a:avLst/>
                  <a:gdLst>
                    <a:gd name="connsiteX0" fmla="*/ 27709 w 379731"/>
                    <a:gd name="connsiteY0" fmla="*/ 18473 h 95443"/>
                    <a:gd name="connsiteX1" fmla="*/ 107757 w 379731"/>
                    <a:gd name="connsiteY1" fmla="*/ 15394 h 95443"/>
                    <a:gd name="connsiteX2" fmla="*/ 129309 w 379731"/>
                    <a:gd name="connsiteY2" fmla="*/ 6158 h 95443"/>
                    <a:gd name="connsiteX3" fmla="*/ 153939 w 379731"/>
                    <a:gd name="connsiteY3" fmla="*/ 0 h 95443"/>
                    <a:gd name="connsiteX4" fmla="*/ 372533 w 379731"/>
                    <a:gd name="connsiteY4" fmla="*/ 6158 h 95443"/>
                    <a:gd name="connsiteX5" fmla="*/ 375612 w 379731"/>
                    <a:gd name="connsiteY5" fmla="*/ 15394 h 95443"/>
                    <a:gd name="connsiteX6" fmla="*/ 372533 w 379731"/>
                    <a:gd name="connsiteY6" fmla="*/ 64655 h 95443"/>
                    <a:gd name="connsiteX7" fmla="*/ 277090 w 379731"/>
                    <a:gd name="connsiteY7" fmla="*/ 73891 h 95443"/>
                    <a:gd name="connsiteX8" fmla="*/ 267854 w 379731"/>
                    <a:gd name="connsiteY8" fmla="*/ 76970 h 95443"/>
                    <a:gd name="connsiteX9" fmla="*/ 249381 w 379731"/>
                    <a:gd name="connsiteY9" fmla="*/ 89285 h 95443"/>
                    <a:gd name="connsiteX10" fmla="*/ 221672 w 379731"/>
                    <a:gd name="connsiteY10" fmla="*/ 95443 h 95443"/>
                    <a:gd name="connsiteX11" fmla="*/ 80048 w 379731"/>
                    <a:gd name="connsiteY11" fmla="*/ 92364 h 95443"/>
                    <a:gd name="connsiteX12" fmla="*/ 49260 w 379731"/>
                    <a:gd name="connsiteY12" fmla="*/ 86206 h 95443"/>
                    <a:gd name="connsiteX13" fmla="*/ 18472 w 379731"/>
                    <a:gd name="connsiteY13" fmla="*/ 73891 h 95443"/>
                    <a:gd name="connsiteX14" fmla="*/ 9236 w 379731"/>
                    <a:gd name="connsiteY14" fmla="*/ 67734 h 95443"/>
                    <a:gd name="connsiteX15" fmla="*/ 0 w 379731"/>
                    <a:gd name="connsiteY15" fmla="*/ 64655 h 95443"/>
                    <a:gd name="connsiteX16" fmla="*/ 6157 w 379731"/>
                    <a:gd name="connsiteY16" fmla="*/ 40025 h 95443"/>
                    <a:gd name="connsiteX17" fmla="*/ 27709 w 379731"/>
                    <a:gd name="connsiteY17" fmla="*/ 18473 h 9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9731" h="95443">
                      <a:moveTo>
                        <a:pt x="27709" y="18473"/>
                      </a:moveTo>
                      <a:cubicBezTo>
                        <a:pt x="54392" y="17447"/>
                        <a:pt x="81118" y="17231"/>
                        <a:pt x="107757" y="15394"/>
                      </a:cubicBezTo>
                      <a:cubicBezTo>
                        <a:pt x="114548" y="14926"/>
                        <a:pt x="123708" y="8025"/>
                        <a:pt x="129309" y="6158"/>
                      </a:cubicBezTo>
                      <a:cubicBezTo>
                        <a:pt x="137337" y="3482"/>
                        <a:pt x="153939" y="0"/>
                        <a:pt x="153939" y="0"/>
                      </a:cubicBezTo>
                      <a:cubicBezTo>
                        <a:pt x="226804" y="2053"/>
                        <a:pt x="299815" y="1108"/>
                        <a:pt x="372533" y="6158"/>
                      </a:cubicBezTo>
                      <a:cubicBezTo>
                        <a:pt x="375770" y="6383"/>
                        <a:pt x="375612" y="12149"/>
                        <a:pt x="375612" y="15394"/>
                      </a:cubicBezTo>
                      <a:cubicBezTo>
                        <a:pt x="375612" y="31846"/>
                        <a:pt x="386680" y="56255"/>
                        <a:pt x="372533" y="64655"/>
                      </a:cubicBezTo>
                      <a:cubicBezTo>
                        <a:pt x="345049" y="80973"/>
                        <a:pt x="277090" y="73891"/>
                        <a:pt x="277090" y="73891"/>
                      </a:cubicBezTo>
                      <a:cubicBezTo>
                        <a:pt x="274011" y="74917"/>
                        <a:pt x="270691" y="75394"/>
                        <a:pt x="267854" y="76970"/>
                      </a:cubicBezTo>
                      <a:cubicBezTo>
                        <a:pt x="261385" y="80564"/>
                        <a:pt x="256402" y="86945"/>
                        <a:pt x="249381" y="89285"/>
                      </a:cubicBezTo>
                      <a:cubicBezTo>
                        <a:pt x="234223" y="94338"/>
                        <a:pt x="243346" y="91830"/>
                        <a:pt x="221672" y="95443"/>
                      </a:cubicBezTo>
                      <a:cubicBezTo>
                        <a:pt x="174464" y="94417"/>
                        <a:pt x="127200" y="94890"/>
                        <a:pt x="80048" y="92364"/>
                      </a:cubicBezTo>
                      <a:cubicBezTo>
                        <a:pt x="69597" y="91804"/>
                        <a:pt x="49260" y="86206"/>
                        <a:pt x="49260" y="86206"/>
                      </a:cubicBezTo>
                      <a:cubicBezTo>
                        <a:pt x="28478" y="72352"/>
                        <a:pt x="54342" y="88239"/>
                        <a:pt x="18472" y="73891"/>
                      </a:cubicBezTo>
                      <a:cubicBezTo>
                        <a:pt x="15037" y="72517"/>
                        <a:pt x="12545" y="69389"/>
                        <a:pt x="9236" y="67734"/>
                      </a:cubicBezTo>
                      <a:cubicBezTo>
                        <a:pt x="6333" y="66283"/>
                        <a:pt x="3079" y="65681"/>
                        <a:pt x="0" y="64655"/>
                      </a:cubicBezTo>
                      <a:cubicBezTo>
                        <a:pt x="445" y="62431"/>
                        <a:pt x="3451" y="44084"/>
                        <a:pt x="6157" y="40025"/>
                      </a:cubicBezTo>
                      <a:lnTo>
                        <a:pt x="27709" y="18473"/>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Freeform: Shape 68">
                  <a:extLst>
                    <a:ext uri="{FF2B5EF4-FFF2-40B4-BE49-F238E27FC236}">
                      <a16:creationId xmlns:a16="http://schemas.microsoft.com/office/drawing/2014/main" id="{0F0FA709-C064-4CC5-85D6-13B972457538}"/>
                    </a:ext>
                  </a:extLst>
                </p:cNvPr>
                <p:cNvSpPr/>
                <p:nvPr/>
              </p:nvSpPr>
              <p:spPr>
                <a:xfrm>
                  <a:off x="5376221" y="4263042"/>
                  <a:ext cx="78626" cy="72545"/>
                </a:xfrm>
                <a:custGeom>
                  <a:avLst/>
                  <a:gdLst>
                    <a:gd name="connsiteX0" fmla="*/ 76970 w 190593"/>
                    <a:gd name="connsiteY0" fmla="*/ 183 h 191068"/>
                    <a:gd name="connsiteX1" fmla="*/ 86207 w 190593"/>
                    <a:gd name="connsiteY1" fmla="*/ 21735 h 191068"/>
                    <a:gd name="connsiteX2" fmla="*/ 92364 w 190593"/>
                    <a:gd name="connsiteY2" fmla="*/ 30971 h 191068"/>
                    <a:gd name="connsiteX3" fmla="*/ 104679 w 190593"/>
                    <a:gd name="connsiteY3" fmla="*/ 55602 h 191068"/>
                    <a:gd name="connsiteX4" fmla="*/ 144704 w 190593"/>
                    <a:gd name="connsiteY4" fmla="*/ 52523 h 191068"/>
                    <a:gd name="connsiteX5" fmla="*/ 163176 w 190593"/>
                    <a:gd name="connsiteY5" fmla="*/ 64838 h 191068"/>
                    <a:gd name="connsiteX6" fmla="*/ 166255 w 190593"/>
                    <a:gd name="connsiteY6" fmla="*/ 74074 h 191068"/>
                    <a:gd name="connsiteX7" fmla="*/ 175491 w 190593"/>
                    <a:gd name="connsiteY7" fmla="*/ 80232 h 191068"/>
                    <a:gd name="connsiteX8" fmla="*/ 178570 w 190593"/>
                    <a:gd name="connsiteY8" fmla="*/ 89468 h 191068"/>
                    <a:gd name="connsiteX9" fmla="*/ 184728 w 190593"/>
                    <a:gd name="connsiteY9" fmla="*/ 98705 h 191068"/>
                    <a:gd name="connsiteX10" fmla="*/ 169334 w 190593"/>
                    <a:gd name="connsiteY10" fmla="*/ 191068 h 191068"/>
                    <a:gd name="connsiteX11" fmla="*/ 73891 w 190593"/>
                    <a:gd name="connsiteY11" fmla="*/ 187989 h 191068"/>
                    <a:gd name="connsiteX12" fmla="*/ 52340 w 190593"/>
                    <a:gd name="connsiteY12" fmla="*/ 175674 h 191068"/>
                    <a:gd name="connsiteX13" fmla="*/ 43104 w 190593"/>
                    <a:gd name="connsiteY13" fmla="*/ 172596 h 191068"/>
                    <a:gd name="connsiteX14" fmla="*/ 21552 w 190593"/>
                    <a:gd name="connsiteY14" fmla="*/ 163359 h 191068"/>
                    <a:gd name="connsiteX15" fmla="*/ 9237 w 190593"/>
                    <a:gd name="connsiteY15" fmla="*/ 129493 h 191068"/>
                    <a:gd name="connsiteX16" fmla="*/ 6158 w 190593"/>
                    <a:gd name="connsiteY16" fmla="*/ 120256 h 191068"/>
                    <a:gd name="connsiteX17" fmla="*/ 0 w 190593"/>
                    <a:gd name="connsiteY17" fmla="*/ 86389 h 191068"/>
                    <a:gd name="connsiteX18" fmla="*/ 3079 w 190593"/>
                    <a:gd name="connsiteY18" fmla="*/ 37129 h 191068"/>
                    <a:gd name="connsiteX19" fmla="*/ 6158 w 190593"/>
                    <a:gd name="connsiteY19" fmla="*/ 27893 h 191068"/>
                    <a:gd name="connsiteX20" fmla="*/ 15394 w 190593"/>
                    <a:gd name="connsiteY20" fmla="*/ 21735 h 191068"/>
                    <a:gd name="connsiteX21" fmla="*/ 21552 w 190593"/>
                    <a:gd name="connsiteY21" fmla="*/ 12499 h 191068"/>
                    <a:gd name="connsiteX22" fmla="*/ 76970 w 190593"/>
                    <a:gd name="connsiteY22" fmla="*/ 183 h 191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0593" h="191068">
                      <a:moveTo>
                        <a:pt x="76970" y="183"/>
                      </a:moveTo>
                      <a:cubicBezTo>
                        <a:pt x="87746" y="1722"/>
                        <a:pt x="82712" y="14744"/>
                        <a:pt x="86207" y="21735"/>
                      </a:cubicBezTo>
                      <a:cubicBezTo>
                        <a:pt x="87862" y="25044"/>
                        <a:pt x="91065" y="27507"/>
                        <a:pt x="92364" y="30971"/>
                      </a:cubicBezTo>
                      <a:cubicBezTo>
                        <a:pt x="101802" y="56140"/>
                        <a:pt x="87162" y="38083"/>
                        <a:pt x="104679" y="55602"/>
                      </a:cubicBezTo>
                      <a:cubicBezTo>
                        <a:pt x="118021" y="54576"/>
                        <a:pt x="131323" y="52523"/>
                        <a:pt x="144704" y="52523"/>
                      </a:cubicBezTo>
                      <a:cubicBezTo>
                        <a:pt x="156189" y="52523"/>
                        <a:pt x="158536" y="55558"/>
                        <a:pt x="163176" y="64838"/>
                      </a:cubicBezTo>
                      <a:cubicBezTo>
                        <a:pt x="164627" y="67741"/>
                        <a:pt x="164228" y="71540"/>
                        <a:pt x="166255" y="74074"/>
                      </a:cubicBezTo>
                      <a:cubicBezTo>
                        <a:pt x="168566" y="76963"/>
                        <a:pt x="172412" y="78179"/>
                        <a:pt x="175491" y="80232"/>
                      </a:cubicBezTo>
                      <a:cubicBezTo>
                        <a:pt x="176517" y="83311"/>
                        <a:pt x="177119" y="86565"/>
                        <a:pt x="178570" y="89468"/>
                      </a:cubicBezTo>
                      <a:cubicBezTo>
                        <a:pt x="180225" y="92778"/>
                        <a:pt x="184605" y="95007"/>
                        <a:pt x="184728" y="98705"/>
                      </a:cubicBezTo>
                      <a:cubicBezTo>
                        <a:pt x="187519" y="182415"/>
                        <a:pt x="202710" y="166036"/>
                        <a:pt x="169334" y="191068"/>
                      </a:cubicBezTo>
                      <a:cubicBezTo>
                        <a:pt x="137520" y="190042"/>
                        <a:pt x="105667" y="189858"/>
                        <a:pt x="73891" y="187989"/>
                      </a:cubicBezTo>
                      <a:cubicBezTo>
                        <a:pt x="64052" y="187410"/>
                        <a:pt x="60507" y="180341"/>
                        <a:pt x="52340" y="175674"/>
                      </a:cubicBezTo>
                      <a:cubicBezTo>
                        <a:pt x="49522" y="174064"/>
                        <a:pt x="46087" y="173874"/>
                        <a:pt x="43104" y="172596"/>
                      </a:cubicBezTo>
                      <a:cubicBezTo>
                        <a:pt x="16460" y="161178"/>
                        <a:pt x="43221" y="170583"/>
                        <a:pt x="21552" y="163359"/>
                      </a:cubicBezTo>
                      <a:cubicBezTo>
                        <a:pt x="8643" y="143997"/>
                        <a:pt x="20995" y="164768"/>
                        <a:pt x="9237" y="129493"/>
                      </a:cubicBezTo>
                      <a:cubicBezTo>
                        <a:pt x="8211" y="126414"/>
                        <a:pt x="6945" y="123405"/>
                        <a:pt x="6158" y="120256"/>
                      </a:cubicBezTo>
                      <a:cubicBezTo>
                        <a:pt x="4006" y="111649"/>
                        <a:pt x="1373" y="94625"/>
                        <a:pt x="0" y="86389"/>
                      </a:cubicBezTo>
                      <a:cubicBezTo>
                        <a:pt x="1026" y="69969"/>
                        <a:pt x="1357" y="53491"/>
                        <a:pt x="3079" y="37129"/>
                      </a:cubicBezTo>
                      <a:cubicBezTo>
                        <a:pt x="3419" y="33902"/>
                        <a:pt x="4131" y="30427"/>
                        <a:pt x="6158" y="27893"/>
                      </a:cubicBezTo>
                      <a:cubicBezTo>
                        <a:pt x="8469" y="25004"/>
                        <a:pt x="12315" y="23788"/>
                        <a:pt x="15394" y="21735"/>
                      </a:cubicBezTo>
                      <a:cubicBezTo>
                        <a:pt x="17447" y="18656"/>
                        <a:pt x="18663" y="14810"/>
                        <a:pt x="21552" y="12499"/>
                      </a:cubicBezTo>
                      <a:cubicBezTo>
                        <a:pt x="28241" y="7148"/>
                        <a:pt x="66194" y="-1356"/>
                        <a:pt x="76970" y="18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Freeform: Shape 69">
                  <a:extLst>
                    <a:ext uri="{FF2B5EF4-FFF2-40B4-BE49-F238E27FC236}">
                      <a16:creationId xmlns:a16="http://schemas.microsoft.com/office/drawing/2014/main" id="{26D85EDB-1DBF-43ED-B035-B90E102510C1}"/>
                    </a:ext>
                  </a:extLst>
                </p:cNvPr>
                <p:cNvSpPr/>
                <p:nvPr/>
              </p:nvSpPr>
              <p:spPr>
                <a:xfrm>
                  <a:off x="5378762" y="4365972"/>
                  <a:ext cx="76206" cy="79497"/>
                </a:xfrm>
                <a:custGeom>
                  <a:avLst/>
                  <a:gdLst>
                    <a:gd name="connsiteX0" fmla="*/ 43103 w 184727"/>
                    <a:gd name="connsiteY0" fmla="*/ 20 h 209377"/>
                    <a:gd name="connsiteX1" fmla="*/ 49261 w 184727"/>
                    <a:gd name="connsiteY1" fmla="*/ 15414 h 209377"/>
                    <a:gd name="connsiteX2" fmla="*/ 92364 w 184727"/>
                    <a:gd name="connsiteY2" fmla="*/ 49280 h 209377"/>
                    <a:gd name="connsiteX3" fmla="*/ 113915 w 184727"/>
                    <a:gd name="connsiteY3" fmla="*/ 64674 h 209377"/>
                    <a:gd name="connsiteX4" fmla="*/ 123152 w 184727"/>
                    <a:gd name="connsiteY4" fmla="*/ 73911 h 209377"/>
                    <a:gd name="connsiteX5" fmla="*/ 126230 w 184727"/>
                    <a:gd name="connsiteY5" fmla="*/ 83147 h 209377"/>
                    <a:gd name="connsiteX6" fmla="*/ 153939 w 184727"/>
                    <a:gd name="connsiteY6" fmla="*/ 95462 h 209377"/>
                    <a:gd name="connsiteX7" fmla="*/ 184727 w 184727"/>
                    <a:gd name="connsiteY7" fmla="*/ 101620 h 209377"/>
                    <a:gd name="connsiteX8" fmla="*/ 175491 w 184727"/>
                    <a:gd name="connsiteY8" fmla="*/ 110856 h 209377"/>
                    <a:gd name="connsiteX9" fmla="*/ 150861 w 184727"/>
                    <a:gd name="connsiteY9" fmla="*/ 117014 h 209377"/>
                    <a:gd name="connsiteX10" fmla="*/ 132388 w 184727"/>
                    <a:gd name="connsiteY10" fmla="*/ 129329 h 209377"/>
                    <a:gd name="connsiteX11" fmla="*/ 126230 w 184727"/>
                    <a:gd name="connsiteY11" fmla="*/ 147802 h 209377"/>
                    <a:gd name="connsiteX12" fmla="*/ 113915 w 184727"/>
                    <a:gd name="connsiteY12" fmla="*/ 206299 h 209377"/>
                    <a:gd name="connsiteX13" fmla="*/ 104679 w 184727"/>
                    <a:gd name="connsiteY13" fmla="*/ 209377 h 209377"/>
                    <a:gd name="connsiteX14" fmla="*/ 64655 w 184727"/>
                    <a:gd name="connsiteY14" fmla="*/ 206299 h 209377"/>
                    <a:gd name="connsiteX15" fmla="*/ 49261 w 184727"/>
                    <a:gd name="connsiteY15" fmla="*/ 187826 h 209377"/>
                    <a:gd name="connsiteX16" fmla="*/ 18473 w 184727"/>
                    <a:gd name="connsiteY16" fmla="*/ 157038 h 209377"/>
                    <a:gd name="connsiteX17" fmla="*/ 9236 w 184727"/>
                    <a:gd name="connsiteY17" fmla="*/ 144723 h 209377"/>
                    <a:gd name="connsiteX18" fmla="*/ 6158 w 184727"/>
                    <a:gd name="connsiteY18" fmla="*/ 135486 h 209377"/>
                    <a:gd name="connsiteX19" fmla="*/ 0 w 184727"/>
                    <a:gd name="connsiteY19" fmla="*/ 126250 h 209377"/>
                    <a:gd name="connsiteX20" fmla="*/ 3079 w 184727"/>
                    <a:gd name="connsiteY20" fmla="*/ 70832 h 209377"/>
                    <a:gd name="connsiteX21" fmla="*/ 12315 w 184727"/>
                    <a:gd name="connsiteY21" fmla="*/ 64674 h 209377"/>
                    <a:gd name="connsiteX22" fmla="*/ 18473 w 184727"/>
                    <a:gd name="connsiteY22" fmla="*/ 55438 h 209377"/>
                    <a:gd name="connsiteX23" fmla="*/ 21552 w 184727"/>
                    <a:gd name="connsiteY23" fmla="*/ 12335 h 209377"/>
                    <a:gd name="connsiteX24" fmla="*/ 43103 w 184727"/>
                    <a:gd name="connsiteY24" fmla="*/ 20 h 20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727" h="209377">
                      <a:moveTo>
                        <a:pt x="43103" y="20"/>
                      </a:moveTo>
                      <a:cubicBezTo>
                        <a:pt x="47721" y="533"/>
                        <a:pt x="45500" y="11364"/>
                        <a:pt x="49261" y="15414"/>
                      </a:cubicBezTo>
                      <a:cubicBezTo>
                        <a:pt x="104655" y="75070"/>
                        <a:pt x="66255" y="27523"/>
                        <a:pt x="92364" y="49280"/>
                      </a:cubicBezTo>
                      <a:cubicBezTo>
                        <a:pt x="111089" y="64884"/>
                        <a:pt x="91124" y="53279"/>
                        <a:pt x="113915" y="64674"/>
                      </a:cubicBezTo>
                      <a:cubicBezTo>
                        <a:pt x="116994" y="67753"/>
                        <a:pt x="120737" y="70288"/>
                        <a:pt x="123152" y="73911"/>
                      </a:cubicBezTo>
                      <a:cubicBezTo>
                        <a:pt x="124952" y="76611"/>
                        <a:pt x="124203" y="80613"/>
                        <a:pt x="126230" y="83147"/>
                      </a:cubicBezTo>
                      <a:cubicBezTo>
                        <a:pt x="131144" y="89290"/>
                        <a:pt x="149010" y="94476"/>
                        <a:pt x="153939" y="95462"/>
                      </a:cubicBezTo>
                      <a:lnTo>
                        <a:pt x="184727" y="101620"/>
                      </a:lnTo>
                      <a:cubicBezTo>
                        <a:pt x="181648" y="104699"/>
                        <a:pt x="179385" y="108909"/>
                        <a:pt x="175491" y="110856"/>
                      </a:cubicBezTo>
                      <a:cubicBezTo>
                        <a:pt x="148188" y="124508"/>
                        <a:pt x="170473" y="106118"/>
                        <a:pt x="150861" y="117014"/>
                      </a:cubicBezTo>
                      <a:cubicBezTo>
                        <a:pt x="144392" y="120608"/>
                        <a:pt x="132388" y="129329"/>
                        <a:pt x="132388" y="129329"/>
                      </a:cubicBezTo>
                      <a:cubicBezTo>
                        <a:pt x="130335" y="135487"/>
                        <a:pt x="126635" y="141324"/>
                        <a:pt x="126230" y="147802"/>
                      </a:cubicBezTo>
                      <a:cubicBezTo>
                        <a:pt x="124594" y="173979"/>
                        <a:pt x="134332" y="192688"/>
                        <a:pt x="113915" y="206299"/>
                      </a:cubicBezTo>
                      <a:cubicBezTo>
                        <a:pt x="111215" y="208099"/>
                        <a:pt x="107758" y="208351"/>
                        <a:pt x="104679" y="209377"/>
                      </a:cubicBezTo>
                      <a:cubicBezTo>
                        <a:pt x="91338" y="208351"/>
                        <a:pt x="77636" y="209544"/>
                        <a:pt x="64655" y="206299"/>
                      </a:cubicBezTo>
                      <a:cubicBezTo>
                        <a:pt x="59582" y="205031"/>
                        <a:pt x="52072" y="191691"/>
                        <a:pt x="49261" y="187826"/>
                      </a:cubicBezTo>
                      <a:cubicBezTo>
                        <a:pt x="29046" y="160030"/>
                        <a:pt x="39515" y="167560"/>
                        <a:pt x="18473" y="157038"/>
                      </a:cubicBezTo>
                      <a:cubicBezTo>
                        <a:pt x="15394" y="152933"/>
                        <a:pt x="11782" y="149178"/>
                        <a:pt x="9236" y="144723"/>
                      </a:cubicBezTo>
                      <a:cubicBezTo>
                        <a:pt x="7626" y="141905"/>
                        <a:pt x="7609" y="138389"/>
                        <a:pt x="6158" y="135486"/>
                      </a:cubicBezTo>
                      <a:cubicBezTo>
                        <a:pt x="4503" y="132176"/>
                        <a:pt x="2053" y="129329"/>
                        <a:pt x="0" y="126250"/>
                      </a:cubicBezTo>
                      <a:cubicBezTo>
                        <a:pt x="1026" y="107777"/>
                        <a:pt x="-549" y="88974"/>
                        <a:pt x="3079" y="70832"/>
                      </a:cubicBezTo>
                      <a:cubicBezTo>
                        <a:pt x="3805" y="67204"/>
                        <a:pt x="9699" y="67290"/>
                        <a:pt x="12315" y="64674"/>
                      </a:cubicBezTo>
                      <a:cubicBezTo>
                        <a:pt x="14931" y="62058"/>
                        <a:pt x="16420" y="58517"/>
                        <a:pt x="18473" y="55438"/>
                      </a:cubicBezTo>
                      <a:cubicBezTo>
                        <a:pt x="19499" y="41070"/>
                        <a:pt x="19049" y="26520"/>
                        <a:pt x="21552" y="12335"/>
                      </a:cubicBezTo>
                      <a:cubicBezTo>
                        <a:pt x="22195" y="8691"/>
                        <a:pt x="38485" y="-493"/>
                        <a:pt x="43103" y="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6" name="Group 5">
              <a:extLst>
                <a:ext uri="{FF2B5EF4-FFF2-40B4-BE49-F238E27FC236}">
                  <a16:creationId xmlns:a16="http://schemas.microsoft.com/office/drawing/2014/main" id="{8C102472-0F15-47FF-946A-EA126CC0B7D3}"/>
                </a:ext>
              </a:extLst>
            </p:cNvPr>
            <p:cNvGrpSpPr/>
            <p:nvPr/>
          </p:nvGrpSpPr>
          <p:grpSpPr>
            <a:xfrm>
              <a:off x="5667376" y="3340992"/>
              <a:ext cx="514350" cy="1247967"/>
              <a:chOff x="4924425" y="3143250"/>
              <a:chExt cx="684291" cy="1409892"/>
            </a:xfrm>
          </p:grpSpPr>
          <p:grpSp>
            <p:nvGrpSpPr>
              <p:cNvPr id="7" name="Group 6">
                <a:extLst>
                  <a:ext uri="{FF2B5EF4-FFF2-40B4-BE49-F238E27FC236}">
                    <a16:creationId xmlns:a16="http://schemas.microsoft.com/office/drawing/2014/main" id="{1DA6B0EB-723C-4657-968E-C7B5CBCFD497}"/>
                  </a:ext>
                </a:extLst>
              </p:cNvPr>
              <p:cNvGrpSpPr/>
              <p:nvPr/>
            </p:nvGrpSpPr>
            <p:grpSpPr>
              <a:xfrm>
                <a:off x="4924425" y="3143250"/>
                <a:ext cx="666940" cy="747127"/>
                <a:chOff x="4924425" y="3143250"/>
                <a:chExt cx="666940" cy="747127"/>
              </a:xfrm>
            </p:grpSpPr>
            <p:sp>
              <p:nvSpPr>
                <p:cNvPr id="24" name="Freeform: Shape 23">
                  <a:extLst>
                    <a:ext uri="{FF2B5EF4-FFF2-40B4-BE49-F238E27FC236}">
                      <a16:creationId xmlns:a16="http://schemas.microsoft.com/office/drawing/2014/main" id="{95CC7742-773B-4B83-938E-38D0CEEA19F2}"/>
                    </a:ext>
                  </a:extLst>
                </p:cNvPr>
                <p:cNvSpPr/>
                <p:nvPr/>
              </p:nvSpPr>
              <p:spPr>
                <a:xfrm>
                  <a:off x="5232699" y="3164291"/>
                  <a:ext cx="86375" cy="163562"/>
                </a:xfrm>
                <a:custGeom>
                  <a:avLst/>
                  <a:gdLst>
                    <a:gd name="connsiteX0" fmla="*/ 0 w 209377"/>
                    <a:gd name="connsiteY0" fmla="*/ 424873 h 430788"/>
                    <a:gd name="connsiteX1" fmla="*/ 15394 w 209377"/>
                    <a:gd name="connsiteY1" fmla="*/ 418715 h 430788"/>
                    <a:gd name="connsiteX2" fmla="*/ 52340 w 209377"/>
                    <a:gd name="connsiteY2" fmla="*/ 415636 h 430788"/>
                    <a:gd name="connsiteX3" fmla="*/ 64655 w 209377"/>
                    <a:gd name="connsiteY3" fmla="*/ 412557 h 430788"/>
                    <a:gd name="connsiteX4" fmla="*/ 83128 w 209377"/>
                    <a:gd name="connsiteY4" fmla="*/ 400242 h 430788"/>
                    <a:gd name="connsiteX5" fmla="*/ 92364 w 209377"/>
                    <a:gd name="connsiteY5" fmla="*/ 394085 h 430788"/>
                    <a:gd name="connsiteX6" fmla="*/ 101600 w 209377"/>
                    <a:gd name="connsiteY6" fmla="*/ 366376 h 430788"/>
                    <a:gd name="connsiteX7" fmla="*/ 107758 w 209377"/>
                    <a:gd name="connsiteY7" fmla="*/ 341745 h 430788"/>
                    <a:gd name="connsiteX8" fmla="*/ 110837 w 209377"/>
                    <a:gd name="connsiteY8" fmla="*/ 332509 h 430788"/>
                    <a:gd name="connsiteX9" fmla="*/ 116994 w 209377"/>
                    <a:gd name="connsiteY9" fmla="*/ 323273 h 430788"/>
                    <a:gd name="connsiteX10" fmla="*/ 126231 w 209377"/>
                    <a:gd name="connsiteY10" fmla="*/ 301721 h 430788"/>
                    <a:gd name="connsiteX11" fmla="*/ 132388 w 209377"/>
                    <a:gd name="connsiteY11" fmla="*/ 283248 h 430788"/>
                    <a:gd name="connsiteX12" fmla="*/ 144703 w 209377"/>
                    <a:gd name="connsiteY12" fmla="*/ 264776 h 430788"/>
                    <a:gd name="connsiteX13" fmla="*/ 150861 w 209377"/>
                    <a:gd name="connsiteY13" fmla="*/ 255539 h 430788"/>
                    <a:gd name="connsiteX14" fmla="*/ 160097 w 209377"/>
                    <a:gd name="connsiteY14" fmla="*/ 249382 h 430788"/>
                    <a:gd name="connsiteX15" fmla="*/ 163176 w 209377"/>
                    <a:gd name="connsiteY15" fmla="*/ 240145 h 430788"/>
                    <a:gd name="connsiteX16" fmla="*/ 175491 w 209377"/>
                    <a:gd name="connsiteY16" fmla="*/ 221673 h 430788"/>
                    <a:gd name="connsiteX17" fmla="*/ 178570 w 209377"/>
                    <a:gd name="connsiteY17" fmla="*/ 209357 h 430788"/>
                    <a:gd name="connsiteX18" fmla="*/ 184728 w 209377"/>
                    <a:gd name="connsiteY18" fmla="*/ 190885 h 430788"/>
                    <a:gd name="connsiteX19" fmla="*/ 190885 w 209377"/>
                    <a:gd name="connsiteY19" fmla="*/ 166254 h 430788"/>
                    <a:gd name="connsiteX20" fmla="*/ 197043 w 209377"/>
                    <a:gd name="connsiteY20" fmla="*/ 153939 h 430788"/>
                    <a:gd name="connsiteX21" fmla="*/ 200122 w 209377"/>
                    <a:gd name="connsiteY21" fmla="*/ 138545 h 430788"/>
                    <a:gd name="connsiteX22" fmla="*/ 209358 w 209377"/>
                    <a:gd name="connsiteY22" fmla="*/ 80048 h 430788"/>
                    <a:gd name="connsiteX23" fmla="*/ 200122 w 209377"/>
                    <a:gd name="connsiteY23" fmla="*/ 33866 h 430788"/>
                    <a:gd name="connsiteX24" fmla="*/ 190885 w 209377"/>
                    <a:gd name="connsiteY24" fmla="*/ 30788 h 430788"/>
                    <a:gd name="connsiteX25" fmla="*/ 184728 w 209377"/>
                    <a:gd name="connsiteY25" fmla="*/ 21551 h 430788"/>
                    <a:gd name="connsiteX26" fmla="*/ 166255 w 209377"/>
                    <a:gd name="connsiteY26" fmla="*/ 15394 h 430788"/>
                    <a:gd name="connsiteX27" fmla="*/ 147782 w 209377"/>
                    <a:gd name="connsiteY27" fmla="*/ 9236 h 430788"/>
                    <a:gd name="connsiteX28" fmla="*/ 138546 w 209377"/>
                    <a:gd name="connsiteY28" fmla="*/ 6157 h 430788"/>
                    <a:gd name="connsiteX29" fmla="*/ 129310 w 209377"/>
                    <a:gd name="connsiteY29" fmla="*/ 0 h 430788"/>
                    <a:gd name="connsiteX30" fmla="*/ 73891 w 209377"/>
                    <a:gd name="connsiteY30" fmla="*/ 6157 h 430788"/>
                    <a:gd name="connsiteX31" fmla="*/ 67734 w 209377"/>
                    <a:gd name="connsiteY31" fmla="*/ 15394 h 430788"/>
                    <a:gd name="connsiteX32" fmla="*/ 58497 w 209377"/>
                    <a:gd name="connsiteY32" fmla="*/ 33866 h 430788"/>
                    <a:gd name="connsiteX33" fmla="*/ 55419 w 209377"/>
                    <a:gd name="connsiteY33" fmla="*/ 43103 h 430788"/>
                    <a:gd name="connsiteX34" fmla="*/ 49261 w 209377"/>
                    <a:gd name="connsiteY34" fmla="*/ 52339 h 430788"/>
                    <a:gd name="connsiteX35" fmla="*/ 46182 w 209377"/>
                    <a:gd name="connsiteY35" fmla="*/ 64654 h 430788"/>
                    <a:gd name="connsiteX36" fmla="*/ 43103 w 209377"/>
                    <a:gd name="connsiteY36" fmla="*/ 73891 h 430788"/>
                    <a:gd name="connsiteX37" fmla="*/ 40025 w 209377"/>
                    <a:gd name="connsiteY37" fmla="*/ 86206 h 430788"/>
                    <a:gd name="connsiteX38" fmla="*/ 33867 w 209377"/>
                    <a:gd name="connsiteY38" fmla="*/ 104679 h 430788"/>
                    <a:gd name="connsiteX39" fmla="*/ 27710 w 209377"/>
                    <a:gd name="connsiteY39" fmla="*/ 126230 h 430788"/>
                    <a:gd name="connsiteX40" fmla="*/ 24631 w 209377"/>
                    <a:gd name="connsiteY40" fmla="*/ 147782 h 430788"/>
                    <a:gd name="connsiteX41" fmla="*/ 18473 w 209377"/>
                    <a:gd name="connsiteY41" fmla="*/ 209357 h 430788"/>
                    <a:gd name="connsiteX42" fmla="*/ 15394 w 209377"/>
                    <a:gd name="connsiteY42" fmla="*/ 323273 h 430788"/>
                    <a:gd name="connsiteX43" fmla="*/ 0 w 209377"/>
                    <a:gd name="connsiteY43" fmla="*/ 424873 h 43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9377" h="430788">
                      <a:moveTo>
                        <a:pt x="0" y="424873"/>
                      </a:moveTo>
                      <a:cubicBezTo>
                        <a:pt x="0" y="440780"/>
                        <a:pt x="9951" y="419676"/>
                        <a:pt x="15394" y="418715"/>
                      </a:cubicBezTo>
                      <a:cubicBezTo>
                        <a:pt x="27564" y="416567"/>
                        <a:pt x="40077" y="417169"/>
                        <a:pt x="52340" y="415636"/>
                      </a:cubicBezTo>
                      <a:cubicBezTo>
                        <a:pt x="56539" y="415111"/>
                        <a:pt x="60550" y="413583"/>
                        <a:pt x="64655" y="412557"/>
                      </a:cubicBezTo>
                      <a:lnTo>
                        <a:pt x="83128" y="400242"/>
                      </a:lnTo>
                      <a:lnTo>
                        <a:pt x="92364" y="394085"/>
                      </a:lnTo>
                      <a:cubicBezTo>
                        <a:pt x="102905" y="378273"/>
                        <a:pt x="96360" y="390828"/>
                        <a:pt x="101600" y="366376"/>
                      </a:cubicBezTo>
                      <a:cubicBezTo>
                        <a:pt x="103373" y="358101"/>
                        <a:pt x="105531" y="349910"/>
                        <a:pt x="107758" y="341745"/>
                      </a:cubicBezTo>
                      <a:cubicBezTo>
                        <a:pt x="108612" y="338614"/>
                        <a:pt x="109386" y="335412"/>
                        <a:pt x="110837" y="332509"/>
                      </a:cubicBezTo>
                      <a:cubicBezTo>
                        <a:pt x="112492" y="329200"/>
                        <a:pt x="114942" y="326352"/>
                        <a:pt x="116994" y="323273"/>
                      </a:cubicBezTo>
                      <a:cubicBezTo>
                        <a:pt x="125140" y="290688"/>
                        <a:pt x="114079" y="329062"/>
                        <a:pt x="126231" y="301721"/>
                      </a:cubicBezTo>
                      <a:cubicBezTo>
                        <a:pt x="128867" y="295790"/>
                        <a:pt x="128788" y="288649"/>
                        <a:pt x="132388" y="283248"/>
                      </a:cubicBezTo>
                      <a:lnTo>
                        <a:pt x="144703" y="264776"/>
                      </a:lnTo>
                      <a:cubicBezTo>
                        <a:pt x="146756" y="261697"/>
                        <a:pt x="147782" y="257592"/>
                        <a:pt x="150861" y="255539"/>
                      </a:cubicBezTo>
                      <a:lnTo>
                        <a:pt x="160097" y="249382"/>
                      </a:lnTo>
                      <a:cubicBezTo>
                        <a:pt x="161123" y="246303"/>
                        <a:pt x="161600" y="242982"/>
                        <a:pt x="163176" y="240145"/>
                      </a:cubicBezTo>
                      <a:cubicBezTo>
                        <a:pt x="166770" y="233676"/>
                        <a:pt x="175491" y="221673"/>
                        <a:pt x="175491" y="221673"/>
                      </a:cubicBezTo>
                      <a:cubicBezTo>
                        <a:pt x="176517" y="217568"/>
                        <a:pt x="177354" y="213410"/>
                        <a:pt x="178570" y="209357"/>
                      </a:cubicBezTo>
                      <a:cubicBezTo>
                        <a:pt x="180435" y="203140"/>
                        <a:pt x="183455" y="197249"/>
                        <a:pt x="184728" y="190885"/>
                      </a:cubicBezTo>
                      <a:cubicBezTo>
                        <a:pt x="186533" y="181860"/>
                        <a:pt x="187337" y="174532"/>
                        <a:pt x="190885" y="166254"/>
                      </a:cubicBezTo>
                      <a:cubicBezTo>
                        <a:pt x="192693" y="162035"/>
                        <a:pt x="194990" y="158044"/>
                        <a:pt x="197043" y="153939"/>
                      </a:cubicBezTo>
                      <a:cubicBezTo>
                        <a:pt x="198069" y="148808"/>
                        <a:pt x="199213" y="143698"/>
                        <a:pt x="200122" y="138545"/>
                      </a:cubicBezTo>
                      <a:cubicBezTo>
                        <a:pt x="205632" y="107320"/>
                        <a:pt x="205583" y="106474"/>
                        <a:pt x="209358" y="80048"/>
                      </a:cubicBezTo>
                      <a:cubicBezTo>
                        <a:pt x="208689" y="72017"/>
                        <a:pt x="212319" y="43624"/>
                        <a:pt x="200122" y="33866"/>
                      </a:cubicBezTo>
                      <a:cubicBezTo>
                        <a:pt x="197588" y="31839"/>
                        <a:pt x="193964" y="31814"/>
                        <a:pt x="190885" y="30788"/>
                      </a:cubicBezTo>
                      <a:cubicBezTo>
                        <a:pt x="188833" y="27709"/>
                        <a:pt x="187866" y="23512"/>
                        <a:pt x="184728" y="21551"/>
                      </a:cubicBezTo>
                      <a:cubicBezTo>
                        <a:pt x="179224" y="18111"/>
                        <a:pt x="172413" y="17446"/>
                        <a:pt x="166255" y="15394"/>
                      </a:cubicBezTo>
                      <a:lnTo>
                        <a:pt x="147782" y="9236"/>
                      </a:lnTo>
                      <a:cubicBezTo>
                        <a:pt x="144703" y="8210"/>
                        <a:pt x="141246" y="7957"/>
                        <a:pt x="138546" y="6157"/>
                      </a:cubicBezTo>
                      <a:lnTo>
                        <a:pt x="129310" y="0"/>
                      </a:lnTo>
                      <a:cubicBezTo>
                        <a:pt x="110837" y="2052"/>
                        <a:pt x="91923" y="1649"/>
                        <a:pt x="73891" y="6157"/>
                      </a:cubicBezTo>
                      <a:cubicBezTo>
                        <a:pt x="70301" y="7054"/>
                        <a:pt x="69389" y="12084"/>
                        <a:pt x="67734" y="15394"/>
                      </a:cubicBezTo>
                      <a:cubicBezTo>
                        <a:pt x="54995" y="40874"/>
                        <a:pt x="76136" y="7411"/>
                        <a:pt x="58497" y="33866"/>
                      </a:cubicBezTo>
                      <a:cubicBezTo>
                        <a:pt x="57471" y="36945"/>
                        <a:pt x="56870" y="40200"/>
                        <a:pt x="55419" y="43103"/>
                      </a:cubicBezTo>
                      <a:cubicBezTo>
                        <a:pt x="53764" y="46413"/>
                        <a:pt x="50719" y="48938"/>
                        <a:pt x="49261" y="52339"/>
                      </a:cubicBezTo>
                      <a:cubicBezTo>
                        <a:pt x="47594" y="56228"/>
                        <a:pt x="47344" y="60585"/>
                        <a:pt x="46182" y="64654"/>
                      </a:cubicBezTo>
                      <a:cubicBezTo>
                        <a:pt x="45290" y="67775"/>
                        <a:pt x="43995" y="70770"/>
                        <a:pt x="43103" y="73891"/>
                      </a:cubicBezTo>
                      <a:cubicBezTo>
                        <a:pt x="41941" y="77960"/>
                        <a:pt x="41241" y="82153"/>
                        <a:pt x="40025" y="86206"/>
                      </a:cubicBezTo>
                      <a:cubicBezTo>
                        <a:pt x="38160" y="92423"/>
                        <a:pt x="35441" y="98382"/>
                        <a:pt x="33867" y="104679"/>
                      </a:cubicBezTo>
                      <a:cubicBezTo>
                        <a:pt x="30001" y="120142"/>
                        <a:pt x="32126" y="112980"/>
                        <a:pt x="27710" y="126230"/>
                      </a:cubicBezTo>
                      <a:cubicBezTo>
                        <a:pt x="26684" y="133414"/>
                        <a:pt x="25260" y="140552"/>
                        <a:pt x="24631" y="147782"/>
                      </a:cubicBezTo>
                      <a:cubicBezTo>
                        <a:pt x="19282" y="209287"/>
                        <a:pt x="26058" y="179018"/>
                        <a:pt x="18473" y="209357"/>
                      </a:cubicBezTo>
                      <a:cubicBezTo>
                        <a:pt x="17447" y="247329"/>
                        <a:pt x="16912" y="285317"/>
                        <a:pt x="15394" y="323273"/>
                      </a:cubicBezTo>
                      <a:cubicBezTo>
                        <a:pt x="10900" y="435645"/>
                        <a:pt x="0" y="408966"/>
                        <a:pt x="0" y="42487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reeform: Shape 24">
                  <a:extLst>
                    <a:ext uri="{FF2B5EF4-FFF2-40B4-BE49-F238E27FC236}">
                      <a16:creationId xmlns:a16="http://schemas.microsoft.com/office/drawing/2014/main" id="{2581F5A4-2073-46D8-B4D2-9F5C045FE42B}"/>
                    </a:ext>
                  </a:extLst>
                </p:cNvPr>
                <p:cNvSpPr/>
                <p:nvPr/>
              </p:nvSpPr>
              <p:spPr>
                <a:xfrm>
                  <a:off x="5274613" y="3234429"/>
                  <a:ext cx="106689" cy="121572"/>
                </a:xfrm>
                <a:custGeom>
                  <a:avLst/>
                  <a:gdLst>
                    <a:gd name="connsiteX0" fmla="*/ 0 w 258619"/>
                    <a:gd name="connsiteY0" fmla="*/ 320194 h 320194"/>
                    <a:gd name="connsiteX1" fmla="*/ 33867 w 258619"/>
                    <a:gd name="connsiteY1" fmla="*/ 317115 h 320194"/>
                    <a:gd name="connsiteX2" fmla="*/ 92364 w 258619"/>
                    <a:gd name="connsiteY2" fmla="*/ 304800 h 320194"/>
                    <a:gd name="connsiteX3" fmla="*/ 95443 w 258619"/>
                    <a:gd name="connsiteY3" fmla="*/ 243224 h 320194"/>
                    <a:gd name="connsiteX4" fmla="*/ 98522 w 258619"/>
                    <a:gd name="connsiteY4" fmla="*/ 209358 h 320194"/>
                    <a:gd name="connsiteX5" fmla="*/ 107758 w 258619"/>
                    <a:gd name="connsiteY5" fmla="*/ 203200 h 320194"/>
                    <a:gd name="connsiteX6" fmla="*/ 123152 w 258619"/>
                    <a:gd name="connsiteY6" fmla="*/ 197043 h 320194"/>
                    <a:gd name="connsiteX7" fmla="*/ 135467 w 258619"/>
                    <a:gd name="connsiteY7" fmla="*/ 190885 h 320194"/>
                    <a:gd name="connsiteX8" fmla="*/ 150861 w 258619"/>
                    <a:gd name="connsiteY8" fmla="*/ 187806 h 320194"/>
                    <a:gd name="connsiteX9" fmla="*/ 160097 w 258619"/>
                    <a:gd name="connsiteY9" fmla="*/ 184727 h 320194"/>
                    <a:gd name="connsiteX10" fmla="*/ 172413 w 258619"/>
                    <a:gd name="connsiteY10" fmla="*/ 172412 h 320194"/>
                    <a:gd name="connsiteX11" fmla="*/ 181649 w 258619"/>
                    <a:gd name="connsiteY11" fmla="*/ 166255 h 320194"/>
                    <a:gd name="connsiteX12" fmla="*/ 197043 w 258619"/>
                    <a:gd name="connsiteY12" fmla="*/ 150861 h 320194"/>
                    <a:gd name="connsiteX13" fmla="*/ 215516 w 258619"/>
                    <a:gd name="connsiteY13" fmla="*/ 123152 h 320194"/>
                    <a:gd name="connsiteX14" fmla="*/ 221673 w 258619"/>
                    <a:gd name="connsiteY14" fmla="*/ 113915 h 320194"/>
                    <a:gd name="connsiteX15" fmla="*/ 243225 w 258619"/>
                    <a:gd name="connsiteY15" fmla="*/ 92364 h 320194"/>
                    <a:gd name="connsiteX16" fmla="*/ 246303 w 258619"/>
                    <a:gd name="connsiteY16" fmla="*/ 80049 h 320194"/>
                    <a:gd name="connsiteX17" fmla="*/ 258619 w 258619"/>
                    <a:gd name="connsiteY17" fmla="*/ 61576 h 320194"/>
                    <a:gd name="connsiteX18" fmla="*/ 243225 w 258619"/>
                    <a:gd name="connsiteY18" fmla="*/ 33867 h 320194"/>
                    <a:gd name="connsiteX19" fmla="*/ 237067 w 258619"/>
                    <a:gd name="connsiteY19" fmla="*/ 21552 h 320194"/>
                    <a:gd name="connsiteX20" fmla="*/ 230910 w 258619"/>
                    <a:gd name="connsiteY20" fmla="*/ 12315 h 320194"/>
                    <a:gd name="connsiteX21" fmla="*/ 215516 w 258619"/>
                    <a:gd name="connsiteY21" fmla="*/ 6158 h 320194"/>
                    <a:gd name="connsiteX22" fmla="*/ 190885 w 258619"/>
                    <a:gd name="connsiteY22" fmla="*/ 0 h 320194"/>
                    <a:gd name="connsiteX23" fmla="*/ 141625 w 258619"/>
                    <a:gd name="connsiteY23" fmla="*/ 9236 h 320194"/>
                    <a:gd name="connsiteX24" fmla="*/ 116994 w 258619"/>
                    <a:gd name="connsiteY24" fmla="*/ 27709 h 320194"/>
                    <a:gd name="connsiteX25" fmla="*/ 113916 w 258619"/>
                    <a:gd name="connsiteY25" fmla="*/ 36946 h 320194"/>
                    <a:gd name="connsiteX26" fmla="*/ 104679 w 258619"/>
                    <a:gd name="connsiteY26" fmla="*/ 43103 h 320194"/>
                    <a:gd name="connsiteX27" fmla="*/ 95443 w 258619"/>
                    <a:gd name="connsiteY27" fmla="*/ 52339 h 320194"/>
                    <a:gd name="connsiteX28" fmla="*/ 92364 w 258619"/>
                    <a:gd name="connsiteY28" fmla="*/ 61576 h 320194"/>
                    <a:gd name="connsiteX29" fmla="*/ 76970 w 258619"/>
                    <a:gd name="connsiteY29" fmla="*/ 80049 h 320194"/>
                    <a:gd name="connsiteX30" fmla="*/ 61576 w 258619"/>
                    <a:gd name="connsiteY30" fmla="*/ 107758 h 320194"/>
                    <a:gd name="connsiteX31" fmla="*/ 55419 w 258619"/>
                    <a:gd name="connsiteY31" fmla="*/ 116994 h 320194"/>
                    <a:gd name="connsiteX32" fmla="*/ 49261 w 258619"/>
                    <a:gd name="connsiteY32" fmla="*/ 126230 h 320194"/>
                    <a:gd name="connsiteX33" fmla="*/ 40025 w 258619"/>
                    <a:gd name="connsiteY33" fmla="*/ 157018 h 320194"/>
                    <a:gd name="connsiteX34" fmla="*/ 36946 w 258619"/>
                    <a:gd name="connsiteY34" fmla="*/ 172412 h 320194"/>
                    <a:gd name="connsiteX35" fmla="*/ 30788 w 258619"/>
                    <a:gd name="connsiteY35" fmla="*/ 193964 h 320194"/>
                    <a:gd name="connsiteX36" fmla="*/ 27710 w 258619"/>
                    <a:gd name="connsiteY36" fmla="*/ 224752 h 320194"/>
                    <a:gd name="connsiteX37" fmla="*/ 21552 w 258619"/>
                    <a:gd name="connsiteY37" fmla="*/ 243224 h 320194"/>
                    <a:gd name="connsiteX38" fmla="*/ 18473 w 258619"/>
                    <a:gd name="connsiteY38" fmla="*/ 252461 h 320194"/>
                    <a:gd name="connsiteX39" fmla="*/ 9237 w 258619"/>
                    <a:gd name="connsiteY39" fmla="*/ 270933 h 320194"/>
                    <a:gd name="connsiteX40" fmla="*/ 0 w 258619"/>
                    <a:gd name="connsiteY40" fmla="*/ 320194 h 32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8619" h="320194">
                      <a:moveTo>
                        <a:pt x="0" y="320194"/>
                      </a:moveTo>
                      <a:lnTo>
                        <a:pt x="33867" y="317115"/>
                      </a:lnTo>
                      <a:cubicBezTo>
                        <a:pt x="88144" y="313094"/>
                        <a:pt x="71317" y="325847"/>
                        <a:pt x="92364" y="304800"/>
                      </a:cubicBezTo>
                      <a:cubicBezTo>
                        <a:pt x="103077" y="272662"/>
                        <a:pt x="98984" y="292801"/>
                        <a:pt x="95443" y="243224"/>
                      </a:cubicBezTo>
                      <a:cubicBezTo>
                        <a:pt x="96469" y="231935"/>
                        <a:pt x="95188" y="220192"/>
                        <a:pt x="98522" y="209358"/>
                      </a:cubicBezTo>
                      <a:cubicBezTo>
                        <a:pt x="99610" y="205821"/>
                        <a:pt x="104448" y="204855"/>
                        <a:pt x="107758" y="203200"/>
                      </a:cubicBezTo>
                      <a:cubicBezTo>
                        <a:pt x="112701" y="200728"/>
                        <a:pt x="118102" y="199288"/>
                        <a:pt x="123152" y="197043"/>
                      </a:cubicBezTo>
                      <a:cubicBezTo>
                        <a:pt x="127346" y="195179"/>
                        <a:pt x="131113" y="192336"/>
                        <a:pt x="135467" y="190885"/>
                      </a:cubicBezTo>
                      <a:cubicBezTo>
                        <a:pt x="140431" y="189230"/>
                        <a:pt x="145784" y="189075"/>
                        <a:pt x="150861" y="187806"/>
                      </a:cubicBezTo>
                      <a:cubicBezTo>
                        <a:pt x="154009" y="187019"/>
                        <a:pt x="157018" y="185753"/>
                        <a:pt x="160097" y="184727"/>
                      </a:cubicBezTo>
                      <a:cubicBezTo>
                        <a:pt x="164202" y="180622"/>
                        <a:pt x="168005" y="176190"/>
                        <a:pt x="172413" y="172412"/>
                      </a:cubicBezTo>
                      <a:cubicBezTo>
                        <a:pt x="175222" y="170004"/>
                        <a:pt x="179033" y="168871"/>
                        <a:pt x="181649" y="166255"/>
                      </a:cubicBezTo>
                      <a:cubicBezTo>
                        <a:pt x="202174" y="145730"/>
                        <a:pt x="172415" y="167279"/>
                        <a:pt x="197043" y="150861"/>
                      </a:cubicBezTo>
                      <a:lnTo>
                        <a:pt x="215516" y="123152"/>
                      </a:lnTo>
                      <a:cubicBezTo>
                        <a:pt x="217569" y="120073"/>
                        <a:pt x="219056" y="116531"/>
                        <a:pt x="221673" y="113915"/>
                      </a:cubicBezTo>
                      <a:lnTo>
                        <a:pt x="243225" y="92364"/>
                      </a:lnTo>
                      <a:cubicBezTo>
                        <a:pt x="244251" y="88259"/>
                        <a:pt x="244204" y="83723"/>
                        <a:pt x="246303" y="80049"/>
                      </a:cubicBezTo>
                      <a:cubicBezTo>
                        <a:pt x="264756" y="47754"/>
                        <a:pt x="249004" y="90417"/>
                        <a:pt x="258619" y="61576"/>
                      </a:cubicBezTo>
                      <a:cubicBezTo>
                        <a:pt x="250106" y="36036"/>
                        <a:pt x="264395" y="76204"/>
                        <a:pt x="243225" y="33867"/>
                      </a:cubicBezTo>
                      <a:cubicBezTo>
                        <a:pt x="241172" y="29762"/>
                        <a:pt x="239344" y="25537"/>
                        <a:pt x="237067" y="21552"/>
                      </a:cubicBezTo>
                      <a:cubicBezTo>
                        <a:pt x="235231" y="18339"/>
                        <a:pt x="233921" y="14466"/>
                        <a:pt x="230910" y="12315"/>
                      </a:cubicBezTo>
                      <a:cubicBezTo>
                        <a:pt x="226413" y="9103"/>
                        <a:pt x="220798" y="7783"/>
                        <a:pt x="215516" y="6158"/>
                      </a:cubicBezTo>
                      <a:cubicBezTo>
                        <a:pt x="207427" y="3669"/>
                        <a:pt x="190885" y="0"/>
                        <a:pt x="190885" y="0"/>
                      </a:cubicBezTo>
                      <a:cubicBezTo>
                        <a:pt x="154039" y="2835"/>
                        <a:pt x="160096" y="-4197"/>
                        <a:pt x="141625" y="9236"/>
                      </a:cubicBezTo>
                      <a:cubicBezTo>
                        <a:pt x="133325" y="15272"/>
                        <a:pt x="116994" y="27709"/>
                        <a:pt x="116994" y="27709"/>
                      </a:cubicBezTo>
                      <a:cubicBezTo>
                        <a:pt x="115968" y="30788"/>
                        <a:pt x="115943" y="34412"/>
                        <a:pt x="113916" y="36946"/>
                      </a:cubicBezTo>
                      <a:cubicBezTo>
                        <a:pt x="111604" y="39835"/>
                        <a:pt x="107522" y="40734"/>
                        <a:pt x="104679" y="43103"/>
                      </a:cubicBezTo>
                      <a:cubicBezTo>
                        <a:pt x="101334" y="45890"/>
                        <a:pt x="98522" y="49260"/>
                        <a:pt x="95443" y="52339"/>
                      </a:cubicBezTo>
                      <a:cubicBezTo>
                        <a:pt x="94417" y="55418"/>
                        <a:pt x="93815" y="58673"/>
                        <a:pt x="92364" y="61576"/>
                      </a:cubicBezTo>
                      <a:cubicBezTo>
                        <a:pt x="88078" y="70149"/>
                        <a:pt x="83779" y="73240"/>
                        <a:pt x="76970" y="80049"/>
                      </a:cubicBezTo>
                      <a:cubicBezTo>
                        <a:pt x="71550" y="96306"/>
                        <a:pt x="75691" y="86584"/>
                        <a:pt x="61576" y="107758"/>
                      </a:cubicBezTo>
                      <a:lnTo>
                        <a:pt x="55419" y="116994"/>
                      </a:lnTo>
                      <a:lnTo>
                        <a:pt x="49261" y="126230"/>
                      </a:lnTo>
                      <a:cubicBezTo>
                        <a:pt x="45350" y="137963"/>
                        <a:pt x="43551" y="142915"/>
                        <a:pt x="40025" y="157018"/>
                      </a:cubicBezTo>
                      <a:cubicBezTo>
                        <a:pt x="38756" y="162095"/>
                        <a:pt x="38215" y="167335"/>
                        <a:pt x="36946" y="172412"/>
                      </a:cubicBezTo>
                      <a:cubicBezTo>
                        <a:pt x="35134" y="179660"/>
                        <a:pt x="32841" y="186780"/>
                        <a:pt x="30788" y="193964"/>
                      </a:cubicBezTo>
                      <a:cubicBezTo>
                        <a:pt x="29762" y="204227"/>
                        <a:pt x="29611" y="214615"/>
                        <a:pt x="27710" y="224752"/>
                      </a:cubicBezTo>
                      <a:cubicBezTo>
                        <a:pt x="26514" y="231131"/>
                        <a:pt x="23605" y="237067"/>
                        <a:pt x="21552" y="243224"/>
                      </a:cubicBezTo>
                      <a:cubicBezTo>
                        <a:pt x="20526" y="246303"/>
                        <a:pt x="20273" y="249760"/>
                        <a:pt x="18473" y="252461"/>
                      </a:cubicBezTo>
                      <a:cubicBezTo>
                        <a:pt x="10516" y="264397"/>
                        <a:pt x="13486" y="258187"/>
                        <a:pt x="9237" y="270933"/>
                      </a:cubicBezTo>
                      <a:lnTo>
                        <a:pt x="0" y="3201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reeform: Shape 25">
                  <a:extLst>
                    <a:ext uri="{FF2B5EF4-FFF2-40B4-BE49-F238E27FC236}">
                      <a16:creationId xmlns:a16="http://schemas.microsoft.com/office/drawing/2014/main" id="{B9A0161F-6366-4D35-8ACE-6FB3DA5B8F61}"/>
                    </a:ext>
                  </a:extLst>
                </p:cNvPr>
                <p:cNvSpPr/>
                <p:nvPr/>
              </p:nvSpPr>
              <p:spPr>
                <a:xfrm>
                  <a:off x="5288488" y="3294045"/>
                  <a:ext cx="143689" cy="106455"/>
                </a:xfrm>
                <a:custGeom>
                  <a:avLst/>
                  <a:gdLst>
                    <a:gd name="connsiteX0" fmla="*/ 232 w 348308"/>
                    <a:gd name="connsiteY0" fmla="*/ 280170 h 280381"/>
                    <a:gd name="connsiteX1" fmla="*/ 21784 w 348308"/>
                    <a:gd name="connsiteY1" fmla="*/ 249382 h 280381"/>
                    <a:gd name="connsiteX2" fmla="*/ 37178 w 348308"/>
                    <a:gd name="connsiteY2" fmla="*/ 230909 h 280381"/>
                    <a:gd name="connsiteX3" fmla="*/ 40256 w 348308"/>
                    <a:gd name="connsiteY3" fmla="*/ 218594 h 280381"/>
                    <a:gd name="connsiteX4" fmla="*/ 52572 w 348308"/>
                    <a:gd name="connsiteY4" fmla="*/ 200121 h 280381"/>
                    <a:gd name="connsiteX5" fmla="*/ 58729 w 348308"/>
                    <a:gd name="connsiteY5" fmla="*/ 190885 h 280381"/>
                    <a:gd name="connsiteX6" fmla="*/ 61808 w 348308"/>
                    <a:gd name="connsiteY6" fmla="*/ 181649 h 280381"/>
                    <a:gd name="connsiteX7" fmla="*/ 71044 w 348308"/>
                    <a:gd name="connsiteY7" fmla="*/ 178570 h 280381"/>
                    <a:gd name="connsiteX8" fmla="*/ 89517 w 348308"/>
                    <a:gd name="connsiteY8" fmla="*/ 169334 h 280381"/>
                    <a:gd name="connsiteX9" fmla="*/ 98753 w 348308"/>
                    <a:gd name="connsiteY9" fmla="*/ 160097 h 280381"/>
                    <a:gd name="connsiteX10" fmla="*/ 117226 w 348308"/>
                    <a:gd name="connsiteY10" fmla="*/ 150861 h 280381"/>
                    <a:gd name="connsiteX11" fmla="*/ 135699 w 348308"/>
                    <a:gd name="connsiteY11" fmla="*/ 135467 h 280381"/>
                    <a:gd name="connsiteX12" fmla="*/ 138778 w 348308"/>
                    <a:gd name="connsiteY12" fmla="*/ 126231 h 280381"/>
                    <a:gd name="connsiteX13" fmla="*/ 148014 w 348308"/>
                    <a:gd name="connsiteY13" fmla="*/ 116994 h 280381"/>
                    <a:gd name="connsiteX14" fmla="*/ 157250 w 348308"/>
                    <a:gd name="connsiteY14" fmla="*/ 104679 h 280381"/>
                    <a:gd name="connsiteX15" fmla="*/ 166487 w 348308"/>
                    <a:gd name="connsiteY15" fmla="*/ 95443 h 280381"/>
                    <a:gd name="connsiteX16" fmla="*/ 172644 w 348308"/>
                    <a:gd name="connsiteY16" fmla="*/ 86206 h 280381"/>
                    <a:gd name="connsiteX17" fmla="*/ 191117 w 348308"/>
                    <a:gd name="connsiteY17" fmla="*/ 67734 h 280381"/>
                    <a:gd name="connsiteX18" fmla="*/ 200353 w 348308"/>
                    <a:gd name="connsiteY18" fmla="*/ 58497 h 280381"/>
                    <a:gd name="connsiteX19" fmla="*/ 212668 w 348308"/>
                    <a:gd name="connsiteY19" fmla="*/ 52340 h 280381"/>
                    <a:gd name="connsiteX20" fmla="*/ 234220 w 348308"/>
                    <a:gd name="connsiteY20" fmla="*/ 30788 h 280381"/>
                    <a:gd name="connsiteX21" fmla="*/ 243456 w 348308"/>
                    <a:gd name="connsiteY21" fmla="*/ 24631 h 280381"/>
                    <a:gd name="connsiteX22" fmla="*/ 252693 w 348308"/>
                    <a:gd name="connsiteY22" fmla="*/ 18473 h 280381"/>
                    <a:gd name="connsiteX23" fmla="*/ 274244 w 348308"/>
                    <a:gd name="connsiteY23" fmla="*/ 12315 h 280381"/>
                    <a:gd name="connsiteX24" fmla="*/ 295796 w 348308"/>
                    <a:gd name="connsiteY24" fmla="*/ 6158 h 280381"/>
                    <a:gd name="connsiteX25" fmla="*/ 305032 w 348308"/>
                    <a:gd name="connsiteY25" fmla="*/ 0 h 280381"/>
                    <a:gd name="connsiteX26" fmla="*/ 320426 w 348308"/>
                    <a:gd name="connsiteY26" fmla="*/ 24631 h 280381"/>
                    <a:gd name="connsiteX27" fmla="*/ 335820 w 348308"/>
                    <a:gd name="connsiteY27" fmla="*/ 43103 h 280381"/>
                    <a:gd name="connsiteX28" fmla="*/ 341978 w 348308"/>
                    <a:gd name="connsiteY28" fmla="*/ 61576 h 280381"/>
                    <a:gd name="connsiteX29" fmla="*/ 348135 w 348308"/>
                    <a:gd name="connsiteY29" fmla="*/ 86206 h 280381"/>
                    <a:gd name="connsiteX30" fmla="*/ 335820 w 348308"/>
                    <a:gd name="connsiteY30" fmla="*/ 123152 h 280381"/>
                    <a:gd name="connsiteX31" fmla="*/ 323505 w 348308"/>
                    <a:gd name="connsiteY31" fmla="*/ 126231 h 280381"/>
                    <a:gd name="connsiteX32" fmla="*/ 314268 w 348308"/>
                    <a:gd name="connsiteY32" fmla="*/ 132388 h 280381"/>
                    <a:gd name="connsiteX33" fmla="*/ 280402 w 348308"/>
                    <a:gd name="connsiteY33" fmla="*/ 138546 h 280381"/>
                    <a:gd name="connsiteX34" fmla="*/ 258850 w 348308"/>
                    <a:gd name="connsiteY34" fmla="*/ 150861 h 280381"/>
                    <a:gd name="connsiteX35" fmla="*/ 249614 w 348308"/>
                    <a:gd name="connsiteY35" fmla="*/ 160097 h 280381"/>
                    <a:gd name="connsiteX36" fmla="*/ 240378 w 348308"/>
                    <a:gd name="connsiteY36" fmla="*/ 163176 h 280381"/>
                    <a:gd name="connsiteX37" fmla="*/ 231141 w 348308"/>
                    <a:gd name="connsiteY37" fmla="*/ 169334 h 280381"/>
                    <a:gd name="connsiteX38" fmla="*/ 218826 w 348308"/>
                    <a:gd name="connsiteY38" fmla="*/ 178570 h 280381"/>
                    <a:gd name="connsiteX39" fmla="*/ 206511 w 348308"/>
                    <a:gd name="connsiteY39" fmla="*/ 181649 h 280381"/>
                    <a:gd name="connsiteX40" fmla="*/ 188038 w 348308"/>
                    <a:gd name="connsiteY40" fmla="*/ 187806 h 280381"/>
                    <a:gd name="connsiteX41" fmla="*/ 178802 w 348308"/>
                    <a:gd name="connsiteY41" fmla="*/ 190885 h 280381"/>
                    <a:gd name="connsiteX42" fmla="*/ 166487 w 348308"/>
                    <a:gd name="connsiteY42" fmla="*/ 197043 h 280381"/>
                    <a:gd name="connsiteX43" fmla="*/ 138778 w 348308"/>
                    <a:gd name="connsiteY43" fmla="*/ 209358 h 280381"/>
                    <a:gd name="connsiteX44" fmla="*/ 126462 w 348308"/>
                    <a:gd name="connsiteY44" fmla="*/ 224752 h 280381"/>
                    <a:gd name="connsiteX45" fmla="*/ 114147 w 348308"/>
                    <a:gd name="connsiteY45" fmla="*/ 243225 h 280381"/>
                    <a:gd name="connsiteX46" fmla="*/ 104911 w 348308"/>
                    <a:gd name="connsiteY46" fmla="*/ 249382 h 280381"/>
                    <a:gd name="connsiteX47" fmla="*/ 86438 w 348308"/>
                    <a:gd name="connsiteY47" fmla="*/ 264776 h 280381"/>
                    <a:gd name="connsiteX48" fmla="*/ 77202 w 348308"/>
                    <a:gd name="connsiteY48" fmla="*/ 267855 h 280381"/>
                    <a:gd name="connsiteX49" fmla="*/ 55650 w 348308"/>
                    <a:gd name="connsiteY49" fmla="*/ 277091 h 280381"/>
                    <a:gd name="connsiteX50" fmla="*/ 15626 w 348308"/>
                    <a:gd name="connsiteY50" fmla="*/ 274012 h 280381"/>
                    <a:gd name="connsiteX51" fmla="*/ 9468 w 348308"/>
                    <a:gd name="connsiteY51" fmla="*/ 264776 h 280381"/>
                    <a:gd name="connsiteX52" fmla="*/ 232 w 348308"/>
                    <a:gd name="connsiteY52" fmla="*/ 280170 h 28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8308" h="280381">
                      <a:moveTo>
                        <a:pt x="232" y="280170"/>
                      </a:moveTo>
                      <a:cubicBezTo>
                        <a:pt x="2285" y="277604"/>
                        <a:pt x="14941" y="257365"/>
                        <a:pt x="21784" y="249382"/>
                      </a:cubicBezTo>
                      <a:cubicBezTo>
                        <a:pt x="39561" y="228643"/>
                        <a:pt x="23570" y="251321"/>
                        <a:pt x="37178" y="230909"/>
                      </a:cubicBezTo>
                      <a:cubicBezTo>
                        <a:pt x="38204" y="226804"/>
                        <a:pt x="38364" y="222379"/>
                        <a:pt x="40256" y="218594"/>
                      </a:cubicBezTo>
                      <a:cubicBezTo>
                        <a:pt x="43566" y="211975"/>
                        <a:pt x="48467" y="206279"/>
                        <a:pt x="52572" y="200121"/>
                      </a:cubicBezTo>
                      <a:cubicBezTo>
                        <a:pt x="54624" y="197042"/>
                        <a:pt x="57559" y="194395"/>
                        <a:pt x="58729" y="190885"/>
                      </a:cubicBezTo>
                      <a:cubicBezTo>
                        <a:pt x="59755" y="187806"/>
                        <a:pt x="59513" y="183944"/>
                        <a:pt x="61808" y="181649"/>
                      </a:cubicBezTo>
                      <a:cubicBezTo>
                        <a:pt x="64103" y="179354"/>
                        <a:pt x="68141" y="180021"/>
                        <a:pt x="71044" y="178570"/>
                      </a:cubicBezTo>
                      <a:cubicBezTo>
                        <a:pt x="94909" y="166637"/>
                        <a:pt x="66310" y="177068"/>
                        <a:pt x="89517" y="169334"/>
                      </a:cubicBezTo>
                      <a:cubicBezTo>
                        <a:pt x="92596" y="166255"/>
                        <a:pt x="95408" y="162884"/>
                        <a:pt x="98753" y="160097"/>
                      </a:cubicBezTo>
                      <a:cubicBezTo>
                        <a:pt x="111986" y="149070"/>
                        <a:pt x="103343" y="157803"/>
                        <a:pt x="117226" y="150861"/>
                      </a:cubicBezTo>
                      <a:cubicBezTo>
                        <a:pt x="125797" y="146575"/>
                        <a:pt x="128891" y="142274"/>
                        <a:pt x="135699" y="135467"/>
                      </a:cubicBezTo>
                      <a:cubicBezTo>
                        <a:pt x="136725" y="132388"/>
                        <a:pt x="136978" y="128931"/>
                        <a:pt x="138778" y="126231"/>
                      </a:cubicBezTo>
                      <a:cubicBezTo>
                        <a:pt x="141193" y="122608"/>
                        <a:pt x="145180" y="120300"/>
                        <a:pt x="148014" y="116994"/>
                      </a:cubicBezTo>
                      <a:cubicBezTo>
                        <a:pt x="151353" y="113098"/>
                        <a:pt x="153911" y="108575"/>
                        <a:pt x="157250" y="104679"/>
                      </a:cubicBezTo>
                      <a:cubicBezTo>
                        <a:pt x="160084" y="101373"/>
                        <a:pt x="163700" y="98788"/>
                        <a:pt x="166487" y="95443"/>
                      </a:cubicBezTo>
                      <a:cubicBezTo>
                        <a:pt x="168856" y="92600"/>
                        <a:pt x="170186" y="88972"/>
                        <a:pt x="172644" y="86206"/>
                      </a:cubicBezTo>
                      <a:cubicBezTo>
                        <a:pt x="178429" y="79698"/>
                        <a:pt x="184959" y="73892"/>
                        <a:pt x="191117" y="67734"/>
                      </a:cubicBezTo>
                      <a:cubicBezTo>
                        <a:pt x="194196" y="64655"/>
                        <a:pt x="196458" y="60444"/>
                        <a:pt x="200353" y="58497"/>
                      </a:cubicBezTo>
                      <a:lnTo>
                        <a:pt x="212668" y="52340"/>
                      </a:lnTo>
                      <a:cubicBezTo>
                        <a:pt x="218087" y="36082"/>
                        <a:pt x="213047" y="44903"/>
                        <a:pt x="234220" y="30788"/>
                      </a:cubicBezTo>
                      <a:lnTo>
                        <a:pt x="243456" y="24631"/>
                      </a:lnTo>
                      <a:cubicBezTo>
                        <a:pt x="246535" y="22578"/>
                        <a:pt x="249103" y="19371"/>
                        <a:pt x="252693" y="18473"/>
                      </a:cubicBezTo>
                      <a:cubicBezTo>
                        <a:pt x="291245" y="8834"/>
                        <a:pt x="243286" y="21159"/>
                        <a:pt x="274244" y="12315"/>
                      </a:cubicBezTo>
                      <a:cubicBezTo>
                        <a:pt x="301314" y="4581"/>
                        <a:pt x="273642" y="13543"/>
                        <a:pt x="295796" y="6158"/>
                      </a:cubicBezTo>
                      <a:cubicBezTo>
                        <a:pt x="298875" y="4105"/>
                        <a:pt x="301332" y="0"/>
                        <a:pt x="305032" y="0"/>
                      </a:cubicBezTo>
                      <a:cubicBezTo>
                        <a:pt x="318264" y="0"/>
                        <a:pt x="315561" y="19766"/>
                        <a:pt x="320426" y="24631"/>
                      </a:cubicBezTo>
                      <a:cubicBezTo>
                        <a:pt x="332278" y="36483"/>
                        <a:pt x="327247" y="30244"/>
                        <a:pt x="335820" y="43103"/>
                      </a:cubicBezTo>
                      <a:cubicBezTo>
                        <a:pt x="337873" y="49261"/>
                        <a:pt x="340705" y="55211"/>
                        <a:pt x="341978" y="61576"/>
                      </a:cubicBezTo>
                      <a:cubicBezTo>
                        <a:pt x="345692" y="80152"/>
                        <a:pt x="343401" y="72006"/>
                        <a:pt x="348135" y="86206"/>
                      </a:cubicBezTo>
                      <a:cubicBezTo>
                        <a:pt x="345073" y="119891"/>
                        <a:pt x="355721" y="117466"/>
                        <a:pt x="335820" y="123152"/>
                      </a:cubicBezTo>
                      <a:cubicBezTo>
                        <a:pt x="331751" y="124315"/>
                        <a:pt x="327610" y="125205"/>
                        <a:pt x="323505" y="126231"/>
                      </a:cubicBezTo>
                      <a:cubicBezTo>
                        <a:pt x="320426" y="128283"/>
                        <a:pt x="317669" y="130930"/>
                        <a:pt x="314268" y="132388"/>
                      </a:cubicBezTo>
                      <a:cubicBezTo>
                        <a:pt x="307008" y="135499"/>
                        <a:pt x="285399" y="137832"/>
                        <a:pt x="280402" y="138546"/>
                      </a:cubicBezTo>
                      <a:cubicBezTo>
                        <a:pt x="272872" y="142311"/>
                        <a:pt x="265379" y="145420"/>
                        <a:pt x="258850" y="150861"/>
                      </a:cubicBezTo>
                      <a:cubicBezTo>
                        <a:pt x="255505" y="153648"/>
                        <a:pt x="253237" y="157682"/>
                        <a:pt x="249614" y="160097"/>
                      </a:cubicBezTo>
                      <a:cubicBezTo>
                        <a:pt x="246914" y="161897"/>
                        <a:pt x="243281" y="161725"/>
                        <a:pt x="240378" y="163176"/>
                      </a:cubicBezTo>
                      <a:cubicBezTo>
                        <a:pt x="237068" y="164831"/>
                        <a:pt x="234152" y="167183"/>
                        <a:pt x="231141" y="169334"/>
                      </a:cubicBezTo>
                      <a:cubicBezTo>
                        <a:pt x="226966" y="172316"/>
                        <a:pt x="223415" y="176275"/>
                        <a:pt x="218826" y="178570"/>
                      </a:cubicBezTo>
                      <a:cubicBezTo>
                        <a:pt x="215041" y="180462"/>
                        <a:pt x="210564" y="180433"/>
                        <a:pt x="206511" y="181649"/>
                      </a:cubicBezTo>
                      <a:cubicBezTo>
                        <a:pt x="200294" y="183514"/>
                        <a:pt x="194196" y="185754"/>
                        <a:pt x="188038" y="187806"/>
                      </a:cubicBezTo>
                      <a:cubicBezTo>
                        <a:pt x="184959" y="188832"/>
                        <a:pt x="181705" y="189434"/>
                        <a:pt x="178802" y="190885"/>
                      </a:cubicBezTo>
                      <a:cubicBezTo>
                        <a:pt x="174697" y="192938"/>
                        <a:pt x="170748" y="195338"/>
                        <a:pt x="166487" y="197043"/>
                      </a:cubicBezTo>
                      <a:cubicBezTo>
                        <a:pt x="139007" y="208035"/>
                        <a:pt x="156548" y="197510"/>
                        <a:pt x="138778" y="209358"/>
                      </a:cubicBezTo>
                      <a:cubicBezTo>
                        <a:pt x="131844" y="230158"/>
                        <a:pt x="141461" y="207611"/>
                        <a:pt x="126462" y="224752"/>
                      </a:cubicBezTo>
                      <a:cubicBezTo>
                        <a:pt x="121589" y="230321"/>
                        <a:pt x="120305" y="239120"/>
                        <a:pt x="114147" y="243225"/>
                      </a:cubicBezTo>
                      <a:cubicBezTo>
                        <a:pt x="111068" y="245277"/>
                        <a:pt x="107753" y="247013"/>
                        <a:pt x="104911" y="249382"/>
                      </a:cubicBezTo>
                      <a:cubicBezTo>
                        <a:pt x="94696" y="257895"/>
                        <a:pt x="97906" y="259042"/>
                        <a:pt x="86438" y="264776"/>
                      </a:cubicBezTo>
                      <a:cubicBezTo>
                        <a:pt x="83535" y="266227"/>
                        <a:pt x="80185" y="266577"/>
                        <a:pt x="77202" y="267855"/>
                      </a:cubicBezTo>
                      <a:cubicBezTo>
                        <a:pt x="50575" y="279266"/>
                        <a:pt x="77309" y="269871"/>
                        <a:pt x="55650" y="277091"/>
                      </a:cubicBezTo>
                      <a:cubicBezTo>
                        <a:pt x="42309" y="276065"/>
                        <a:pt x="28555" y="277460"/>
                        <a:pt x="15626" y="274012"/>
                      </a:cubicBezTo>
                      <a:cubicBezTo>
                        <a:pt x="12051" y="273059"/>
                        <a:pt x="8570" y="268366"/>
                        <a:pt x="9468" y="264776"/>
                      </a:cubicBezTo>
                      <a:cubicBezTo>
                        <a:pt x="10400" y="261048"/>
                        <a:pt x="-1821" y="282736"/>
                        <a:pt x="232" y="28017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reeform: Shape 26">
                  <a:extLst>
                    <a:ext uri="{FF2B5EF4-FFF2-40B4-BE49-F238E27FC236}">
                      <a16:creationId xmlns:a16="http://schemas.microsoft.com/office/drawing/2014/main" id="{1A6C9739-C268-440F-8321-A661522B6543}"/>
                    </a:ext>
                  </a:extLst>
                </p:cNvPr>
                <p:cNvSpPr/>
                <p:nvPr/>
              </p:nvSpPr>
              <p:spPr>
                <a:xfrm>
                  <a:off x="5321051" y="3365352"/>
                  <a:ext cx="150432" cy="90010"/>
                </a:xfrm>
                <a:custGeom>
                  <a:avLst/>
                  <a:gdLst>
                    <a:gd name="connsiteX0" fmla="*/ 1347 w 364653"/>
                    <a:gd name="connsiteY0" fmla="*/ 224752 h 237067"/>
                    <a:gd name="connsiteX1" fmla="*/ 22898 w 364653"/>
                    <a:gd name="connsiteY1" fmla="*/ 200122 h 237067"/>
                    <a:gd name="connsiteX2" fmla="*/ 29056 w 364653"/>
                    <a:gd name="connsiteY2" fmla="*/ 184728 h 237067"/>
                    <a:gd name="connsiteX3" fmla="*/ 38292 w 364653"/>
                    <a:gd name="connsiteY3" fmla="*/ 175491 h 237067"/>
                    <a:gd name="connsiteX4" fmla="*/ 56765 w 364653"/>
                    <a:gd name="connsiteY4" fmla="*/ 147782 h 237067"/>
                    <a:gd name="connsiteX5" fmla="*/ 69080 w 364653"/>
                    <a:gd name="connsiteY5" fmla="*/ 135467 h 237067"/>
                    <a:gd name="connsiteX6" fmla="*/ 75238 w 364653"/>
                    <a:gd name="connsiteY6" fmla="*/ 126231 h 237067"/>
                    <a:gd name="connsiteX7" fmla="*/ 93710 w 364653"/>
                    <a:gd name="connsiteY7" fmla="*/ 107758 h 237067"/>
                    <a:gd name="connsiteX8" fmla="*/ 102947 w 364653"/>
                    <a:gd name="connsiteY8" fmla="*/ 98522 h 237067"/>
                    <a:gd name="connsiteX9" fmla="*/ 115262 w 364653"/>
                    <a:gd name="connsiteY9" fmla="*/ 89285 h 237067"/>
                    <a:gd name="connsiteX10" fmla="*/ 124498 w 364653"/>
                    <a:gd name="connsiteY10" fmla="*/ 83128 h 237067"/>
                    <a:gd name="connsiteX11" fmla="*/ 133734 w 364653"/>
                    <a:gd name="connsiteY11" fmla="*/ 73891 h 237067"/>
                    <a:gd name="connsiteX12" fmla="*/ 139892 w 364653"/>
                    <a:gd name="connsiteY12" fmla="*/ 64655 h 237067"/>
                    <a:gd name="connsiteX13" fmla="*/ 149128 w 364653"/>
                    <a:gd name="connsiteY13" fmla="*/ 61576 h 237067"/>
                    <a:gd name="connsiteX14" fmla="*/ 170680 w 364653"/>
                    <a:gd name="connsiteY14" fmla="*/ 49261 h 237067"/>
                    <a:gd name="connsiteX15" fmla="*/ 226098 w 364653"/>
                    <a:gd name="connsiteY15" fmla="*/ 40025 h 237067"/>
                    <a:gd name="connsiteX16" fmla="*/ 247650 w 364653"/>
                    <a:gd name="connsiteY16" fmla="*/ 33867 h 237067"/>
                    <a:gd name="connsiteX17" fmla="*/ 256886 w 364653"/>
                    <a:gd name="connsiteY17" fmla="*/ 30788 h 237067"/>
                    <a:gd name="connsiteX18" fmla="*/ 284595 w 364653"/>
                    <a:gd name="connsiteY18" fmla="*/ 27709 h 237067"/>
                    <a:gd name="connsiteX19" fmla="*/ 293831 w 364653"/>
                    <a:gd name="connsiteY19" fmla="*/ 21552 h 237067"/>
                    <a:gd name="connsiteX20" fmla="*/ 299989 w 364653"/>
                    <a:gd name="connsiteY20" fmla="*/ 12315 h 237067"/>
                    <a:gd name="connsiteX21" fmla="*/ 318462 w 364653"/>
                    <a:gd name="connsiteY21" fmla="*/ 0 h 237067"/>
                    <a:gd name="connsiteX22" fmla="*/ 324619 w 364653"/>
                    <a:gd name="connsiteY22" fmla="*/ 9237 h 237067"/>
                    <a:gd name="connsiteX23" fmla="*/ 333856 w 364653"/>
                    <a:gd name="connsiteY23" fmla="*/ 30788 h 237067"/>
                    <a:gd name="connsiteX24" fmla="*/ 352328 w 364653"/>
                    <a:gd name="connsiteY24" fmla="*/ 49261 h 237067"/>
                    <a:gd name="connsiteX25" fmla="*/ 358486 w 364653"/>
                    <a:gd name="connsiteY25" fmla="*/ 58497 h 237067"/>
                    <a:gd name="connsiteX26" fmla="*/ 358486 w 364653"/>
                    <a:gd name="connsiteY26" fmla="*/ 86206 h 237067"/>
                    <a:gd name="connsiteX27" fmla="*/ 340013 w 364653"/>
                    <a:gd name="connsiteY27" fmla="*/ 92364 h 237067"/>
                    <a:gd name="connsiteX28" fmla="*/ 330777 w 364653"/>
                    <a:gd name="connsiteY28" fmla="*/ 95443 h 237067"/>
                    <a:gd name="connsiteX29" fmla="*/ 321541 w 364653"/>
                    <a:gd name="connsiteY29" fmla="*/ 98522 h 237067"/>
                    <a:gd name="connsiteX30" fmla="*/ 312304 w 364653"/>
                    <a:gd name="connsiteY30" fmla="*/ 101600 h 237067"/>
                    <a:gd name="connsiteX31" fmla="*/ 303068 w 364653"/>
                    <a:gd name="connsiteY31" fmla="*/ 107758 h 237067"/>
                    <a:gd name="connsiteX32" fmla="*/ 253807 w 364653"/>
                    <a:gd name="connsiteY32" fmla="*/ 113915 h 237067"/>
                    <a:gd name="connsiteX33" fmla="*/ 235334 w 364653"/>
                    <a:gd name="connsiteY33" fmla="*/ 120073 h 237067"/>
                    <a:gd name="connsiteX34" fmla="*/ 201468 w 364653"/>
                    <a:gd name="connsiteY34" fmla="*/ 126231 h 237067"/>
                    <a:gd name="connsiteX35" fmla="*/ 173759 w 364653"/>
                    <a:gd name="connsiteY35" fmla="*/ 132388 h 237067"/>
                    <a:gd name="connsiteX36" fmla="*/ 146050 w 364653"/>
                    <a:gd name="connsiteY36" fmla="*/ 157019 h 237067"/>
                    <a:gd name="connsiteX37" fmla="*/ 142971 w 364653"/>
                    <a:gd name="connsiteY37" fmla="*/ 169334 h 237067"/>
                    <a:gd name="connsiteX38" fmla="*/ 130656 w 364653"/>
                    <a:gd name="connsiteY38" fmla="*/ 187806 h 237067"/>
                    <a:gd name="connsiteX39" fmla="*/ 127577 w 364653"/>
                    <a:gd name="connsiteY39" fmla="*/ 197043 h 237067"/>
                    <a:gd name="connsiteX40" fmla="*/ 118341 w 364653"/>
                    <a:gd name="connsiteY40" fmla="*/ 221673 h 237067"/>
                    <a:gd name="connsiteX41" fmla="*/ 109104 w 364653"/>
                    <a:gd name="connsiteY41" fmla="*/ 227831 h 237067"/>
                    <a:gd name="connsiteX42" fmla="*/ 66001 w 364653"/>
                    <a:gd name="connsiteY42" fmla="*/ 237067 h 237067"/>
                    <a:gd name="connsiteX43" fmla="*/ 1347 w 364653"/>
                    <a:gd name="connsiteY43" fmla="*/ 224752 h 23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4653" h="237067">
                      <a:moveTo>
                        <a:pt x="1347" y="224752"/>
                      </a:moveTo>
                      <a:cubicBezTo>
                        <a:pt x="-5837" y="218594"/>
                        <a:pt x="17806" y="210306"/>
                        <a:pt x="22898" y="200122"/>
                      </a:cubicBezTo>
                      <a:cubicBezTo>
                        <a:pt x="25370" y="195179"/>
                        <a:pt x="26127" y="189415"/>
                        <a:pt x="29056" y="184728"/>
                      </a:cubicBezTo>
                      <a:cubicBezTo>
                        <a:pt x="31364" y="181036"/>
                        <a:pt x="35458" y="178797"/>
                        <a:pt x="38292" y="175491"/>
                      </a:cubicBezTo>
                      <a:cubicBezTo>
                        <a:pt x="65761" y="143442"/>
                        <a:pt x="27811" y="185007"/>
                        <a:pt x="56765" y="147782"/>
                      </a:cubicBezTo>
                      <a:cubicBezTo>
                        <a:pt x="60329" y="143200"/>
                        <a:pt x="65302" y="139875"/>
                        <a:pt x="69080" y="135467"/>
                      </a:cubicBezTo>
                      <a:cubicBezTo>
                        <a:pt x="71488" y="132658"/>
                        <a:pt x="72780" y="128997"/>
                        <a:pt x="75238" y="126231"/>
                      </a:cubicBezTo>
                      <a:cubicBezTo>
                        <a:pt x="81023" y="119723"/>
                        <a:pt x="87552" y="113916"/>
                        <a:pt x="93710" y="107758"/>
                      </a:cubicBezTo>
                      <a:cubicBezTo>
                        <a:pt x="96789" y="104679"/>
                        <a:pt x="99464" y="101135"/>
                        <a:pt x="102947" y="98522"/>
                      </a:cubicBezTo>
                      <a:cubicBezTo>
                        <a:pt x="107052" y="95443"/>
                        <a:pt x="111086" y="92268"/>
                        <a:pt x="115262" y="89285"/>
                      </a:cubicBezTo>
                      <a:cubicBezTo>
                        <a:pt x="118273" y="87134"/>
                        <a:pt x="121656" y="85497"/>
                        <a:pt x="124498" y="83128"/>
                      </a:cubicBezTo>
                      <a:cubicBezTo>
                        <a:pt x="127843" y="80340"/>
                        <a:pt x="130947" y="77236"/>
                        <a:pt x="133734" y="73891"/>
                      </a:cubicBezTo>
                      <a:cubicBezTo>
                        <a:pt x="136103" y="71048"/>
                        <a:pt x="137003" y="66966"/>
                        <a:pt x="139892" y="64655"/>
                      </a:cubicBezTo>
                      <a:cubicBezTo>
                        <a:pt x="142426" y="62628"/>
                        <a:pt x="146225" y="63027"/>
                        <a:pt x="149128" y="61576"/>
                      </a:cubicBezTo>
                      <a:cubicBezTo>
                        <a:pt x="171339" y="50471"/>
                        <a:pt x="143700" y="60054"/>
                        <a:pt x="170680" y="49261"/>
                      </a:cubicBezTo>
                      <a:cubicBezTo>
                        <a:pt x="194519" y="39725"/>
                        <a:pt x="194788" y="42634"/>
                        <a:pt x="226098" y="40025"/>
                      </a:cubicBezTo>
                      <a:cubicBezTo>
                        <a:pt x="248242" y="32643"/>
                        <a:pt x="220589" y="41599"/>
                        <a:pt x="247650" y="33867"/>
                      </a:cubicBezTo>
                      <a:cubicBezTo>
                        <a:pt x="250770" y="32975"/>
                        <a:pt x="253685" y="31322"/>
                        <a:pt x="256886" y="30788"/>
                      </a:cubicBezTo>
                      <a:cubicBezTo>
                        <a:pt x="266053" y="29260"/>
                        <a:pt x="275359" y="28735"/>
                        <a:pt x="284595" y="27709"/>
                      </a:cubicBezTo>
                      <a:cubicBezTo>
                        <a:pt x="287674" y="25657"/>
                        <a:pt x="291215" y="24168"/>
                        <a:pt x="293831" y="21552"/>
                      </a:cubicBezTo>
                      <a:cubicBezTo>
                        <a:pt x="296448" y="18935"/>
                        <a:pt x="297204" y="14752"/>
                        <a:pt x="299989" y="12315"/>
                      </a:cubicBezTo>
                      <a:cubicBezTo>
                        <a:pt x="305558" y="7442"/>
                        <a:pt x="318462" y="0"/>
                        <a:pt x="318462" y="0"/>
                      </a:cubicBezTo>
                      <a:cubicBezTo>
                        <a:pt x="320514" y="3079"/>
                        <a:pt x="322964" y="5927"/>
                        <a:pt x="324619" y="9237"/>
                      </a:cubicBezTo>
                      <a:cubicBezTo>
                        <a:pt x="329808" y="19616"/>
                        <a:pt x="325315" y="20111"/>
                        <a:pt x="333856" y="30788"/>
                      </a:cubicBezTo>
                      <a:cubicBezTo>
                        <a:pt x="339296" y="37588"/>
                        <a:pt x="347497" y="42016"/>
                        <a:pt x="352328" y="49261"/>
                      </a:cubicBezTo>
                      <a:lnTo>
                        <a:pt x="358486" y="58497"/>
                      </a:lnTo>
                      <a:cubicBezTo>
                        <a:pt x="361683" y="68086"/>
                        <a:pt x="370600" y="78635"/>
                        <a:pt x="358486" y="86206"/>
                      </a:cubicBezTo>
                      <a:cubicBezTo>
                        <a:pt x="352982" y="89646"/>
                        <a:pt x="346171" y="90311"/>
                        <a:pt x="340013" y="92364"/>
                      </a:cubicBezTo>
                      <a:lnTo>
                        <a:pt x="330777" y="95443"/>
                      </a:lnTo>
                      <a:lnTo>
                        <a:pt x="321541" y="98522"/>
                      </a:lnTo>
                      <a:lnTo>
                        <a:pt x="312304" y="101600"/>
                      </a:lnTo>
                      <a:cubicBezTo>
                        <a:pt x="309225" y="103653"/>
                        <a:pt x="306689" y="106996"/>
                        <a:pt x="303068" y="107758"/>
                      </a:cubicBezTo>
                      <a:cubicBezTo>
                        <a:pt x="286875" y="111167"/>
                        <a:pt x="253807" y="113915"/>
                        <a:pt x="253807" y="113915"/>
                      </a:cubicBezTo>
                      <a:cubicBezTo>
                        <a:pt x="247649" y="115968"/>
                        <a:pt x="241596" y="118365"/>
                        <a:pt x="235334" y="120073"/>
                      </a:cubicBezTo>
                      <a:cubicBezTo>
                        <a:pt x="227728" y="122147"/>
                        <a:pt x="208509" y="124951"/>
                        <a:pt x="201468" y="126231"/>
                      </a:cubicBezTo>
                      <a:cubicBezTo>
                        <a:pt x="187124" y="128839"/>
                        <a:pt x="186947" y="129091"/>
                        <a:pt x="173759" y="132388"/>
                      </a:cubicBezTo>
                      <a:cubicBezTo>
                        <a:pt x="152670" y="153477"/>
                        <a:pt x="162531" y="146030"/>
                        <a:pt x="146050" y="157019"/>
                      </a:cubicBezTo>
                      <a:cubicBezTo>
                        <a:pt x="145024" y="161124"/>
                        <a:pt x="144863" y="165549"/>
                        <a:pt x="142971" y="169334"/>
                      </a:cubicBezTo>
                      <a:cubicBezTo>
                        <a:pt x="139661" y="175953"/>
                        <a:pt x="132996" y="180786"/>
                        <a:pt x="130656" y="187806"/>
                      </a:cubicBezTo>
                      <a:cubicBezTo>
                        <a:pt x="129630" y="190885"/>
                        <a:pt x="128364" y="193894"/>
                        <a:pt x="127577" y="197043"/>
                      </a:cubicBezTo>
                      <a:cubicBezTo>
                        <a:pt x="124640" y="208790"/>
                        <a:pt x="126787" y="213227"/>
                        <a:pt x="118341" y="221673"/>
                      </a:cubicBezTo>
                      <a:cubicBezTo>
                        <a:pt x="115724" y="224290"/>
                        <a:pt x="112414" y="226176"/>
                        <a:pt x="109104" y="227831"/>
                      </a:cubicBezTo>
                      <a:cubicBezTo>
                        <a:pt x="91260" y="236753"/>
                        <a:pt x="88813" y="234532"/>
                        <a:pt x="66001" y="237067"/>
                      </a:cubicBezTo>
                      <a:cubicBezTo>
                        <a:pt x="4430" y="233826"/>
                        <a:pt x="8531" y="230910"/>
                        <a:pt x="1347" y="2247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reeform: Shape 27">
                  <a:extLst>
                    <a:ext uri="{FF2B5EF4-FFF2-40B4-BE49-F238E27FC236}">
                      <a16:creationId xmlns:a16="http://schemas.microsoft.com/office/drawing/2014/main" id="{5D853967-A266-45D7-8A13-E6E62E3F30EE}"/>
                    </a:ext>
                  </a:extLst>
                </p:cNvPr>
                <p:cNvSpPr/>
                <p:nvPr/>
              </p:nvSpPr>
              <p:spPr>
                <a:xfrm>
                  <a:off x="5359710" y="3431982"/>
                  <a:ext cx="147333" cy="90587"/>
                </a:xfrm>
                <a:custGeom>
                  <a:avLst/>
                  <a:gdLst>
                    <a:gd name="connsiteX0" fmla="*/ 0 w 357140"/>
                    <a:gd name="connsiteY0" fmla="*/ 218594 h 238588"/>
                    <a:gd name="connsiteX1" fmla="*/ 3079 w 357140"/>
                    <a:gd name="connsiteY1" fmla="*/ 203200 h 238588"/>
                    <a:gd name="connsiteX2" fmla="*/ 9237 w 357140"/>
                    <a:gd name="connsiteY2" fmla="*/ 193964 h 238588"/>
                    <a:gd name="connsiteX3" fmla="*/ 12315 w 357140"/>
                    <a:gd name="connsiteY3" fmla="*/ 184728 h 238588"/>
                    <a:gd name="connsiteX4" fmla="*/ 18473 w 357140"/>
                    <a:gd name="connsiteY4" fmla="*/ 175491 h 238588"/>
                    <a:gd name="connsiteX5" fmla="*/ 27709 w 357140"/>
                    <a:gd name="connsiteY5" fmla="*/ 160097 h 238588"/>
                    <a:gd name="connsiteX6" fmla="*/ 40024 w 357140"/>
                    <a:gd name="connsiteY6" fmla="*/ 141624 h 238588"/>
                    <a:gd name="connsiteX7" fmla="*/ 43103 w 357140"/>
                    <a:gd name="connsiteY7" fmla="*/ 129309 h 238588"/>
                    <a:gd name="connsiteX8" fmla="*/ 49261 w 357140"/>
                    <a:gd name="connsiteY8" fmla="*/ 120073 h 238588"/>
                    <a:gd name="connsiteX9" fmla="*/ 76970 w 357140"/>
                    <a:gd name="connsiteY9" fmla="*/ 98521 h 238588"/>
                    <a:gd name="connsiteX10" fmla="*/ 86206 w 357140"/>
                    <a:gd name="connsiteY10" fmla="*/ 92364 h 238588"/>
                    <a:gd name="connsiteX11" fmla="*/ 116994 w 357140"/>
                    <a:gd name="connsiteY11" fmla="*/ 86206 h 238588"/>
                    <a:gd name="connsiteX12" fmla="*/ 166255 w 357140"/>
                    <a:gd name="connsiteY12" fmla="*/ 76970 h 238588"/>
                    <a:gd name="connsiteX13" fmla="*/ 203200 w 357140"/>
                    <a:gd name="connsiteY13" fmla="*/ 67734 h 238588"/>
                    <a:gd name="connsiteX14" fmla="*/ 230909 w 357140"/>
                    <a:gd name="connsiteY14" fmla="*/ 58497 h 238588"/>
                    <a:gd name="connsiteX15" fmla="*/ 249382 w 357140"/>
                    <a:gd name="connsiteY15" fmla="*/ 46182 h 238588"/>
                    <a:gd name="connsiteX16" fmla="*/ 258618 w 357140"/>
                    <a:gd name="connsiteY16" fmla="*/ 36946 h 238588"/>
                    <a:gd name="connsiteX17" fmla="*/ 267855 w 357140"/>
                    <a:gd name="connsiteY17" fmla="*/ 30788 h 238588"/>
                    <a:gd name="connsiteX18" fmla="*/ 274012 w 357140"/>
                    <a:gd name="connsiteY18" fmla="*/ 21552 h 238588"/>
                    <a:gd name="connsiteX19" fmla="*/ 292485 w 357140"/>
                    <a:gd name="connsiteY19" fmla="*/ 6158 h 238588"/>
                    <a:gd name="connsiteX20" fmla="*/ 304800 w 357140"/>
                    <a:gd name="connsiteY20" fmla="*/ 0 h 238588"/>
                    <a:gd name="connsiteX21" fmla="*/ 329431 w 357140"/>
                    <a:gd name="connsiteY21" fmla="*/ 3079 h 238588"/>
                    <a:gd name="connsiteX22" fmla="*/ 335588 w 357140"/>
                    <a:gd name="connsiteY22" fmla="*/ 12315 h 238588"/>
                    <a:gd name="connsiteX23" fmla="*/ 344824 w 357140"/>
                    <a:gd name="connsiteY23" fmla="*/ 24631 h 238588"/>
                    <a:gd name="connsiteX24" fmla="*/ 350982 w 357140"/>
                    <a:gd name="connsiteY24" fmla="*/ 33867 h 238588"/>
                    <a:gd name="connsiteX25" fmla="*/ 357140 w 357140"/>
                    <a:gd name="connsiteY25" fmla="*/ 52340 h 238588"/>
                    <a:gd name="connsiteX26" fmla="*/ 354061 w 357140"/>
                    <a:gd name="connsiteY26" fmla="*/ 110837 h 238588"/>
                    <a:gd name="connsiteX27" fmla="*/ 338667 w 357140"/>
                    <a:gd name="connsiteY27" fmla="*/ 123152 h 238588"/>
                    <a:gd name="connsiteX28" fmla="*/ 261697 w 357140"/>
                    <a:gd name="connsiteY28" fmla="*/ 126231 h 238588"/>
                    <a:gd name="connsiteX29" fmla="*/ 258618 w 357140"/>
                    <a:gd name="connsiteY29" fmla="*/ 144703 h 238588"/>
                    <a:gd name="connsiteX30" fmla="*/ 252461 w 357140"/>
                    <a:gd name="connsiteY30" fmla="*/ 153940 h 238588"/>
                    <a:gd name="connsiteX31" fmla="*/ 203200 w 357140"/>
                    <a:gd name="connsiteY31" fmla="*/ 166255 h 238588"/>
                    <a:gd name="connsiteX32" fmla="*/ 132388 w 357140"/>
                    <a:gd name="connsiteY32" fmla="*/ 175491 h 238588"/>
                    <a:gd name="connsiteX33" fmla="*/ 120073 w 357140"/>
                    <a:gd name="connsiteY33" fmla="*/ 193964 h 238588"/>
                    <a:gd name="connsiteX34" fmla="*/ 116994 w 357140"/>
                    <a:gd name="connsiteY34" fmla="*/ 206279 h 238588"/>
                    <a:gd name="connsiteX35" fmla="*/ 86206 w 357140"/>
                    <a:gd name="connsiteY35" fmla="*/ 224752 h 238588"/>
                    <a:gd name="connsiteX36" fmla="*/ 73891 w 357140"/>
                    <a:gd name="connsiteY36" fmla="*/ 227831 h 238588"/>
                    <a:gd name="connsiteX37" fmla="*/ 61576 w 357140"/>
                    <a:gd name="connsiteY37" fmla="*/ 237067 h 238588"/>
                    <a:gd name="connsiteX38" fmla="*/ 18473 w 357140"/>
                    <a:gd name="connsiteY38" fmla="*/ 227831 h 238588"/>
                    <a:gd name="connsiteX39" fmla="*/ 0 w 357140"/>
                    <a:gd name="connsiteY39" fmla="*/ 218594 h 23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57140" h="238588">
                      <a:moveTo>
                        <a:pt x="0" y="218594"/>
                      </a:moveTo>
                      <a:cubicBezTo>
                        <a:pt x="1026" y="213463"/>
                        <a:pt x="1241" y="208100"/>
                        <a:pt x="3079" y="203200"/>
                      </a:cubicBezTo>
                      <a:cubicBezTo>
                        <a:pt x="4378" y="199735"/>
                        <a:pt x="7582" y="197274"/>
                        <a:pt x="9237" y="193964"/>
                      </a:cubicBezTo>
                      <a:cubicBezTo>
                        <a:pt x="10688" y="191061"/>
                        <a:pt x="10864" y="187631"/>
                        <a:pt x="12315" y="184728"/>
                      </a:cubicBezTo>
                      <a:cubicBezTo>
                        <a:pt x="13970" y="181418"/>
                        <a:pt x="16512" y="178629"/>
                        <a:pt x="18473" y="175491"/>
                      </a:cubicBezTo>
                      <a:cubicBezTo>
                        <a:pt x="21644" y="170417"/>
                        <a:pt x="25033" y="165449"/>
                        <a:pt x="27709" y="160097"/>
                      </a:cubicBezTo>
                      <a:cubicBezTo>
                        <a:pt x="36620" y="142275"/>
                        <a:pt x="22516" y="159134"/>
                        <a:pt x="40024" y="141624"/>
                      </a:cubicBezTo>
                      <a:cubicBezTo>
                        <a:pt x="41050" y="137519"/>
                        <a:pt x="41436" y="133198"/>
                        <a:pt x="43103" y="129309"/>
                      </a:cubicBezTo>
                      <a:cubicBezTo>
                        <a:pt x="44561" y="125908"/>
                        <a:pt x="46892" y="122916"/>
                        <a:pt x="49261" y="120073"/>
                      </a:cubicBezTo>
                      <a:cubicBezTo>
                        <a:pt x="58304" y="109221"/>
                        <a:pt x="64097" y="107103"/>
                        <a:pt x="76970" y="98521"/>
                      </a:cubicBezTo>
                      <a:cubicBezTo>
                        <a:pt x="80049" y="96469"/>
                        <a:pt x="82616" y="93261"/>
                        <a:pt x="86206" y="92364"/>
                      </a:cubicBezTo>
                      <a:cubicBezTo>
                        <a:pt x="125021" y="82660"/>
                        <a:pt x="64187" y="97521"/>
                        <a:pt x="116994" y="86206"/>
                      </a:cubicBezTo>
                      <a:cubicBezTo>
                        <a:pt x="162712" y="76410"/>
                        <a:pt x="120457" y="82695"/>
                        <a:pt x="166255" y="76970"/>
                      </a:cubicBezTo>
                      <a:cubicBezTo>
                        <a:pt x="203089" y="62236"/>
                        <a:pt x="156874" y="79316"/>
                        <a:pt x="203200" y="67734"/>
                      </a:cubicBezTo>
                      <a:cubicBezTo>
                        <a:pt x="212645" y="65373"/>
                        <a:pt x="230909" y="58497"/>
                        <a:pt x="230909" y="58497"/>
                      </a:cubicBezTo>
                      <a:cubicBezTo>
                        <a:pt x="260381" y="29029"/>
                        <a:pt x="222644" y="64008"/>
                        <a:pt x="249382" y="46182"/>
                      </a:cubicBezTo>
                      <a:cubicBezTo>
                        <a:pt x="253005" y="43767"/>
                        <a:pt x="255273" y="39733"/>
                        <a:pt x="258618" y="36946"/>
                      </a:cubicBezTo>
                      <a:cubicBezTo>
                        <a:pt x="261461" y="34577"/>
                        <a:pt x="264776" y="32841"/>
                        <a:pt x="267855" y="30788"/>
                      </a:cubicBezTo>
                      <a:cubicBezTo>
                        <a:pt x="269907" y="27709"/>
                        <a:pt x="271643" y="24394"/>
                        <a:pt x="274012" y="21552"/>
                      </a:cubicBezTo>
                      <a:cubicBezTo>
                        <a:pt x="279802" y="14604"/>
                        <a:pt x="284778" y="10562"/>
                        <a:pt x="292485" y="6158"/>
                      </a:cubicBezTo>
                      <a:cubicBezTo>
                        <a:pt x="296470" y="3881"/>
                        <a:pt x="300695" y="2053"/>
                        <a:pt x="304800" y="0"/>
                      </a:cubicBezTo>
                      <a:cubicBezTo>
                        <a:pt x="313010" y="1026"/>
                        <a:pt x="321749" y="6"/>
                        <a:pt x="329431" y="3079"/>
                      </a:cubicBezTo>
                      <a:cubicBezTo>
                        <a:pt x="332866" y="4453"/>
                        <a:pt x="333438" y="9304"/>
                        <a:pt x="335588" y="12315"/>
                      </a:cubicBezTo>
                      <a:cubicBezTo>
                        <a:pt x="338570" y="16491"/>
                        <a:pt x="341841" y="20455"/>
                        <a:pt x="344824" y="24631"/>
                      </a:cubicBezTo>
                      <a:cubicBezTo>
                        <a:pt x="346975" y="27642"/>
                        <a:pt x="349479" y="30486"/>
                        <a:pt x="350982" y="33867"/>
                      </a:cubicBezTo>
                      <a:cubicBezTo>
                        <a:pt x="353618" y="39798"/>
                        <a:pt x="357140" y="52340"/>
                        <a:pt x="357140" y="52340"/>
                      </a:cubicBezTo>
                      <a:cubicBezTo>
                        <a:pt x="356114" y="71839"/>
                        <a:pt x="356699" y="91490"/>
                        <a:pt x="354061" y="110837"/>
                      </a:cubicBezTo>
                      <a:cubicBezTo>
                        <a:pt x="353020" y="118472"/>
                        <a:pt x="345347" y="122675"/>
                        <a:pt x="338667" y="123152"/>
                      </a:cubicBezTo>
                      <a:cubicBezTo>
                        <a:pt x="313055" y="124982"/>
                        <a:pt x="287354" y="125205"/>
                        <a:pt x="261697" y="126231"/>
                      </a:cubicBezTo>
                      <a:cubicBezTo>
                        <a:pt x="260671" y="132388"/>
                        <a:pt x="260592" y="138781"/>
                        <a:pt x="258618" y="144703"/>
                      </a:cubicBezTo>
                      <a:cubicBezTo>
                        <a:pt x="257448" y="148213"/>
                        <a:pt x="255078" y="151323"/>
                        <a:pt x="252461" y="153940"/>
                      </a:cubicBezTo>
                      <a:cubicBezTo>
                        <a:pt x="240208" y="166193"/>
                        <a:pt x="217857" y="164789"/>
                        <a:pt x="203200" y="166255"/>
                      </a:cubicBezTo>
                      <a:cubicBezTo>
                        <a:pt x="168148" y="177938"/>
                        <a:pt x="191207" y="172031"/>
                        <a:pt x="132388" y="175491"/>
                      </a:cubicBezTo>
                      <a:cubicBezTo>
                        <a:pt x="123548" y="210847"/>
                        <a:pt x="137082" y="168449"/>
                        <a:pt x="120073" y="193964"/>
                      </a:cubicBezTo>
                      <a:cubicBezTo>
                        <a:pt x="117726" y="197485"/>
                        <a:pt x="119780" y="203095"/>
                        <a:pt x="116994" y="206279"/>
                      </a:cubicBezTo>
                      <a:cubicBezTo>
                        <a:pt x="113498" y="210274"/>
                        <a:pt x="93483" y="222023"/>
                        <a:pt x="86206" y="224752"/>
                      </a:cubicBezTo>
                      <a:cubicBezTo>
                        <a:pt x="82244" y="226238"/>
                        <a:pt x="77996" y="226805"/>
                        <a:pt x="73891" y="227831"/>
                      </a:cubicBezTo>
                      <a:cubicBezTo>
                        <a:pt x="69786" y="230910"/>
                        <a:pt x="66662" y="236389"/>
                        <a:pt x="61576" y="237067"/>
                      </a:cubicBezTo>
                      <a:cubicBezTo>
                        <a:pt x="34550" y="240670"/>
                        <a:pt x="33705" y="237985"/>
                        <a:pt x="18473" y="227831"/>
                      </a:cubicBezTo>
                      <a:lnTo>
                        <a:pt x="0" y="2185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reeform: Shape 28">
                  <a:extLst>
                    <a:ext uri="{FF2B5EF4-FFF2-40B4-BE49-F238E27FC236}">
                      <a16:creationId xmlns:a16="http://schemas.microsoft.com/office/drawing/2014/main" id="{CCAAA3C1-FE3B-4CCF-99E0-204FCD1E1259}"/>
                    </a:ext>
                  </a:extLst>
                </p:cNvPr>
                <p:cNvSpPr/>
                <p:nvPr/>
              </p:nvSpPr>
              <p:spPr>
                <a:xfrm>
                  <a:off x="5376214" y="3493937"/>
                  <a:ext cx="157501" cy="72529"/>
                </a:xfrm>
                <a:custGeom>
                  <a:avLst/>
                  <a:gdLst>
                    <a:gd name="connsiteX0" fmla="*/ 18 w 381788"/>
                    <a:gd name="connsiteY0" fmla="*/ 144703 h 191025"/>
                    <a:gd name="connsiteX1" fmla="*/ 15412 w 381788"/>
                    <a:gd name="connsiteY1" fmla="*/ 135467 h 191025"/>
                    <a:gd name="connsiteX2" fmla="*/ 24649 w 381788"/>
                    <a:gd name="connsiteY2" fmla="*/ 132388 h 191025"/>
                    <a:gd name="connsiteX3" fmla="*/ 46200 w 381788"/>
                    <a:gd name="connsiteY3" fmla="*/ 123152 h 191025"/>
                    <a:gd name="connsiteX4" fmla="*/ 55437 w 381788"/>
                    <a:gd name="connsiteY4" fmla="*/ 116994 h 191025"/>
                    <a:gd name="connsiteX5" fmla="*/ 64673 w 381788"/>
                    <a:gd name="connsiteY5" fmla="*/ 107758 h 191025"/>
                    <a:gd name="connsiteX6" fmla="*/ 86225 w 381788"/>
                    <a:gd name="connsiteY6" fmla="*/ 95442 h 191025"/>
                    <a:gd name="connsiteX7" fmla="*/ 135485 w 381788"/>
                    <a:gd name="connsiteY7" fmla="*/ 89285 h 191025"/>
                    <a:gd name="connsiteX8" fmla="*/ 153958 w 381788"/>
                    <a:gd name="connsiteY8" fmla="*/ 83127 h 191025"/>
                    <a:gd name="connsiteX9" fmla="*/ 163194 w 381788"/>
                    <a:gd name="connsiteY9" fmla="*/ 76970 h 191025"/>
                    <a:gd name="connsiteX10" fmla="*/ 172431 w 381788"/>
                    <a:gd name="connsiteY10" fmla="*/ 67733 h 191025"/>
                    <a:gd name="connsiteX11" fmla="*/ 181667 w 381788"/>
                    <a:gd name="connsiteY11" fmla="*/ 64655 h 191025"/>
                    <a:gd name="connsiteX12" fmla="*/ 190903 w 381788"/>
                    <a:gd name="connsiteY12" fmla="*/ 58497 h 191025"/>
                    <a:gd name="connsiteX13" fmla="*/ 234006 w 381788"/>
                    <a:gd name="connsiteY13" fmla="*/ 46182 h 191025"/>
                    <a:gd name="connsiteX14" fmla="*/ 252479 w 381788"/>
                    <a:gd name="connsiteY14" fmla="*/ 33867 h 191025"/>
                    <a:gd name="connsiteX15" fmla="*/ 261715 w 381788"/>
                    <a:gd name="connsiteY15" fmla="*/ 30788 h 191025"/>
                    <a:gd name="connsiteX16" fmla="*/ 292503 w 381788"/>
                    <a:gd name="connsiteY16" fmla="*/ 12315 h 191025"/>
                    <a:gd name="connsiteX17" fmla="*/ 307897 w 381788"/>
                    <a:gd name="connsiteY17" fmla="*/ 9236 h 191025"/>
                    <a:gd name="connsiteX18" fmla="*/ 332528 w 381788"/>
                    <a:gd name="connsiteY18" fmla="*/ 3079 h 191025"/>
                    <a:gd name="connsiteX19" fmla="*/ 344843 w 381788"/>
                    <a:gd name="connsiteY19" fmla="*/ 0 h 191025"/>
                    <a:gd name="connsiteX20" fmla="*/ 375631 w 381788"/>
                    <a:gd name="connsiteY20" fmla="*/ 3079 h 191025"/>
                    <a:gd name="connsiteX21" fmla="*/ 378709 w 381788"/>
                    <a:gd name="connsiteY21" fmla="*/ 12315 h 191025"/>
                    <a:gd name="connsiteX22" fmla="*/ 381788 w 381788"/>
                    <a:gd name="connsiteY22" fmla="*/ 24630 h 191025"/>
                    <a:gd name="connsiteX23" fmla="*/ 378709 w 381788"/>
                    <a:gd name="connsiteY23" fmla="*/ 120073 h 191025"/>
                    <a:gd name="connsiteX24" fmla="*/ 369473 w 381788"/>
                    <a:gd name="connsiteY24" fmla="*/ 126230 h 191025"/>
                    <a:gd name="connsiteX25" fmla="*/ 338685 w 381788"/>
                    <a:gd name="connsiteY25" fmla="*/ 129309 h 191025"/>
                    <a:gd name="connsiteX26" fmla="*/ 317134 w 381788"/>
                    <a:gd name="connsiteY26" fmla="*/ 132388 h 191025"/>
                    <a:gd name="connsiteX27" fmla="*/ 307897 w 381788"/>
                    <a:gd name="connsiteY27" fmla="*/ 141624 h 191025"/>
                    <a:gd name="connsiteX28" fmla="*/ 292503 w 381788"/>
                    <a:gd name="connsiteY28" fmla="*/ 163176 h 191025"/>
                    <a:gd name="connsiteX29" fmla="*/ 270952 w 381788"/>
                    <a:gd name="connsiteY29" fmla="*/ 169333 h 191025"/>
                    <a:gd name="connsiteX30" fmla="*/ 252479 w 381788"/>
                    <a:gd name="connsiteY30" fmla="*/ 175491 h 191025"/>
                    <a:gd name="connsiteX31" fmla="*/ 212455 w 381788"/>
                    <a:gd name="connsiteY31" fmla="*/ 172412 h 191025"/>
                    <a:gd name="connsiteX32" fmla="*/ 203218 w 381788"/>
                    <a:gd name="connsiteY32" fmla="*/ 169333 h 191025"/>
                    <a:gd name="connsiteX33" fmla="*/ 181667 w 381788"/>
                    <a:gd name="connsiteY33" fmla="*/ 163176 h 191025"/>
                    <a:gd name="connsiteX34" fmla="*/ 138564 w 381788"/>
                    <a:gd name="connsiteY34" fmla="*/ 166255 h 191025"/>
                    <a:gd name="connsiteX35" fmla="*/ 129328 w 381788"/>
                    <a:gd name="connsiteY35" fmla="*/ 169333 h 191025"/>
                    <a:gd name="connsiteX36" fmla="*/ 83146 w 381788"/>
                    <a:gd name="connsiteY36" fmla="*/ 172412 h 191025"/>
                    <a:gd name="connsiteX37" fmla="*/ 61594 w 381788"/>
                    <a:gd name="connsiteY37" fmla="*/ 181648 h 191025"/>
                    <a:gd name="connsiteX38" fmla="*/ 49279 w 381788"/>
                    <a:gd name="connsiteY38" fmla="*/ 184727 h 191025"/>
                    <a:gd name="connsiteX39" fmla="*/ 40043 w 381788"/>
                    <a:gd name="connsiteY39" fmla="*/ 190885 h 191025"/>
                    <a:gd name="connsiteX40" fmla="*/ 18491 w 381788"/>
                    <a:gd name="connsiteY40" fmla="*/ 181648 h 191025"/>
                    <a:gd name="connsiteX41" fmla="*/ 18 w 381788"/>
                    <a:gd name="connsiteY41" fmla="*/ 144703 h 19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1788" h="191025">
                      <a:moveTo>
                        <a:pt x="18" y="144703"/>
                      </a:moveTo>
                      <a:cubicBezTo>
                        <a:pt x="-495" y="137006"/>
                        <a:pt x="10060" y="138143"/>
                        <a:pt x="15412" y="135467"/>
                      </a:cubicBezTo>
                      <a:cubicBezTo>
                        <a:pt x="18315" y="134016"/>
                        <a:pt x="21746" y="133840"/>
                        <a:pt x="24649" y="132388"/>
                      </a:cubicBezTo>
                      <a:cubicBezTo>
                        <a:pt x="45909" y="121757"/>
                        <a:pt x="20571" y="129558"/>
                        <a:pt x="46200" y="123152"/>
                      </a:cubicBezTo>
                      <a:cubicBezTo>
                        <a:pt x="49279" y="121099"/>
                        <a:pt x="52594" y="119363"/>
                        <a:pt x="55437" y="116994"/>
                      </a:cubicBezTo>
                      <a:cubicBezTo>
                        <a:pt x="58782" y="114207"/>
                        <a:pt x="61367" y="110592"/>
                        <a:pt x="64673" y="107758"/>
                      </a:cubicBezTo>
                      <a:cubicBezTo>
                        <a:pt x="71705" y="101730"/>
                        <a:pt x="77103" y="96882"/>
                        <a:pt x="86225" y="95442"/>
                      </a:cubicBezTo>
                      <a:cubicBezTo>
                        <a:pt x="102570" y="92861"/>
                        <a:pt x="135485" y="89285"/>
                        <a:pt x="135485" y="89285"/>
                      </a:cubicBezTo>
                      <a:cubicBezTo>
                        <a:pt x="141643" y="87232"/>
                        <a:pt x="148557" y="86727"/>
                        <a:pt x="153958" y="83127"/>
                      </a:cubicBezTo>
                      <a:cubicBezTo>
                        <a:pt x="157037" y="81075"/>
                        <a:pt x="160352" y="79339"/>
                        <a:pt x="163194" y="76970"/>
                      </a:cubicBezTo>
                      <a:cubicBezTo>
                        <a:pt x="166539" y="74182"/>
                        <a:pt x="168808" y="70148"/>
                        <a:pt x="172431" y="67733"/>
                      </a:cubicBezTo>
                      <a:cubicBezTo>
                        <a:pt x="175131" y="65933"/>
                        <a:pt x="178588" y="65681"/>
                        <a:pt x="181667" y="64655"/>
                      </a:cubicBezTo>
                      <a:cubicBezTo>
                        <a:pt x="184746" y="62602"/>
                        <a:pt x="187426" y="59762"/>
                        <a:pt x="190903" y="58497"/>
                      </a:cubicBezTo>
                      <a:cubicBezTo>
                        <a:pt x="195415" y="56856"/>
                        <a:pt x="227763" y="50344"/>
                        <a:pt x="234006" y="46182"/>
                      </a:cubicBezTo>
                      <a:cubicBezTo>
                        <a:pt x="240164" y="42077"/>
                        <a:pt x="245458" y="36207"/>
                        <a:pt x="252479" y="33867"/>
                      </a:cubicBezTo>
                      <a:cubicBezTo>
                        <a:pt x="255558" y="32841"/>
                        <a:pt x="258878" y="32364"/>
                        <a:pt x="261715" y="30788"/>
                      </a:cubicBezTo>
                      <a:cubicBezTo>
                        <a:pt x="272249" y="24936"/>
                        <a:pt x="280861" y="16196"/>
                        <a:pt x="292503" y="12315"/>
                      </a:cubicBezTo>
                      <a:cubicBezTo>
                        <a:pt x="297467" y="10660"/>
                        <a:pt x="302798" y="10413"/>
                        <a:pt x="307897" y="9236"/>
                      </a:cubicBezTo>
                      <a:cubicBezTo>
                        <a:pt x="316143" y="7333"/>
                        <a:pt x="324318" y="5131"/>
                        <a:pt x="332528" y="3079"/>
                      </a:cubicBezTo>
                      <a:lnTo>
                        <a:pt x="344843" y="0"/>
                      </a:lnTo>
                      <a:cubicBezTo>
                        <a:pt x="355106" y="1026"/>
                        <a:pt x="365938" y="-446"/>
                        <a:pt x="375631" y="3079"/>
                      </a:cubicBezTo>
                      <a:cubicBezTo>
                        <a:pt x="378681" y="4188"/>
                        <a:pt x="377818" y="9195"/>
                        <a:pt x="378709" y="12315"/>
                      </a:cubicBezTo>
                      <a:cubicBezTo>
                        <a:pt x="379871" y="16384"/>
                        <a:pt x="380762" y="20525"/>
                        <a:pt x="381788" y="24630"/>
                      </a:cubicBezTo>
                      <a:cubicBezTo>
                        <a:pt x="380762" y="56444"/>
                        <a:pt x="382539" y="88473"/>
                        <a:pt x="378709" y="120073"/>
                      </a:cubicBezTo>
                      <a:cubicBezTo>
                        <a:pt x="378264" y="123746"/>
                        <a:pt x="373078" y="125398"/>
                        <a:pt x="369473" y="126230"/>
                      </a:cubicBezTo>
                      <a:cubicBezTo>
                        <a:pt x="359423" y="128549"/>
                        <a:pt x="348928" y="128104"/>
                        <a:pt x="338685" y="129309"/>
                      </a:cubicBezTo>
                      <a:cubicBezTo>
                        <a:pt x="331478" y="130157"/>
                        <a:pt x="324318" y="131362"/>
                        <a:pt x="317134" y="132388"/>
                      </a:cubicBezTo>
                      <a:cubicBezTo>
                        <a:pt x="314055" y="135467"/>
                        <a:pt x="310428" y="138081"/>
                        <a:pt x="307897" y="141624"/>
                      </a:cubicBezTo>
                      <a:cubicBezTo>
                        <a:pt x="299139" y="153885"/>
                        <a:pt x="305605" y="154441"/>
                        <a:pt x="292503" y="163176"/>
                      </a:cubicBezTo>
                      <a:cubicBezTo>
                        <a:pt x="289678" y="165059"/>
                        <a:pt x="272822" y="168772"/>
                        <a:pt x="270952" y="169333"/>
                      </a:cubicBezTo>
                      <a:cubicBezTo>
                        <a:pt x="264735" y="171198"/>
                        <a:pt x="252479" y="175491"/>
                        <a:pt x="252479" y="175491"/>
                      </a:cubicBezTo>
                      <a:cubicBezTo>
                        <a:pt x="239138" y="174465"/>
                        <a:pt x="225732" y="174072"/>
                        <a:pt x="212455" y="172412"/>
                      </a:cubicBezTo>
                      <a:cubicBezTo>
                        <a:pt x="209235" y="172009"/>
                        <a:pt x="206339" y="170225"/>
                        <a:pt x="203218" y="169333"/>
                      </a:cubicBezTo>
                      <a:cubicBezTo>
                        <a:pt x="176165" y="161604"/>
                        <a:pt x="203806" y="170556"/>
                        <a:pt x="181667" y="163176"/>
                      </a:cubicBezTo>
                      <a:cubicBezTo>
                        <a:pt x="167299" y="164202"/>
                        <a:pt x="152870" y="164572"/>
                        <a:pt x="138564" y="166255"/>
                      </a:cubicBezTo>
                      <a:cubicBezTo>
                        <a:pt x="135341" y="166634"/>
                        <a:pt x="132553" y="168975"/>
                        <a:pt x="129328" y="169333"/>
                      </a:cubicBezTo>
                      <a:cubicBezTo>
                        <a:pt x="113994" y="171037"/>
                        <a:pt x="98540" y="171386"/>
                        <a:pt x="83146" y="172412"/>
                      </a:cubicBezTo>
                      <a:cubicBezTo>
                        <a:pt x="47791" y="181251"/>
                        <a:pt x="91361" y="168892"/>
                        <a:pt x="61594" y="181648"/>
                      </a:cubicBezTo>
                      <a:cubicBezTo>
                        <a:pt x="57705" y="183315"/>
                        <a:pt x="53384" y="183701"/>
                        <a:pt x="49279" y="184727"/>
                      </a:cubicBezTo>
                      <a:cubicBezTo>
                        <a:pt x="46200" y="186780"/>
                        <a:pt x="43706" y="190362"/>
                        <a:pt x="40043" y="190885"/>
                      </a:cubicBezTo>
                      <a:cubicBezTo>
                        <a:pt x="31857" y="192055"/>
                        <a:pt x="24498" y="185653"/>
                        <a:pt x="18491" y="181648"/>
                      </a:cubicBezTo>
                      <a:cubicBezTo>
                        <a:pt x="11196" y="170704"/>
                        <a:pt x="531" y="152400"/>
                        <a:pt x="18" y="1447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reeform: Shape 29">
                  <a:extLst>
                    <a:ext uri="{FF2B5EF4-FFF2-40B4-BE49-F238E27FC236}">
                      <a16:creationId xmlns:a16="http://schemas.microsoft.com/office/drawing/2014/main" id="{39BC89AB-79BC-49BB-B605-307323ADEE62}"/>
                    </a:ext>
                  </a:extLst>
                </p:cNvPr>
                <p:cNvSpPr/>
                <p:nvPr/>
              </p:nvSpPr>
              <p:spPr>
                <a:xfrm>
                  <a:off x="5400305" y="3567582"/>
                  <a:ext cx="155779" cy="52963"/>
                </a:xfrm>
                <a:custGeom>
                  <a:avLst/>
                  <a:gdLst>
                    <a:gd name="connsiteX0" fmla="*/ 117 w 377614"/>
                    <a:gd name="connsiteY0" fmla="*/ 138545 h 139493"/>
                    <a:gd name="connsiteX1" fmla="*/ 43220 w 377614"/>
                    <a:gd name="connsiteY1" fmla="*/ 98521 h 139493"/>
                    <a:gd name="connsiteX2" fmla="*/ 58614 w 377614"/>
                    <a:gd name="connsiteY2" fmla="*/ 80048 h 139493"/>
                    <a:gd name="connsiteX3" fmla="*/ 74008 w 377614"/>
                    <a:gd name="connsiteY3" fmla="*/ 70812 h 139493"/>
                    <a:gd name="connsiteX4" fmla="*/ 95560 w 377614"/>
                    <a:gd name="connsiteY4" fmla="*/ 64654 h 139493"/>
                    <a:gd name="connsiteX5" fmla="*/ 120190 w 377614"/>
                    <a:gd name="connsiteY5" fmla="*/ 55418 h 139493"/>
                    <a:gd name="connsiteX6" fmla="*/ 141742 w 377614"/>
                    <a:gd name="connsiteY6" fmla="*/ 46181 h 139493"/>
                    <a:gd name="connsiteX7" fmla="*/ 172530 w 377614"/>
                    <a:gd name="connsiteY7" fmla="*/ 36945 h 139493"/>
                    <a:gd name="connsiteX8" fmla="*/ 191002 w 377614"/>
                    <a:gd name="connsiteY8" fmla="*/ 30788 h 139493"/>
                    <a:gd name="connsiteX9" fmla="*/ 277208 w 377614"/>
                    <a:gd name="connsiteY9" fmla="*/ 24630 h 139493"/>
                    <a:gd name="connsiteX10" fmla="*/ 289524 w 377614"/>
                    <a:gd name="connsiteY10" fmla="*/ 21551 h 139493"/>
                    <a:gd name="connsiteX11" fmla="*/ 307996 w 377614"/>
                    <a:gd name="connsiteY11" fmla="*/ 15394 h 139493"/>
                    <a:gd name="connsiteX12" fmla="*/ 317233 w 377614"/>
                    <a:gd name="connsiteY12" fmla="*/ 9236 h 139493"/>
                    <a:gd name="connsiteX13" fmla="*/ 329548 w 377614"/>
                    <a:gd name="connsiteY13" fmla="*/ 6157 h 139493"/>
                    <a:gd name="connsiteX14" fmla="*/ 344942 w 377614"/>
                    <a:gd name="connsiteY14" fmla="*/ 0 h 139493"/>
                    <a:gd name="connsiteX15" fmla="*/ 354178 w 377614"/>
                    <a:gd name="connsiteY15" fmla="*/ 6157 h 139493"/>
                    <a:gd name="connsiteX16" fmla="*/ 357257 w 377614"/>
                    <a:gd name="connsiteY16" fmla="*/ 15394 h 139493"/>
                    <a:gd name="connsiteX17" fmla="*/ 363414 w 377614"/>
                    <a:gd name="connsiteY17" fmla="*/ 24630 h 139493"/>
                    <a:gd name="connsiteX18" fmla="*/ 366493 w 377614"/>
                    <a:gd name="connsiteY18" fmla="*/ 46181 h 139493"/>
                    <a:gd name="connsiteX19" fmla="*/ 369572 w 377614"/>
                    <a:gd name="connsiteY19" fmla="*/ 55418 h 139493"/>
                    <a:gd name="connsiteX20" fmla="*/ 372651 w 377614"/>
                    <a:gd name="connsiteY20" fmla="*/ 67733 h 139493"/>
                    <a:gd name="connsiteX21" fmla="*/ 375730 w 377614"/>
                    <a:gd name="connsiteY21" fmla="*/ 107757 h 139493"/>
                    <a:gd name="connsiteX22" fmla="*/ 372651 w 377614"/>
                    <a:gd name="connsiteY22" fmla="*/ 135466 h 139493"/>
                    <a:gd name="connsiteX23" fmla="*/ 289524 w 377614"/>
                    <a:gd name="connsiteY23" fmla="*/ 132388 h 139493"/>
                    <a:gd name="connsiteX24" fmla="*/ 271051 w 377614"/>
                    <a:gd name="connsiteY24" fmla="*/ 129309 h 139493"/>
                    <a:gd name="connsiteX25" fmla="*/ 255657 w 377614"/>
                    <a:gd name="connsiteY25" fmla="*/ 126230 h 139493"/>
                    <a:gd name="connsiteX26" fmla="*/ 58614 w 377614"/>
                    <a:gd name="connsiteY26" fmla="*/ 129309 h 139493"/>
                    <a:gd name="connsiteX27" fmla="*/ 117 w 377614"/>
                    <a:gd name="connsiteY27" fmla="*/ 138545 h 13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7614" h="139493">
                      <a:moveTo>
                        <a:pt x="117" y="138545"/>
                      </a:moveTo>
                      <a:cubicBezTo>
                        <a:pt x="-2449" y="133414"/>
                        <a:pt x="37979" y="106382"/>
                        <a:pt x="43220" y="98521"/>
                      </a:cubicBezTo>
                      <a:cubicBezTo>
                        <a:pt x="48435" y="90699"/>
                        <a:pt x="50712" y="85974"/>
                        <a:pt x="58614" y="80048"/>
                      </a:cubicBezTo>
                      <a:cubicBezTo>
                        <a:pt x="63401" y="76458"/>
                        <a:pt x="68540" y="73242"/>
                        <a:pt x="74008" y="70812"/>
                      </a:cubicBezTo>
                      <a:cubicBezTo>
                        <a:pt x="91768" y="62919"/>
                        <a:pt x="80549" y="72159"/>
                        <a:pt x="95560" y="64654"/>
                      </a:cubicBezTo>
                      <a:cubicBezTo>
                        <a:pt x="116699" y="54085"/>
                        <a:pt x="90492" y="61358"/>
                        <a:pt x="120190" y="55418"/>
                      </a:cubicBezTo>
                      <a:cubicBezTo>
                        <a:pt x="143378" y="39959"/>
                        <a:pt x="113910" y="58109"/>
                        <a:pt x="141742" y="46181"/>
                      </a:cubicBezTo>
                      <a:cubicBezTo>
                        <a:pt x="169744" y="34180"/>
                        <a:pt x="122352" y="44114"/>
                        <a:pt x="172530" y="36945"/>
                      </a:cubicBezTo>
                      <a:cubicBezTo>
                        <a:pt x="178687" y="34893"/>
                        <a:pt x="184600" y="31855"/>
                        <a:pt x="191002" y="30788"/>
                      </a:cubicBezTo>
                      <a:cubicBezTo>
                        <a:pt x="231768" y="23993"/>
                        <a:pt x="203239" y="27992"/>
                        <a:pt x="277208" y="24630"/>
                      </a:cubicBezTo>
                      <a:cubicBezTo>
                        <a:pt x="281313" y="23604"/>
                        <a:pt x="285471" y="22767"/>
                        <a:pt x="289524" y="21551"/>
                      </a:cubicBezTo>
                      <a:cubicBezTo>
                        <a:pt x="295741" y="19686"/>
                        <a:pt x="307996" y="15394"/>
                        <a:pt x="307996" y="15394"/>
                      </a:cubicBezTo>
                      <a:cubicBezTo>
                        <a:pt x="311075" y="13341"/>
                        <a:pt x="313832" y="10694"/>
                        <a:pt x="317233" y="9236"/>
                      </a:cubicBezTo>
                      <a:cubicBezTo>
                        <a:pt x="321122" y="7569"/>
                        <a:pt x="325534" y="7495"/>
                        <a:pt x="329548" y="6157"/>
                      </a:cubicBezTo>
                      <a:cubicBezTo>
                        <a:pt x="334791" y="4409"/>
                        <a:pt x="339811" y="2052"/>
                        <a:pt x="344942" y="0"/>
                      </a:cubicBezTo>
                      <a:cubicBezTo>
                        <a:pt x="348021" y="2052"/>
                        <a:pt x="351867" y="3268"/>
                        <a:pt x="354178" y="6157"/>
                      </a:cubicBezTo>
                      <a:cubicBezTo>
                        <a:pt x="356205" y="8691"/>
                        <a:pt x="355806" y="12491"/>
                        <a:pt x="357257" y="15394"/>
                      </a:cubicBezTo>
                      <a:cubicBezTo>
                        <a:pt x="358912" y="18703"/>
                        <a:pt x="361362" y="21551"/>
                        <a:pt x="363414" y="24630"/>
                      </a:cubicBezTo>
                      <a:cubicBezTo>
                        <a:pt x="364440" y="31814"/>
                        <a:pt x="365070" y="39065"/>
                        <a:pt x="366493" y="46181"/>
                      </a:cubicBezTo>
                      <a:cubicBezTo>
                        <a:pt x="367130" y="49364"/>
                        <a:pt x="368680" y="52297"/>
                        <a:pt x="369572" y="55418"/>
                      </a:cubicBezTo>
                      <a:cubicBezTo>
                        <a:pt x="370734" y="59487"/>
                        <a:pt x="371625" y="63628"/>
                        <a:pt x="372651" y="67733"/>
                      </a:cubicBezTo>
                      <a:cubicBezTo>
                        <a:pt x="373677" y="81074"/>
                        <a:pt x="375730" y="94376"/>
                        <a:pt x="375730" y="107757"/>
                      </a:cubicBezTo>
                      <a:cubicBezTo>
                        <a:pt x="375730" y="117050"/>
                        <a:pt x="381587" y="132913"/>
                        <a:pt x="372651" y="135466"/>
                      </a:cubicBezTo>
                      <a:cubicBezTo>
                        <a:pt x="345990" y="143084"/>
                        <a:pt x="317233" y="133414"/>
                        <a:pt x="289524" y="132388"/>
                      </a:cubicBezTo>
                      <a:lnTo>
                        <a:pt x="271051" y="129309"/>
                      </a:lnTo>
                      <a:cubicBezTo>
                        <a:pt x="265902" y="128373"/>
                        <a:pt x="260890" y="126230"/>
                        <a:pt x="255657" y="126230"/>
                      </a:cubicBezTo>
                      <a:cubicBezTo>
                        <a:pt x="189968" y="126230"/>
                        <a:pt x="124295" y="128283"/>
                        <a:pt x="58614" y="129309"/>
                      </a:cubicBezTo>
                      <a:cubicBezTo>
                        <a:pt x="11409" y="126162"/>
                        <a:pt x="2683" y="143676"/>
                        <a:pt x="117" y="13854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reeform: Shape 30">
                  <a:extLst>
                    <a:ext uri="{FF2B5EF4-FFF2-40B4-BE49-F238E27FC236}">
                      <a16:creationId xmlns:a16="http://schemas.microsoft.com/office/drawing/2014/main" id="{2A720FE6-3EED-4E3A-9F5A-2A41AC4F2C81}"/>
                    </a:ext>
                  </a:extLst>
                </p:cNvPr>
                <p:cNvSpPr/>
                <p:nvPr/>
              </p:nvSpPr>
              <p:spPr>
                <a:xfrm>
                  <a:off x="5405427" y="3645891"/>
                  <a:ext cx="155202" cy="44431"/>
                </a:xfrm>
                <a:custGeom>
                  <a:avLst/>
                  <a:gdLst>
                    <a:gd name="connsiteX0" fmla="*/ 16 w 376217"/>
                    <a:gd name="connsiteY0" fmla="*/ 73918 h 117021"/>
                    <a:gd name="connsiteX1" fmla="*/ 15410 w 376217"/>
                    <a:gd name="connsiteY1" fmla="*/ 67761 h 117021"/>
                    <a:gd name="connsiteX2" fmla="*/ 24646 w 376217"/>
                    <a:gd name="connsiteY2" fmla="*/ 64682 h 117021"/>
                    <a:gd name="connsiteX3" fmla="*/ 43119 w 376217"/>
                    <a:gd name="connsiteY3" fmla="*/ 52367 h 117021"/>
                    <a:gd name="connsiteX4" fmla="*/ 52355 w 376217"/>
                    <a:gd name="connsiteY4" fmla="*/ 46209 h 117021"/>
                    <a:gd name="connsiteX5" fmla="*/ 70828 w 376217"/>
                    <a:gd name="connsiteY5" fmla="*/ 40052 h 117021"/>
                    <a:gd name="connsiteX6" fmla="*/ 80064 w 376217"/>
                    <a:gd name="connsiteY6" fmla="*/ 33894 h 117021"/>
                    <a:gd name="connsiteX7" fmla="*/ 89300 w 376217"/>
                    <a:gd name="connsiteY7" fmla="*/ 30815 h 117021"/>
                    <a:gd name="connsiteX8" fmla="*/ 117010 w 376217"/>
                    <a:gd name="connsiteY8" fmla="*/ 24658 h 117021"/>
                    <a:gd name="connsiteX9" fmla="*/ 126246 w 376217"/>
                    <a:gd name="connsiteY9" fmla="*/ 21579 h 117021"/>
                    <a:gd name="connsiteX10" fmla="*/ 246319 w 376217"/>
                    <a:gd name="connsiteY10" fmla="*/ 15421 h 117021"/>
                    <a:gd name="connsiteX11" fmla="*/ 255555 w 376217"/>
                    <a:gd name="connsiteY11" fmla="*/ 9264 h 117021"/>
                    <a:gd name="connsiteX12" fmla="*/ 341761 w 376217"/>
                    <a:gd name="connsiteY12" fmla="*/ 6185 h 117021"/>
                    <a:gd name="connsiteX13" fmla="*/ 363313 w 376217"/>
                    <a:gd name="connsiteY13" fmla="*/ 9264 h 117021"/>
                    <a:gd name="connsiteX14" fmla="*/ 369470 w 376217"/>
                    <a:gd name="connsiteY14" fmla="*/ 27737 h 117021"/>
                    <a:gd name="connsiteX15" fmla="*/ 375628 w 376217"/>
                    <a:gd name="connsiteY15" fmla="*/ 36973 h 117021"/>
                    <a:gd name="connsiteX16" fmla="*/ 372549 w 376217"/>
                    <a:gd name="connsiteY16" fmla="*/ 107785 h 117021"/>
                    <a:gd name="connsiteX17" fmla="*/ 354076 w 376217"/>
                    <a:gd name="connsiteY17" fmla="*/ 110864 h 117021"/>
                    <a:gd name="connsiteX18" fmla="*/ 298658 w 376217"/>
                    <a:gd name="connsiteY18" fmla="*/ 117021 h 117021"/>
                    <a:gd name="connsiteX19" fmla="*/ 107773 w 376217"/>
                    <a:gd name="connsiteY19" fmla="*/ 113943 h 117021"/>
                    <a:gd name="connsiteX20" fmla="*/ 89300 w 376217"/>
                    <a:gd name="connsiteY20" fmla="*/ 104706 h 117021"/>
                    <a:gd name="connsiteX21" fmla="*/ 64670 w 376217"/>
                    <a:gd name="connsiteY21" fmla="*/ 98549 h 117021"/>
                    <a:gd name="connsiteX22" fmla="*/ 46197 w 376217"/>
                    <a:gd name="connsiteY22" fmla="*/ 92391 h 117021"/>
                    <a:gd name="connsiteX23" fmla="*/ 27725 w 376217"/>
                    <a:gd name="connsiteY23" fmla="*/ 83155 h 117021"/>
                    <a:gd name="connsiteX24" fmla="*/ 12331 w 376217"/>
                    <a:gd name="connsiteY24" fmla="*/ 80076 h 117021"/>
                    <a:gd name="connsiteX25" fmla="*/ 16 w 376217"/>
                    <a:gd name="connsiteY25" fmla="*/ 73918 h 11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6217" h="117021">
                      <a:moveTo>
                        <a:pt x="16" y="73918"/>
                      </a:moveTo>
                      <a:cubicBezTo>
                        <a:pt x="529" y="71866"/>
                        <a:pt x="10235" y="69701"/>
                        <a:pt x="15410" y="67761"/>
                      </a:cubicBezTo>
                      <a:cubicBezTo>
                        <a:pt x="18449" y="66622"/>
                        <a:pt x="21809" y="66258"/>
                        <a:pt x="24646" y="64682"/>
                      </a:cubicBezTo>
                      <a:cubicBezTo>
                        <a:pt x="31115" y="61088"/>
                        <a:pt x="36961" y="56472"/>
                        <a:pt x="43119" y="52367"/>
                      </a:cubicBezTo>
                      <a:cubicBezTo>
                        <a:pt x="46198" y="50314"/>
                        <a:pt x="48845" y="47379"/>
                        <a:pt x="52355" y="46209"/>
                      </a:cubicBezTo>
                      <a:lnTo>
                        <a:pt x="70828" y="40052"/>
                      </a:lnTo>
                      <a:cubicBezTo>
                        <a:pt x="73907" y="37999"/>
                        <a:pt x="76754" y="35549"/>
                        <a:pt x="80064" y="33894"/>
                      </a:cubicBezTo>
                      <a:cubicBezTo>
                        <a:pt x="82967" y="32443"/>
                        <a:pt x="86180" y="31706"/>
                        <a:pt x="89300" y="30815"/>
                      </a:cubicBezTo>
                      <a:cubicBezTo>
                        <a:pt x="111412" y="24498"/>
                        <a:pt x="91631" y="31003"/>
                        <a:pt x="117010" y="24658"/>
                      </a:cubicBezTo>
                      <a:cubicBezTo>
                        <a:pt x="120158" y="23871"/>
                        <a:pt x="123064" y="22216"/>
                        <a:pt x="126246" y="21579"/>
                      </a:cubicBezTo>
                      <a:cubicBezTo>
                        <a:pt x="162011" y="14425"/>
                        <a:pt x="223458" y="16135"/>
                        <a:pt x="246319" y="15421"/>
                      </a:cubicBezTo>
                      <a:cubicBezTo>
                        <a:pt x="249398" y="13369"/>
                        <a:pt x="252342" y="11100"/>
                        <a:pt x="255555" y="9264"/>
                      </a:cubicBezTo>
                      <a:cubicBezTo>
                        <a:pt x="285917" y="-8086"/>
                        <a:pt x="284778" y="3811"/>
                        <a:pt x="341761" y="6185"/>
                      </a:cubicBezTo>
                      <a:cubicBezTo>
                        <a:pt x="348945" y="7211"/>
                        <a:pt x="357585" y="4809"/>
                        <a:pt x="363313" y="9264"/>
                      </a:cubicBezTo>
                      <a:cubicBezTo>
                        <a:pt x="368436" y="13249"/>
                        <a:pt x="365869" y="22337"/>
                        <a:pt x="369470" y="27737"/>
                      </a:cubicBezTo>
                      <a:lnTo>
                        <a:pt x="375628" y="36973"/>
                      </a:lnTo>
                      <a:cubicBezTo>
                        <a:pt x="374602" y="60577"/>
                        <a:pt x="379164" y="85104"/>
                        <a:pt x="372549" y="107785"/>
                      </a:cubicBezTo>
                      <a:cubicBezTo>
                        <a:pt x="370801" y="113778"/>
                        <a:pt x="360197" y="109640"/>
                        <a:pt x="354076" y="110864"/>
                      </a:cubicBezTo>
                      <a:cubicBezTo>
                        <a:pt x="317564" y="118167"/>
                        <a:pt x="380781" y="111157"/>
                        <a:pt x="298658" y="117021"/>
                      </a:cubicBezTo>
                      <a:lnTo>
                        <a:pt x="107773" y="113943"/>
                      </a:lnTo>
                      <a:cubicBezTo>
                        <a:pt x="99529" y="113689"/>
                        <a:pt x="96103" y="108108"/>
                        <a:pt x="89300" y="104706"/>
                      </a:cubicBezTo>
                      <a:cubicBezTo>
                        <a:pt x="81823" y="100967"/>
                        <a:pt x="72405" y="100658"/>
                        <a:pt x="64670" y="98549"/>
                      </a:cubicBezTo>
                      <a:cubicBezTo>
                        <a:pt x="58408" y="96841"/>
                        <a:pt x="46197" y="92391"/>
                        <a:pt x="46197" y="92391"/>
                      </a:cubicBezTo>
                      <a:cubicBezTo>
                        <a:pt x="37165" y="86369"/>
                        <a:pt x="37924" y="85705"/>
                        <a:pt x="27725" y="83155"/>
                      </a:cubicBezTo>
                      <a:cubicBezTo>
                        <a:pt x="22648" y="81886"/>
                        <a:pt x="17190" y="82020"/>
                        <a:pt x="12331" y="80076"/>
                      </a:cubicBezTo>
                      <a:cubicBezTo>
                        <a:pt x="11378" y="79695"/>
                        <a:pt x="-497" y="75970"/>
                        <a:pt x="16" y="739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Freeform: Shape 31">
                  <a:extLst>
                    <a:ext uri="{FF2B5EF4-FFF2-40B4-BE49-F238E27FC236}">
                      <a16:creationId xmlns:a16="http://schemas.microsoft.com/office/drawing/2014/main" id="{6C40E331-75FF-44E0-81CC-54DD83A3E6FB}"/>
                    </a:ext>
                  </a:extLst>
                </p:cNvPr>
                <p:cNvSpPr/>
                <p:nvPr/>
              </p:nvSpPr>
              <p:spPr>
                <a:xfrm>
                  <a:off x="5425755" y="3712397"/>
                  <a:ext cx="140982" cy="50400"/>
                </a:xfrm>
                <a:custGeom>
                  <a:avLst/>
                  <a:gdLst>
                    <a:gd name="connsiteX0" fmla="*/ 0 w 341746"/>
                    <a:gd name="connsiteY0" fmla="*/ 80404 h 132743"/>
                    <a:gd name="connsiteX1" fmla="*/ 33867 w 341746"/>
                    <a:gd name="connsiteY1" fmla="*/ 71167 h 132743"/>
                    <a:gd name="connsiteX2" fmla="*/ 43103 w 341746"/>
                    <a:gd name="connsiteY2" fmla="*/ 68089 h 132743"/>
                    <a:gd name="connsiteX3" fmla="*/ 52340 w 341746"/>
                    <a:gd name="connsiteY3" fmla="*/ 65010 h 132743"/>
                    <a:gd name="connsiteX4" fmla="*/ 80049 w 341746"/>
                    <a:gd name="connsiteY4" fmla="*/ 52695 h 132743"/>
                    <a:gd name="connsiteX5" fmla="*/ 110837 w 341746"/>
                    <a:gd name="connsiteY5" fmla="*/ 40380 h 132743"/>
                    <a:gd name="connsiteX6" fmla="*/ 157018 w 341746"/>
                    <a:gd name="connsiteY6" fmla="*/ 34222 h 132743"/>
                    <a:gd name="connsiteX7" fmla="*/ 184727 w 341746"/>
                    <a:gd name="connsiteY7" fmla="*/ 31143 h 132743"/>
                    <a:gd name="connsiteX8" fmla="*/ 193964 w 341746"/>
                    <a:gd name="connsiteY8" fmla="*/ 28064 h 132743"/>
                    <a:gd name="connsiteX9" fmla="*/ 215515 w 341746"/>
                    <a:gd name="connsiteY9" fmla="*/ 21907 h 132743"/>
                    <a:gd name="connsiteX10" fmla="*/ 240146 w 341746"/>
                    <a:gd name="connsiteY10" fmla="*/ 12670 h 132743"/>
                    <a:gd name="connsiteX11" fmla="*/ 249382 w 341746"/>
                    <a:gd name="connsiteY11" fmla="*/ 6513 h 132743"/>
                    <a:gd name="connsiteX12" fmla="*/ 267855 w 341746"/>
                    <a:gd name="connsiteY12" fmla="*/ 355 h 132743"/>
                    <a:gd name="connsiteX13" fmla="*/ 320194 w 341746"/>
                    <a:gd name="connsiteY13" fmla="*/ 3434 h 132743"/>
                    <a:gd name="connsiteX14" fmla="*/ 326352 w 341746"/>
                    <a:gd name="connsiteY14" fmla="*/ 21907 h 132743"/>
                    <a:gd name="connsiteX15" fmla="*/ 332509 w 341746"/>
                    <a:gd name="connsiteY15" fmla="*/ 52695 h 132743"/>
                    <a:gd name="connsiteX16" fmla="*/ 335588 w 341746"/>
                    <a:gd name="connsiteY16" fmla="*/ 65010 h 132743"/>
                    <a:gd name="connsiteX17" fmla="*/ 341746 w 341746"/>
                    <a:gd name="connsiteY17" fmla="*/ 83483 h 132743"/>
                    <a:gd name="connsiteX18" fmla="*/ 338667 w 341746"/>
                    <a:gd name="connsiteY18" fmla="*/ 117349 h 132743"/>
                    <a:gd name="connsiteX19" fmla="*/ 335588 w 341746"/>
                    <a:gd name="connsiteY19" fmla="*/ 126586 h 132743"/>
                    <a:gd name="connsiteX20" fmla="*/ 326352 w 341746"/>
                    <a:gd name="connsiteY20" fmla="*/ 132743 h 132743"/>
                    <a:gd name="connsiteX21" fmla="*/ 172412 w 341746"/>
                    <a:gd name="connsiteY21" fmla="*/ 129664 h 132743"/>
                    <a:gd name="connsiteX22" fmla="*/ 123152 w 341746"/>
                    <a:gd name="connsiteY22" fmla="*/ 117349 h 132743"/>
                    <a:gd name="connsiteX23" fmla="*/ 92364 w 341746"/>
                    <a:gd name="connsiteY23" fmla="*/ 114270 h 132743"/>
                    <a:gd name="connsiteX24" fmla="*/ 46182 w 341746"/>
                    <a:gd name="connsiteY24" fmla="*/ 108113 h 132743"/>
                    <a:gd name="connsiteX25" fmla="*/ 18473 w 341746"/>
                    <a:gd name="connsiteY25" fmla="*/ 98877 h 132743"/>
                    <a:gd name="connsiteX26" fmla="*/ 0 w 341746"/>
                    <a:gd name="connsiteY26" fmla="*/ 80404 h 13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1746" h="132743">
                      <a:moveTo>
                        <a:pt x="0" y="80404"/>
                      </a:moveTo>
                      <a:cubicBezTo>
                        <a:pt x="21763" y="76051"/>
                        <a:pt x="10424" y="78981"/>
                        <a:pt x="33867" y="71167"/>
                      </a:cubicBezTo>
                      <a:lnTo>
                        <a:pt x="43103" y="68089"/>
                      </a:lnTo>
                      <a:lnTo>
                        <a:pt x="52340" y="65010"/>
                      </a:lnTo>
                      <a:cubicBezTo>
                        <a:pt x="79512" y="46893"/>
                        <a:pt x="36076" y="74683"/>
                        <a:pt x="80049" y="52695"/>
                      </a:cubicBezTo>
                      <a:cubicBezTo>
                        <a:pt x="93868" y="45785"/>
                        <a:pt x="94093" y="44946"/>
                        <a:pt x="110837" y="40380"/>
                      </a:cubicBezTo>
                      <a:cubicBezTo>
                        <a:pt x="125843" y="36288"/>
                        <a:pt x="141720" y="35832"/>
                        <a:pt x="157018" y="34222"/>
                      </a:cubicBezTo>
                      <a:lnTo>
                        <a:pt x="184727" y="31143"/>
                      </a:lnTo>
                      <a:cubicBezTo>
                        <a:pt x="187806" y="30117"/>
                        <a:pt x="190843" y="28956"/>
                        <a:pt x="193964" y="28064"/>
                      </a:cubicBezTo>
                      <a:cubicBezTo>
                        <a:pt x="198573" y="26747"/>
                        <a:pt x="210589" y="24370"/>
                        <a:pt x="215515" y="21907"/>
                      </a:cubicBezTo>
                      <a:cubicBezTo>
                        <a:pt x="236655" y="11336"/>
                        <a:pt x="210448" y="18610"/>
                        <a:pt x="240146" y="12670"/>
                      </a:cubicBezTo>
                      <a:cubicBezTo>
                        <a:pt x="243225" y="10618"/>
                        <a:pt x="246001" y="8016"/>
                        <a:pt x="249382" y="6513"/>
                      </a:cubicBezTo>
                      <a:cubicBezTo>
                        <a:pt x="255313" y="3877"/>
                        <a:pt x="267855" y="355"/>
                        <a:pt x="267855" y="355"/>
                      </a:cubicBezTo>
                      <a:cubicBezTo>
                        <a:pt x="285301" y="1381"/>
                        <a:pt x="303795" y="-2608"/>
                        <a:pt x="320194" y="3434"/>
                      </a:cubicBezTo>
                      <a:cubicBezTo>
                        <a:pt x="326285" y="5678"/>
                        <a:pt x="325079" y="15542"/>
                        <a:pt x="326352" y="21907"/>
                      </a:cubicBezTo>
                      <a:cubicBezTo>
                        <a:pt x="328404" y="32170"/>
                        <a:pt x="329970" y="42542"/>
                        <a:pt x="332509" y="52695"/>
                      </a:cubicBezTo>
                      <a:cubicBezTo>
                        <a:pt x="333535" y="56800"/>
                        <a:pt x="334372" y="60957"/>
                        <a:pt x="335588" y="65010"/>
                      </a:cubicBezTo>
                      <a:cubicBezTo>
                        <a:pt x="337453" y="71227"/>
                        <a:pt x="341746" y="83483"/>
                        <a:pt x="341746" y="83483"/>
                      </a:cubicBezTo>
                      <a:cubicBezTo>
                        <a:pt x="340720" y="94772"/>
                        <a:pt x="340270" y="106128"/>
                        <a:pt x="338667" y="117349"/>
                      </a:cubicBezTo>
                      <a:cubicBezTo>
                        <a:pt x="338208" y="120562"/>
                        <a:pt x="337615" y="124052"/>
                        <a:pt x="335588" y="126586"/>
                      </a:cubicBezTo>
                      <a:cubicBezTo>
                        <a:pt x="333277" y="129475"/>
                        <a:pt x="329431" y="130691"/>
                        <a:pt x="326352" y="132743"/>
                      </a:cubicBezTo>
                      <a:lnTo>
                        <a:pt x="172412" y="129664"/>
                      </a:lnTo>
                      <a:cubicBezTo>
                        <a:pt x="154382" y="129020"/>
                        <a:pt x="140633" y="120434"/>
                        <a:pt x="123152" y="117349"/>
                      </a:cubicBezTo>
                      <a:cubicBezTo>
                        <a:pt x="112995" y="115556"/>
                        <a:pt x="102621" y="115350"/>
                        <a:pt x="92364" y="114270"/>
                      </a:cubicBezTo>
                      <a:cubicBezTo>
                        <a:pt x="61669" y="111039"/>
                        <a:pt x="71659" y="112359"/>
                        <a:pt x="46182" y="108113"/>
                      </a:cubicBezTo>
                      <a:lnTo>
                        <a:pt x="18473" y="98877"/>
                      </a:lnTo>
                      <a:cubicBezTo>
                        <a:pt x="7861" y="95340"/>
                        <a:pt x="11531" y="98092"/>
                        <a:pt x="0" y="8040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Freeform: Shape 32">
                  <a:extLst>
                    <a:ext uri="{FF2B5EF4-FFF2-40B4-BE49-F238E27FC236}">
                      <a16:creationId xmlns:a16="http://schemas.microsoft.com/office/drawing/2014/main" id="{2506028B-45AC-4A72-AB94-AB59563422C2}"/>
                    </a:ext>
                  </a:extLst>
                </p:cNvPr>
                <p:cNvSpPr/>
                <p:nvPr/>
              </p:nvSpPr>
              <p:spPr>
                <a:xfrm>
                  <a:off x="5414325" y="3780332"/>
                  <a:ext cx="177040" cy="44289"/>
                </a:xfrm>
                <a:custGeom>
                  <a:avLst/>
                  <a:gdLst>
                    <a:gd name="connsiteX0" fmla="*/ 0 w 429153"/>
                    <a:gd name="connsiteY0" fmla="*/ 76970 h 116648"/>
                    <a:gd name="connsiteX1" fmla="*/ 3079 w 429153"/>
                    <a:gd name="connsiteY1" fmla="*/ 40024 h 116648"/>
                    <a:gd name="connsiteX2" fmla="*/ 12315 w 429153"/>
                    <a:gd name="connsiteY2" fmla="*/ 18473 h 116648"/>
                    <a:gd name="connsiteX3" fmla="*/ 24630 w 429153"/>
                    <a:gd name="connsiteY3" fmla="*/ 9236 h 116648"/>
                    <a:gd name="connsiteX4" fmla="*/ 33867 w 429153"/>
                    <a:gd name="connsiteY4" fmla="*/ 6158 h 116648"/>
                    <a:gd name="connsiteX5" fmla="*/ 49261 w 429153"/>
                    <a:gd name="connsiteY5" fmla="*/ 0 h 116648"/>
                    <a:gd name="connsiteX6" fmla="*/ 366376 w 429153"/>
                    <a:gd name="connsiteY6" fmla="*/ 3079 h 116648"/>
                    <a:gd name="connsiteX7" fmla="*/ 378691 w 429153"/>
                    <a:gd name="connsiteY7" fmla="*/ 9236 h 116648"/>
                    <a:gd name="connsiteX8" fmla="*/ 387927 w 429153"/>
                    <a:gd name="connsiteY8" fmla="*/ 12315 h 116648"/>
                    <a:gd name="connsiteX9" fmla="*/ 415636 w 429153"/>
                    <a:gd name="connsiteY9" fmla="*/ 33867 h 116648"/>
                    <a:gd name="connsiteX10" fmla="*/ 418715 w 429153"/>
                    <a:gd name="connsiteY10" fmla="*/ 46182 h 116648"/>
                    <a:gd name="connsiteX11" fmla="*/ 424873 w 429153"/>
                    <a:gd name="connsiteY11" fmla="*/ 64655 h 116648"/>
                    <a:gd name="connsiteX12" fmla="*/ 421794 w 429153"/>
                    <a:gd name="connsiteY12" fmla="*/ 110836 h 116648"/>
                    <a:gd name="connsiteX13" fmla="*/ 203200 w 429153"/>
                    <a:gd name="connsiteY13" fmla="*/ 107758 h 116648"/>
                    <a:gd name="connsiteX14" fmla="*/ 144703 w 429153"/>
                    <a:gd name="connsiteY14" fmla="*/ 101600 h 116648"/>
                    <a:gd name="connsiteX15" fmla="*/ 113915 w 429153"/>
                    <a:gd name="connsiteY15" fmla="*/ 95442 h 116648"/>
                    <a:gd name="connsiteX16" fmla="*/ 101600 w 429153"/>
                    <a:gd name="connsiteY16" fmla="*/ 92364 h 116648"/>
                    <a:gd name="connsiteX17" fmla="*/ 55418 w 429153"/>
                    <a:gd name="connsiteY17" fmla="*/ 86206 h 116648"/>
                    <a:gd name="connsiteX18" fmla="*/ 46182 w 429153"/>
                    <a:gd name="connsiteY18" fmla="*/ 83127 h 116648"/>
                    <a:gd name="connsiteX19" fmla="*/ 27709 w 429153"/>
                    <a:gd name="connsiteY19" fmla="*/ 80049 h 116648"/>
                    <a:gd name="connsiteX20" fmla="*/ 12315 w 429153"/>
                    <a:gd name="connsiteY20" fmla="*/ 76970 h 116648"/>
                    <a:gd name="connsiteX21" fmla="*/ 0 w 429153"/>
                    <a:gd name="connsiteY21" fmla="*/ 76970 h 1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9153" h="116648">
                      <a:moveTo>
                        <a:pt x="0" y="76970"/>
                      </a:moveTo>
                      <a:cubicBezTo>
                        <a:pt x="1026" y="64655"/>
                        <a:pt x="1546" y="52287"/>
                        <a:pt x="3079" y="40024"/>
                      </a:cubicBezTo>
                      <a:cubicBezTo>
                        <a:pt x="4088" y="31950"/>
                        <a:pt x="6405" y="24383"/>
                        <a:pt x="12315" y="18473"/>
                      </a:cubicBezTo>
                      <a:cubicBezTo>
                        <a:pt x="15943" y="14844"/>
                        <a:pt x="20175" y="11782"/>
                        <a:pt x="24630" y="9236"/>
                      </a:cubicBezTo>
                      <a:cubicBezTo>
                        <a:pt x="27448" y="7626"/>
                        <a:pt x="30828" y="7297"/>
                        <a:pt x="33867" y="6158"/>
                      </a:cubicBezTo>
                      <a:cubicBezTo>
                        <a:pt x="39042" y="4218"/>
                        <a:pt x="44130" y="2053"/>
                        <a:pt x="49261" y="0"/>
                      </a:cubicBezTo>
                      <a:lnTo>
                        <a:pt x="366376" y="3079"/>
                      </a:lnTo>
                      <a:cubicBezTo>
                        <a:pt x="370964" y="3208"/>
                        <a:pt x="374473" y="7428"/>
                        <a:pt x="378691" y="9236"/>
                      </a:cubicBezTo>
                      <a:cubicBezTo>
                        <a:pt x="381674" y="10514"/>
                        <a:pt x="385090" y="10739"/>
                        <a:pt x="387927" y="12315"/>
                      </a:cubicBezTo>
                      <a:cubicBezTo>
                        <a:pt x="404501" y="21523"/>
                        <a:pt x="404416" y="22646"/>
                        <a:pt x="415636" y="33867"/>
                      </a:cubicBezTo>
                      <a:cubicBezTo>
                        <a:pt x="416662" y="37972"/>
                        <a:pt x="417499" y="42129"/>
                        <a:pt x="418715" y="46182"/>
                      </a:cubicBezTo>
                      <a:cubicBezTo>
                        <a:pt x="420580" y="52399"/>
                        <a:pt x="424873" y="64655"/>
                        <a:pt x="424873" y="64655"/>
                      </a:cubicBezTo>
                      <a:cubicBezTo>
                        <a:pt x="423847" y="80049"/>
                        <a:pt x="436938" y="107891"/>
                        <a:pt x="421794" y="110836"/>
                      </a:cubicBezTo>
                      <a:cubicBezTo>
                        <a:pt x="350262" y="124745"/>
                        <a:pt x="276050" y="109557"/>
                        <a:pt x="203200" y="107758"/>
                      </a:cubicBezTo>
                      <a:cubicBezTo>
                        <a:pt x="198053" y="107631"/>
                        <a:pt x="151228" y="102325"/>
                        <a:pt x="144703" y="101600"/>
                      </a:cubicBezTo>
                      <a:cubicBezTo>
                        <a:pt x="125738" y="95278"/>
                        <a:pt x="145041" y="101101"/>
                        <a:pt x="113915" y="95442"/>
                      </a:cubicBezTo>
                      <a:cubicBezTo>
                        <a:pt x="109752" y="94685"/>
                        <a:pt x="105749" y="93194"/>
                        <a:pt x="101600" y="92364"/>
                      </a:cubicBezTo>
                      <a:cubicBezTo>
                        <a:pt x="84320" y="88908"/>
                        <a:pt x="73910" y="88261"/>
                        <a:pt x="55418" y="86206"/>
                      </a:cubicBezTo>
                      <a:cubicBezTo>
                        <a:pt x="52339" y="85180"/>
                        <a:pt x="49350" y="83831"/>
                        <a:pt x="46182" y="83127"/>
                      </a:cubicBezTo>
                      <a:cubicBezTo>
                        <a:pt x="40088" y="81773"/>
                        <a:pt x="33851" y="81166"/>
                        <a:pt x="27709" y="80049"/>
                      </a:cubicBezTo>
                      <a:cubicBezTo>
                        <a:pt x="22560" y="79113"/>
                        <a:pt x="17446" y="77996"/>
                        <a:pt x="12315" y="76970"/>
                      </a:cubicBezTo>
                      <a:lnTo>
                        <a:pt x="0" y="7697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Freeform: Shape 33">
                  <a:extLst>
                    <a:ext uri="{FF2B5EF4-FFF2-40B4-BE49-F238E27FC236}">
                      <a16:creationId xmlns:a16="http://schemas.microsoft.com/office/drawing/2014/main" id="{DD7E595E-2963-43DD-8509-E62F196001BE}"/>
                    </a:ext>
                  </a:extLst>
                </p:cNvPr>
                <p:cNvSpPr/>
                <p:nvPr/>
              </p:nvSpPr>
              <p:spPr>
                <a:xfrm>
                  <a:off x="5279693" y="3761628"/>
                  <a:ext cx="80370" cy="75983"/>
                </a:xfrm>
                <a:custGeom>
                  <a:avLst/>
                  <a:gdLst>
                    <a:gd name="connsiteX0" fmla="*/ 123151 w 194820"/>
                    <a:gd name="connsiteY0" fmla="*/ 21552 h 200122"/>
                    <a:gd name="connsiteX1" fmla="*/ 135466 w 194820"/>
                    <a:gd name="connsiteY1" fmla="*/ 36946 h 200122"/>
                    <a:gd name="connsiteX2" fmla="*/ 163175 w 194820"/>
                    <a:gd name="connsiteY2" fmla="*/ 52340 h 200122"/>
                    <a:gd name="connsiteX3" fmla="*/ 190884 w 194820"/>
                    <a:gd name="connsiteY3" fmla="*/ 67734 h 200122"/>
                    <a:gd name="connsiteX4" fmla="*/ 190884 w 194820"/>
                    <a:gd name="connsiteY4" fmla="*/ 95443 h 200122"/>
                    <a:gd name="connsiteX5" fmla="*/ 181648 w 194820"/>
                    <a:gd name="connsiteY5" fmla="*/ 98522 h 200122"/>
                    <a:gd name="connsiteX6" fmla="*/ 163175 w 194820"/>
                    <a:gd name="connsiteY6" fmla="*/ 110837 h 200122"/>
                    <a:gd name="connsiteX7" fmla="*/ 153939 w 194820"/>
                    <a:gd name="connsiteY7" fmla="*/ 116994 h 200122"/>
                    <a:gd name="connsiteX8" fmla="*/ 144703 w 194820"/>
                    <a:gd name="connsiteY8" fmla="*/ 126231 h 200122"/>
                    <a:gd name="connsiteX9" fmla="*/ 141624 w 194820"/>
                    <a:gd name="connsiteY9" fmla="*/ 135467 h 200122"/>
                    <a:gd name="connsiteX10" fmla="*/ 132387 w 194820"/>
                    <a:gd name="connsiteY10" fmla="*/ 190885 h 200122"/>
                    <a:gd name="connsiteX11" fmla="*/ 113915 w 194820"/>
                    <a:gd name="connsiteY11" fmla="*/ 200122 h 200122"/>
                    <a:gd name="connsiteX12" fmla="*/ 64654 w 194820"/>
                    <a:gd name="connsiteY12" fmla="*/ 197043 h 200122"/>
                    <a:gd name="connsiteX13" fmla="*/ 52339 w 194820"/>
                    <a:gd name="connsiteY13" fmla="*/ 190885 h 200122"/>
                    <a:gd name="connsiteX14" fmla="*/ 43103 w 194820"/>
                    <a:gd name="connsiteY14" fmla="*/ 187806 h 200122"/>
                    <a:gd name="connsiteX15" fmla="*/ 33866 w 194820"/>
                    <a:gd name="connsiteY15" fmla="*/ 178570 h 200122"/>
                    <a:gd name="connsiteX16" fmla="*/ 24630 w 194820"/>
                    <a:gd name="connsiteY16" fmla="*/ 172413 h 200122"/>
                    <a:gd name="connsiteX17" fmla="*/ 0 w 194820"/>
                    <a:gd name="connsiteY17" fmla="*/ 147782 h 200122"/>
                    <a:gd name="connsiteX18" fmla="*/ 3078 w 194820"/>
                    <a:gd name="connsiteY18" fmla="*/ 110837 h 200122"/>
                    <a:gd name="connsiteX19" fmla="*/ 21551 w 194820"/>
                    <a:gd name="connsiteY19" fmla="*/ 92364 h 200122"/>
                    <a:gd name="connsiteX20" fmla="*/ 33866 w 194820"/>
                    <a:gd name="connsiteY20" fmla="*/ 73891 h 200122"/>
                    <a:gd name="connsiteX21" fmla="*/ 40024 w 194820"/>
                    <a:gd name="connsiteY21" fmla="*/ 64655 h 200122"/>
                    <a:gd name="connsiteX22" fmla="*/ 46181 w 194820"/>
                    <a:gd name="connsiteY22" fmla="*/ 46182 h 200122"/>
                    <a:gd name="connsiteX23" fmla="*/ 49260 w 194820"/>
                    <a:gd name="connsiteY23" fmla="*/ 18473 h 200122"/>
                    <a:gd name="connsiteX24" fmla="*/ 52339 w 194820"/>
                    <a:gd name="connsiteY24" fmla="*/ 9237 h 200122"/>
                    <a:gd name="connsiteX25" fmla="*/ 61575 w 194820"/>
                    <a:gd name="connsiteY25" fmla="*/ 6158 h 200122"/>
                    <a:gd name="connsiteX26" fmla="*/ 70812 w 194820"/>
                    <a:gd name="connsiteY26" fmla="*/ 0 h 200122"/>
                    <a:gd name="connsiteX27" fmla="*/ 83127 w 194820"/>
                    <a:gd name="connsiteY27" fmla="*/ 3079 h 200122"/>
                    <a:gd name="connsiteX28" fmla="*/ 123151 w 194820"/>
                    <a:gd name="connsiteY28" fmla="*/ 21552 h 20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4820" h="200122">
                      <a:moveTo>
                        <a:pt x="123151" y="21552"/>
                      </a:moveTo>
                      <a:cubicBezTo>
                        <a:pt x="131874" y="27196"/>
                        <a:pt x="130582" y="32550"/>
                        <a:pt x="135466" y="36946"/>
                      </a:cubicBezTo>
                      <a:cubicBezTo>
                        <a:pt x="166210" y="64615"/>
                        <a:pt x="142721" y="40977"/>
                        <a:pt x="163175" y="52340"/>
                      </a:cubicBezTo>
                      <a:cubicBezTo>
                        <a:pt x="194934" y="69984"/>
                        <a:pt x="169985" y="60767"/>
                        <a:pt x="190884" y="67734"/>
                      </a:cubicBezTo>
                      <a:cubicBezTo>
                        <a:pt x="194257" y="77852"/>
                        <a:pt x="197729" y="83464"/>
                        <a:pt x="190884" y="95443"/>
                      </a:cubicBezTo>
                      <a:cubicBezTo>
                        <a:pt x="189274" y="98261"/>
                        <a:pt x="184485" y="96946"/>
                        <a:pt x="181648" y="98522"/>
                      </a:cubicBezTo>
                      <a:cubicBezTo>
                        <a:pt x="175179" y="102116"/>
                        <a:pt x="169333" y="106732"/>
                        <a:pt x="163175" y="110837"/>
                      </a:cubicBezTo>
                      <a:cubicBezTo>
                        <a:pt x="160096" y="112889"/>
                        <a:pt x="156555" y="114378"/>
                        <a:pt x="153939" y="116994"/>
                      </a:cubicBezTo>
                      <a:lnTo>
                        <a:pt x="144703" y="126231"/>
                      </a:lnTo>
                      <a:cubicBezTo>
                        <a:pt x="143677" y="129310"/>
                        <a:pt x="141982" y="132242"/>
                        <a:pt x="141624" y="135467"/>
                      </a:cubicBezTo>
                      <a:cubicBezTo>
                        <a:pt x="139639" y="153330"/>
                        <a:pt x="146782" y="176490"/>
                        <a:pt x="132387" y="190885"/>
                      </a:cubicBezTo>
                      <a:cubicBezTo>
                        <a:pt x="126418" y="196854"/>
                        <a:pt x="121428" y="197617"/>
                        <a:pt x="113915" y="200122"/>
                      </a:cubicBezTo>
                      <a:cubicBezTo>
                        <a:pt x="97495" y="199096"/>
                        <a:pt x="80924" y="199484"/>
                        <a:pt x="64654" y="197043"/>
                      </a:cubicBezTo>
                      <a:cubicBezTo>
                        <a:pt x="60115" y="196362"/>
                        <a:pt x="56557" y="192693"/>
                        <a:pt x="52339" y="190885"/>
                      </a:cubicBezTo>
                      <a:cubicBezTo>
                        <a:pt x="49356" y="189607"/>
                        <a:pt x="46182" y="188832"/>
                        <a:pt x="43103" y="187806"/>
                      </a:cubicBezTo>
                      <a:cubicBezTo>
                        <a:pt x="40024" y="184727"/>
                        <a:pt x="37211" y="181357"/>
                        <a:pt x="33866" y="178570"/>
                      </a:cubicBezTo>
                      <a:cubicBezTo>
                        <a:pt x="31023" y="176201"/>
                        <a:pt x="27066" y="175198"/>
                        <a:pt x="24630" y="172413"/>
                      </a:cubicBezTo>
                      <a:cubicBezTo>
                        <a:pt x="1512" y="145992"/>
                        <a:pt x="24055" y="159810"/>
                        <a:pt x="0" y="147782"/>
                      </a:cubicBezTo>
                      <a:cubicBezTo>
                        <a:pt x="1026" y="135467"/>
                        <a:pt x="-1401" y="122354"/>
                        <a:pt x="3078" y="110837"/>
                      </a:cubicBezTo>
                      <a:cubicBezTo>
                        <a:pt x="6234" y="102721"/>
                        <a:pt x="16721" y="99610"/>
                        <a:pt x="21551" y="92364"/>
                      </a:cubicBezTo>
                      <a:lnTo>
                        <a:pt x="33866" y="73891"/>
                      </a:lnTo>
                      <a:cubicBezTo>
                        <a:pt x="35919" y="70812"/>
                        <a:pt x="38854" y="68165"/>
                        <a:pt x="40024" y="64655"/>
                      </a:cubicBezTo>
                      <a:lnTo>
                        <a:pt x="46181" y="46182"/>
                      </a:lnTo>
                      <a:cubicBezTo>
                        <a:pt x="47207" y="36946"/>
                        <a:pt x="47732" y="27640"/>
                        <a:pt x="49260" y="18473"/>
                      </a:cubicBezTo>
                      <a:cubicBezTo>
                        <a:pt x="49794" y="15272"/>
                        <a:pt x="50044" y="11532"/>
                        <a:pt x="52339" y="9237"/>
                      </a:cubicBezTo>
                      <a:cubicBezTo>
                        <a:pt x="54634" y="6942"/>
                        <a:pt x="58672" y="7609"/>
                        <a:pt x="61575" y="6158"/>
                      </a:cubicBezTo>
                      <a:cubicBezTo>
                        <a:pt x="64885" y="4503"/>
                        <a:pt x="67733" y="2053"/>
                        <a:pt x="70812" y="0"/>
                      </a:cubicBezTo>
                      <a:cubicBezTo>
                        <a:pt x="74917" y="1026"/>
                        <a:pt x="79453" y="980"/>
                        <a:pt x="83127" y="3079"/>
                      </a:cubicBezTo>
                      <a:cubicBezTo>
                        <a:pt x="86907" y="5239"/>
                        <a:pt x="114428" y="15908"/>
                        <a:pt x="123151"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reeform: Shape 34">
                  <a:extLst>
                    <a:ext uri="{FF2B5EF4-FFF2-40B4-BE49-F238E27FC236}">
                      <a16:creationId xmlns:a16="http://schemas.microsoft.com/office/drawing/2014/main" id="{ED5A0D59-9B72-4D63-9B9E-15E00AE1F577}"/>
                    </a:ext>
                  </a:extLst>
                </p:cNvPr>
                <p:cNvSpPr/>
                <p:nvPr/>
              </p:nvSpPr>
              <p:spPr>
                <a:xfrm>
                  <a:off x="5221268" y="3703181"/>
                  <a:ext cx="91448" cy="74979"/>
                </a:xfrm>
                <a:custGeom>
                  <a:avLst/>
                  <a:gdLst>
                    <a:gd name="connsiteX0" fmla="*/ 110837 w 221673"/>
                    <a:gd name="connsiteY0" fmla="*/ 197042 h 197479"/>
                    <a:gd name="connsiteX1" fmla="*/ 138546 w 221673"/>
                    <a:gd name="connsiteY1" fmla="*/ 181649 h 197479"/>
                    <a:gd name="connsiteX2" fmla="*/ 150861 w 221673"/>
                    <a:gd name="connsiteY2" fmla="*/ 178570 h 197479"/>
                    <a:gd name="connsiteX3" fmla="*/ 160097 w 221673"/>
                    <a:gd name="connsiteY3" fmla="*/ 172412 h 197479"/>
                    <a:gd name="connsiteX4" fmla="*/ 175491 w 221673"/>
                    <a:gd name="connsiteY4" fmla="*/ 163176 h 197479"/>
                    <a:gd name="connsiteX5" fmla="*/ 203200 w 221673"/>
                    <a:gd name="connsiteY5" fmla="*/ 141624 h 197479"/>
                    <a:gd name="connsiteX6" fmla="*/ 209358 w 221673"/>
                    <a:gd name="connsiteY6" fmla="*/ 129309 h 197479"/>
                    <a:gd name="connsiteX7" fmla="*/ 215516 w 221673"/>
                    <a:gd name="connsiteY7" fmla="*/ 110836 h 197479"/>
                    <a:gd name="connsiteX8" fmla="*/ 221673 w 221673"/>
                    <a:gd name="connsiteY8" fmla="*/ 101600 h 197479"/>
                    <a:gd name="connsiteX9" fmla="*/ 209358 w 221673"/>
                    <a:gd name="connsiteY9" fmla="*/ 61576 h 197479"/>
                    <a:gd name="connsiteX10" fmla="*/ 190885 w 221673"/>
                    <a:gd name="connsiteY10" fmla="*/ 58497 h 197479"/>
                    <a:gd name="connsiteX11" fmla="*/ 172412 w 221673"/>
                    <a:gd name="connsiteY11" fmla="*/ 46182 h 197479"/>
                    <a:gd name="connsiteX12" fmla="*/ 150861 w 221673"/>
                    <a:gd name="connsiteY12" fmla="*/ 36945 h 197479"/>
                    <a:gd name="connsiteX13" fmla="*/ 135467 w 221673"/>
                    <a:gd name="connsiteY13" fmla="*/ 18473 h 197479"/>
                    <a:gd name="connsiteX14" fmla="*/ 129309 w 221673"/>
                    <a:gd name="connsiteY14" fmla="*/ 9236 h 197479"/>
                    <a:gd name="connsiteX15" fmla="*/ 120073 w 221673"/>
                    <a:gd name="connsiteY15" fmla="*/ 6158 h 197479"/>
                    <a:gd name="connsiteX16" fmla="*/ 107758 w 221673"/>
                    <a:gd name="connsiteY16" fmla="*/ 0 h 197479"/>
                    <a:gd name="connsiteX17" fmla="*/ 58497 w 221673"/>
                    <a:gd name="connsiteY17" fmla="*/ 3079 h 197479"/>
                    <a:gd name="connsiteX18" fmla="*/ 55419 w 221673"/>
                    <a:gd name="connsiteY18" fmla="*/ 12315 h 197479"/>
                    <a:gd name="connsiteX19" fmla="*/ 52340 w 221673"/>
                    <a:gd name="connsiteY19" fmla="*/ 40024 h 197479"/>
                    <a:gd name="connsiteX20" fmla="*/ 33867 w 221673"/>
                    <a:gd name="connsiteY20" fmla="*/ 43103 h 197479"/>
                    <a:gd name="connsiteX21" fmla="*/ 24631 w 221673"/>
                    <a:gd name="connsiteY21" fmla="*/ 46182 h 197479"/>
                    <a:gd name="connsiteX22" fmla="*/ 12316 w 221673"/>
                    <a:gd name="connsiteY22" fmla="*/ 49261 h 197479"/>
                    <a:gd name="connsiteX23" fmla="*/ 3079 w 221673"/>
                    <a:gd name="connsiteY23" fmla="*/ 58497 h 197479"/>
                    <a:gd name="connsiteX24" fmla="*/ 0 w 221673"/>
                    <a:gd name="connsiteY24" fmla="*/ 67733 h 197479"/>
                    <a:gd name="connsiteX25" fmla="*/ 12316 w 221673"/>
                    <a:gd name="connsiteY25" fmla="*/ 101600 h 197479"/>
                    <a:gd name="connsiteX26" fmla="*/ 21552 w 221673"/>
                    <a:gd name="connsiteY26" fmla="*/ 104679 h 197479"/>
                    <a:gd name="connsiteX27" fmla="*/ 27709 w 221673"/>
                    <a:gd name="connsiteY27" fmla="*/ 116994 h 197479"/>
                    <a:gd name="connsiteX28" fmla="*/ 43103 w 221673"/>
                    <a:gd name="connsiteY28" fmla="*/ 123152 h 197479"/>
                    <a:gd name="connsiteX29" fmla="*/ 61576 w 221673"/>
                    <a:gd name="connsiteY29" fmla="*/ 138545 h 197479"/>
                    <a:gd name="connsiteX30" fmla="*/ 64655 w 221673"/>
                    <a:gd name="connsiteY30" fmla="*/ 153939 h 197479"/>
                    <a:gd name="connsiteX31" fmla="*/ 73891 w 221673"/>
                    <a:gd name="connsiteY31" fmla="*/ 163176 h 197479"/>
                    <a:gd name="connsiteX32" fmla="*/ 110837 w 221673"/>
                    <a:gd name="connsiteY32" fmla="*/ 197042 h 19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73" h="197479">
                      <a:moveTo>
                        <a:pt x="110837" y="197042"/>
                      </a:moveTo>
                      <a:cubicBezTo>
                        <a:pt x="121613" y="200121"/>
                        <a:pt x="128953" y="186077"/>
                        <a:pt x="138546" y="181649"/>
                      </a:cubicBezTo>
                      <a:cubicBezTo>
                        <a:pt x="142388" y="179876"/>
                        <a:pt x="146972" y="180237"/>
                        <a:pt x="150861" y="178570"/>
                      </a:cubicBezTo>
                      <a:cubicBezTo>
                        <a:pt x="154262" y="177112"/>
                        <a:pt x="156959" y="174373"/>
                        <a:pt x="160097" y="172412"/>
                      </a:cubicBezTo>
                      <a:cubicBezTo>
                        <a:pt x="165171" y="169240"/>
                        <a:pt x="170442" y="166389"/>
                        <a:pt x="175491" y="163176"/>
                      </a:cubicBezTo>
                      <a:cubicBezTo>
                        <a:pt x="183832" y="157868"/>
                        <a:pt x="196824" y="150551"/>
                        <a:pt x="203200" y="141624"/>
                      </a:cubicBezTo>
                      <a:cubicBezTo>
                        <a:pt x="205868" y="137889"/>
                        <a:pt x="207653" y="133570"/>
                        <a:pt x="209358" y="129309"/>
                      </a:cubicBezTo>
                      <a:cubicBezTo>
                        <a:pt x="211769" y="123283"/>
                        <a:pt x="211916" y="116237"/>
                        <a:pt x="215516" y="110836"/>
                      </a:cubicBezTo>
                      <a:lnTo>
                        <a:pt x="221673" y="101600"/>
                      </a:lnTo>
                      <a:cubicBezTo>
                        <a:pt x="220437" y="89245"/>
                        <a:pt x="224926" y="68495"/>
                        <a:pt x="209358" y="61576"/>
                      </a:cubicBezTo>
                      <a:cubicBezTo>
                        <a:pt x="203653" y="59041"/>
                        <a:pt x="197043" y="59523"/>
                        <a:pt x="190885" y="58497"/>
                      </a:cubicBezTo>
                      <a:cubicBezTo>
                        <a:pt x="171073" y="51892"/>
                        <a:pt x="192591" y="60595"/>
                        <a:pt x="172412" y="46182"/>
                      </a:cubicBezTo>
                      <a:cubicBezTo>
                        <a:pt x="165753" y="41426"/>
                        <a:pt x="158399" y="39458"/>
                        <a:pt x="150861" y="36945"/>
                      </a:cubicBezTo>
                      <a:cubicBezTo>
                        <a:pt x="135568" y="14008"/>
                        <a:pt x="155226" y="42184"/>
                        <a:pt x="135467" y="18473"/>
                      </a:cubicBezTo>
                      <a:cubicBezTo>
                        <a:pt x="133098" y="15630"/>
                        <a:pt x="132199" y="11548"/>
                        <a:pt x="129309" y="9236"/>
                      </a:cubicBezTo>
                      <a:cubicBezTo>
                        <a:pt x="126775" y="7209"/>
                        <a:pt x="123056" y="7436"/>
                        <a:pt x="120073" y="6158"/>
                      </a:cubicBezTo>
                      <a:cubicBezTo>
                        <a:pt x="115854" y="4350"/>
                        <a:pt x="111863" y="2053"/>
                        <a:pt x="107758" y="0"/>
                      </a:cubicBezTo>
                      <a:cubicBezTo>
                        <a:pt x="91338" y="1026"/>
                        <a:pt x="74512" y="-689"/>
                        <a:pt x="58497" y="3079"/>
                      </a:cubicBezTo>
                      <a:cubicBezTo>
                        <a:pt x="55338" y="3822"/>
                        <a:pt x="55952" y="9114"/>
                        <a:pt x="55419" y="12315"/>
                      </a:cubicBezTo>
                      <a:cubicBezTo>
                        <a:pt x="53891" y="21482"/>
                        <a:pt x="57669" y="32411"/>
                        <a:pt x="52340" y="40024"/>
                      </a:cubicBezTo>
                      <a:cubicBezTo>
                        <a:pt x="48760" y="45138"/>
                        <a:pt x="40025" y="42077"/>
                        <a:pt x="33867" y="43103"/>
                      </a:cubicBezTo>
                      <a:cubicBezTo>
                        <a:pt x="30788" y="44129"/>
                        <a:pt x="27751" y="45290"/>
                        <a:pt x="24631" y="46182"/>
                      </a:cubicBezTo>
                      <a:cubicBezTo>
                        <a:pt x="20562" y="47345"/>
                        <a:pt x="15990" y="47162"/>
                        <a:pt x="12316" y="49261"/>
                      </a:cubicBezTo>
                      <a:cubicBezTo>
                        <a:pt x="8536" y="51421"/>
                        <a:pt x="6158" y="55418"/>
                        <a:pt x="3079" y="58497"/>
                      </a:cubicBezTo>
                      <a:cubicBezTo>
                        <a:pt x="2053" y="61576"/>
                        <a:pt x="0" y="64488"/>
                        <a:pt x="0" y="67733"/>
                      </a:cubicBezTo>
                      <a:cubicBezTo>
                        <a:pt x="0" y="81586"/>
                        <a:pt x="1415" y="92516"/>
                        <a:pt x="12316" y="101600"/>
                      </a:cubicBezTo>
                      <a:cubicBezTo>
                        <a:pt x="14809" y="103678"/>
                        <a:pt x="18473" y="103653"/>
                        <a:pt x="21552" y="104679"/>
                      </a:cubicBezTo>
                      <a:cubicBezTo>
                        <a:pt x="23604" y="108784"/>
                        <a:pt x="24224" y="114007"/>
                        <a:pt x="27709" y="116994"/>
                      </a:cubicBezTo>
                      <a:cubicBezTo>
                        <a:pt x="31905" y="120591"/>
                        <a:pt x="38160" y="120680"/>
                        <a:pt x="43103" y="123152"/>
                      </a:cubicBezTo>
                      <a:cubicBezTo>
                        <a:pt x="51679" y="127440"/>
                        <a:pt x="54764" y="131733"/>
                        <a:pt x="61576" y="138545"/>
                      </a:cubicBezTo>
                      <a:cubicBezTo>
                        <a:pt x="62602" y="143676"/>
                        <a:pt x="62315" y="149258"/>
                        <a:pt x="64655" y="153939"/>
                      </a:cubicBezTo>
                      <a:cubicBezTo>
                        <a:pt x="66602" y="157833"/>
                        <a:pt x="71776" y="159370"/>
                        <a:pt x="73891" y="163176"/>
                      </a:cubicBezTo>
                      <a:cubicBezTo>
                        <a:pt x="80698" y="175429"/>
                        <a:pt x="100061" y="193963"/>
                        <a:pt x="110837" y="1970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Freeform: Shape 35">
                  <a:extLst>
                    <a:ext uri="{FF2B5EF4-FFF2-40B4-BE49-F238E27FC236}">
                      <a16:creationId xmlns:a16="http://schemas.microsoft.com/office/drawing/2014/main" id="{FF86F771-4DE0-409B-BB17-BB0A65F9489C}"/>
                    </a:ext>
                  </a:extLst>
                </p:cNvPr>
                <p:cNvSpPr/>
                <p:nvPr/>
              </p:nvSpPr>
              <p:spPr>
                <a:xfrm>
                  <a:off x="5281921" y="3616678"/>
                  <a:ext cx="80273" cy="92348"/>
                </a:xfrm>
                <a:custGeom>
                  <a:avLst/>
                  <a:gdLst>
                    <a:gd name="connsiteX0" fmla="*/ 154697 w 194584"/>
                    <a:gd name="connsiteY0" fmla="*/ 221672 h 243224"/>
                    <a:gd name="connsiteX1" fmla="*/ 157775 w 194584"/>
                    <a:gd name="connsiteY1" fmla="*/ 160097 h 243224"/>
                    <a:gd name="connsiteX2" fmla="*/ 170091 w 194584"/>
                    <a:gd name="connsiteY2" fmla="*/ 150860 h 243224"/>
                    <a:gd name="connsiteX3" fmla="*/ 182406 w 194584"/>
                    <a:gd name="connsiteY3" fmla="*/ 138545 h 243224"/>
                    <a:gd name="connsiteX4" fmla="*/ 185484 w 194584"/>
                    <a:gd name="connsiteY4" fmla="*/ 129309 h 243224"/>
                    <a:gd name="connsiteX5" fmla="*/ 191642 w 194584"/>
                    <a:gd name="connsiteY5" fmla="*/ 120072 h 243224"/>
                    <a:gd name="connsiteX6" fmla="*/ 179327 w 194584"/>
                    <a:gd name="connsiteY6" fmla="*/ 61575 h 243224"/>
                    <a:gd name="connsiteX7" fmla="*/ 167012 w 194584"/>
                    <a:gd name="connsiteY7" fmla="*/ 58497 h 243224"/>
                    <a:gd name="connsiteX8" fmla="*/ 154697 w 194584"/>
                    <a:gd name="connsiteY8" fmla="*/ 49260 h 243224"/>
                    <a:gd name="connsiteX9" fmla="*/ 130066 w 194584"/>
                    <a:gd name="connsiteY9" fmla="*/ 43103 h 243224"/>
                    <a:gd name="connsiteX10" fmla="*/ 111594 w 194584"/>
                    <a:gd name="connsiteY10" fmla="*/ 27709 h 243224"/>
                    <a:gd name="connsiteX11" fmla="*/ 105436 w 194584"/>
                    <a:gd name="connsiteY11" fmla="*/ 9236 h 243224"/>
                    <a:gd name="connsiteX12" fmla="*/ 102357 w 194584"/>
                    <a:gd name="connsiteY12" fmla="*/ 0 h 243224"/>
                    <a:gd name="connsiteX13" fmla="*/ 80806 w 194584"/>
                    <a:gd name="connsiteY13" fmla="*/ 3079 h 243224"/>
                    <a:gd name="connsiteX14" fmla="*/ 71569 w 194584"/>
                    <a:gd name="connsiteY14" fmla="*/ 9236 h 243224"/>
                    <a:gd name="connsiteX15" fmla="*/ 53097 w 194584"/>
                    <a:gd name="connsiteY15" fmla="*/ 12315 h 243224"/>
                    <a:gd name="connsiteX16" fmla="*/ 28466 w 194584"/>
                    <a:gd name="connsiteY16" fmla="*/ 21551 h 243224"/>
                    <a:gd name="connsiteX17" fmla="*/ 16151 w 194584"/>
                    <a:gd name="connsiteY17" fmla="*/ 40024 h 243224"/>
                    <a:gd name="connsiteX18" fmla="*/ 3836 w 194584"/>
                    <a:gd name="connsiteY18" fmla="*/ 95442 h 243224"/>
                    <a:gd name="connsiteX19" fmla="*/ 3836 w 194584"/>
                    <a:gd name="connsiteY19" fmla="*/ 144703 h 243224"/>
                    <a:gd name="connsiteX20" fmla="*/ 16151 w 194584"/>
                    <a:gd name="connsiteY20" fmla="*/ 150860 h 243224"/>
                    <a:gd name="connsiteX21" fmla="*/ 40781 w 194584"/>
                    <a:gd name="connsiteY21" fmla="*/ 178569 h 243224"/>
                    <a:gd name="connsiteX22" fmla="*/ 65412 w 194584"/>
                    <a:gd name="connsiteY22" fmla="*/ 200121 h 243224"/>
                    <a:gd name="connsiteX23" fmla="*/ 71569 w 194584"/>
                    <a:gd name="connsiteY23" fmla="*/ 209357 h 243224"/>
                    <a:gd name="connsiteX24" fmla="*/ 77727 w 194584"/>
                    <a:gd name="connsiteY24" fmla="*/ 221672 h 243224"/>
                    <a:gd name="connsiteX25" fmla="*/ 86963 w 194584"/>
                    <a:gd name="connsiteY25" fmla="*/ 224751 h 243224"/>
                    <a:gd name="connsiteX26" fmla="*/ 108515 w 194584"/>
                    <a:gd name="connsiteY26" fmla="*/ 240145 h 243224"/>
                    <a:gd name="connsiteX27" fmla="*/ 117751 w 194584"/>
                    <a:gd name="connsiteY27" fmla="*/ 243224 h 243224"/>
                    <a:gd name="connsiteX28" fmla="*/ 136224 w 194584"/>
                    <a:gd name="connsiteY28" fmla="*/ 233988 h 243224"/>
                    <a:gd name="connsiteX29" fmla="*/ 154697 w 194584"/>
                    <a:gd name="connsiteY29" fmla="*/ 221672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4584" h="243224">
                      <a:moveTo>
                        <a:pt x="154697" y="221672"/>
                      </a:moveTo>
                      <a:cubicBezTo>
                        <a:pt x="158289" y="209357"/>
                        <a:pt x="153409" y="180179"/>
                        <a:pt x="157775" y="160097"/>
                      </a:cubicBezTo>
                      <a:cubicBezTo>
                        <a:pt x="158865" y="155082"/>
                        <a:pt x="166229" y="154239"/>
                        <a:pt x="170091" y="150860"/>
                      </a:cubicBezTo>
                      <a:cubicBezTo>
                        <a:pt x="174460" y="147037"/>
                        <a:pt x="178301" y="142650"/>
                        <a:pt x="182406" y="138545"/>
                      </a:cubicBezTo>
                      <a:cubicBezTo>
                        <a:pt x="183432" y="135466"/>
                        <a:pt x="184033" y="132212"/>
                        <a:pt x="185484" y="129309"/>
                      </a:cubicBezTo>
                      <a:cubicBezTo>
                        <a:pt x="187139" y="125999"/>
                        <a:pt x="191457" y="123768"/>
                        <a:pt x="191642" y="120072"/>
                      </a:cubicBezTo>
                      <a:cubicBezTo>
                        <a:pt x="193007" y="92784"/>
                        <a:pt x="202117" y="71342"/>
                        <a:pt x="179327" y="61575"/>
                      </a:cubicBezTo>
                      <a:cubicBezTo>
                        <a:pt x="175438" y="59908"/>
                        <a:pt x="171117" y="59523"/>
                        <a:pt x="167012" y="58497"/>
                      </a:cubicBezTo>
                      <a:cubicBezTo>
                        <a:pt x="162907" y="55418"/>
                        <a:pt x="159152" y="51806"/>
                        <a:pt x="154697" y="49260"/>
                      </a:cubicBezTo>
                      <a:cubicBezTo>
                        <a:pt x="149603" y="46349"/>
                        <a:pt x="133957" y="43881"/>
                        <a:pt x="130066" y="43103"/>
                      </a:cubicBezTo>
                      <a:cubicBezTo>
                        <a:pt x="119068" y="37603"/>
                        <a:pt x="116567" y="38899"/>
                        <a:pt x="111594" y="27709"/>
                      </a:cubicBezTo>
                      <a:cubicBezTo>
                        <a:pt x="108958" y="21778"/>
                        <a:pt x="107489" y="15394"/>
                        <a:pt x="105436" y="9236"/>
                      </a:cubicBezTo>
                      <a:lnTo>
                        <a:pt x="102357" y="0"/>
                      </a:lnTo>
                      <a:cubicBezTo>
                        <a:pt x="95173" y="1026"/>
                        <a:pt x="87757" y="994"/>
                        <a:pt x="80806" y="3079"/>
                      </a:cubicBezTo>
                      <a:cubicBezTo>
                        <a:pt x="77262" y="4142"/>
                        <a:pt x="75079" y="8066"/>
                        <a:pt x="71569" y="9236"/>
                      </a:cubicBezTo>
                      <a:cubicBezTo>
                        <a:pt x="65647" y="11210"/>
                        <a:pt x="59218" y="11091"/>
                        <a:pt x="53097" y="12315"/>
                      </a:cubicBezTo>
                      <a:cubicBezTo>
                        <a:pt x="39123" y="15110"/>
                        <a:pt x="41535" y="15017"/>
                        <a:pt x="28466" y="21551"/>
                      </a:cubicBezTo>
                      <a:cubicBezTo>
                        <a:pt x="24361" y="27709"/>
                        <a:pt x="16613" y="32638"/>
                        <a:pt x="16151" y="40024"/>
                      </a:cubicBezTo>
                      <a:cubicBezTo>
                        <a:pt x="12841" y="92978"/>
                        <a:pt x="26761" y="80159"/>
                        <a:pt x="3836" y="95442"/>
                      </a:cubicBezTo>
                      <a:cubicBezTo>
                        <a:pt x="1088" y="111932"/>
                        <a:pt x="-3212" y="127788"/>
                        <a:pt x="3836" y="144703"/>
                      </a:cubicBezTo>
                      <a:cubicBezTo>
                        <a:pt x="5601" y="148939"/>
                        <a:pt x="12046" y="148808"/>
                        <a:pt x="16151" y="150860"/>
                      </a:cubicBezTo>
                      <a:cubicBezTo>
                        <a:pt x="27139" y="167342"/>
                        <a:pt x="19692" y="157480"/>
                        <a:pt x="40781" y="178569"/>
                      </a:cubicBezTo>
                      <a:cubicBezTo>
                        <a:pt x="58792" y="196580"/>
                        <a:pt x="50137" y="189938"/>
                        <a:pt x="65412" y="200121"/>
                      </a:cubicBezTo>
                      <a:cubicBezTo>
                        <a:pt x="67464" y="203200"/>
                        <a:pt x="69733" y="206144"/>
                        <a:pt x="71569" y="209357"/>
                      </a:cubicBezTo>
                      <a:cubicBezTo>
                        <a:pt x="73846" y="213342"/>
                        <a:pt x="74482" y="218427"/>
                        <a:pt x="77727" y="221672"/>
                      </a:cubicBezTo>
                      <a:cubicBezTo>
                        <a:pt x="80022" y="223967"/>
                        <a:pt x="84060" y="223300"/>
                        <a:pt x="86963" y="224751"/>
                      </a:cubicBezTo>
                      <a:cubicBezTo>
                        <a:pt x="96495" y="229517"/>
                        <a:pt x="98751" y="234565"/>
                        <a:pt x="108515" y="240145"/>
                      </a:cubicBezTo>
                      <a:cubicBezTo>
                        <a:pt x="111333" y="241755"/>
                        <a:pt x="114672" y="242198"/>
                        <a:pt x="117751" y="243224"/>
                      </a:cubicBezTo>
                      <a:cubicBezTo>
                        <a:pt x="121772" y="241883"/>
                        <a:pt x="134235" y="238628"/>
                        <a:pt x="136224" y="233988"/>
                      </a:cubicBezTo>
                      <a:cubicBezTo>
                        <a:pt x="138245" y="229272"/>
                        <a:pt x="151105" y="233987"/>
                        <a:pt x="154697" y="22167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Freeform: Shape 36">
                  <a:extLst>
                    <a:ext uri="{FF2B5EF4-FFF2-40B4-BE49-F238E27FC236}">
                      <a16:creationId xmlns:a16="http://schemas.microsoft.com/office/drawing/2014/main" id="{8FA4A618-6754-4F15-AFB2-0B0B1B7FCC74}"/>
                    </a:ext>
                  </a:extLst>
                </p:cNvPr>
                <p:cNvSpPr/>
                <p:nvPr/>
              </p:nvSpPr>
              <p:spPr>
                <a:xfrm>
                  <a:off x="5173004" y="3587454"/>
                  <a:ext cx="73666" cy="92348"/>
                </a:xfrm>
                <a:custGeom>
                  <a:avLst/>
                  <a:gdLst>
                    <a:gd name="connsiteX0" fmla="*/ 169334 w 178570"/>
                    <a:gd name="connsiteY0" fmla="*/ 110836 h 243224"/>
                    <a:gd name="connsiteX1" fmla="*/ 150861 w 178570"/>
                    <a:gd name="connsiteY1" fmla="*/ 83127 h 243224"/>
                    <a:gd name="connsiteX2" fmla="*/ 144703 w 178570"/>
                    <a:gd name="connsiteY2" fmla="*/ 73891 h 243224"/>
                    <a:gd name="connsiteX3" fmla="*/ 135467 w 178570"/>
                    <a:gd name="connsiteY3" fmla="*/ 46182 h 243224"/>
                    <a:gd name="connsiteX4" fmla="*/ 132388 w 178570"/>
                    <a:gd name="connsiteY4" fmla="*/ 36945 h 243224"/>
                    <a:gd name="connsiteX5" fmla="*/ 123152 w 178570"/>
                    <a:gd name="connsiteY5" fmla="*/ 30788 h 243224"/>
                    <a:gd name="connsiteX6" fmla="*/ 101600 w 178570"/>
                    <a:gd name="connsiteY6" fmla="*/ 12315 h 243224"/>
                    <a:gd name="connsiteX7" fmla="*/ 89285 w 178570"/>
                    <a:gd name="connsiteY7" fmla="*/ 6158 h 243224"/>
                    <a:gd name="connsiteX8" fmla="*/ 80049 w 178570"/>
                    <a:gd name="connsiteY8" fmla="*/ 0 h 243224"/>
                    <a:gd name="connsiteX9" fmla="*/ 64655 w 178570"/>
                    <a:gd name="connsiteY9" fmla="*/ 3079 h 243224"/>
                    <a:gd name="connsiteX10" fmla="*/ 61576 w 178570"/>
                    <a:gd name="connsiteY10" fmla="*/ 12315 h 243224"/>
                    <a:gd name="connsiteX11" fmla="*/ 58497 w 178570"/>
                    <a:gd name="connsiteY11" fmla="*/ 24630 h 243224"/>
                    <a:gd name="connsiteX12" fmla="*/ 52340 w 178570"/>
                    <a:gd name="connsiteY12" fmla="*/ 36945 h 243224"/>
                    <a:gd name="connsiteX13" fmla="*/ 49261 w 178570"/>
                    <a:gd name="connsiteY13" fmla="*/ 46182 h 243224"/>
                    <a:gd name="connsiteX14" fmla="*/ 46182 w 178570"/>
                    <a:gd name="connsiteY14" fmla="*/ 83127 h 243224"/>
                    <a:gd name="connsiteX15" fmla="*/ 21552 w 178570"/>
                    <a:gd name="connsiteY15" fmla="*/ 107758 h 243224"/>
                    <a:gd name="connsiteX16" fmla="*/ 12316 w 178570"/>
                    <a:gd name="connsiteY16" fmla="*/ 110836 h 243224"/>
                    <a:gd name="connsiteX17" fmla="*/ 0 w 178570"/>
                    <a:gd name="connsiteY17" fmla="*/ 116994 h 243224"/>
                    <a:gd name="connsiteX18" fmla="*/ 3079 w 178570"/>
                    <a:gd name="connsiteY18" fmla="*/ 138545 h 243224"/>
                    <a:gd name="connsiteX19" fmla="*/ 12316 w 178570"/>
                    <a:gd name="connsiteY19" fmla="*/ 147782 h 243224"/>
                    <a:gd name="connsiteX20" fmla="*/ 24631 w 178570"/>
                    <a:gd name="connsiteY20" fmla="*/ 157018 h 243224"/>
                    <a:gd name="connsiteX21" fmla="*/ 58497 w 178570"/>
                    <a:gd name="connsiteY21" fmla="*/ 163176 h 243224"/>
                    <a:gd name="connsiteX22" fmla="*/ 61576 w 178570"/>
                    <a:gd name="connsiteY22" fmla="*/ 172412 h 243224"/>
                    <a:gd name="connsiteX23" fmla="*/ 64655 w 178570"/>
                    <a:gd name="connsiteY23" fmla="*/ 227830 h 243224"/>
                    <a:gd name="connsiteX24" fmla="*/ 98522 w 178570"/>
                    <a:gd name="connsiteY24" fmla="*/ 243224 h 243224"/>
                    <a:gd name="connsiteX25" fmla="*/ 126231 w 178570"/>
                    <a:gd name="connsiteY25" fmla="*/ 240145 h 243224"/>
                    <a:gd name="connsiteX26" fmla="*/ 141625 w 178570"/>
                    <a:gd name="connsiteY26" fmla="*/ 224752 h 243224"/>
                    <a:gd name="connsiteX27" fmla="*/ 150861 w 178570"/>
                    <a:gd name="connsiteY27" fmla="*/ 218594 h 243224"/>
                    <a:gd name="connsiteX28" fmla="*/ 153940 w 178570"/>
                    <a:gd name="connsiteY28" fmla="*/ 206279 h 243224"/>
                    <a:gd name="connsiteX29" fmla="*/ 160097 w 178570"/>
                    <a:gd name="connsiteY29" fmla="*/ 197042 h 243224"/>
                    <a:gd name="connsiteX30" fmla="*/ 166255 w 178570"/>
                    <a:gd name="connsiteY30" fmla="*/ 184727 h 243224"/>
                    <a:gd name="connsiteX31" fmla="*/ 169334 w 178570"/>
                    <a:gd name="connsiteY31" fmla="*/ 175491 h 243224"/>
                    <a:gd name="connsiteX32" fmla="*/ 178570 w 178570"/>
                    <a:gd name="connsiteY32" fmla="*/ 157018 h 243224"/>
                    <a:gd name="connsiteX33" fmla="*/ 169334 w 178570"/>
                    <a:gd name="connsiteY33" fmla="*/ 104679 h 243224"/>
                    <a:gd name="connsiteX34" fmla="*/ 169334 w 178570"/>
                    <a:gd name="connsiteY34" fmla="*/ 110836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8570" h="243224">
                      <a:moveTo>
                        <a:pt x="169334" y="110836"/>
                      </a:moveTo>
                      <a:lnTo>
                        <a:pt x="150861" y="83127"/>
                      </a:lnTo>
                      <a:lnTo>
                        <a:pt x="144703" y="73891"/>
                      </a:lnTo>
                      <a:cubicBezTo>
                        <a:pt x="139514" y="47941"/>
                        <a:pt x="145027" y="68488"/>
                        <a:pt x="135467" y="46182"/>
                      </a:cubicBezTo>
                      <a:cubicBezTo>
                        <a:pt x="134188" y="43199"/>
                        <a:pt x="134415" y="39479"/>
                        <a:pt x="132388" y="36945"/>
                      </a:cubicBezTo>
                      <a:cubicBezTo>
                        <a:pt x="130077" y="34056"/>
                        <a:pt x="125994" y="33157"/>
                        <a:pt x="123152" y="30788"/>
                      </a:cubicBezTo>
                      <a:cubicBezTo>
                        <a:pt x="108038" y="18193"/>
                        <a:pt x="120050" y="23846"/>
                        <a:pt x="101600" y="12315"/>
                      </a:cubicBezTo>
                      <a:cubicBezTo>
                        <a:pt x="97708" y="9883"/>
                        <a:pt x="93270" y="8435"/>
                        <a:pt x="89285" y="6158"/>
                      </a:cubicBezTo>
                      <a:cubicBezTo>
                        <a:pt x="86072" y="4322"/>
                        <a:pt x="83128" y="2053"/>
                        <a:pt x="80049" y="0"/>
                      </a:cubicBezTo>
                      <a:cubicBezTo>
                        <a:pt x="74918" y="1026"/>
                        <a:pt x="69009" y="176"/>
                        <a:pt x="64655" y="3079"/>
                      </a:cubicBezTo>
                      <a:cubicBezTo>
                        <a:pt x="61955" y="4879"/>
                        <a:pt x="62468" y="9195"/>
                        <a:pt x="61576" y="12315"/>
                      </a:cubicBezTo>
                      <a:cubicBezTo>
                        <a:pt x="60413" y="16384"/>
                        <a:pt x="59983" y="20668"/>
                        <a:pt x="58497" y="24630"/>
                      </a:cubicBezTo>
                      <a:cubicBezTo>
                        <a:pt x="56886" y="28927"/>
                        <a:pt x="54148" y="32727"/>
                        <a:pt x="52340" y="36945"/>
                      </a:cubicBezTo>
                      <a:cubicBezTo>
                        <a:pt x="51062" y="39928"/>
                        <a:pt x="50287" y="43103"/>
                        <a:pt x="49261" y="46182"/>
                      </a:cubicBezTo>
                      <a:cubicBezTo>
                        <a:pt x="48235" y="58497"/>
                        <a:pt x="49489" y="71220"/>
                        <a:pt x="46182" y="83127"/>
                      </a:cubicBezTo>
                      <a:cubicBezTo>
                        <a:pt x="41849" y="98725"/>
                        <a:pt x="33957" y="102442"/>
                        <a:pt x="21552" y="107758"/>
                      </a:cubicBezTo>
                      <a:cubicBezTo>
                        <a:pt x="18569" y="109036"/>
                        <a:pt x="15299" y="109558"/>
                        <a:pt x="12316" y="110836"/>
                      </a:cubicBezTo>
                      <a:cubicBezTo>
                        <a:pt x="8097" y="112644"/>
                        <a:pt x="4105" y="114941"/>
                        <a:pt x="0" y="116994"/>
                      </a:cubicBezTo>
                      <a:cubicBezTo>
                        <a:pt x="1026" y="124178"/>
                        <a:pt x="384" y="131807"/>
                        <a:pt x="3079" y="138545"/>
                      </a:cubicBezTo>
                      <a:cubicBezTo>
                        <a:pt x="4696" y="142588"/>
                        <a:pt x="9010" y="144948"/>
                        <a:pt x="12316" y="147782"/>
                      </a:cubicBezTo>
                      <a:cubicBezTo>
                        <a:pt x="16212" y="151121"/>
                        <a:pt x="20176" y="154472"/>
                        <a:pt x="24631" y="157018"/>
                      </a:cubicBezTo>
                      <a:cubicBezTo>
                        <a:pt x="32605" y="161575"/>
                        <a:pt x="53876" y="162598"/>
                        <a:pt x="58497" y="163176"/>
                      </a:cubicBezTo>
                      <a:cubicBezTo>
                        <a:pt x="59523" y="166255"/>
                        <a:pt x="61268" y="169181"/>
                        <a:pt x="61576" y="172412"/>
                      </a:cubicBezTo>
                      <a:cubicBezTo>
                        <a:pt x="63330" y="190830"/>
                        <a:pt x="57650" y="210706"/>
                        <a:pt x="64655" y="227830"/>
                      </a:cubicBezTo>
                      <a:cubicBezTo>
                        <a:pt x="66829" y="233143"/>
                        <a:pt x="89544" y="240231"/>
                        <a:pt x="98522" y="243224"/>
                      </a:cubicBezTo>
                      <a:cubicBezTo>
                        <a:pt x="107758" y="242198"/>
                        <a:pt x="117215" y="242399"/>
                        <a:pt x="126231" y="240145"/>
                      </a:cubicBezTo>
                      <a:cubicBezTo>
                        <a:pt x="137176" y="237409"/>
                        <a:pt x="134784" y="231593"/>
                        <a:pt x="141625" y="224752"/>
                      </a:cubicBezTo>
                      <a:cubicBezTo>
                        <a:pt x="144241" y="222136"/>
                        <a:pt x="147782" y="220647"/>
                        <a:pt x="150861" y="218594"/>
                      </a:cubicBezTo>
                      <a:cubicBezTo>
                        <a:pt x="151887" y="214489"/>
                        <a:pt x="152273" y="210168"/>
                        <a:pt x="153940" y="206279"/>
                      </a:cubicBezTo>
                      <a:cubicBezTo>
                        <a:pt x="155398" y="202878"/>
                        <a:pt x="158261" y="200255"/>
                        <a:pt x="160097" y="197042"/>
                      </a:cubicBezTo>
                      <a:cubicBezTo>
                        <a:pt x="162374" y="193057"/>
                        <a:pt x="164447" y="188945"/>
                        <a:pt x="166255" y="184727"/>
                      </a:cubicBezTo>
                      <a:cubicBezTo>
                        <a:pt x="167533" y="181744"/>
                        <a:pt x="167883" y="178394"/>
                        <a:pt x="169334" y="175491"/>
                      </a:cubicBezTo>
                      <a:cubicBezTo>
                        <a:pt x="181269" y="151621"/>
                        <a:pt x="170832" y="180233"/>
                        <a:pt x="178570" y="157018"/>
                      </a:cubicBezTo>
                      <a:cubicBezTo>
                        <a:pt x="172932" y="78096"/>
                        <a:pt x="184070" y="134153"/>
                        <a:pt x="169334" y="104679"/>
                      </a:cubicBezTo>
                      <a:cubicBezTo>
                        <a:pt x="162260" y="90530"/>
                        <a:pt x="170131" y="99317"/>
                        <a:pt x="169334" y="11083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Freeform: Shape 37">
                  <a:extLst>
                    <a:ext uri="{FF2B5EF4-FFF2-40B4-BE49-F238E27FC236}">
                      <a16:creationId xmlns:a16="http://schemas.microsoft.com/office/drawing/2014/main" id="{0F4C1986-8BFE-475F-BB10-2A1087423EA5}"/>
                    </a:ext>
                  </a:extLst>
                </p:cNvPr>
                <p:cNvSpPr/>
                <p:nvPr/>
              </p:nvSpPr>
              <p:spPr>
                <a:xfrm>
                  <a:off x="5235240" y="3518486"/>
                  <a:ext cx="82557" cy="66630"/>
                </a:xfrm>
                <a:custGeom>
                  <a:avLst/>
                  <a:gdLst>
                    <a:gd name="connsiteX0" fmla="*/ 0 w 200121"/>
                    <a:gd name="connsiteY0" fmla="*/ 83127 h 175490"/>
                    <a:gd name="connsiteX1" fmla="*/ 15394 w 200121"/>
                    <a:gd name="connsiteY1" fmla="*/ 70812 h 175490"/>
                    <a:gd name="connsiteX2" fmla="*/ 27709 w 200121"/>
                    <a:gd name="connsiteY2" fmla="*/ 52339 h 175490"/>
                    <a:gd name="connsiteX3" fmla="*/ 46182 w 200121"/>
                    <a:gd name="connsiteY3" fmla="*/ 30787 h 175490"/>
                    <a:gd name="connsiteX4" fmla="*/ 55418 w 200121"/>
                    <a:gd name="connsiteY4" fmla="*/ 12315 h 175490"/>
                    <a:gd name="connsiteX5" fmla="*/ 76970 w 200121"/>
                    <a:gd name="connsiteY5" fmla="*/ 0 h 175490"/>
                    <a:gd name="connsiteX6" fmla="*/ 101600 w 200121"/>
                    <a:gd name="connsiteY6" fmla="*/ 3078 h 175490"/>
                    <a:gd name="connsiteX7" fmla="*/ 104679 w 200121"/>
                    <a:gd name="connsiteY7" fmla="*/ 12315 h 175490"/>
                    <a:gd name="connsiteX8" fmla="*/ 110836 w 200121"/>
                    <a:gd name="connsiteY8" fmla="*/ 21551 h 175490"/>
                    <a:gd name="connsiteX9" fmla="*/ 120073 w 200121"/>
                    <a:gd name="connsiteY9" fmla="*/ 49260 h 175490"/>
                    <a:gd name="connsiteX10" fmla="*/ 126230 w 200121"/>
                    <a:gd name="connsiteY10" fmla="*/ 64654 h 175490"/>
                    <a:gd name="connsiteX11" fmla="*/ 135467 w 200121"/>
                    <a:gd name="connsiteY11" fmla="*/ 70812 h 175490"/>
                    <a:gd name="connsiteX12" fmla="*/ 153939 w 200121"/>
                    <a:gd name="connsiteY12" fmla="*/ 67733 h 175490"/>
                    <a:gd name="connsiteX13" fmla="*/ 163176 w 200121"/>
                    <a:gd name="connsiteY13" fmla="*/ 64654 h 175490"/>
                    <a:gd name="connsiteX14" fmla="*/ 184727 w 200121"/>
                    <a:gd name="connsiteY14" fmla="*/ 67733 h 175490"/>
                    <a:gd name="connsiteX15" fmla="*/ 197042 w 200121"/>
                    <a:gd name="connsiteY15" fmla="*/ 95442 h 175490"/>
                    <a:gd name="connsiteX16" fmla="*/ 200121 w 200121"/>
                    <a:gd name="connsiteY16" fmla="*/ 104678 h 175490"/>
                    <a:gd name="connsiteX17" fmla="*/ 197042 w 200121"/>
                    <a:gd name="connsiteY17" fmla="*/ 126230 h 175490"/>
                    <a:gd name="connsiteX18" fmla="*/ 172412 w 200121"/>
                    <a:gd name="connsiteY18" fmla="*/ 147781 h 175490"/>
                    <a:gd name="connsiteX19" fmla="*/ 163176 w 200121"/>
                    <a:gd name="connsiteY19" fmla="*/ 150860 h 175490"/>
                    <a:gd name="connsiteX20" fmla="*/ 144703 w 200121"/>
                    <a:gd name="connsiteY20" fmla="*/ 163175 h 175490"/>
                    <a:gd name="connsiteX21" fmla="*/ 135467 w 200121"/>
                    <a:gd name="connsiteY21" fmla="*/ 172412 h 175490"/>
                    <a:gd name="connsiteX22" fmla="*/ 123152 w 200121"/>
                    <a:gd name="connsiteY22" fmla="*/ 175490 h 175490"/>
                    <a:gd name="connsiteX23" fmla="*/ 73891 w 200121"/>
                    <a:gd name="connsiteY23" fmla="*/ 172412 h 175490"/>
                    <a:gd name="connsiteX24" fmla="*/ 55418 w 200121"/>
                    <a:gd name="connsiteY24" fmla="*/ 160097 h 175490"/>
                    <a:gd name="connsiteX25" fmla="*/ 46182 w 200121"/>
                    <a:gd name="connsiteY25" fmla="*/ 153939 h 175490"/>
                    <a:gd name="connsiteX26" fmla="*/ 33867 w 200121"/>
                    <a:gd name="connsiteY26" fmla="*/ 135466 h 175490"/>
                    <a:gd name="connsiteX27" fmla="*/ 27709 w 200121"/>
                    <a:gd name="connsiteY27" fmla="*/ 113915 h 175490"/>
                    <a:gd name="connsiteX28" fmla="*/ 18473 w 200121"/>
                    <a:gd name="connsiteY28" fmla="*/ 104678 h 175490"/>
                    <a:gd name="connsiteX29" fmla="*/ 0 w 200121"/>
                    <a:gd name="connsiteY29" fmla="*/ 83127 h 17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0121" h="175490">
                      <a:moveTo>
                        <a:pt x="0" y="83127"/>
                      </a:moveTo>
                      <a:cubicBezTo>
                        <a:pt x="5131" y="79022"/>
                        <a:pt x="10998" y="75696"/>
                        <a:pt x="15394" y="70812"/>
                      </a:cubicBezTo>
                      <a:cubicBezTo>
                        <a:pt x="20345" y="65311"/>
                        <a:pt x="23269" y="58259"/>
                        <a:pt x="27709" y="52339"/>
                      </a:cubicBezTo>
                      <a:cubicBezTo>
                        <a:pt x="39558" y="36540"/>
                        <a:pt x="33317" y="43652"/>
                        <a:pt x="46182" y="30787"/>
                      </a:cubicBezTo>
                      <a:cubicBezTo>
                        <a:pt x="48686" y="23276"/>
                        <a:pt x="49451" y="18282"/>
                        <a:pt x="55418" y="12315"/>
                      </a:cubicBezTo>
                      <a:cubicBezTo>
                        <a:pt x="59771" y="7962"/>
                        <a:pt x="72139" y="2415"/>
                        <a:pt x="76970" y="0"/>
                      </a:cubicBezTo>
                      <a:cubicBezTo>
                        <a:pt x="85180" y="1026"/>
                        <a:pt x="94039" y="-282"/>
                        <a:pt x="101600" y="3078"/>
                      </a:cubicBezTo>
                      <a:cubicBezTo>
                        <a:pt x="104566" y="4396"/>
                        <a:pt x="103228" y="9412"/>
                        <a:pt x="104679" y="12315"/>
                      </a:cubicBezTo>
                      <a:cubicBezTo>
                        <a:pt x="106334" y="15624"/>
                        <a:pt x="109333" y="18170"/>
                        <a:pt x="110836" y="21551"/>
                      </a:cubicBezTo>
                      <a:cubicBezTo>
                        <a:pt x="116978" y="35371"/>
                        <a:pt x="115462" y="37732"/>
                        <a:pt x="120073" y="49260"/>
                      </a:cubicBezTo>
                      <a:cubicBezTo>
                        <a:pt x="122125" y="54391"/>
                        <a:pt x="123018" y="60157"/>
                        <a:pt x="126230" y="64654"/>
                      </a:cubicBezTo>
                      <a:cubicBezTo>
                        <a:pt x="128381" y="67665"/>
                        <a:pt x="132388" y="68759"/>
                        <a:pt x="135467" y="70812"/>
                      </a:cubicBezTo>
                      <a:cubicBezTo>
                        <a:pt x="141624" y="69786"/>
                        <a:pt x="147845" y="69087"/>
                        <a:pt x="153939" y="67733"/>
                      </a:cubicBezTo>
                      <a:cubicBezTo>
                        <a:pt x="157107" y="67029"/>
                        <a:pt x="159930" y="64654"/>
                        <a:pt x="163176" y="64654"/>
                      </a:cubicBezTo>
                      <a:cubicBezTo>
                        <a:pt x="170433" y="64654"/>
                        <a:pt x="177543" y="66707"/>
                        <a:pt x="184727" y="67733"/>
                      </a:cubicBezTo>
                      <a:cubicBezTo>
                        <a:pt x="194486" y="82370"/>
                        <a:pt x="189714" y="73457"/>
                        <a:pt x="197042" y="95442"/>
                      </a:cubicBezTo>
                      <a:lnTo>
                        <a:pt x="200121" y="104678"/>
                      </a:lnTo>
                      <a:cubicBezTo>
                        <a:pt x="199095" y="111862"/>
                        <a:pt x="199127" y="119279"/>
                        <a:pt x="197042" y="126230"/>
                      </a:cubicBezTo>
                      <a:cubicBezTo>
                        <a:pt x="194248" y="135543"/>
                        <a:pt x="179026" y="145576"/>
                        <a:pt x="172412" y="147781"/>
                      </a:cubicBezTo>
                      <a:cubicBezTo>
                        <a:pt x="169333" y="148807"/>
                        <a:pt x="166013" y="149284"/>
                        <a:pt x="163176" y="150860"/>
                      </a:cubicBezTo>
                      <a:cubicBezTo>
                        <a:pt x="156707" y="154454"/>
                        <a:pt x="149936" y="157942"/>
                        <a:pt x="144703" y="163175"/>
                      </a:cubicBezTo>
                      <a:cubicBezTo>
                        <a:pt x="141624" y="166254"/>
                        <a:pt x="139247" y="170252"/>
                        <a:pt x="135467" y="172412"/>
                      </a:cubicBezTo>
                      <a:cubicBezTo>
                        <a:pt x="131793" y="174511"/>
                        <a:pt x="127257" y="174464"/>
                        <a:pt x="123152" y="175490"/>
                      </a:cubicBezTo>
                      <a:cubicBezTo>
                        <a:pt x="106732" y="174464"/>
                        <a:pt x="89934" y="176058"/>
                        <a:pt x="73891" y="172412"/>
                      </a:cubicBezTo>
                      <a:cubicBezTo>
                        <a:pt x="66674" y="170772"/>
                        <a:pt x="61576" y="164202"/>
                        <a:pt x="55418" y="160097"/>
                      </a:cubicBezTo>
                      <a:lnTo>
                        <a:pt x="46182" y="153939"/>
                      </a:lnTo>
                      <a:cubicBezTo>
                        <a:pt x="38861" y="131978"/>
                        <a:pt x="49242" y="158528"/>
                        <a:pt x="33867" y="135466"/>
                      </a:cubicBezTo>
                      <a:cubicBezTo>
                        <a:pt x="29265" y="128563"/>
                        <a:pt x="31816" y="121103"/>
                        <a:pt x="27709" y="113915"/>
                      </a:cubicBezTo>
                      <a:cubicBezTo>
                        <a:pt x="25549" y="110135"/>
                        <a:pt x="21552" y="107757"/>
                        <a:pt x="18473" y="104678"/>
                      </a:cubicBezTo>
                      <a:lnTo>
                        <a:pt x="0" y="8312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Freeform: Shape 38">
                  <a:extLst>
                    <a:ext uri="{FF2B5EF4-FFF2-40B4-BE49-F238E27FC236}">
                      <a16:creationId xmlns:a16="http://schemas.microsoft.com/office/drawing/2014/main" id="{8F28FE4F-2104-4F6C-982D-7B29045CA6FE}"/>
                    </a:ext>
                  </a:extLst>
                </p:cNvPr>
                <p:cNvSpPr/>
                <p:nvPr/>
              </p:nvSpPr>
              <p:spPr>
                <a:xfrm>
                  <a:off x="5194151" y="3427307"/>
                  <a:ext cx="79210" cy="59480"/>
                </a:xfrm>
                <a:custGeom>
                  <a:avLst/>
                  <a:gdLst>
                    <a:gd name="connsiteX0" fmla="*/ 114994 w 192008"/>
                    <a:gd name="connsiteY0" fmla="*/ 150861 h 156659"/>
                    <a:gd name="connsiteX1" fmla="*/ 170412 w 192008"/>
                    <a:gd name="connsiteY1" fmla="*/ 150861 h 156659"/>
                    <a:gd name="connsiteX2" fmla="*/ 176570 w 192008"/>
                    <a:gd name="connsiteY2" fmla="*/ 86206 h 156659"/>
                    <a:gd name="connsiteX3" fmla="*/ 179649 w 192008"/>
                    <a:gd name="connsiteY3" fmla="*/ 76970 h 156659"/>
                    <a:gd name="connsiteX4" fmla="*/ 188885 w 192008"/>
                    <a:gd name="connsiteY4" fmla="*/ 67733 h 156659"/>
                    <a:gd name="connsiteX5" fmla="*/ 191964 w 192008"/>
                    <a:gd name="connsiteY5" fmla="*/ 58497 h 156659"/>
                    <a:gd name="connsiteX6" fmla="*/ 185806 w 192008"/>
                    <a:gd name="connsiteY6" fmla="*/ 43103 h 156659"/>
                    <a:gd name="connsiteX7" fmla="*/ 158097 w 192008"/>
                    <a:gd name="connsiteY7" fmla="*/ 30788 h 156659"/>
                    <a:gd name="connsiteX8" fmla="*/ 145782 w 192008"/>
                    <a:gd name="connsiteY8" fmla="*/ 24630 h 156659"/>
                    <a:gd name="connsiteX9" fmla="*/ 130388 w 192008"/>
                    <a:gd name="connsiteY9" fmla="*/ 6158 h 156659"/>
                    <a:gd name="connsiteX10" fmla="*/ 118073 w 192008"/>
                    <a:gd name="connsiteY10" fmla="*/ 3079 h 156659"/>
                    <a:gd name="connsiteX11" fmla="*/ 108836 w 192008"/>
                    <a:gd name="connsiteY11" fmla="*/ 0 h 156659"/>
                    <a:gd name="connsiteX12" fmla="*/ 71891 w 192008"/>
                    <a:gd name="connsiteY12" fmla="*/ 3079 h 156659"/>
                    <a:gd name="connsiteX13" fmla="*/ 62655 w 192008"/>
                    <a:gd name="connsiteY13" fmla="*/ 9236 h 156659"/>
                    <a:gd name="connsiteX14" fmla="*/ 50339 w 192008"/>
                    <a:gd name="connsiteY14" fmla="*/ 12315 h 156659"/>
                    <a:gd name="connsiteX15" fmla="*/ 28788 w 192008"/>
                    <a:gd name="connsiteY15" fmla="*/ 27709 h 156659"/>
                    <a:gd name="connsiteX16" fmla="*/ 19552 w 192008"/>
                    <a:gd name="connsiteY16" fmla="*/ 36946 h 156659"/>
                    <a:gd name="connsiteX17" fmla="*/ 16473 w 192008"/>
                    <a:gd name="connsiteY17" fmla="*/ 46182 h 156659"/>
                    <a:gd name="connsiteX18" fmla="*/ 7236 w 192008"/>
                    <a:gd name="connsiteY18" fmla="*/ 55418 h 156659"/>
                    <a:gd name="connsiteX19" fmla="*/ 1079 w 192008"/>
                    <a:gd name="connsiteY19" fmla="*/ 64655 h 156659"/>
                    <a:gd name="connsiteX20" fmla="*/ 4158 w 192008"/>
                    <a:gd name="connsiteY20" fmla="*/ 89285 h 156659"/>
                    <a:gd name="connsiteX21" fmla="*/ 84206 w 192008"/>
                    <a:gd name="connsiteY21" fmla="*/ 101600 h 156659"/>
                    <a:gd name="connsiteX22" fmla="*/ 87285 w 192008"/>
                    <a:gd name="connsiteY22" fmla="*/ 129309 h 156659"/>
                    <a:gd name="connsiteX23" fmla="*/ 114994 w 192008"/>
                    <a:gd name="connsiteY23" fmla="*/ 150861 h 15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2008" h="156659">
                      <a:moveTo>
                        <a:pt x="114994" y="150861"/>
                      </a:moveTo>
                      <a:cubicBezTo>
                        <a:pt x="128849" y="154453"/>
                        <a:pt x="162897" y="161884"/>
                        <a:pt x="170412" y="150861"/>
                      </a:cubicBezTo>
                      <a:cubicBezTo>
                        <a:pt x="182608" y="132974"/>
                        <a:pt x="173885" y="107688"/>
                        <a:pt x="176570" y="86206"/>
                      </a:cubicBezTo>
                      <a:cubicBezTo>
                        <a:pt x="176973" y="82986"/>
                        <a:pt x="177849" y="79670"/>
                        <a:pt x="179649" y="76970"/>
                      </a:cubicBezTo>
                      <a:cubicBezTo>
                        <a:pt x="182064" y="73347"/>
                        <a:pt x="185806" y="70812"/>
                        <a:pt x="188885" y="67733"/>
                      </a:cubicBezTo>
                      <a:cubicBezTo>
                        <a:pt x="189911" y="64654"/>
                        <a:pt x="192367" y="61717"/>
                        <a:pt x="191964" y="58497"/>
                      </a:cubicBezTo>
                      <a:cubicBezTo>
                        <a:pt x="191278" y="53013"/>
                        <a:pt x="189018" y="47600"/>
                        <a:pt x="185806" y="43103"/>
                      </a:cubicBezTo>
                      <a:cubicBezTo>
                        <a:pt x="181068" y="36470"/>
                        <a:pt x="162715" y="32635"/>
                        <a:pt x="158097" y="30788"/>
                      </a:cubicBezTo>
                      <a:cubicBezTo>
                        <a:pt x="153836" y="29083"/>
                        <a:pt x="149887" y="26683"/>
                        <a:pt x="145782" y="24630"/>
                      </a:cubicBezTo>
                      <a:cubicBezTo>
                        <a:pt x="141859" y="18745"/>
                        <a:pt x="136769" y="9804"/>
                        <a:pt x="130388" y="6158"/>
                      </a:cubicBezTo>
                      <a:cubicBezTo>
                        <a:pt x="126714" y="4059"/>
                        <a:pt x="122142" y="4241"/>
                        <a:pt x="118073" y="3079"/>
                      </a:cubicBezTo>
                      <a:cubicBezTo>
                        <a:pt x="114952" y="2187"/>
                        <a:pt x="111915" y="1026"/>
                        <a:pt x="108836" y="0"/>
                      </a:cubicBezTo>
                      <a:cubicBezTo>
                        <a:pt x="96521" y="1026"/>
                        <a:pt x="84009" y="656"/>
                        <a:pt x="71891" y="3079"/>
                      </a:cubicBezTo>
                      <a:cubicBezTo>
                        <a:pt x="68263" y="3805"/>
                        <a:pt x="66056" y="7779"/>
                        <a:pt x="62655" y="9236"/>
                      </a:cubicBezTo>
                      <a:cubicBezTo>
                        <a:pt x="58765" y="10903"/>
                        <a:pt x="54444" y="11289"/>
                        <a:pt x="50339" y="12315"/>
                      </a:cubicBezTo>
                      <a:cubicBezTo>
                        <a:pt x="43034" y="17185"/>
                        <a:pt x="35465" y="21986"/>
                        <a:pt x="28788" y="27709"/>
                      </a:cubicBezTo>
                      <a:cubicBezTo>
                        <a:pt x="25482" y="30543"/>
                        <a:pt x="22631" y="33867"/>
                        <a:pt x="19552" y="36946"/>
                      </a:cubicBezTo>
                      <a:cubicBezTo>
                        <a:pt x="18526" y="40025"/>
                        <a:pt x="18273" y="43482"/>
                        <a:pt x="16473" y="46182"/>
                      </a:cubicBezTo>
                      <a:cubicBezTo>
                        <a:pt x="14058" y="49805"/>
                        <a:pt x="10023" y="52073"/>
                        <a:pt x="7236" y="55418"/>
                      </a:cubicBezTo>
                      <a:cubicBezTo>
                        <a:pt x="4867" y="58261"/>
                        <a:pt x="3131" y="61576"/>
                        <a:pt x="1079" y="64655"/>
                      </a:cubicBezTo>
                      <a:cubicBezTo>
                        <a:pt x="2105" y="72865"/>
                        <a:pt x="-3627" y="86482"/>
                        <a:pt x="4158" y="89285"/>
                      </a:cubicBezTo>
                      <a:cubicBezTo>
                        <a:pt x="103409" y="125015"/>
                        <a:pt x="61124" y="66975"/>
                        <a:pt x="84206" y="101600"/>
                      </a:cubicBezTo>
                      <a:cubicBezTo>
                        <a:pt x="85232" y="110836"/>
                        <a:pt x="85031" y="120293"/>
                        <a:pt x="87285" y="129309"/>
                      </a:cubicBezTo>
                      <a:cubicBezTo>
                        <a:pt x="94580" y="158492"/>
                        <a:pt x="101139" y="147269"/>
                        <a:pt x="114994" y="15086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Freeform: Shape 39">
                  <a:extLst>
                    <a:ext uri="{FF2B5EF4-FFF2-40B4-BE49-F238E27FC236}">
                      <a16:creationId xmlns:a16="http://schemas.microsoft.com/office/drawing/2014/main" id="{0DD1F07E-44BA-421E-9219-08E81AA10222}"/>
                    </a:ext>
                  </a:extLst>
                </p:cNvPr>
                <p:cNvSpPr/>
                <p:nvPr/>
              </p:nvSpPr>
              <p:spPr>
                <a:xfrm>
                  <a:off x="5137441" y="3364892"/>
                  <a:ext cx="73666" cy="51894"/>
                </a:xfrm>
                <a:custGeom>
                  <a:avLst/>
                  <a:gdLst>
                    <a:gd name="connsiteX0" fmla="*/ 132388 w 178570"/>
                    <a:gd name="connsiteY0" fmla="*/ 112048 h 136678"/>
                    <a:gd name="connsiteX1" fmla="*/ 147782 w 178570"/>
                    <a:gd name="connsiteY1" fmla="*/ 99733 h 136678"/>
                    <a:gd name="connsiteX2" fmla="*/ 157019 w 178570"/>
                    <a:gd name="connsiteY2" fmla="*/ 93575 h 136678"/>
                    <a:gd name="connsiteX3" fmla="*/ 175491 w 178570"/>
                    <a:gd name="connsiteY3" fmla="*/ 72023 h 136678"/>
                    <a:gd name="connsiteX4" fmla="*/ 178570 w 178570"/>
                    <a:gd name="connsiteY4" fmla="*/ 62787 h 136678"/>
                    <a:gd name="connsiteX5" fmla="*/ 166255 w 178570"/>
                    <a:gd name="connsiteY5" fmla="*/ 44314 h 136678"/>
                    <a:gd name="connsiteX6" fmla="*/ 157019 w 178570"/>
                    <a:gd name="connsiteY6" fmla="*/ 41236 h 136678"/>
                    <a:gd name="connsiteX7" fmla="*/ 147782 w 178570"/>
                    <a:gd name="connsiteY7" fmla="*/ 35078 h 136678"/>
                    <a:gd name="connsiteX8" fmla="*/ 126231 w 178570"/>
                    <a:gd name="connsiteY8" fmla="*/ 28920 h 136678"/>
                    <a:gd name="connsiteX9" fmla="*/ 104679 w 178570"/>
                    <a:gd name="connsiteY9" fmla="*/ 16605 h 136678"/>
                    <a:gd name="connsiteX10" fmla="*/ 86206 w 178570"/>
                    <a:gd name="connsiteY10" fmla="*/ 10448 h 136678"/>
                    <a:gd name="connsiteX11" fmla="*/ 76970 w 178570"/>
                    <a:gd name="connsiteY11" fmla="*/ 7369 h 136678"/>
                    <a:gd name="connsiteX12" fmla="*/ 58497 w 178570"/>
                    <a:gd name="connsiteY12" fmla="*/ 4290 h 136678"/>
                    <a:gd name="connsiteX13" fmla="*/ 24631 w 178570"/>
                    <a:gd name="connsiteY13" fmla="*/ 4290 h 136678"/>
                    <a:gd name="connsiteX14" fmla="*/ 18473 w 178570"/>
                    <a:gd name="connsiteY14" fmla="*/ 13526 h 136678"/>
                    <a:gd name="connsiteX15" fmla="*/ 12316 w 178570"/>
                    <a:gd name="connsiteY15" fmla="*/ 59708 h 136678"/>
                    <a:gd name="connsiteX16" fmla="*/ 9237 w 178570"/>
                    <a:gd name="connsiteY16" fmla="*/ 68945 h 136678"/>
                    <a:gd name="connsiteX17" fmla="*/ 6158 w 178570"/>
                    <a:gd name="connsiteY17" fmla="*/ 84339 h 136678"/>
                    <a:gd name="connsiteX18" fmla="*/ 0 w 178570"/>
                    <a:gd name="connsiteY18" fmla="*/ 102811 h 136678"/>
                    <a:gd name="connsiteX19" fmla="*/ 3079 w 178570"/>
                    <a:gd name="connsiteY19" fmla="*/ 115126 h 136678"/>
                    <a:gd name="connsiteX20" fmla="*/ 12316 w 178570"/>
                    <a:gd name="connsiteY20" fmla="*/ 118205 h 136678"/>
                    <a:gd name="connsiteX21" fmla="*/ 24631 w 178570"/>
                    <a:gd name="connsiteY21" fmla="*/ 121284 h 136678"/>
                    <a:gd name="connsiteX22" fmla="*/ 52340 w 178570"/>
                    <a:gd name="connsiteY22" fmla="*/ 130520 h 136678"/>
                    <a:gd name="connsiteX23" fmla="*/ 61576 w 178570"/>
                    <a:gd name="connsiteY23" fmla="*/ 133599 h 136678"/>
                    <a:gd name="connsiteX24" fmla="*/ 70812 w 178570"/>
                    <a:gd name="connsiteY24" fmla="*/ 136678 h 136678"/>
                    <a:gd name="connsiteX25" fmla="*/ 80049 w 178570"/>
                    <a:gd name="connsiteY25" fmla="*/ 133599 h 136678"/>
                    <a:gd name="connsiteX26" fmla="*/ 83128 w 178570"/>
                    <a:gd name="connsiteY26" fmla="*/ 124363 h 136678"/>
                    <a:gd name="connsiteX27" fmla="*/ 132388 w 178570"/>
                    <a:gd name="connsiteY27" fmla="*/ 112048 h 13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8570" h="136678">
                      <a:moveTo>
                        <a:pt x="132388" y="112048"/>
                      </a:moveTo>
                      <a:cubicBezTo>
                        <a:pt x="143164" y="107943"/>
                        <a:pt x="142525" y="103676"/>
                        <a:pt x="147782" y="99733"/>
                      </a:cubicBezTo>
                      <a:cubicBezTo>
                        <a:pt x="150742" y="97513"/>
                        <a:pt x="154176" y="95944"/>
                        <a:pt x="157019" y="93575"/>
                      </a:cubicBezTo>
                      <a:cubicBezTo>
                        <a:pt x="165596" y="86427"/>
                        <a:pt x="168696" y="81085"/>
                        <a:pt x="175491" y="72023"/>
                      </a:cubicBezTo>
                      <a:cubicBezTo>
                        <a:pt x="176517" y="68944"/>
                        <a:pt x="178570" y="66032"/>
                        <a:pt x="178570" y="62787"/>
                      </a:cubicBezTo>
                      <a:cubicBezTo>
                        <a:pt x="178570" y="55257"/>
                        <a:pt x="171807" y="48015"/>
                        <a:pt x="166255" y="44314"/>
                      </a:cubicBezTo>
                      <a:cubicBezTo>
                        <a:pt x="163555" y="42514"/>
                        <a:pt x="160098" y="42262"/>
                        <a:pt x="157019" y="41236"/>
                      </a:cubicBezTo>
                      <a:cubicBezTo>
                        <a:pt x="153940" y="39183"/>
                        <a:pt x="151092" y="36733"/>
                        <a:pt x="147782" y="35078"/>
                      </a:cubicBezTo>
                      <a:cubicBezTo>
                        <a:pt x="143365" y="32869"/>
                        <a:pt x="130178" y="29907"/>
                        <a:pt x="126231" y="28920"/>
                      </a:cubicBezTo>
                      <a:cubicBezTo>
                        <a:pt x="117903" y="23369"/>
                        <a:pt x="114439" y="20509"/>
                        <a:pt x="104679" y="16605"/>
                      </a:cubicBezTo>
                      <a:cubicBezTo>
                        <a:pt x="98653" y="14194"/>
                        <a:pt x="92364" y="12500"/>
                        <a:pt x="86206" y="10448"/>
                      </a:cubicBezTo>
                      <a:cubicBezTo>
                        <a:pt x="83127" y="9422"/>
                        <a:pt x="80171" y="7903"/>
                        <a:pt x="76970" y="7369"/>
                      </a:cubicBezTo>
                      <a:lnTo>
                        <a:pt x="58497" y="4290"/>
                      </a:lnTo>
                      <a:cubicBezTo>
                        <a:pt x="45508" y="-40"/>
                        <a:pt x="42038" y="-2673"/>
                        <a:pt x="24631" y="4290"/>
                      </a:cubicBezTo>
                      <a:cubicBezTo>
                        <a:pt x="21195" y="5664"/>
                        <a:pt x="20526" y="10447"/>
                        <a:pt x="18473" y="13526"/>
                      </a:cubicBezTo>
                      <a:cubicBezTo>
                        <a:pt x="16421" y="28920"/>
                        <a:pt x="14869" y="44389"/>
                        <a:pt x="12316" y="59708"/>
                      </a:cubicBezTo>
                      <a:cubicBezTo>
                        <a:pt x="11782" y="62909"/>
                        <a:pt x="10024" y="65796"/>
                        <a:pt x="9237" y="68945"/>
                      </a:cubicBezTo>
                      <a:cubicBezTo>
                        <a:pt x="7968" y="74022"/>
                        <a:pt x="7535" y="79290"/>
                        <a:pt x="6158" y="84339"/>
                      </a:cubicBezTo>
                      <a:cubicBezTo>
                        <a:pt x="4450" y="90601"/>
                        <a:pt x="0" y="102811"/>
                        <a:pt x="0" y="102811"/>
                      </a:cubicBezTo>
                      <a:cubicBezTo>
                        <a:pt x="1026" y="106916"/>
                        <a:pt x="436" y="111822"/>
                        <a:pt x="3079" y="115126"/>
                      </a:cubicBezTo>
                      <a:cubicBezTo>
                        <a:pt x="5107" y="117660"/>
                        <a:pt x="9195" y="117313"/>
                        <a:pt x="12316" y="118205"/>
                      </a:cubicBezTo>
                      <a:cubicBezTo>
                        <a:pt x="16385" y="119367"/>
                        <a:pt x="20587" y="120040"/>
                        <a:pt x="24631" y="121284"/>
                      </a:cubicBezTo>
                      <a:cubicBezTo>
                        <a:pt x="33936" y="124147"/>
                        <a:pt x="43104" y="127441"/>
                        <a:pt x="52340" y="130520"/>
                      </a:cubicBezTo>
                      <a:lnTo>
                        <a:pt x="61576" y="133599"/>
                      </a:lnTo>
                      <a:lnTo>
                        <a:pt x="70812" y="136678"/>
                      </a:lnTo>
                      <a:cubicBezTo>
                        <a:pt x="73891" y="135652"/>
                        <a:pt x="77754" y="135894"/>
                        <a:pt x="80049" y="133599"/>
                      </a:cubicBezTo>
                      <a:cubicBezTo>
                        <a:pt x="82344" y="131304"/>
                        <a:pt x="80162" y="125681"/>
                        <a:pt x="83128" y="124363"/>
                      </a:cubicBezTo>
                      <a:cubicBezTo>
                        <a:pt x="108776" y="112964"/>
                        <a:pt x="121612" y="116153"/>
                        <a:pt x="132388" y="11204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Freeform: Shape 40">
                  <a:extLst>
                    <a:ext uri="{FF2B5EF4-FFF2-40B4-BE49-F238E27FC236}">
                      <a16:creationId xmlns:a16="http://schemas.microsoft.com/office/drawing/2014/main" id="{4F364DAA-2875-45CA-8E44-A1610AECF2E5}"/>
                    </a:ext>
                  </a:extLst>
                </p:cNvPr>
                <p:cNvSpPr/>
                <p:nvPr/>
              </p:nvSpPr>
              <p:spPr>
                <a:xfrm>
                  <a:off x="5132361" y="3491599"/>
                  <a:ext cx="93988" cy="65462"/>
                </a:xfrm>
                <a:custGeom>
                  <a:avLst/>
                  <a:gdLst>
                    <a:gd name="connsiteX0" fmla="*/ 80049 w 227831"/>
                    <a:gd name="connsiteY0" fmla="*/ 33867 h 172413"/>
                    <a:gd name="connsiteX1" fmla="*/ 83127 w 227831"/>
                    <a:gd name="connsiteY1" fmla="*/ 15394 h 172413"/>
                    <a:gd name="connsiteX2" fmla="*/ 92364 w 227831"/>
                    <a:gd name="connsiteY2" fmla="*/ 6158 h 172413"/>
                    <a:gd name="connsiteX3" fmla="*/ 101600 w 227831"/>
                    <a:gd name="connsiteY3" fmla="*/ 3079 h 172413"/>
                    <a:gd name="connsiteX4" fmla="*/ 129309 w 227831"/>
                    <a:gd name="connsiteY4" fmla="*/ 0 h 172413"/>
                    <a:gd name="connsiteX5" fmla="*/ 150861 w 227831"/>
                    <a:gd name="connsiteY5" fmla="*/ 3079 h 172413"/>
                    <a:gd name="connsiteX6" fmla="*/ 153940 w 227831"/>
                    <a:gd name="connsiteY6" fmla="*/ 12316 h 172413"/>
                    <a:gd name="connsiteX7" fmla="*/ 163176 w 227831"/>
                    <a:gd name="connsiteY7" fmla="*/ 21552 h 172413"/>
                    <a:gd name="connsiteX8" fmla="*/ 181649 w 227831"/>
                    <a:gd name="connsiteY8" fmla="*/ 27710 h 172413"/>
                    <a:gd name="connsiteX9" fmla="*/ 190885 w 227831"/>
                    <a:gd name="connsiteY9" fmla="*/ 33867 h 172413"/>
                    <a:gd name="connsiteX10" fmla="*/ 200121 w 227831"/>
                    <a:gd name="connsiteY10" fmla="*/ 36946 h 172413"/>
                    <a:gd name="connsiteX11" fmla="*/ 227831 w 227831"/>
                    <a:gd name="connsiteY11" fmla="*/ 52340 h 172413"/>
                    <a:gd name="connsiteX12" fmla="*/ 224752 w 227831"/>
                    <a:gd name="connsiteY12" fmla="*/ 76970 h 172413"/>
                    <a:gd name="connsiteX13" fmla="*/ 200121 w 227831"/>
                    <a:gd name="connsiteY13" fmla="*/ 86206 h 172413"/>
                    <a:gd name="connsiteX14" fmla="*/ 190885 w 227831"/>
                    <a:gd name="connsiteY14" fmla="*/ 92364 h 172413"/>
                    <a:gd name="connsiteX15" fmla="*/ 178570 w 227831"/>
                    <a:gd name="connsiteY15" fmla="*/ 98522 h 172413"/>
                    <a:gd name="connsiteX16" fmla="*/ 166255 w 227831"/>
                    <a:gd name="connsiteY16" fmla="*/ 172413 h 172413"/>
                    <a:gd name="connsiteX17" fmla="*/ 76970 w 227831"/>
                    <a:gd name="connsiteY17" fmla="*/ 160097 h 172413"/>
                    <a:gd name="connsiteX18" fmla="*/ 67734 w 227831"/>
                    <a:gd name="connsiteY18" fmla="*/ 153940 h 172413"/>
                    <a:gd name="connsiteX19" fmla="*/ 55418 w 227831"/>
                    <a:gd name="connsiteY19" fmla="*/ 132388 h 172413"/>
                    <a:gd name="connsiteX20" fmla="*/ 49261 w 227831"/>
                    <a:gd name="connsiteY20" fmla="*/ 123152 h 172413"/>
                    <a:gd name="connsiteX21" fmla="*/ 36946 w 227831"/>
                    <a:gd name="connsiteY21" fmla="*/ 120073 h 172413"/>
                    <a:gd name="connsiteX22" fmla="*/ 27709 w 227831"/>
                    <a:gd name="connsiteY22" fmla="*/ 116994 h 172413"/>
                    <a:gd name="connsiteX23" fmla="*/ 18473 w 227831"/>
                    <a:gd name="connsiteY23" fmla="*/ 107758 h 172413"/>
                    <a:gd name="connsiteX24" fmla="*/ 9237 w 227831"/>
                    <a:gd name="connsiteY24" fmla="*/ 101600 h 172413"/>
                    <a:gd name="connsiteX25" fmla="*/ 6158 w 227831"/>
                    <a:gd name="connsiteY25" fmla="*/ 89285 h 172413"/>
                    <a:gd name="connsiteX26" fmla="*/ 0 w 227831"/>
                    <a:gd name="connsiteY26" fmla="*/ 70813 h 172413"/>
                    <a:gd name="connsiteX27" fmla="*/ 3079 w 227831"/>
                    <a:gd name="connsiteY27" fmla="*/ 55419 h 172413"/>
                    <a:gd name="connsiteX28" fmla="*/ 18473 w 227831"/>
                    <a:gd name="connsiteY28" fmla="*/ 52340 h 172413"/>
                    <a:gd name="connsiteX29" fmla="*/ 61576 w 227831"/>
                    <a:gd name="connsiteY29" fmla="*/ 49261 h 172413"/>
                    <a:gd name="connsiteX30" fmla="*/ 80049 w 227831"/>
                    <a:gd name="connsiteY30" fmla="*/ 33867 h 17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7831" h="172413">
                      <a:moveTo>
                        <a:pt x="80049" y="33867"/>
                      </a:moveTo>
                      <a:cubicBezTo>
                        <a:pt x="81075" y="27709"/>
                        <a:pt x="80592" y="21099"/>
                        <a:pt x="83127" y="15394"/>
                      </a:cubicBezTo>
                      <a:cubicBezTo>
                        <a:pt x="84895" y="11415"/>
                        <a:pt x="88741" y="8573"/>
                        <a:pt x="92364" y="6158"/>
                      </a:cubicBezTo>
                      <a:cubicBezTo>
                        <a:pt x="95064" y="4358"/>
                        <a:pt x="98399" y="3613"/>
                        <a:pt x="101600" y="3079"/>
                      </a:cubicBezTo>
                      <a:cubicBezTo>
                        <a:pt x="110767" y="1551"/>
                        <a:pt x="120073" y="1026"/>
                        <a:pt x="129309" y="0"/>
                      </a:cubicBezTo>
                      <a:cubicBezTo>
                        <a:pt x="136493" y="1026"/>
                        <a:pt x="144370" y="-167"/>
                        <a:pt x="150861" y="3079"/>
                      </a:cubicBezTo>
                      <a:cubicBezTo>
                        <a:pt x="153764" y="4531"/>
                        <a:pt x="152140" y="9616"/>
                        <a:pt x="153940" y="12316"/>
                      </a:cubicBezTo>
                      <a:cubicBezTo>
                        <a:pt x="156355" y="15939"/>
                        <a:pt x="159370" y="19438"/>
                        <a:pt x="163176" y="21552"/>
                      </a:cubicBezTo>
                      <a:cubicBezTo>
                        <a:pt x="168850" y="24704"/>
                        <a:pt x="176248" y="24110"/>
                        <a:pt x="181649" y="27710"/>
                      </a:cubicBezTo>
                      <a:cubicBezTo>
                        <a:pt x="184728" y="29762"/>
                        <a:pt x="187576" y="32212"/>
                        <a:pt x="190885" y="33867"/>
                      </a:cubicBezTo>
                      <a:cubicBezTo>
                        <a:pt x="193788" y="35318"/>
                        <a:pt x="197284" y="35370"/>
                        <a:pt x="200121" y="36946"/>
                      </a:cubicBezTo>
                      <a:cubicBezTo>
                        <a:pt x="231879" y="54589"/>
                        <a:pt x="206931" y="45373"/>
                        <a:pt x="227831" y="52340"/>
                      </a:cubicBezTo>
                      <a:cubicBezTo>
                        <a:pt x="226805" y="60550"/>
                        <a:pt x="228452" y="69570"/>
                        <a:pt x="224752" y="76970"/>
                      </a:cubicBezTo>
                      <a:cubicBezTo>
                        <a:pt x="222451" y="81572"/>
                        <a:pt x="204167" y="85195"/>
                        <a:pt x="200121" y="86206"/>
                      </a:cubicBezTo>
                      <a:cubicBezTo>
                        <a:pt x="197042" y="88259"/>
                        <a:pt x="194098" y="90528"/>
                        <a:pt x="190885" y="92364"/>
                      </a:cubicBezTo>
                      <a:cubicBezTo>
                        <a:pt x="186900" y="94641"/>
                        <a:pt x="179470" y="94022"/>
                        <a:pt x="178570" y="98522"/>
                      </a:cubicBezTo>
                      <a:cubicBezTo>
                        <a:pt x="162931" y="176716"/>
                        <a:pt x="199610" y="161293"/>
                        <a:pt x="166255" y="172413"/>
                      </a:cubicBezTo>
                      <a:cubicBezTo>
                        <a:pt x="113499" y="168192"/>
                        <a:pt x="107172" y="177356"/>
                        <a:pt x="76970" y="160097"/>
                      </a:cubicBezTo>
                      <a:cubicBezTo>
                        <a:pt x="73757" y="158261"/>
                        <a:pt x="70813" y="155992"/>
                        <a:pt x="67734" y="153940"/>
                      </a:cubicBezTo>
                      <a:cubicBezTo>
                        <a:pt x="62750" y="134005"/>
                        <a:pt x="68521" y="148111"/>
                        <a:pt x="55418" y="132388"/>
                      </a:cubicBezTo>
                      <a:cubicBezTo>
                        <a:pt x="53049" y="129546"/>
                        <a:pt x="52340" y="125204"/>
                        <a:pt x="49261" y="123152"/>
                      </a:cubicBezTo>
                      <a:cubicBezTo>
                        <a:pt x="45740" y="120805"/>
                        <a:pt x="41015" y="121235"/>
                        <a:pt x="36946" y="120073"/>
                      </a:cubicBezTo>
                      <a:cubicBezTo>
                        <a:pt x="33825" y="119181"/>
                        <a:pt x="30788" y="118020"/>
                        <a:pt x="27709" y="116994"/>
                      </a:cubicBezTo>
                      <a:cubicBezTo>
                        <a:pt x="24630" y="113915"/>
                        <a:pt x="21818" y="110545"/>
                        <a:pt x="18473" y="107758"/>
                      </a:cubicBezTo>
                      <a:cubicBezTo>
                        <a:pt x="15630" y="105389"/>
                        <a:pt x="11289" y="104679"/>
                        <a:pt x="9237" y="101600"/>
                      </a:cubicBezTo>
                      <a:cubicBezTo>
                        <a:pt x="6890" y="98079"/>
                        <a:pt x="7374" y="93338"/>
                        <a:pt x="6158" y="89285"/>
                      </a:cubicBezTo>
                      <a:cubicBezTo>
                        <a:pt x="4293" y="83068"/>
                        <a:pt x="0" y="70813"/>
                        <a:pt x="0" y="70813"/>
                      </a:cubicBezTo>
                      <a:cubicBezTo>
                        <a:pt x="1026" y="65682"/>
                        <a:pt x="-621" y="59119"/>
                        <a:pt x="3079" y="55419"/>
                      </a:cubicBezTo>
                      <a:cubicBezTo>
                        <a:pt x="6779" y="51719"/>
                        <a:pt x="13269" y="52888"/>
                        <a:pt x="18473" y="52340"/>
                      </a:cubicBezTo>
                      <a:cubicBezTo>
                        <a:pt x="32798" y="50832"/>
                        <a:pt x="47208" y="50287"/>
                        <a:pt x="61576" y="49261"/>
                      </a:cubicBezTo>
                      <a:lnTo>
                        <a:pt x="80049" y="3386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Freeform: Shape 41">
                  <a:extLst>
                    <a:ext uri="{FF2B5EF4-FFF2-40B4-BE49-F238E27FC236}">
                      <a16:creationId xmlns:a16="http://schemas.microsoft.com/office/drawing/2014/main" id="{153CAE84-2521-4B0A-ADC3-6D41C87CB50C}"/>
                    </a:ext>
                  </a:extLst>
                </p:cNvPr>
                <p:cNvSpPr/>
                <p:nvPr/>
              </p:nvSpPr>
              <p:spPr>
                <a:xfrm>
                  <a:off x="5169194" y="3143250"/>
                  <a:ext cx="63505" cy="169809"/>
                </a:xfrm>
                <a:custGeom>
                  <a:avLst/>
                  <a:gdLst>
                    <a:gd name="connsiteX0" fmla="*/ 98521 w 153939"/>
                    <a:gd name="connsiteY0" fmla="*/ 437188 h 447242"/>
                    <a:gd name="connsiteX1" fmla="*/ 116994 w 153939"/>
                    <a:gd name="connsiteY1" fmla="*/ 400242 h 447242"/>
                    <a:gd name="connsiteX2" fmla="*/ 123152 w 153939"/>
                    <a:gd name="connsiteY2" fmla="*/ 391006 h 447242"/>
                    <a:gd name="connsiteX3" fmla="*/ 129309 w 153939"/>
                    <a:gd name="connsiteY3" fmla="*/ 304800 h 447242"/>
                    <a:gd name="connsiteX4" fmla="*/ 135467 w 153939"/>
                    <a:gd name="connsiteY4" fmla="*/ 280169 h 447242"/>
                    <a:gd name="connsiteX5" fmla="*/ 144703 w 153939"/>
                    <a:gd name="connsiteY5" fmla="*/ 252460 h 447242"/>
                    <a:gd name="connsiteX6" fmla="*/ 147782 w 153939"/>
                    <a:gd name="connsiteY6" fmla="*/ 218594 h 447242"/>
                    <a:gd name="connsiteX7" fmla="*/ 150861 w 153939"/>
                    <a:gd name="connsiteY7" fmla="*/ 209357 h 447242"/>
                    <a:gd name="connsiteX8" fmla="*/ 153939 w 153939"/>
                    <a:gd name="connsiteY8" fmla="*/ 193963 h 447242"/>
                    <a:gd name="connsiteX9" fmla="*/ 150861 w 153939"/>
                    <a:gd name="connsiteY9" fmla="*/ 15394 h 447242"/>
                    <a:gd name="connsiteX10" fmla="*/ 138546 w 153939"/>
                    <a:gd name="connsiteY10" fmla="*/ 3078 h 447242"/>
                    <a:gd name="connsiteX11" fmla="*/ 113915 w 153939"/>
                    <a:gd name="connsiteY11" fmla="*/ 0 h 447242"/>
                    <a:gd name="connsiteX12" fmla="*/ 61576 w 153939"/>
                    <a:gd name="connsiteY12" fmla="*/ 3078 h 447242"/>
                    <a:gd name="connsiteX13" fmla="*/ 46182 w 153939"/>
                    <a:gd name="connsiteY13" fmla="*/ 6157 h 447242"/>
                    <a:gd name="connsiteX14" fmla="*/ 27709 w 153939"/>
                    <a:gd name="connsiteY14" fmla="*/ 21551 h 447242"/>
                    <a:gd name="connsiteX15" fmla="*/ 24630 w 153939"/>
                    <a:gd name="connsiteY15" fmla="*/ 30788 h 447242"/>
                    <a:gd name="connsiteX16" fmla="*/ 15394 w 153939"/>
                    <a:gd name="connsiteY16" fmla="*/ 49260 h 447242"/>
                    <a:gd name="connsiteX17" fmla="*/ 12315 w 153939"/>
                    <a:gd name="connsiteY17" fmla="*/ 70812 h 447242"/>
                    <a:gd name="connsiteX18" fmla="*/ 9236 w 153939"/>
                    <a:gd name="connsiteY18" fmla="*/ 95442 h 447242"/>
                    <a:gd name="connsiteX19" fmla="*/ 6158 w 153939"/>
                    <a:gd name="connsiteY19" fmla="*/ 104678 h 447242"/>
                    <a:gd name="connsiteX20" fmla="*/ 0 w 153939"/>
                    <a:gd name="connsiteY20" fmla="*/ 135466 h 447242"/>
                    <a:gd name="connsiteX21" fmla="*/ 3079 w 153939"/>
                    <a:gd name="connsiteY21" fmla="*/ 261697 h 447242"/>
                    <a:gd name="connsiteX22" fmla="*/ 9236 w 153939"/>
                    <a:gd name="connsiteY22" fmla="*/ 283248 h 447242"/>
                    <a:gd name="connsiteX23" fmla="*/ 12315 w 153939"/>
                    <a:gd name="connsiteY23" fmla="*/ 295563 h 447242"/>
                    <a:gd name="connsiteX24" fmla="*/ 18473 w 153939"/>
                    <a:gd name="connsiteY24" fmla="*/ 320194 h 447242"/>
                    <a:gd name="connsiteX25" fmla="*/ 27709 w 153939"/>
                    <a:gd name="connsiteY25" fmla="*/ 375612 h 447242"/>
                    <a:gd name="connsiteX26" fmla="*/ 36946 w 153939"/>
                    <a:gd name="connsiteY26" fmla="*/ 394084 h 447242"/>
                    <a:gd name="connsiteX27" fmla="*/ 43103 w 153939"/>
                    <a:gd name="connsiteY27" fmla="*/ 403321 h 447242"/>
                    <a:gd name="connsiteX28" fmla="*/ 46182 w 153939"/>
                    <a:gd name="connsiteY28" fmla="*/ 412557 h 447242"/>
                    <a:gd name="connsiteX29" fmla="*/ 52339 w 153939"/>
                    <a:gd name="connsiteY29" fmla="*/ 421794 h 447242"/>
                    <a:gd name="connsiteX30" fmla="*/ 61576 w 153939"/>
                    <a:gd name="connsiteY30" fmla="*/ 440266 h 447242"/>
                    <a:gd name="connsiteX31" fmla="*/ 98521 w 153939"/>
                    <a:gd name="connsiteY31" fmla="*/ 437188 h 44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3939" h="447242">
                      <a:moveTo>
                        <a:pt x="98521" y="437188"/>
                      </a:moveTo>
                      <a:cubicBezTo>
                        <a:pt x="107019" y="411696"/>
                        <a:pt x="101079" y="424114"/>
                        <a:pt x="116994" y="400242"/>
                      </a:cubicBezTo>
                      <a:lnTo>
                        <a:pt x="123152" y="391006"/>
                      </a:lnTo>
                      <a:cubicBezTo>
                        <a:pt x="125204" y="362271"/>
                        <a:pt x="126128" y="333432"/>
                        <a:pt x="129309" y="304800"/>
                      </a:cubicBezTo>
                      <a:cubicBezTo>
                        <a:pt x="130244" y="296389"/>
                        <a:pt x="133807" y="288468"/>
                        <a:pt x="135467" y="280169"/>
                      </a:cubicBezTo>
                      <a:cubicBezTo>
                        <a:pt x="139446" y="260275"/>
                        <a:pt x="136206" y="269456"/>
                        <a:pt x="144703" y="252460"/>
                      </a:cubicBezTo>
                      <a:cubicBezTo>
                        <a:pt x="145729" y="241171"/>
                        <a:pt x="146179" y="229815"/>
                        <a:pt x="147782" y="218594"/>
                      </a:cubicBezTo>
                      <a:cubicBezTo>
                        <a:pt x="148241" y="215381"/>
                        <a:pt x="150074" y="212506"/>
                        <a:pt x="150861" y="209357"/>
                      </a:cubicBezTo>
                      <a:cubicBezTo>
                        <a:pt x="152130" y="204280"/>
                        <a:pt x="152913" y="199094"/>
                        <a:pt x="153939" y="193963"/>
                      </a:cubicBezTo>
                      <a:cubicBezTo>
                        <a:pt x="152913" y="134440"/>
                        <a:pt x="155646" y="74733"/>
                        <a:pt x="150861" y="15394"/>
                      </a:cubicBezTo>
                      <a:cubicBezTo>
                        <a:pt x="150394" y="9607"/>
                        <a:pt x="143905" y="5311"/>
                        <a:pt x="138546" y="3078"/>
                      </a:cubicBezTo>
                      <a:cubicBezTo>
                        <a:pt x="130908" y="-104"/>
                        <a:pt x="122125" y="1026"/>
                        <a:pt x="113915" y="0"/>
                      </a:cubicBezTo>
                      <a:cubicBezTo>
                        <a:pt x="96469" y="1026"/>
                        <a:pt x="78981" y="1496"/>
                        <a:pt x="61576" y="3078"/>
                      </a:cubicBezTo>
                      <a:cubicBezTo>
                        <a:pt x="56365" y="3552"/>
                        <a:pt x="51082" y="4319"/>
                        <a:pt x="46182" y="6157"/>
                      </a:cubicBezTo>
                      <a:cubicBezTo>
                        <a:pt x="39326" y="8728"/>
                        <a:pt x="32499" y="16762"/>
                        <a:pt x="27709" y="21551"/>
                      </a:cubicBezTo>
                      <a:cubicBezTo>
                        <a:pt x="26683" y="24630"/>
                        <a:pt x="26081" y="27885"/>
                        <a:pt x="24630" y="30788"/>
                      </a:cubicBezTo>
                      <a:cubicBezTo>
                        <a:pt x="12692" y="54664"/>
                        <a:pt x="23134" y="26041"/>
                        <a:pt x="15394" y="49260"/>
                      </a:cubicBezTo>
                      <a:cubicBezTo>
                        <a:pt x="14368" y="56444"/>
                        <a:pt x="13274" y="63619"/>
                        <a:pt x="12315" y="70812"/>
                      </a:cubicBezTo>
                      <a:cubicBezTo>
                        <a:pt x="11221" y="79013"/>
                        <a:pt x="10716" y="87302"/>
                        <a:pt x="9236" y="95442"/>
                      </a:cubicBezTo>
                      <a:cubicBezTo>
                        <a:pt x="8656" y="98635"/>
                        <a:pt x="6888" y="101516"/>
                        <a:pt x="6158" y="104678"/>
                      </a:cubicBezTo>
                      <a:cubicBezTo>
                        <a:pt x="3805" y="114876"/>
                        <a:pt x="2053" y="125203"/>
                        <a:pt x="0" y="135466"/>
                      </a:cubicBezTo>
                      <a:cubicBezTo>
                        <a:pt x="1026" y="177543"/>
                        <a:pt x="1210" y="219649"/>
                        <a:pt x="3079" y="261697"/>
                      </a:cubicBezTo>
                      <a:cubicBezTo>
                        <a:pt x="3332" y="267390"/>
                        <a:pt x="7591" y="277491"/>
                        <a:pt x="9236" y="283248"/>
                      </a:cubicBezTo>
                      <a:cubicBezTo>
                        <a:pt x="10398" y="287317"/>
                        <a:pt x="11153" y="291494"/>
                        <a:pt x="12315" y="295563"/>
                      </a:cubicBezTo>
                      <a:cubicBezTo>
                        <a:pt x="16200" y="309160"/>
                        <a:pt x="16126" y="302591"/>
                        <a:pt x="18473" y="320194"/>
                      </a:cubicBezTo>
                      <a:cubicBezTo>
                        <a:pt x="19630" y="328871"/>
                        <a:pt x="21319" y="366028"/>
                        <a:pt x="27709" y="375612"/>
                      </a:cubicBezTo>
                      <a:cubicBezTo>
                        <a:pt x="45348" y="402067"/>
                        <a:pt x="24207" y="368604"/>
                        <a:pt x="36946" y="394084"/>
                      </a:cubicBezTo>
                      <a:cubicBezTo>
                        <a:pt x="38601" y="397394"/>
                        <a:pt x="41448" y="400011"/>
                        <a:pt x="43103" y="403321"/>
                      </a:cubicBezTo>
                      <a:cubicBezTo>
                        <a:pt x="44554" y="406224"/>
                        <a:pt x="44731" y="409654"/>
                        <a:pt x="46182" y="412557"/>
                      </a:cubicBezTo>
                      <a:cubicBezTo>
                        <a:pt x="47837" y="415867"/>
                        <a:pt x="50684" y="418484"/>
                        <a:pt x="52339" y="421794"/>
                      </a:cubicBezTo>
                      <a:cubicBezTo>
                        <a:pt x="65078" y="447274"/>
                        <a:pt x="43937" y="413811"/>
                        <a:pt x="61576" y="440266"/>
                      </a:cubicBezTo>
                      <a:cubicBezTo>
                        <a:pt x="64979" y="450476"/>
                        <a:pt x="61409" y="449503"/>
                        <a:pt x="98521" y="43718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Freeform: Shape 42">
                  <a:extLst>
                    <a:ext uri="{FF2B5EF4-FFF2-40B4-BE49-F238E27FC236}">
                      <a16:creationId xmlns:a16="http://schemas.microsoft.com/office/drawing/2014/main" id="{0ECB9D70-E606-4BFA-8C9B-84FB71253E6A}"/>
                    </a:ext>
                  </a:extLst>
                </p:cNvPr>
                <p:cNvSpPr/>
                <p:nvPr/>
              </p:nvSpPr>
              <p:spPr>
                <a:xfrm>
                  <a:off x="5066315" y="3151433"/>
                  <a:ext cx="100735" cy="152869"/>
                </a:xfrm>
                <a:custGeom>
                  <a:avLst/>
                  <a:gdLst>
                    <a:gd name="connsiteX0" fmla="*/ 243224 w 244185"/>
                    <a:gd name="connsiteY0" fmla="*/ 397164 h 402624"/>
                    <a:gd name="connsiteX1" fmla="*/ 240146 w 244185"/>
                    <a:gd name="connsiteY1" fmla="*/ 381770 h 402624"/>
                    <a:gd name="connsiteX2" fmla="*/ 237067 w 244185"/>
                    <a:gd name="connsiteY2" fmla="*/ 363297 h 402624"/>
                    <a:gd name="connsiteX3" fmla="*/ 224752 w 244185"/>
                    <a:gd name="connsiteY3" fmla="*/ 329430 h 402624"/>
                    <a:gd name="connsiteX4" fmla="*/ 221673 w 244185"/>
                    <a:gd name="connsiteY4" fmla="*/ 320194 h 402624"/>
                    <a:gd name="connsiteX5" fmla="*/ 218594 w 244185"/>
                    <a:gd name="connsiteY5" fmla="*/ 301721 h 402624"/>
                    <a:gd name="connsiteX6" fmla="*/ 215515 w 244185"/>
                    <a:gd name="connsiteY6" fmla="*/ 289406 h 402624"/>
                    <a:gd name="connsiteX7" fmla="*/ 212437 w 244185"/>
                    <a:gd name="connsiteY7" fmla="*/ 274012 h 402624"/>
                    <a:gd name="connsiteX8" fmla="*/ 212437 w 244185"/>
                    <a:gd name="connsiteY8" fmla="*/ 193964 h 402624"/>
                    <a:gd name="connsiteX9" fmla="*/ 224752 w 244185"/>
                    <a:gd name="connsiteY9" fmla="*/ 157018 h 402624"/>
                    <a:gd name="connsiteX10" fmla="*/ 221673 w 244185"/>
                    <a:gd name="connsiteY10" fmla="*/ 83127 h 402624"/>
                    <a:gd name="connsiteX11" fmla="*/ 218594 w 244185"/>
                    <a:gd name="connsiteY11" fmla="*/ 67733 h 402624"/>
                    <a:gd name="connsiteX12" fmla="*/ 203200 w 244185"/>
                    <a:gd name="connsiteY12" fmla="*/ 40024 h 402624"/>
                    <a:gd name="connsiteX13" fmla="*/ 193964 w 244185"/>
                    <a:gd name="connsiteY13" fmla="*/ 30788 h 402624"/>
                    <a:gd name="connsiteX14" fmla="*/ 169334 w 244185"/>
                    <a:gd name="connsiteY14" fmla="*/ 12315 h 402624"/>
                    <a:gd name="connsiteX15" fmla="*/ 157018 w 244185"/>
                    <a:gd name="connsiteY15" fmla="*/ 9237 h 402624"/>
                    <a:gd name="connsiteX16" fmla="*/ 138546 w 244185"/>
                    <a:gd name="connsiteY16" fmla="*/ 3079 h 402624"/>
                    <a:gd name="connsiteX17" fmla="*/ 120073 w 244185"/>
                    <a:gd name="connsiteY17" fmla="*/ 0 h 402624"/>
                    <a:gd name="connsiteX18" fmla="*/ 61576 w 244185"/>
                    <a:gd name="connsiteY18" fmla="*/ 3079 h 402624"/>
                    <a:gd name="connsiteX19" fmla="*/ 43103 w 244185"/>
                    <a:gd name="connsiteY19" fmla="*/ 21552 h 402624"/>
                    <a:gd name="connsiteX20" fmla="*/ 15394 w 244185"/>
                    <a:gd name="connsiteY20" fmla="*/ 46182 h 402624"/>
                    <a:gd name="connsiteX21" fmla="*/ 0 w 244185"/>
                    <a:gd name="connsiteY21" fmla="*/ 64655 h 402624"/>
                    <a:gd name="connsiteX22" fmla="*/ 3079 w 244185"/>
                    <a:gd name="connsiteY22" fmla="*/ 83127 h 402624"/>
                    <a:gd name="connsiteX23" fmla="*/ 12315 w 244185"/>
                    <a:gd name="connsiteY23" fmla="*/ 89285 h 402624"/>
                    <a:gd name="connsiteX24" fmla="*/ 21552 w 244185"/>
                    <a:gd name="connsiteY24" fmla="*/ 98521 h 402624"/>
                    <a:gd name="connsiteX25" fmla="*/ 40024 w 244185"/>
                    <a:gd name="connsiteY25" fmla="*/ 126230 h 402624"/>
                    <a:gd name="connsiteX26" fmla="*/ 46182 w 244185"/>
                    <a:gd name="connsiteY26" fmla="*/ 135467 h 402624"/>
                    <a:gd name="connsiteX27" fmla="*/ 58497 w 244185"/>
                    <a:gd name="connsiteY27" fmla="*/ 141624 h 402624"/>
                    <a:gd name="connsiteX28" fmla="*/ 67734 w 244185"/>
                    <a:gd name="connsiteY28" fmla="*/ 150861 h 402624"/>
                    <a:gd name="connsiteX29" fmla="*/ 76970 w 244185"/>
                    <a:gd name="connsiteY29" fmla="*/ 157018 h 402624"/>
                    <a:gd name="connsiteX30" fmla="*/ 83128 w 244185"/>
                    <a:gd name="connsiteY30" fmla="*/ 166255 h 402624"/>
                    <a:gd name="connsiteX31" fmla="*/ 92364 w 244185"/>
                    <a:gd name="connsiteY31" fmla="*/ 175491 h 402624"/>
                    <a:gd name="connsiteX32" fmla="*/ 98521 w 244185"/>
                    <a:gd name="connsiteY32" fmla="*/ 184727 h 402624"/>
                    <a:gd name="connsiteX33" fmla="*/ 107758 w 244185"/>
                    <a:gd name="connsiteY33" fmla="*/ 193964 h 402624"/>
                    <a:gd name="connsiteX34" fmla="*/ 120073 w 244185"/>
                    <a:gd name="connsiteY34" fmla="*/ 212437 h 402624"/>
                    <a:gd name="connsiteX35" fmla="*/ 126231 w 244185"/>
                    <a:gd name="connsiteY35" fmla="*/ 221673 h 402624"/>
                    <a:gd name="connsiteX36" fmla="*/ 138546 w 244185"/>
                    <a:gd name="connsiteY36" fmla="*/ 233988 h 402624"/>
                    <a:gd name="connsiteX37" fmla="*/ 150861 w 244185"/>
                    <a:gd name="connsiteY37" fmla="*/ 252461 h 402624"/>
                    <a:gd name="connsiteX38" fmla="*/ 166255 w 244185"/>
                    <a:gd name="connsiteY38" fmla="*/ 280170 h 402624"/>
                    <a:gd name="connsiteX39" fmla="*/ 172412 w 244185"/>
                    <a:gd name="connsiteY39" fmla="*/ 298643 h 402624"/>
                    <a:gd name="connsiteX40" fmla="*/ 178570 w 244185"/>
                    <a:gd name="connsiteY40" fmla="*/ 317115 h 402624"/>
                    <a:gd name="connsiteX41" fmla="*/ 181649 w 244185"/>
                    <a:gd name="connsiteY41" fmla="*/ 326352 h 402624"/>
                    <a:gd name="connsiteX42" fmla="*/ 187806 w 244185"/>
                    <a:gd name="connsiteY42" fmla="*/ 335588 h 402624"/>
                    <a:gd name="connsiteX43" fmla="*/ 190885 w 244185"/>
                    <a:gd name="connsiteY43" fmla="*/ 344824 h 402624"/>
                    <a:gd name="connsiteX44" fmla="*/ 200121 w 244185"/>
                    <a:gd name="connsiteY44" fmla="*/ 357140 h 402624"/>
                    <a:gd name="connsiteX45" fmla="*/ 212437 w 244185"/>
                    <a:gd name="connsiteY45" fmla="*/ 372533 h 402624"/>
                    <a:gd name="connsiteX46" fmla="*/ 215515 w 244185"/>
                    <a:gd name="connsiteY46" fmla="*/ 384849 h 402624"/>
                    <a:gd name="connsiteX47" fmla="*/ 221673 w 244185"/>
                    <a:gd name="connsiteY47" fmla="*/ 394085 h 402624"/>
                    <a:gd name="connsiteX48" fmla="*/ 243224 w 244185"/>
                    <a:gd name="connsiteY48" fmla="*/ 397164 h 40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4185" h="402624">
                      <a:moveTo>
                        <a:pt x="243224" y="397164"/>
                      </a:moveTo>
                      <a:cubicBezTo>
                        <a:pt x="246303" y="395112"/>
                        <a:pt x="241082" y="386919"/>
                        <a:pt x="240146" y="381770"/>
                      </a:cubicBezTo>
                      <a:cubicBezTo>
                        <a:pt x="239029" y="375628"/>
                        <a:pt x="238581" y="369353"/>
                        <a:pt x="237067" y="363297"/>
                      </a:cubicBezTo>
                      <a:cubicBezTo>
                        <a:pt x="233835" y="350369"/>
                        <a:pt x="229340" y="341665"/>
                        <a:pt x="224752" y="329430"/>
                      </a:cubicBezTo>
                      <a:cubicBezTo>
                        <a:pt x="223613" y="326391"/>
                        <a:pt x="222699" y="323273"/>
                        <a:pt x="221673" y="320194"/>
                      </a:cubicBezTo>
                      <a:cubicBezTo>
                        <a:pt x="220647" y="314036"/>
                        <a:pt x="219818" y="307842"/>
                        <a:pt x="218594" y="301721"/>
                      </a:cubicBezTo>
                      <a:cubicBezTo>
                        <a:pt x="217764" y="297572"/>
                        <a:pt x="216433" y="293537"/>
                        <a:pt x="215515" y="289406"/>
                      </a:cubicBezTo>
                      <a:cubicBezTo>
                        <a:pt x="214380" y="284298"/>
                        <a:pt x="213463" y="279143"/>
                        <a:pt x="212437" y="274012"/>
                      </a:cubicBezTo>
                      <a:cubicBezTo>
                        <a:pt x="209609" y="242912"/>
                        <a:pt x="206360" y="226778"/>
                        <a:pt x="212437" y="193964"/>
                      </a:cubicBezTo>
                      <a:cubicBezTo>
                        <a:pt x="214801" y="181200"/>
                        <a:pt x="220647" y="169333"/>
                        <a:pt x="224752" y="157018"/>
                      </a:cubicBezTo>
                      <a:cubicBezTo>
                        <a:pt x="223726" y="132388"/>
                        <a:pt x="223369" y="107720"/>
                        <a:pt x="221673" y="83127"/>
                      </a:cubicBezTo>
                      <a:cubicBezTo>
                        <a:pt x="221313" y="77906"/>
                        <a:pt x="219863" y="72810"/>
                        <a:pt x="218594" y="67733"/>
                      </a:cubicBezTo>
                      <a:cubicBezTo>
                        <a:pt x="216013" y="57410"/>
                        <a:pt x="210842" y="47666"/>
                        <a:pt x="203200" y="40024"/>
                      </a:cubicBezTo>
                      <a:cubicBezTo>
                        <a:pt x="200121" y="36945"/>
                        <a:pt x="197334" y="33545"/>
                        <a:pt x="193964" y="30788"/>
                      </a:cubicBezTo>
                      <a:cubicBezTo>
                        <a:pt x="186021" y="24289"/>
                        <a:pt x="179290" y="14803"/>
                        <a:pt x="169334" y="12315"/>
                      </a:cubicBezTo>
                      <a:cubicBezTo>
                        <a:pt x="165229" y="11289"/>
                        <a:pt x="161071" y="10453"/>
                        <a:pt x="157018" y="9237"/>
                      </a:cubicBezTo>
                      <a:cubicBezTo>
                        <a:pt x="150801" y="7372"/>
                        <a:pt x="144948" y="4146"/>
                        <a:pt x="138546" y="3079"/>
                      </a:cubicBezTo>
                      <a:lnTo>
                        <a:pt x="120073" y="0"/>
                      </a:lnTo>
                      <a:lnTo>
                        <a:pt x="61576" y="3079"/>
                      </a:lnTo>
                      <a:cubicBezTo>
                        <a:pt x="53190" y="5427"/>
                        <a:pt x="50349" y="16722"/>
                        <a:pt x="43103" y="21552"/>
                      </a:cubicBezTo>
                      <a:cubicBezTo>
                        <a:pt x="26621" y="32539"/>
                        <a:pt x="36483" y="25093"/>
                        <a:pt x="15394" y="46182"/>
                      </a:cubicBezTo>
                      <a:cubicBezTo>
                        <a:pt x="3541" y="58035"/>
                        <a:pt x="8573" y="51795"/>
                        <a:pt x="0" y="64655"/>
                      </a:cubicBezTo>
                      <a:cubicBezTo>
                        <a:pt x="1026" y="70812"/>
                        <a:pt x="287" y="77544"/>
                        <a:pt x="3079" y="83127"/>
                      </a:cubicBezTo>
                      <a:cubicBezTo>
                        <a:pt x="4734" y="86437"/>
                        <a:pt x="9472" y="86916"/>
                        <a:pt x="12315" y="89285"/>
                      </a:cubicBezTo>
                      <a:cubicBezTo>
                        <a:pt x="15660" y="92072"/>
                        <a:pt x="18879" y="95084"/>
                        <a:pt x="21552" y="98521"/>
                      </a:cubicBezTo>
                      <a:cubicBezTo>
                        <a:pt x="21556" y="98526"/>
                        <a:pt x="36943" y="121609"/>
                        <a:pt x="40024" y="126230"/>
                      </a:cubicBezTo>
                      <a:cubicBezTo>
                        <a:pt x="42077" y="129309"/>
                        <a:pt x="42872" y="133812"/>
                        <a:pt x="46182" y="135467"/>
                      </a:cubicBezTo>
                      <a:lnTo>
                        <a:pt x="58497" y="141624"/>
                      </a:lnTo>
                      <a:cubicBezTo>
                        <a:pt x="61576" y="144703"/>
                        <a:pt x="64389" y="148073"/>
                        <a:pt x="67734" y="150861"/>
                      </a:cubicBezTo>
                      <a:cubicBezTo>
                        <a:pt x="70576" y="153230"/>
                        <a:pt x="74354" y="154402"/>
                        <a:pt x="76970" y="157018"/>
                      </a:cubicBezTo>
                      <a:cubicBezTo>
                        <a:pt x="79587" y="159635"/>
                        <a:pt x="80759" y="163412"/>
                        <a:pt x="83128" y="166255"/>
                      </a:cubicBezTo>
                      <a:cubicBezTo>
                        <a:pt x="85915" y="169600"/>
                        <a:pt x="89577" y="172146"/>
                        <a:pt x="92364" y="175491"/>
                      </a:cubicBezTo>
                      <a:cubicBezTo>
                        <a:pt x="94733" y="178333"/>
                        <a:pt x="96152" y="181885"/>
                        <a:pt x="98521" y="184727"/>
                      </a:cubicBezTo>
                      <a:cubicBezTo>
                        <a:pt x="101309" y="188072"/>
                        <a:pt x="105085" y="190527"/>
                        <a:pt x="107758" y="193964"/>
                      </a:cubicBezTo>
                      <a:cubicBezTo>
                        <a:pt x="112301" y="199806"/>
                        <a:pt x="115968" y="206279"/>
                        <a:pt x="120073" y="212437"/>
                      </a:cubicBezTo>
                      <a:cubicBezTo>
                        <a:pt x="122126" y="215516"/>
                        <a:pt x="123615" y="219057"/>
                        <a:pt x="126231" y="221673"/>
                      </a:cubicBezTo>
                      <a:lnTo>
                        <a:pt x="138546" y="233988"/>
                      </a:lnTo>
                      <a:cubicBezTo>
                        <a:pt x="144719" y="252511"/>
                        <a:pt x="137024" y="234011"/>
                        <a:pt x="150861" y="252461"/>
                      </a:cubicBezTo>
                      <a:cubicBezTo>
                        <a:pt x="154206" y="256921"/>
                        <a:pt x="163750" y="273907"/>
                        <a:pt x="166255" y="280170"/>
                      </a:cubicBezTo>
                      <a:cubicBezTo>
                        <a:pt x="168666" y="286196"/>
                        <a:pt x="170360" y="292485"/>
                        <a:pt x="172412" y="298643"/>
                      </a:cubicBezTo>
                      <a:lnTo>
                        <a:pt x="178570" y="317115"/>
                      </a:lnTo>
                      <a:cubicBezTo>
                        <a:pt x="179596" y="320194"/>
                        <a:pt x="179849" y="323651"/>
                        <a:pt x="181649" y="326352"/>
                      </a:cubicBezTo>
                      <a:cubicBezTo>
                        <a:pt x="183701" y="329431"/>
                        <a:pt x="186151" y="332279"/>
                        <a:pt x="187806" y="335588"/>
                      </a:cubicBezTo>
                      <a:cubicBezTo>
                        <a:pt x="189257" y="338491"/>
                        <a:pt x="189275" y="342006"/>
                        <a:pt x="190885" y="344824"/>
                      </a:cubicBezTo>
                      <a:cubicBezTo>
                        <a:pt x="193431" y="349279"/>
                        <a:pt x="197042" y="353035"/>
                        <a:pt x="200121" y="357140"/>
                      </a:cubicBezTo>
                      <a:cubicBezTo>
                        <a:pt x="210189" y="387341"/>
                        <a:pt x="193865" y="344674"/>
                        <a:pt x="212437" y="372533"/>
                      </a:cubicBezTo>
                      <a:cubicBezTo>
                        <a:pt x="214784" y="376054"/>
                        <a:pt x="213848" y="380960"/>
                        <a:pt x="215515" y="384849"/>
                      </a:cubicBezTo>
                      <a:cubicBezTo>
                        <a:pt x="216973" y="388250"/>
                        <a:pt x="219837" y="390872"/>
                        <a:pt x="221673" y="394085"/>
                      </a:cubicBezTo>
                      <a:cubicBezTo>
                        <a:pt x="230751" y="409969"/>
                        <a:pt x="240145" y="399216"/>
                        <a:pt x="243224" y="39716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Freeform: Shape 43">
                  <a:extLst>
                    <a:ext uri="{FF2B5EF4-FFF2-40B4-BE49-F238E27FC236}">
                      <a16:creationId xmlns:a16="http://schemas.microsoft.com/office/drawing/2014/main" id="{FC251A87-EF75-46A5-AC14-6C58A8C47EDE}"/>
                    </a:ext>
                  </a:extLst>
                </p:cNvPr>
                <p:cNvSpPr/>
                <p:nvPr/>
              </p:nvSpPr>
              <p:spPr>
                <a:xfrm>
                  <a:off x="5001536" y="3195853"/>
                  <a:ext cx="125936" cy="115905"/>
                </a:xfrm>
                <a:custGeom>
                  <a:avLst/>
                  <a:gdLst>
                    <a:gd name="connsiteX0" fmla="*/ 304811 w 305273"/>
                    <a:gd name="connsiteY0" fmla="*/ 304800 h 305270"/>
                    <a:gd name="connsiteX1" fmla="*/ 295575 w 305273"/>
                    <a:gd name="connsiteY1" fmla="*/ 280170 h 305270"/>
                    <a:gd name="connsiteX2" fmla="*/ 292496 w 305273"/>
                    <a:gd name="connsiteY2" fmla="*/ 270933 h 305270"/>
                    <a:gd name="connsiteX3" fmla="*/ 286338 w 305273"/>
                    <a:gd name="connsiteY3" fmla="*/ 261697 h 305270"/>
                    <a:gd name="connsiteX4" fmla="*/ 280181 w 305273"/>
                    <a:gd name="connsiteY4" fmla="*/ 237067 h 305270"/>
                    <a:gd name="connsiteX5" fmla="*/ 274023 w 305273"/>
                    <a:gd name="connsiteY5" fmla="*/ 224752 h 305270"/>
                    <a:gd name="connsiteX6" fmla="*/ 264787 w 305273"/>
                    <a:gd name="connsiteY6" fmla="*/ 203200 h 305270"/>
                    <a:gd name="connsiteX7" fmla="*/ 252472 w 305273"/>
                    <a:gd name="connsiteY7" fmla="*/ 197043 h 305270"/>
                    <a:gd name="connsiteX8" fmla="*/ 243235 w 305273"/>
                    <a:gd name="connsiteY8" fmla="*/ 190885 h 305270"/>
                    <a:gd name="connsiteX9" fmla="*/ 237078 w 305273"/>
                    <a:gd name="connsiteY9" fmla="*/ 181649 h 305270"/>
                    <a:gd name="connsiteX10" fmla="*/ 227841 w 305273"/>
                    <a:gd name="connsiteY10" fmla="*/ 172412 h 305270"/>
                    <a:gd name="connsiteX11" fmla="*/ 224763 w 305273"/>
                    <a:gd name="connsiteY11" fmla="*/ 163176 h 305270"/>
                    <a:gd name="connsiteX12" fmla="*/ 212447 w 305273"/>
                    <a:gd name="connsiteY12" fmla="*/ 144703 h 305270"/>
                    <a:gd name="connsiteX13" fmla="*/ 206290 w 305273"/>
                    <a:gd name="connsiteY13" fmla="*/ 135467 h 305270"/>
                    <a:gd name="connsiteX14" fmla="*/ 203211 w 305273"/>
                    <a:gd name="connsiteY14" fmla="*/ 126230 h 305270"/>
                    <a:gd name="connsiteX15" fmla="*/ 193975 w 305273"/>
                    <a:gd name="connsiteY15" fmla="*/ 120073 h 305270"/>
                    <a:gd name="connsiteX16" fmla="*/ 175502 w 305273"/>
                    <a:gd name="connsiteY16" fmla="*/ 104679 h 305270"/>
                    <a:gd name="connsiteX17" fmla="*/ 169344 w 305273"/>
                    <a:gd name="connsiteY17" fmla="*/ 95443 h 305270"/>
                    <a:gd name="connsiteX18" fmla="*/ 157029 w 305273"/>
                    <a:gd name="connsiteY18" fmla="*/ 86206 h 305270"/>
                    <a:gd name="connsiteX19" fmla="*/ 150872 w 305273"/>
                    <a:gd name="connsiteY19" fmla="*/ 67733 h 305270"/>
                    <a:gd name="connsiteX20" fmla="*/ 132399 w 305273"/>
                    <a:gd name="connsiteY20" fmla="*/ 36946 h 305270"/>
                    <a:gd name="connsiteX21" fmla="*/ 129320 w 305273"/>
                    <a:gd name="connsiteY21" fmla="*/ 27709 h 305270"/>
                    <a:gd name="connsiteX22" fmla="*/ 126241 w 305273"/>
                    <a:gd name="connsiteY22" fmla="*/ 9236 h 305270"/>
                    <a:gd name="connsiteX23" fmla="*/ 95453 w 305273"/>
                    <a:gd name="connsiteY23" fmla="*/ 3079 h 305270"/>
                    <a:gd name="connsiteX24" fmla="*/ 86217 w 305273"/>
                    <a:gd name="connsiteY24" fmla="*/ 0 h 305270"/>
                    <a:gd name="connsiteX25" fmla="*/ 76981 w 305273"/>
                    <a:gd name="connsiteY25" fmla="*/ 3079 h 305270"/>
                    <a:gd name="connsiteX26" fmla="*/ 58508 w 305273"/>
                    <a:gd name="connsiteY26" fmla="*/ 15394 h 305270"/>
                    <a:gd name="connsiteX27" fmla="*/ 46193 w 305273"/>
                    <a:gd name="connsiteY27" fmla="*/ 33867 h 305270"/>
                    <a:gd name="connsiteX28" fmla="*/ 27720 w 305273"/>
                    <a:gd name="connsiteY28" fmla="*/ 52339 h 305270"/>
                    <a:gd name="connsiteX29" fmla="*/ 18484 w 305273"/>
                    <a:gd name="connsiteY29" fmla="*/ 61576 h 305270"/>
                    <a:gd name="connsiteX30" fmla="*/ 6169 w 305273"/>
                    <a:gd name="connsiteY30" fmla="*/ 80049 h 305270"/>
                    <a:gd name="connsiteX31" fmla="*/ 3090 w 305273"/>
                    <a:gd name="connsiteY31" fmla="*/ 95443 h 305270"/>
                    <a:gd name="connsiteX32" fmla="*/ 11 w 305273"/>
                    <a:gd name="connsiteY32" fmla="*/ 107758 h 305270"/>
                    <a:gd name="connsiteX33" fmla="*/ 3090 w 305273"/>
                    <a:gd name="connsiteY33" fmla="*/ 147782 h 305270"/>
                    <a:gd name="connsiteX34" fmla="*/ 12326 w 305273"/>
                    <a:gd name="connsiteY34" fmla="*/ 153939 h 305270"/>
                    <a:gd name="connsiteX35" fmla="*/ 86217 w 305273"/>
                    <a:gd name="connsiteY35" fmla="*/ 169333 h 305270"/>
                    <a:gd name="connsiteX36" fmla="*/ 98532 w 305273"/>
                    <a:gd name="connsiteY36" fmla="*/ 172412 h 305270"/>
                    <a:gd name="connsiteX37" fmla="*/ 107769 w 305273"/>
                    <a:gd name="connsiteY37" fmla="*/ 175491 h 305270"/>
                    <a:gd name="connsiteX38" fmla="*/ 126241 w 305273"/>
                    <a:gd name="connsiteY38" fmla="*/ 178570 h 305270"/>
                    <a:gd name="connsiteX39" fmla="*/ 166266 w 305273"/>
                    <a:gd name="connsiteY39" fmla="*/ 184727 h 305270"/>
                    <a:gd name="connsiteX40" fmla="*/ 184738 w 305273"/>
                    <a:gd name="connsiteY40" fmla="*/ 193964 h 305270"/>
                    <a:gd name="connsiteX41" fmla="*/ 193975 w 305273"/>
                    <a:gd name="connsiteY41" fmla="*/ 197043 h 305270"/>
                    <a:gd name="connsiteX42" fmla="*/ 212447 w 305273"/>
                    <a:gd name="connsiteY42" fmla="*/ 212436 h 305270"/>
                    <a:gd name="connsiteX43" fmla="*/ 227841 w 305273"/>
                    <a:gd name="connsiteY43" fmla="*/ 240146 h 305270"/>
                    <a:gd name="connsiteX44" fmla="*/ 233999 w 305273"/>
                    <a:gd name="connsiteY44" fmla="*/ 249382 h 305270"/>
                    <a:gd name="connsiteX45" fmla="*/ 261708 w 305273"/>
                    <a:gd name="connsiteY45" fmla="*/ 280170 h 305270"/>
                    <a:gd name="connsiteX46" fmla="*/ 274023 w 305273"/>
                    <a:gd name="connsiteY46" fmla="*/ 286327 h 305270"/>
                    <a:gd name="connsiteX47" fmla="*/ 280181 w 305273"/>
                    <a:gd name="connsiteY47" fmla="*/ 295564 h 305270"/>
                    <a:gd name="connsiteX48" fmla="*/ 304811 w 305273"/>
                    <a:gd name="connsiteY48" fmla="*/ 304800 h 30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05273" h="305270">
                      <a:moveTo>
                        <a:pt x="304811" y="304800"/>
                      </a:moveTo>
                      <a:cubicBezTo>
                        <a:pt x="307377" y="302234"/>
                        <a:pt x="298571" y="288410"/>
                        <a:pt x="295575" y="280170"/>
                      </a:cubicBezTo>
                      <a:cubicBezTo>
                        <a:pt x="294466" y="277120"/>
                        <a:pt x="293948" y="273836"/>
                        <a:pt x="292496" y="270933"/>
                      </a:cubicBezTo>
                      <a:cubicBezTo>
                        <a:pt x="290841" y="267623"/>
                        <a:pt x="288391" y="264776"/>
                        <a:pt x="286338" y="261697"/>
                      </a:cubicBezTo>
                      <a:cubicBezTo>
                        <a:pt x="284531" y="252658"/>
                        <a:pt x="283732" y="245353"/>
                        <a:pt x="280181" y="237067"/>
                      </a:cubicBezTo>
                      <a:cubicBezTo>
                        <a:pt x="278373" y="232849"/>
                        <a:pt x="276076" y="228857"/>
                        <a:pt x="274023" y="224752"/>
                      </a:cubicBezTo>
                      <a:cubicBezTo>
                        <a:pt x="272095" y="217038"/>
                        <a:pt x="271501" y="208795"/>
                        <a:pt x="264787" y="203200"/>
                      </a:cubicBezTo>
                      <a:cubicBezTo>
                        <a:pt x="261261" y="200262"/>
                        <a:pt x="256457" y="199320"/>
                        <a:pt x="252472" y="197043"/>
                      </a:cubicBezTo>
                      <a:cubicBezTo>
                        <a:pt x="249259" y="195207"/>
                        <a:pt x="246314" y="192938"/>
                        <a:pt x="243235" y="190885"/>
                      </a:cubicBezTo>
                      <a:cubicBezTo>
                        <a:pt x="241183" y="187806"/>
                        <a:pt x="239447" y="184491"/>
                        <a:pt x="237078" y="181649"/>
                      </a:cubicBezTo>
                      <a:cubicBezTo>
                        <a:pt x="234290" y="178304"/>
                        <a:pt x="230256" y="176035"/>
                        <a:pt x="227841" y="172412"/>
                      </a:cubicBezTo>
                      <a:cubicBezTo>
                        <a:pt x="226041" y="169712"/>
                        <a:pt x="226339" y="166013"/>
                        <a:pt x="224763" y="163176"/>
                      </a:cubicBezTo>
                      <a:cubicBezTo>
                        <a:pt x="221169" y="156707"/>
                        <a:pt x="216552" y="150861"/>
                        <a:pt x="212447" y="144703"/>
                      </a:cubicBezTo>
                      <a:cubicBezTo>
                        <a:pt x="210395" y="141624"/>
                        <a:pt x="207460" y="138977"/>
                        <a:pt x="206290" y="135467"/>
                      </a:cubicBezTo>
                      <a:cubicBezTo>
                        <a:pt x="205264" y="132388"/>
                        <a:pt x="205238" y="128764"/>
                        <a:pt x="203211" y="126230"/>
                      </a:cubicBezTo>
                      <a:cubicBezTo>
                        <a:pt x="200900" y="123341"/>
                        <a:pt x="196817" y="122442"/>
                        <a:pt x="193975" y="120073"/>
                      </a:cubicBezTo>
                      <a:cubicBezTo>
                        <a:pt x="170270" y="100319"/>
                        <a:pt x="198432" y="119965"/>
                        <a:pt x="175502" y="104679"/>
                      </a:cubicBezTo>
                      <a:cubicBezTo>
                        <a:pt x="173449" y="101600"/>
                        <a:pt x="171960" y="98059"/>
                        <a:pt x="169344" y="95443"/>
                      </a:cubicBezTo>
                      <a:cubicBezTo>
                        <a:pt x="165716" y="91815"/>
                        <a:pt x="159875" y="90476"/>
                        <a:pt x="157029" y="86206"/>
                      </a:cubicBezTo>
                      <a:cubicBezTo>
                        <a:pt x="153429" y="80805"/>
                        <a:pt x="154472" y="73134"/>
                        <a:pt x="150872" y="67733"/>
                      </a:cubicBezTo>
                      <a:cubicBezTo>
                        <a:pt x="142119" y="54604"/>
                        <a:pt x="138079" y="50198"/>
                        <a:pt x="132399" y="36946"/>
                      </a:cubicBezTo>
                      <a:cubicBezTo>
                        <a:pt x="131120" y="33963"/>
                        <a:pt x="130024" y="30877"/>
                        <a:pt x="129320" y="27709"/>
                      </a:cubicBezTo>
                      <a:cubicBezTo>
                        <a:pt x="127966" y="21615"/>
                        <a:pt x="131290" y="12908"/>
                        <a:pt x="126241" y="9236"/>
                      </a:cubicBezTo>
                      <a:cubicBezTo>
                        <a:pt x="117777" y="3080"/>
                        <a:pt x="105651" y="5432"/>
                        <a:pt x="95453" y="3079"/>
                      </a:cubicBezTo>
                      <a:cubicBezTo>
                        <a:pt x="92291" y="2349"/>
                        <a:pt x="89296" y="1026"/>
                        <a:pt x="86217" y="0"/>
                      </a:cubicBezTo>
                      <a:cubicBezTo>
                        <a:pt x="83138" y="1026"/>
                        <a:pt x="79818" y="1503"/>
                        <a:pt x="76981" y="3079"/>
                      </a:cubicBezTo>
                      <a:cubicBezTo>
                        <a:pt x="70512" y="6673"/>
                        <a:pt x="58508" y="15394"/>
                        <a:pt x="58508" y="15394"/>
                      </a:cubicBezTo>
                      <a:cubicBezTo>
                        <a:pt x="54403" y="21552"/>
                        <a:pt x="51426" y="28634"/>
                        <a:pt x="46193" y="33867"/>
                      </a:cubicBezTo>
                      <a:lnTo>
                        <a:pt x="27720" y="52339"/>
                      </a:lnTo>
                      <a:cubicBezTo>
                        <a:pt x="24641" y="55418"/>
                        <a:pt x="20899" y="57953"/>
                        <a:pt x="18484" y="61576"/>
                      </a:cubicBezTo>
                      <a:lnTo>
                        <a:pt x="6169" y="80049"/>
                      </a:lnTo>
                      <a:cubicBezTo>
                        <a:pt x="5143" y="85180"/>
                        <a:pt x="4225" y="90335"/>
                        <a:pt x="3090" y="95443"/>
                      </a:cubicBezTo>
                      <a:cubicBezTo>
                        <a:pt x="2172" y="99574"/>
                        <a:pt x="11" y="103527"/>
                        <a:pt x="11" y="107758"/>
                      </a:cubicBezTo>
                      <a:cubicBezTo>
                        <a:pt x="11" y="121139"/>
                        <a:pt x="-358" y="134853"/>
                        <a:pt x="3090" y="147782"/>
                      </a:cubicBezTo>
                      <a:cubicBezTo>
                        <a:pt x="4043" y="151357"/>
                        <a:pt x="8798" y="152825"/>
                        <a:pt x="12326" y="153939"/>
                      </a:cubicBezTo>
                      <a:cubicBezTo>
                        <a:pt x="49866" y="165794"/>
                        <a:pt x="54445" y="165362"/>
                        <a:pt x="86217" y="169333"/>
                      </a:cubicBezTo>
                      <a:cubicBezTo>
                        <a:pt x="90322" y="170359"/>
                        <a:pt x="94463" y="171250"/>
                        <a:pt x="98532" y="172412"/>
                      </a:cubicBezTo>
                      <a:cubicBezTo>
                        <a:pt x="101653" y="173304"/>
                        <a:pt x="104601" y="174787"/>
                        <a:pt x="107769" y="175491"/>
                      </a:cubicBezTo>
                      <a:cubicBezTo>
                        <a:pt x="113863" y="176845"/>
                        <a:pt x="120120" y="177346"/>
                        <a:pt x="126241" y="178570"/>
                      </a:cubicBezTo>
                      <a:cubicBezTo>
                        <a:pt x="159563" y="185235"/>
                        <a:pt x="108019" y="178257"/>
                        <a:pt x="166266" y="184727"/>
                      </a:cubicBezTo>
                      <a:cubicBezTo>
                        <a:pt x="189484" y="192467"/>
                        <a:pt x="160862" y="182025"/>
                        <a:pt x="184738" y="193964"/>
                      </a:cubicBezTo>
                      <a:cubicBezTo>
                        <a:pt x="187641" y="195416"/>
                        <a:pt x="191072" y="195592"/>
                        <a:pt x="193975" y="197043"/>
                      </a:cubicBezTo>
                      <a:cubicBezTo>
                        <a:pt x="202548" y="201329"/>
                        <a:pt x="205638" y="205627"/>
                        <a:pt x="212447" y="212436"/>
                      </a:cubicBezTo>
                      <a:cubicBezTo>
                        <a:pt x="217866" y="228693"/>
                        <a:pt x="213726" y="218974"/>
                        <a:pt x="227841" y="240146"/>
                      </a:cubicBezTo>
                      <a:lnTo>
                        <a:pt x="233999" y="249382"/>
                      </a:lnTo>
                      <a:cubicBezTo>
                        <a:pt x="241391" y="260468"/>
                        <a:pt x="249628" y="274130"/>
                        <a:pt x="261708" y="280170"/>
                      </a:cubicBezTo>
                      <a:lnTo>
                        <a:pt x="274023" y="286327"/>
                      </a:lnTo>
                      <a:cubicBezTo>
                        <a:pt x="276076" y="289406"/>
                        <a:pt x="276703" y="294299"/>
                        <a:pt x="280181" y="295564"/>
                      </a:cubicBezTo>
                      <a:cubicBezTo>
                        <a:pt x="288915" y="298740"/>
                        <a:pt x="302245" y="307366"/>
                        <a:pt x="304811" y="30480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Freeform: Shape 44">
                  <a:extLst>
                    <a:ext uri="{FF2B5EF4-FFF2-40B4-BE49-F238E27FC236}">
                      <a16:creationId xmlns:a16="http://schemas.microsoft.com/office/drawing/2014/main" id="{A4D8833B-4343-4DB1-BCCF-6DC193BD6055}"/>
                    </a:ext>
                  </a:extLst>
                </p:cNvPr>
                <p:cNvSpPr/>
                <p:nvPr/>
              </p:nvSpPr>
              <p:spPr>
                <a:xfrm>
                  <a:off x="4949466" y="3280018"/>
                  <a:ext cx="164391" cy="75991"/>
                </a:xfrm>
                <a:custGeom>
                  <a:avLst/>
                  <a:gdLst>
                    <a:gd name="connsiteX0" fmla="*/ 354060 w 398490"/>
                    <a:gd name="connsiteY0" fmla="*/ 200121 h 200145"/>
                    <a:gd name="connsiteX1" fmla="*/ 372533 w 398490"/>
                    <a:gd name="connsiteY1" fmla="*/ 190885 h 200145"/>
                    <a:gd name="connsiteX2" fmla="*/ 394085 w 398490"/>
                    <a:gd name="connsiteY2" fmla="*/ 172412 h 200145"/>
                    <a:gd name="connsiteX3" fmla="*/ 394085 w 398490"/>
                    <a:gd name="connsiteY3" fmla="*/ 138545 h 200145"/>
                    <a:gd name="connsiteX4" fmla="*/ 381769 w 398490"/>
                    <a:gd name="connsiteY4" fmla="*/ 129309 h 200145"/>
                    <a:gd name="connsiteX5" fmla="*/ 366376 w 398490"/>
                    <a:gd name="connsiteY5" fmla="*/ 123151 h 200145"/>
                    <a:gd name="connsiteX6" fmla="*/ 354060 w 398490"/>
                    <a:gd name="connsiteY6" fmla="*/ 116994 h 200145"/>
                    <a:gd name="connsiteX7" fmla="*/ 338666 w 398490"/>
                    <a:gd name="connsiteY7" fmla="*/ 107757 h 200145"/>
                    <a:gd name="connsiteX8" fmla="*/ 326351 w 398490"/>
                    <a:gd name="connsiteY8" fmla="*/ 104679 h 200145"/>
                    <a:gd name="connsiteX9" fmla="*/ 267854 w 398490"/>
                    <a:gd name="connsiteY9" fmla="*/ 95442 h 200145"/>
                    <a:gd name="connsiteX10" fmla="*/ 264776 w 398490"/>
                    <a:gd name="connsiteY10" fmla="*/ 86206 h 200145"/>
                    <a:gd name="connsiteX11" fmla="*/ 261697 w 398490"/>
                    <a:gd name="connsiteY11" fmla="*/ 73891 h 200145"/>
                    <a:gd name="connsiteX12" fmla="*/ 246303 w 398490"/>
                    <a:gd name="connsiteY12" fmla="*/ 46182 h 200145"/>
                    <a:gd name="connsiteX13" fmla="*/ 240145 w 398490"/>
                    <a:gd name="connsiteY13" fmla="*/ 36945 h 200145"/>
                    <a:gd name="connsiteX14" fmla="*/ 212436 w 398490"/>
                    <a:gd name="connsiteY14" fmla="*/ 27709 h 200145"/>
                    <a:gd name="connsiteX15" fmla="*/ 160097 w 398490"/>
                    <a:gd name="connsiteY15" fmla="*/ 21551 h 200145"/>
                    <a:gd name="connsiteX16" fmla="*/ 150860 w 398490"/>
                    <a:gd name="connsiteY16" fmla="*/ 18473 h 200145"/>
                    <a:gd name="connsiteX17" fmla="*/ 135466 w 398490"/>
                    <a:gd name="connsiteY17" fmla="*/ 12315 h 200145"/>
                    <a:gd name="connsiteX18" fmla="*/ 120072 w 398490"/>
                    <a:gd name="connsiteY18" fmla="*/ 9236 h 200145"/>
                    <a:gd name="connsiteX19" fmla="*/ 110836 w 398490"/>
                    <a:gd name="connsiteY19" fmla="*/ 6157 h 200145"/>
                    <a:gd name="connsiteX20" fmla="*/ 73891 w 398490"/>
                    <a:gd name="connsiteY20" fmla="*/ 3079 h 200145"/>
                    <a:gd name="connsiteX21" fmla="*/ 64654 w 398490"/>
                    <a:gd name="connsiteY21" fmla="*/ 0 h 200145"/>
                    <a:gd name="connsiteX22" fmla="*/ 36945 w 398490"/>
                    <a:gd name="connsiteY22" fmla="*/ 6157 h 200145"/>
                    <a:gd name="connsiteX23" fmla="*/ 21551 w 398490"/>
                    <a:gd name="connsiteY23" fmla="*/ 24630 h 200145"/>
                    <a:gd name="connsiteX24" fmla="*/ 9236 w 398490"/>
                    <a:gd name="connsiteY24" fmla="*/ 43103 h 200145"/>
                    <a:gd name="connsiteX25" fmla="*/ 0 w 398490"/>
                    <a:gd name="connsiteY25" fmla="*/ 55418 h 200145"/>
                    <a:gd name="connsiteX26" fmla="*/ 3079 w 398490"/>
                    <a:gd name="connsiteY26" fmla="*/ 98521 h 200145"/>
                    <a:gd name="connsiteX27" fmla="*/ 6157 w 398490"/>
                    <a:gd name="connsiteY27" fmla="*/ 107757 h 200145"/>
                    <a:gd name="connsiteX28" fmla="*/ 33866 w 398490"/>
                    <a:gd name="connsiteY28" fmla="*/ 120073 h 200145"/>
                    <a:gd name="connsiteX29" fmla="*/ 135466 w 398490"/>
                    <a:gd name="connsiteY29" fmla="*/ 126230 h 200145"/>
                    <a:gd name="connsiteX30" fmla="*/ 178569 w 398490"/>
                    <a:gd name="connsiteY30" fmla="*/ 123151 h 200145"/>
                    <a:gd name="connsiteX31" fmla="*/ 270933 w 398490"/>
                    <a:gd name="connsiteY31" fmla="*/ 129309 h 200145"/>
                    <a:gd name="connsiteX32" fmla="*/ 280169 w 398490"/>
                    <a:gd name="connsiteY32" fmla="*/ 135466 h 200145"/>
                    <a:gd name="connsiteX33" fmla="*/ 289406 w 398490"/>
                    <a:gd name="connsiteY33" fmla="*/ 138545 h 200145"/>
                    <a:gd name="connsiteX34" fmla="*/ 292485 w 398490"/>
                    <a:gd name="connsiteY34" fmla="*/ 147782 h 200145"/>
                    <a:gd name="connsiteX35" fmla="*/ 307879 w 398490"/>
                    <a:gd name="connsiteY35" fmla="*/ 166254 h 200145"/>
                    <a:gd name="connsiteX36" fmla="*/ 310957 w 398490"/>
                    <a:gd name="connsiteY36" fmla="*/ 175491 h 200145"/>
                    <a:gd name="connsiteX37" fmla="*/ 338666 w 398490"/>
                    <a:gd name="connsiteY37" fmla="*/ 200121 h 200145"/>
                    <a:gd name="connsiteX38" fmla="*/ 363297 w 398490"/>
                    <a:gd name="connsiteY38" fmla="*/ 193963 h 200145"/>
                    <a:gd name="connsiteX39" fmla="*/ 354060 w 398490"/>
                    <a:gd name="connsiteY39" fmla="*/ 200121 h 20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98490" h="200145">
                      <a:moveTo>
                        <a:pt x="354060" y="200121"/>
                      </a:moveTo>
                      <a:cubicBezTo>
                        <a:pt x="355599" y="199608"/>
                        <a:pt x="366630" y="194427"/>
                        <a:pt x="372533" y="190885"/>
                      </a:cubicBezTo>
                      <a:cubicBezTo>
                        <a:pt x="382403" y="184963"/>
                        <a:pt x="386250" y="180247"/>
                        <a:pt x="394085" y="172412"/>
                      </a:cubicBezTo>
                      <a:cubicBezTo>
                        <a:pt x="398256" y="159896"/>
                        <a:pt x="401448" y="154745"/>
                        <a:pt x="394085" y="138545"/>
                      </a:cubicBezTo>
                      <a:cubicBezTo>
                        <a:pt x="391962" y="133873"/>
                        <a:pt x="386255" y="131801"/>
                        <a:pt x="381769" y="129309"/>
                      </a:cubicBezTo>
                      <a:cubicBezTo>
                        <a:pt x="376938" y="126625"/>
                        <a:pt x="371426" y="125395"/>
                        <a:pt x="366376" y="123151"/>
                      </a:cubicBezTo>
                      <a:cubicBezTo>
                        <a:pt x="362182" y="121287"/>
                        <a:pt x="358072" y="119223"/>
                        <a:pt x="354060" y="116994"/>
                      </a:cubicBezTo>
                      <a:cubicBezTo>
                        <a:pt x="348829" y="114088"/>
                        <a:pt x="344134" y="110187"/>
                        <a:pt x="338666" y="107757"/>
                      </a:cubicBezTo>
                      <a:cubicBezTo>
                        <a:pt x="334799" y="106039"/>
                        <a:pt x="330456" y="105705"/>
                        <a:pt x="326351" y="104679"/>
                      </a:cubicBezTo>
                      <a:cubicBezTo>
                        <a:pt x="298657" y="86214"/>
                        <a:pt x="342015" y="112892"/>
                        <a:pt x="267854" y="95442"/>
                      </a:cubicBezTo>
                      <a:cubicBezTo>
                        <a:pt x="264695" y="94699"/>
                        <a:pt x="265667" y="89326"/>
                        <a:pt x="264776" y="86206"/>
                      </a:cubicBezTo>
                      <a:cubicBezTo>
                        <a:pt x="263614" y="82137"/>
                        <a:pt x="262913" y="77944"/>
                        <a:pt x="261697" y="73891"/>
                      </a:cubicBezTo>
                      <a:cubicBezTo>
                        <a:pt x="253407" y="46259"/>
                        <a:pt x="260635" y="63381"/>
                        <a:pt x="246303" y="46182"/>
                      </a:cubicBezTo>
                      <a:cubicBezTo>
                        <a:pt x="243934" y="43339"/>
                        <a:pt x="242762" y="39562"/>
                        <a:pt x="240145" y="36945"/>
                      </a:cubicBezTo>
                      <a:cubicBezTo>
                        <a:pt x="231599" y="28399"/>
                        <a:pt x="224631" y="29585"/>
                        <a:pt x="212436" y="27709"/>
                      </a:cubicBezTo>
                      <a:cubicBezTo>
                        <a:pt x="187155" y="23819"/>
                        <a:pt x="188895" y="24431"/>
                        <a:pt x="160097" y="21551"/>
                      </a:cubicBezTo>
                      <a:cubicBezTo>
                        <a:pt x="157018" y="20525"/>
                        <a:pt x="153899" y="19612"/>
                        <a:pt x="150860" y="18473"/>
                      </a:cubicBezTo>
                      <a:cubicBezTo>
                        <a:pt x="145685" y="16533"/>
                        <a:pt x="140760" y="13903"/>
                        <a:pt x="135466" y="12315"/>
                      </a:cubicBezTo>
                      <a:cubicBezTo>
                        <a:pt x="130454" y="10811"/>
                        <a:pt x="125149" y="10505"/>
                        <a:pt x="120072" y="9236"/>
                      </a:cubicBezTo>
                      <a:cubicBezTo>
                        <a:pt x="116924" y="8449"/>
                        <a:pt x="114053" y="6586"/>
                        <a:pt x="110836" y="6157"/>
                      </a:cubicBezTo>
                      <a:cubicBezTo>
                        <a:pt x="98587" y="4524"/>
                        <a:pt x="86206" y="4105"/>
                        <a:pt x="73891" y="3079"/>
                      </a:cubicBezTo>
                      <a:cubicBezTo>
                        <a:pt x="70812" y="2053"/>
                        <a:pt x="67900" y="0"/>
                        <a:pt x="64654" y="0"/>
                      </a:cubicBezTo>
                      <a:cubicBezTo>
                        <a:pt x="53822" y="0"/>
                        <a:pt x="46468" y="2984"/>
                        <a:pt x="36945" y="6157"/>
                      </a:cubicBezTo>
                      <a:cubicBezTo>
                        <a:pt x="14955" y="39147"/>
                        <a:pt x="49193" y="-10909"/>
                        <a:pt x="21551" y="24630"/>
                      </a:cubicBezTo>
                      <a:cubicBezTo>
                        <a:pt x="17007" y="30472"/>
                        <a:pt x="13676" y="37183"/>
                        <a:pt x="9236" y="43103"/>
                      </a:cubicBezTo>
                      <a:lnTo>
                        <a:pt x="0" y="55418"/>
                      </a:lnTo>
                      <a:cubicBezTo>
                        <a:pt x="1026" y="69786"/>
                        <a:pt x="1396" y="84215"/>
                        <a:pt x="3079" y="98521"/>
                      </a:cubicBezTo>
                      <a:cubicBezTo>
                        <a:pt x="3458" y="101744"/>
                        <a:pt x="4130" y="105223"/>
                        <a:pt x="6157" y="107757"/>
                      </a:cubicBezTo>
                      <a:cubicBezTo>
                        <a:pt x="10741" y="113487"/>
                        <a:pt x="29516" y="119809"/>
                        <a:pt x="33866" y="120073"/>
                      </a:cubicBezTo>
                      <a:lnTo>
                        <a:pt x="135466" y="126230"/>
                      </a:lnTo>
                      <a:cubicBezTo>
                        <a:pt x="149834" y="125204"/>
                        <a:pt x="164165" y="123151"/>
                        <a:pt x="178569" y="123151"/>
                      </a:cubicBezTo>
                      <a:cubicBezTo>
                        <a:pt x="244328" y="123151"/>
                        <a:pt x="233711" y="121864"/>
                        <a:pt x="270933" y="129309"/>
                      </a:cubicBezTo>
                      <a:cubicBezTo>
                        <a:pt x="274012" y="131361"/>
                        <a:pt x="276860" y="133811"/>
                        <a:pt x="280169" y="135466"/>
                      </a:cubicBezTo>
                      <a:cubicBezTo>
                        <a:pt x="283072" y="136917"/>
                        <a:pt x="287111" y="136250"/>
                        <a:pt x="289406" y="138545"/>
                      </a:cubicBezTo>
                      <a:cubicBezTo>
                        <a:pt x="291701" y="140840"/>
                        <a:pt x="291034" y="144879"/>
                        <a:pt x="292485" y="147782"/>
                      </a:cubicBezTo>
                      <a:cubicBezTo>
                        <a:pt x="296772" y="156356"/>
                        <a:pt x="301068" y="159444"/>
                        <a:pt x="307879" y="166254"/>
                      </a:cubicBezTo>
                      <a:cubicBezTo>
                        <a:pt x="308905" y="169333"/>
                        <a:pt x="308965" y="172929"/>
                        <a:pt x="310957" y="175491"/>
                      </a:cubicBezTo>
                      <a:cubicBezTo>
                        <a:pt x="322309" y="190087"/>
                        <a:pt x="326322" y="191891"/>
                        <a:pt x="338666" y="200121"/>
                      </a:cubicBezTo>
                      <a:cubicBezTo>
                        <a:pt x="369979" y="193858"/>
                        <a:pt x="341196" y="200277"/>
                        <a:pt x="363297" y="193963"/>
                      </a:cubicBezTo>
                      <a:cubicBezTo>
                        <a:pt x="367366" y="192801"/>
                        <a:pt x="352521" y="200634"/>
                        <a:pt x="354060" y="20012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Freeform: Shape 45">
                  <a:extLst>
                    <a:ext uri="{FF2B5EF4-FFF2-40B4-BE49-F238E27FC236}">
                      <a16:creationId xmlns:a16="http://schemas.microsoft.com/office/drawing/2014/main" id="{F995F3DF-4FD6-40C6-B95A-79B408DCA2F9}"/>
                    </a:ext>
                  </a:extLst>
                </p:cNvPr>
                <p:cNvSpPr/>
                <p:nvPr/>
              </p:nvSpPr>
              <p:spPr>
                <a:xfrm>
                  <a:off x="4946916" y="3357554"/>
                  <a:ext cx="159075" cy="63908"/>
                </a:xfrm>
                <a:custGeom>
                  <a:avLst/>
                  <a:gdLst>
                    <a:gd name="connsiteX0" fmla="*/ 384872 w 385603"/>
                    <a:gd name="connsiteY0" fmla="*/ 125216 h 168319"/>
                    <a:gd name="connsiteX1" fmla="*/ 354084 w 385603"/>
                    <a:gd name="connsiteY1" fmla="*/ 106743 h 168319"/>
                    <a:gd name="connsiteX2" fmla="*/ 341769 w 385603"/>
                    <a:gd name="connsiteY2" fmla="*/ 97507 h 168319"/>
                    <a:gd name="connsiteX3" fmla="*/ 314060 w 385603"/>
                    <a:gd name="connsiteY3" fmla="*/ 88271 h 168319"/>
                    <a:gd name="connsiteX4" fmla="*/ 304823 w 385603"/>
                    <a:gd name="connsiteY4" fmla="*/ 82113 h 168319"/>
                    <a:gd name="connsiteX5" fmla="*/ 258641 w 385603"/>
                    <a:gd name="connsiteY5" fmla="*/ 69798 h 168319"/>
                    <a:gd name="connsiteX6" fmla="*/ 215538 w 385603"/>
                    <a:gd name="connsiteY6" fmla="*/ 63640 h 168319"/>
                    <a:gd name="connsiteX7" fmla="*/ 197066 w 385603"/>
                    <a:gd name="connsiteY7" fmla="*/ 60562 h 168319"/>
                    <a:gd name="connsiteX8" fmla="*/ 178593 w 385603"/>
                    <a:gd name="connsiteY8" fmla="*/ 54404 h 168319"/>
                    <a:gd name="connsiteX9" fmla="*/ 150884 w 385603"/>
                    <a:gd name="connsiteY9" fmla="*/ 32852 h 168319"/>
                    <a:gd name="connsiteX10" fmla="*/ 141647 w 385603"/>
                    <a:gd name="connsiteY10" fmla="*/ 26695 h 168319"/>
                    <a:gd name="connsiteX11" fmla="*/ 110860 w 385603"/>
                    <a:gd name="connsiteY11" fmla="*/ 17459 h 168319"/>
                    <a:gd name="connsiteX12" fmla="*/ 89308 w 385603"/>
                    <a:gd name="connsiteY12" fmla="*/ 11301 h 168319"/>
                    <a:gd name="connsiteX13" fmla="*/ 18496 w 385603"/>
                    <a:gd name="connsiteY13" fmla="*/ 8222 h 168319"/>
                    <a:gd name="connsiteX14" fmla="*/ 23 w 385603"/>
                    <a:gd name="connsiteY14" fmla="*/ 2065 h 168319"/>
                    <a:gd name="connsiteX15" fmla="*/ 3102 w 385603"/>
                    <a:gd name="connsiteY15" fmla="*/ 32852 h 168319"/>
                    <a:gd name="connsiteX16" fmla="*/ 6181 w 385603"/>
                    <a:gd name="connsiteY16" fmla="*/ 42089 h 168319"/>
                    <a:gd name="connsiteX17" fmla="*/ 18496 w 385603"/>
                    <a:gd name="connsiteY17" fmla="*/ 69798 h 168319"/>
                    <a:gd name="connsiteX18" fmla="*/ 21575 w 385603"/>
                    <a:gd name="connsiteY18" fmla="*/ 79034 h 168319"/>
                    <a:gd name="connsiteX19" fmla="*/ 27732 w 385603"/>
                    <a:gd name="connsiteY19" fmla="*/ 128295 h 168319"/>
                    <a:gd name="connsiteX20" fmla="*/ 40047 w 385603"/>
                    <a:gd name="connsiteY20" fmla="*/ 125216 h 168319"/>
                    <a:gd name="connsiteX21" fmla="*/ 113938 w 385603"/>
                    <a:gd name="connsiteY21" fmla="*/ 122137 h 168319"/>
                    <a:gd name="connsiteX22" fmla="*/ 160120 w 385603"/>
                    <a:gd name="connsiteY22" fmla="*/ 125216 h 168319"/>
                    <a:gd name="connsiteX23" fmla="*/ 169357 w 385603"/>
                    <a:gd name="connsiteY23" fmla="*/ 131374 h 168319"/>
                    <a:gd name="connsiteX24" fmla="*/ 190908 w 385603"/>
                    <a:gd name="connsiteY24" fmla="*/ 137531 h 168319"/>
                    <a:gd name="connsiteX25" fmla="*/ 200144 w 385603"/>
                    <a:gd name="connsiteY25" fmla="*/ 143689 h 168319"/>
                    <a:gd name="connsiteX26" fmla="*/ 240169 w 385603"/>
                    <a:gd name="connsiteY26" fmla="*/ 152925 h 168319"/>
                    <a:gd name="connsiteX27" fmla="*/ 249405 w 385603"/>
                    <a:gd name="connsiteY27" fmla="*/ 156004 h 168319"/>
                    <a:gd name="connsiteX28" fmla="*/ 267878 w 385603"/>
                    <a:gd name="connsiteY28" fmla="*/ 168319 h 168319"/>
                    <a:gd name="connsiteX29" fmla="*/ 310981 w 385603"/>
                    <a:gd name="connsiteY29" fmla="*/ 165240 h 168319"/>
                    <a:gd name="connsiteX30" fmla="*/ 329453 w 385603"/>
                    <a:gd name="connsiteY30" fmla="*/ 152925 h 168319"/>
                    <a:gd name="connsiteX31" fmla="*/ 347926 w 385603"/>
                    <a:gd name="connsiteY31" fmla="*/ 146768 h 168319"/>
                    <a:gd name="connsiteX32" fmla="*/ 369478 w 385603"/>
                    <a:gd name="connsiteY32" fmla="*/ 134452 h 168319"/>
                    <a:gd name="connsiteX33" fmla="*/ 384872 w 385603"/>
                    <a:gd name="connsiteY33" fmla="*/ 125216 h 16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5603" h="168319">
                      <a:moveTo>
                        <a:pt x="384872" y="125216"/>
                      </a:moveTo>
                      <a:cubicBezTo>
                        <a:pt x="382306" y="120598"/>
                        <a:pt x="389243" y="124322"/>
                        <a:pt x="354084" y="106743"/>
                      </a:cubicBezTo>
                      <a:cubicBezTo>
                        <a:pt x="349495" y="104448"/>
                        <a:pt x="346254" y="99999"/>
                        <a:pt x="341769" y="97507"/>
                      </a:cubicBezTo>
                      <a:cubicBezTo>
                        <a:pt x="332280" y="92235"/>
                        <a:pt x="324208" y="90807"/>
                        <a:pt x="314060" y="88271"/>
                      </a:cubicBezTo>
                      <a:cubicBezTo>
                        <a:pt x="310981" y="86218"/>
                        <a:pt x="308205" y="83616"/>
                        <a:pt x="304823" y="82113"/>
                      </a:cubicBezTo>
                      <a:cubicBezTo>
                        <a:pt x="292822" y="76779"/>
                        <a:pt x="270167" y="71803"/>
                        <a:pt x="258641" y="69798"/>
                      </a:cubicBezTo>
                      <a:cubicBezTo>
                        <a:pt x="244342" y="67311"/>
                        <a:pt x="229854" y="66026"/>
                        <a:pt x="215538" y="63640"/>
                      </a:cubicBezTo>
                      <a:lnTo>
                        <a:pt x="197066" y="60562"/>
                      </a:lnTo>
                      <a:cubicBezTo>
                        <a:pt x="190908" y="58509"/>
                        <a:pt x="183183" y="58994"/>
                        <a:pt x="178593" y="54404"/>
                      </a:cubicBezTo>
                      <a:cubicBezTo>
                        <a:pt x="164126" y="39937"/>
                        <a:pt x="172976" y="47580"/>
                        <a:pt x="150884" y="32852"/>
                      </a:cubicBezTo>
                      <a:cubicBezTo>
                        <a:pt x="147805" y="30799"/>
                        <a:pt x="145157" y="27865"/>
                        <a:pt x="141647" y="26695"/>
                      </a:cubicBezTo>
                      <a:cubicBezTo>
                        <a:pt x="108441" y="15625"/>
                        <a:pt x="136460" y="24440"/>
                        <a:pt x="110860" y="17459"/>
                      </a:cubicBezTo>
                      <a:cubicBezTo>
                        <a:pt x="103652" y="15493"/>
                        <a:pt x="96742" y="12044"/>
                        <a:pt x="89308" y="11301"/>
                      </a:cubicBezTo>
                      <a:cubicBezTo>
                        <a:pt x="65799" y="8950"/>
                        <a:pt x="42100" y="9248"/>
                        <a:pt x="18496" y="8222"/>
                      </a:cubicBezTo>
                      <a:cubicBezTo>
                        <a:pt x="12338" y="6170"/>
                        <a:pt x="-623" y="-4393"/>
                        <a:pt x="23" y="2065"/>
                      </a:cubicBezTo>
                      <a:cubicBezTo>
                        <a:pt x="1049" y="12327"/>
                        <a:pt x="1534" y="22658"/>
                        <a:pt x="3102" y="32852"/>
                      </a:cubicBezTo>
                      <a:cubicBezTo>
                        <a:pt x="3596" y="36060"/>
                        <a:pt x="5041" y="39050"/>
                        <a:pt x="6181" y="42089"/>
                      </a:cubicBezTo>
                      <a:cubicBezTo>
                        <a:pt x="20495" y="80263"/>
                        <a:pt x="4507" y="37161"/>
                        <a:pt x="18496" y="69798"/>
                      </a:cubicBezTo>
                      <a:cubicBezTo>
                        <a:pt x="19774" y="72781"/>
                        <a:pt x="20549" y="75955"/>
                        <a:pt x="21575" y="79034"/>
                      </a:cubicBezTo>
                      <a:cubicBezTo>
                        <a:pt x="23627" y="95454"/>
                        <a:pt x="21586" y="112930"/>
                        <a:pt x="27732" y="128295"/>
                      </a:cubicBezTo>
                      <a:cubicBezTo>
                        <a:pt x="29303" y="132224"/>
                        <a:pt x="35826" y="125517"/>
                        <a:pt x="40047" y="125216"/>
                      </a:cubicBezTo>
                      <a:cubicBezTo>
                        <a:pt x="64636" y="123460"/>
                        <a:pt x="89308" y="123163"/>
                        <a:pt x="113938" y="122137"/>
                      </a:cubicBezTo>
                      <a:cubicBezTo>
                        <a:pt x="129332" y="123163"/>
                        <a:pt x="144902" y="122679"/>
                        <a:pt x="160120" y="125216"/>
                      </a:cubicBezTo>
                      <a:cubicBezTo>
                        <a:pt x="163770" y="125824"/>
                        <a:pt x="166047" y="129719"/>
                        <a:pt x="169357" y="131374"/>
                      </a:cubicBezTo>
                      <a:cubicBezTo>
                        <a:pt x="173770" y="133580"/>
                        <a:pt x="186968" y="136546"/>
                        <a:pt x="190908" y="137531"/>
                      </a:cubicBezTo>
                      <a:cubicBezTo>
                        <a:pt x="193987" y="139584"/>
                        <a:pt x="196763" y="142186"/>
                        <a:pt x="200144" y="143689"/>
                      </a:cubicBezTo>
                      <a:cubicBezTo>
                        <a:pt x="216156" y="150806"/>
                        <a:pt x="222640" y="150421"/>
                        <a:pt x="240169" y="152925"/>
                      </a:cubicBezTo>
                      <a:cubicBezTo>
                        <a:pt x="243248" y="153951"/>
                        <a:pt x="246568" y="154428"/>
                        <a:pt x="249405" y="156004"/>
                      </a:cubicBezTo>
                      <a:cubicBezTo>
                        <a:pt x="255874" y="159598"/>
                        <a:pt x="267878" y="168319"/>
                        <a:pt x="267878" y="168319"/>
                      </a:cubicBezTo>
                      <a:cubicBezTo>
                        <a:pt x="282246" y="167293"/>
                        <a:pt x="297007" y="168734"/>
                        <a:pt x="310981" y="165240"/>
                      </a:cubicBezTo>
                      <a:cubicBezTo>
                        <a:pt x="318160" y="163445"/>
                        <a:pt x="322432" y="155265"/>
                        <a:pt x="329453" y="152925"/>
                      </a:cubicBezTo>
                      <a:lnTo>
                        <a:pt x="347926" y="146768"/>
                      </a:lnTo>
                      <a:cubicBezTo>
                        <a:pt x="357200" y="140585"/>
                        <a:pt x="358544" y="139138"/>
                        <a:pt x="369478" y="134452"/>
                      </a:cubicBezTo>
                      <a:cubicBezTo>
                        <a:pt x="383468" y="128457"/>
                        <a:pt x="387438" y="129834"/>
                        <a:pt x="384872" y="12521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Freeform: Shape 46">
                  <a:extLst>
                    <a:ext uri="{FF2B5EF4-FFF2-40B4-BE49-F238E27FC236}">
                      <a16:creationId xmlns:a16="http://schemas.microsoft.com/office/drawing/2014/main" id="{50FB05C0-4106-45AD-B3A6-C27CBD09B010}"/>
                    </a:ext>
                  </a:extLst>
                </p:cNvPr>
                <p:cNvSpPr/>
                <p:nvPr/>
              </p:nvSpPr>
              <p:spPr>
                <a:xfrm>
                  <a:off x="4924425" y="3416786"/>
                  <a:ext cx="189320" cy="49096"/>
                </a:xfrm>
                <a:custGeom>
                  <a:avLst/>
                  <a:gdLst>
                    <a:gd name="connsiteX0" fmla="*/ 411682 w 458920"/>
                    <a:gd name="connsiteY0" fmla="*/ 95442 h 129309"/>
                    <a:gd name="connsiteX1" fmla="*/ 390130 w 458920"/>
                    <a:gd name="connsiteY1" fmla="*/ 73891 h 129309"/>
                    <a:gd name="connsiteX2" fmla="*/ 380894 w 458920"/>
                    <a:gd name="connsiteY2" fmla="*/ 70812 h 129309"/>
                    <a:gd name="connsiteX3" fmla="*/ 371657 w 458920"/>
                    <a:gd name="connsiteY3" fmla="*/ 64655 h 129309"/>
                    <a:gd name="connsiteX4" fmla="*/ 347027 w 458920"/>
                    <a:gd name="connsiteY4" fmla="*/ 58497 h 129309"/>
                    <a:gd name="connsiteX5" fmla="*/ 285451 w 458920"/>
                    <a:gd name="connsiteY5" fmla="*/ 52339 h 129309"/>
                    <a:gd name="connsiteX6" fmla="*/ 276215 w 458920"/>
                    <a:gd name="connsiteY6" fmla="*/ 49261 h 129309"/>
                    <a:gd name="connsiteX7" fmla="*/ 260821 w 458920"/>
                    <a:gd name="connsiteY7" fmla="*/ 33867 h 129309"/>
                    <a:gd name="connsiteX8" fmla="*/ 251585 w 458920"/>
                    <a:gd name="connsiteY8" fmla="*/ 30788 h 129309"/>
                    <a:gd name="connsiteX9" fmla="*/ 239269 w 458920"/>
                    <a:gd name="connsiteY9" fmla="*/ 24630 h 129309"/>
                    <a:gd name="connsiteX10" fmla="*/ 220797 w 458920"/>
                    <a:gd name="connsiteY10" fmla="*/ 21552 h 129309"/>
                    <a:gd name="connsiteX11" fmla="*/ 208482 w 458920"/>
                    <a:gd name="connsiteY11" fmla="*/ 18473 h 129309"/>
                    <a:gd name="connsiteX12" fmla="*/ 180772 w 458920"/>
                    <a:gd name="connsiteY12" fmla="*/ 12315 h 129309"/>
                    <a:gd name="connsiteX13" fmla="*/ 171536 w 458920"/>
                    <a:gd name="connsiteY13" fmla="*/ 9236 h 129309"/>
                    <a:gd name="connsiteX14" fmla="*/ 162300 w 458920"/>
                    <a:gd name="connsiteY14" fmla="*/ 3079 h 129309"/>
                    <a:gd name="connsiteX15" fmla="*/ 143827 w 458920"/>
                    <a:gd name="connsiteY15" fmla="*/ 0 h 129309"/>
                    <a:gd name="connsiteX16" fmla="*/ 103803 w 458920"/>
                    <a:gd name="connsiteY16" fmla="*/ 3079 h 129309"/>
                    <a:gd name="connsiteX17" fmla="*/ 94566 w 458920"/>
                    <a:gd name="connsiteY17" fmla="*/ 9236 h 129309"/>
                    <a:gd name="connsiteX18" fmla="*/ 63779 w 458920"/>
                    <a:gd name="connsiteY18" fmla="*/ 18473 h 129309"/>
                    <a:gd name="connsiteX19" fmla="*/ 45306 w 458920"/>
                    <a:gd name="connsiteY19" fmla="*/ 24630 h 129309"/>
                    <a:gd name="connsiteX20" fmla="*/ 32991 w 458920"/>
                    <a:gd name="connsiteY20" fmla="*/ 27709 h 129309"/>
                    <a:gd name="connsiteX21" fmla="*/ 14518 w 458920"/>
                    <a:gd name="connsiteY21" fmla="*/ 33867 h 129309"/>
                    <a:gd name="connsiteX22" fmla="*/ 5282 w 458920"/>
                    <a:gd name="connsiteY22" fmla="*/ 43103 h 129309"/>
                    <a:gd name="connsiteX23" fmla="*/ 2203 w 458920"/>
                    <a:gd name="connsiteY23" fmla="*/ 55418 h 129309"/>
                    <a:gd name="connsiteX24" fmla="*/ 5282 w 458920"/>
                    <a:gd name="connsiteY24" fmla="*/ 107758 h 129309"/>
                    <a:gd name="connsiteX25" fmla="*/ 39148 w 458920"/>
                    <a:gd name="connsiteY25" fmla="*/ 110836 h 129309"/>
                    <a:gd name="connsiteX26" fmla="*/ 63779 w 458920"/>
                    <a:gd name="connsiteY26" fmla="*/ 123152 h 129309"/>
                    <a:gd name="connsiteX27" fmla="*/ 82251 w 458920"/>
                    <a:gd name="connsiteY27" fmla="*/ 129309 h 129309"/>
                    <a:gd name="connsiteX28" fmla="*/ 457863 w 458920"/>
                    <a:gd name="connsiteY28" fmla="*/ 126230 h 129309"/>
                    <a:gd name="connsiteX29" fmla="*/ 451706 w 458920"/>
                    <a:gd name="connsiteY29" fmla="*/ 116994 h 129309"/>
                    <a:gd name="connsiteX30" fmla="*/ 442469 w 458920"/>
                    <a:gd name="connsiteY30" fmla="*/ 113915 h 129309"/>
                    <a:gd name="connsiteX31" fmla="*/ 433233 w 458920"/>
                    <a:gd name="connsiteY31" fmla="*/ 107758 h 129309"/>
                    <a:gd name="connsiteX32" fmla="*/ 417839 w 458920"/>
                    <a:gd name="connsiteY32" fmla="*/ 92364 h 129309"/>
                    <a:gd name="connsiteX33" fmla="*/ 411682 w 458920"/>
                    <a:gd name="connsiteY33" fmla="*/ 9544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8920" h="129309">
                      <a:moveTo>
                        <a:pt x="411682" y="95442"/>
                      </a:moveTo>
                      <a:cubicBezTo>
                        <a:pt x="407064" y="92363"/>
                        <a:pt x="398063" y="80238"/>
                        <a:pt x="390130" y="73891"/>
                      </a:cubicBezTo>
                      <a:cubicBezTo>
                        <a:pt x="387596" y="71864"/>
                        <a:pt x="383797" y="72263"/>
                        <a:pt x="380894" y="70812"/>
                      </a:cubicBezTo>
                      <a:cubicBezTo>
                        <a:pt x="377584" y="69157"/>
                        <a:pt x="375135" y="65920"/>
                        <a:pt x="371657" y="64655"/>
                      </a:cubicBezTo>
                      <a:cubicBezTo>
                        <a:pt x="363704" y="61763"/>
                        <a:pt x="355237" y="60550"/>
                        <a:pt x="347027" y="58497"/>
                      </a:cubicBezTo>
                      <a:cubicBezTo>
                        <a:pt x="318751" y="51427"/>
                        <a:pt x="338935" y="55682"/>
                        <a:pt x="285451" y="52339"/>
                      </a:cubicBezTo>
                      <a:cubicBezTo>
                        <a:pt x="282372" y="51313"/>
                        <a:pt x="278749" y="51288"/>
                        <a:pt x="276215" y="49261"/>
                      </a:cubicBezTo>
                      <a:cubicBezTo>
                        <a:pt x="255687" y="32839"/>
                        <a:pt x="285452" y="46182"/>
                        <a:pt x="260821" y="33867"/>
                      </a:cubicBezTo>
                      <a:cubicBezTo>
                        <a:pt x="257918" y="32416"/>
                        <a:pt x="254568" y="32066"/>
                        <a:pt x="251585" y="30788"/>
                      </a:cubicBezTo>
                      <a:cubicBezTo>
                        <a:pt x="247366" y="28980"/>
                        <a:pt x="243665" y="25949"/>
                        <a:pt x="239269" y="24630"/>
                      </a:cubicBezTo>
                      <a:cubicBezTo>
                        <a:pt x="233290" y="22836"/>
                        <a:pt x="226918" y="22776"/>
                        <a:pt x="220797" y="21552"/>
                      </a:cubicBezTo>
                      <a:cubicBezTo>
                        <a:pt x="216648" y="20722"/>
                        <a:pt x="212605" y="19425"/>
                        <a:pt x="208482" y="18473"/>
                      </a:cubicBezTo>
                      <a:cubicBezTo>
                        <a:pt x="199262" y="16345"/>
                        <a:pt x="189951" y="14610"/>
                        <a:pt x="180772" y="12315"/>
                      </a:cubicBezTo>
                      <a:cubicBezTo>
                        <a:pt x="177624" y="11528"/>
                        <a:pt x="174439" y="10687"/>
                        <a:pt x="171536" y="9236"/>
                      </a:cubicBezTo>
                      <a:cubicBezTo>
                        <a:pt x="168227" y="7581"/>
                        <a:pt x="165810" y="4249"/>
                        <a:pt x="162300" y="3079"/>
                      </a:cubicBezTo>
                      <a:cubicBezTo>
                        <a:pt x="156378" y="1105"/>
                        <a:pt x="149985" y="1026"/>
                        <a:pt x="143827" y="0"/>
                      </a:cubicBezTo>
                      <a:cubicBezTo>
                        <a:pt x="130486" y="1026"/>
                        <a:pt x="116955" y="613"/>
                        <a:pt x="103803" y="3079"/>
                      </a:cubicBezTo>
                      <a:cubicBezTo>
                        <a:pt x="100166" y="3761"/>
                        <a:pt x="97947" y="7733"/>
                        <a:pt x="94566" y="9236"/>
                      </a:cubicBezTo>
                      <a:cubicBezTo>
                        <a:pt x="79495" y="15934"/>
                        <a:pt x="77557" y="14340"/>
                        <a:pt x="63779" y="18473"/>
                      </a:cubicBezTo>
                      <a:cubicBezTo>
                        <a:pt x="57562" y="20338"/>
                        <a:pt x="51603" y="23056"/>
                        <a:pt x="45306" y="24630"/>
                      </a:cubicBezTo>
                      <a:cubicBezTo>
                        <a:pt x="41201" y="25656"/>
                        <a:pt x="37044" y="26493"/>
                        <a:pt x="32991" y="27709"/>
                      </a:cubicBezTo>
                      <a:cubicBezTo>
                        <a:pt x="26774" y="29574"/>
                        <a:pt x="14518" y="33867"/>
                        <a:pt x="14518" y="33867"/>
                      </a:cubicBezTo>
                      <a:cubicBezTo>
                        <a:pt x="11439" y="36946"/>
                        <a:pt x="7442" y="39323"/>
                        <a:pt x="5282" y="43103"/>
                      </a:cubicBezTo>
                      <a:cubicBezTo>
                        <a:pt x="3183" y="46777"/>
                        <a:pt x="2203" y="51187"/>
                        <a:pt x="2203" y="55418"/>
                      </a:cubicBezTo>
                      <a:cubicBezTo>
                        <a:pt x="2203" y="72895"/>
                        <a:pt x="-4412" y="93216"/>
                        <a:pt x="5282" y="107758"/>
                      </a:cubicBezTo>
                      <a:cubicBezTo>
                        <a:pt x="11570" y="117189"/>
                        <a:pt x="27859" y="109810"/>
                        <a:pt x="39148" y="110836"/>
                      </a:cubicBezTo>
                      <a:cubicBezTo>
                        <a:pt x="51470" y="119050"/>
                        <a:pt x="47210" y="117127"/>
                        <a:pt x="63779" y="123152"/>
                      </a:cubicBezTo>
                      <a:cubicBezTo>
                        <a:pt x="69879" y="125370"/>
                        <a:pt x="82251" y="129309"/>
                        <a:pt x="82251" y="129309"/>
                      </a:cubicBezTo>
                      <a:lnTo>
                        <a:pt x="457863" y="126230"/>
                      </a:lnTo>
                      <a:cubicBezTo>
                        <a:pt x="461561" y="126107"/>
                        <a:pt x="454595" y="119305"/>
                        <a:pt x="451706" y="116994"/>
                      </a:cubicBezTo>
                      <a:cubicBezTo>
                        <a:pt x="449172" y="114967"/>
                        <a:pt x="445372" y="115366"/>
                        <a:pt x="442469" y="113915"/>
                      </a:cubicBezTo>
                      <a:cubicBezTo>
                        <a:pt x="439160" y="112260"/>
                        <a:pt x="436312" y="109810"/>
                        <a:pt x="433233" y="107758"/>
                      </a:cubicBezTo>
                      <a:cubicBezTo>
                        <a:pt x="427075" y="98520"/>
                        <a:pt x="428103" y="97495"/>
                        <a:pt x="417839" y="92364"/>
                      </a:cubicBezTo>
                      <a:cubicBezTo>
                        <a:pt x="416921" y="91905"/>
                        <a:pt x="416300" y="98521"/>
                        <a:pt x="411682" y="954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Freeform: Shape 47">
                  <a:extLst>
                    <a:ext uri="{FF2B5EF4-FFF2-40B4-BE49-F238E27FC236}">
                      <a16:creationId xmlns:a16="http://schemas.microsoft.com/office/drawing/2014/main" id="{E1EEC0DF-7BEE-40EC-BED0-F69D60991388}"/>
                    </a:ext>
                  </a:extLst>
                </p:cNvPr>
                <p:cNvSpPr/>
                <p:nvPr/>
              </p:nvSpPr>
              <p:spPr>
                <a:xfrm>
                  <a:off x="4935961" y="3499782"/>
                  <a:ext cx="163216" cy="42082"/>
                </a:xfrm>
                <a:custGeom>
                  <a:avLst/>
                  <a:gdLst>
                    <a:gd name="connsiteX0" fmla="*/ 392955 w 395641"/>
                    <a:gd name="connsiteY0" fmla="*/ 27709 h 110836"/>
                    <a:gd name="connsiteX1" fmla="*/ 374482 w 395641"/>
                    <a:gd name="connsiteY1" fmla="*/ 24630 h 110836"/>
                    <a:gd name="connsiteX2" fmla="*/ 365246 w 395641"/>
                    <a:gd name="connsiteY2" fmla="*/ 21551 h 110836"/>
                    <a:gd name="connsiteX3" fmla="*/ 334458 w 395641"/>
                    <a:gd name="connsiteY3" fmla="*/ 15394 h 110836"/>
                    <a:gd name="connsiteX4" fmla="*/ 272882 w 395641"/>
                    <a:gd name="connsiteY4" fmla="*/ 12315 h 110836"/>
                    <a:gd name="connsiteX5" fmla="*/ 263646 w 395641"/>
                    <a:gd name="connsiteY5" fmla="*/ 15394 h 110836"/>
                    <a:gd name="connsiteX6" fmla="*/ 245173 w 395641"/>
                    <a:gd name="connsiteY6" fmla="*/ 27709 h 110836"/>
                    <a:gd name="connsiteX7" fmla="*/ 223622 w 395641"/>
                    <a:gd name="connsiteY7" fmla="*/ 24630 h 110836"/>
                    <a:gd name="connsiteX8" fmla="*/ 214385 w 395641"/>
                    <a:gd name="connsiteY8" fmla="*/ 18473 h 110836"/>
                    <a:gd name="connsiteX9" fmla="*/ 205149 w 395641"/>
                    <a:gd name="connsiteY9" fmla="*/ 15394 h 110836"/>
                    <a:gd name="connsiteX10" fmla="*/ 195913 w 395641"/>
                    <a:gd name="connsiteY10" fmla="*/ 9236 h 110836"/>
                    <a:gd name="connsiteX11" fmla="*/ 168203 w 395641"/>
                    <a:gd name="connsiteY11" fmla="*/ 0 h 110836"/>
                    <a:gd name="connsiteX12" fmla="*/ 131258 w 395641"/>
                    <a:gd name="connsiteY12" fmla="*/ 3079 h 110836"/>
                    <a:gd name="connsiteX13" fmla="*/ 118943 w 395641"/>
                    <a:gd name="connsiteY13" fmla="*/ 15394 h 110836"/>
                    <a:gd name="connsiteX14" fmla="*/ 100470 w 395641"/>
                    <a:gd name="connsiteY14" fmla="*/ 27709 h 110836"/>
                    <a:gd name="connsiteX15" fmla="*/ 45052 w 395641"/>
                    <a:gd name="connsiteY15" fmla="*/ 24630 h 110836"/>
                    <a:gd name="connsiteX16" fmla="*/ 14264 w 395641"/>
                    <a:gd name="connsiteY16" fmla="*/ 27709 h 110836"/>
                    <a:gd name="connsiteX17" fmla="*/ 29658 w 395641"/>
                    <a:gd name="connsiteY17" fmla="*/ 92364 h 110836"/>
                    <a:gd name="connsiteX18" fmla="*/ 38894 w 395641"/>
                    <a:gd name="connsiteY18" fmla="*/ 98521 h 110836"/>
                    <a:gd name="connsiteX19" fmla="*/ 60446 w 395641"/>
                    <a:gd name="connsiteY19" fmla="*/ 101600 h 110836"/>
                    <a:gd name="connsiteX20" fmla="*/ 81997 w 395641"/>
                    <a:gd name="connsiteY20" fmla="*/ 107758 h 110836"/>
                    <a:gd name="connsiteX21" fmla="*/ 94313 w 395641"/>
                    <a:gd name="connsiteY21" fmla="*/ 110836 h 110836"/>
                    <a:gd name="connsiteX22" fmla="*/ 137416 w 395641"/>
                    <a:gd name="connsiteY22" fmla="*/ 107758 h 110836"/>
                    <a:gd name="connsiteX23" fmla="*/ 146652 w 395641"/>
                    <a:gd name="connsiteY23" fmla="*/ 104679 h 110836"/>
                    <a:gd name="connsiteX24" fmla="*/ 331379 w 395641"/>
                    <a:gd name="connsiteY24" fmla="*/ 98521 h 110836"/>
                    <a:gd name="connsiteX25" fmla="*/ 352931 w 395641"/>
                    <a:gd name="connsiteY25" fmla="*/ 92364 h 110836"/>
                    <a:gd name="connsiteX26" fmla="*/ 374482 w 395641"/>
                    <a:gd name="connsiteY26" fmla="*/ 86206 h 110836"/>
                    <a:gd name="connsiteX27" fmla="*/ 380640 w 395641"/>
                    <a:gd name="connsiteY27" fmla="*/ 76970 h 110836"/>
                    <a:gd name="connsiteX28" fmla="*/ 389876 w 395641"/>
                    <a:gd name="connsiteY28" fmla="*/ 67733 h 110836"/>
                    <a:gd name="connsiteX29" fmla="*/ 392955 w 395641"/>
                    <a:gd name="connsiteY29" fmla="*/ 55418 h 110836"/>
                    <a:gd name="connsiteX30" fmla="*/ 392955 w 395641"/>
                    <a:gd name="connsiteY30" fmla="*/ 27709 h 11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5641" h="110836">
                      <a:moveTo>
                        <a:pt x="392955" y="27709"/>
                      </a:moveTo>
                      <a:cubicBezTo>
                        <a:pt x="389876" y="22578"/>
                        <a:pt x="380576" y="25984"/>
                        <a:pt x="374482" y="24630"/>
                      </a:cubicBezTo>
                      <a:cubicBezTo>
                        <a:pt x="371314" y="23926"/>
                        <a:pt x="368408" y="22281"/>
                        <a:pt x="365246" y="21551"/>
                      </a:cubicBezTo>
                      <a:cubicBezTo>
                        <a:pt x="355048" y="19198"/>
                        <a:pt x="334458" y="15394"/>
                        <a:pt x="334458" y="15394"/>
                      </a:cubicBezTo>
                      <a:cubicBezTo>
                        <a:pt x="308489" y="2408"/>
                        <a:pt x="322920" y="7048"/>
                        <a:pt x="272882" y="12315"/>
                      </a:cubicBezTo>
                      <a:cubicBezTo>
                        <a:pt x="269655" y="12655"/>
                        <a:pt x="266483" y="13818"/>
                        <a:pt x="263646" y="15394"/>
                      </a:cubicBezTo>
                      <a:cubicBezTo>
                        <a:pt x="257177" y="18988"/>
                        <a:pt x="245173" y="27709"/>
                        <a:pt x="245173" y="27709"/>
                      </a:cubicBezTo>
                      <a:cubicBezTo>
                        <a:pt x="237989" y="26683"/>
                        <a:pt x="230573" y="26715"/>
                        <a:pt x="223622" y="24630"/>
                      </a:cubicBezTo>
                      <a:cubicBezTo>
                        <a:pt x="220078" y="23567"/>
                        <a:pt x="217695" y="20128"/>
                        <a:pt x="214385" y="18473"/>
                      </a:cubicBezTo>
                      <a:cubicBezTo>
                        <a:pt x="211482" y="17022"/>
                        <a:pt x="208052" y="16845"/>
                        <a:pt x="205149" y="15394"/>
                      </a:cubicBezTo>
                      <a:cubicBezTo>
                        <a:pt x="201839" y="13739"/>
                        <a:pt x="199329" y="10659"/>
                        <a:pt x="195913" y="9236"/>
                      </a:cubicBezTo>
                      <a:cubicBezTo>
                        <a:pt x="186926" y="5491"/>
                        <a:pt x="168203" y="0"/>
                        <a:pt x="168203" y="0"/>
                      </a:cubicBezTo>
                      <a:cubicBezTo>
                        <a:pt x="155888" y="1026"/>
                        <a:pt x="143053" y="-607"/>
                        <a:pt x="131258" y="3079"/>
                      </a:cubicBezTo>
                      <a:cubicBezTo>
                        <a:pt x="125717" y="4811"/>
                        <a:pt x="123476" y="11767"/>
                        <a:pt x="118943" y="15394"/>
                      </a:cubicBezTo>
                      <a:cubicBezTo>
                        <a:pt x="113164" y="20017"/>
                        <a:pt x="100470" y="27709"/>
                        <a:pt x="100470" y="27709"/>
                      </a:cubicBezTo>
                      <a:cubicBezTo>
                        <a:pt x="81997" y="26683"/>
                        <a:pt x="63553" y="24630"/>
                        <a:pt x="45052" y="24630"/>
                      </a:cubicBezTo>
                      <a:cubicBezTo>
                        <a:pt x="34738" y="24630"/>
                        <a:pt x="17936" y="18071"/>
                        <a:pt x="14264" y="27709"/>
                      </a:cubicBezTo>
                      <a:cubicBezTo>
                        <a:pt x="-15199" y="105051"/>
                        <a:pt x="6508" y="80789"/>
                        <a:pt x="29658" y="92364"/>
                      </a:cubicBezTo>
                      <a:cubicBezTo>
                        <a:pt x="32967" y="94019"/>
                        <a:pt x="35350" y="97458"/>
                        <a:pt x="38894" y="98521"/>
                      </a:cubicBezTo>
                      <a:cubicBezTo>
                        <a:pt x="45845" y="100606"/>
                        <a:pt x="53306" y="100302"/>
                        <a:pt x="60446" y="101600"/>
                      </a:cubicBezTo>
                      <a:cubicBezTo>
                        <a:pt x="73689" y="104008"/>
                        <a:pt x="70450" y="104459"/>
                        <a:pt x="81997" y="107758"/>
                      </a:cubicBezTo>
                      <a:cubicBezTo>
                        <a:pt x="86066" y="108920"/>
                        <a:pt x="90208" y="109810"/>
                        <a:pt x="94313" y="110836"/>
                      </a:cubicBezTo>
                      <a:cubicBezTo>
                        <a:pt x="108681" y="109810"/>
                        <a:pt x="123110" y="109441"/>
                        <a:pt x="137416" y="107758"/>
                      </a:cubicBezTo>
                      <a:cubicBezTo>
                        <a:pt x="140639" y="107379"/>
                        <a:pt x="143418" y="104949"/>
                        <a:pt x="146652" y="104679"/>
                      </a:cubicBezTo>
                      <a:cubicBezTo>
                        <a:pt x="186517" y="101357"/>
                        <a:pt x="309949" y="99071"/>
                        <a:pt x="331379" y="98521"/>
                      </a:cubicBezTo>
                      <a:cubicBezTo>
                        <a:pt x="369877" y="88896"/>
                        <a:pt x="322013" y="101197"/>
                        <a:pt x="352931" y="92364"/>
                      </a:cubicBezTo>
                      <a:cubicBezTo>
                        <a:pt x="379958" y="84643"/>
                        <a:pt x="352363" y="93580"/>
                        <a:pt x="374482" y="86206"/>
                      </a:cubicBezTo>
                      <a:cubicBezTo>
                        <a:pt x="376535" y="83127"/>
                        <a:pt x="378271" y="79813"/>
                        <a:pt x="380640" y="76970"/>
                      </a:cubicBezTo>
                      <a:cubicBezTo>
                        <a:pt x="383427" y="73625"/>
                        <a:pt x="387716" y="71513"/>
                        <a:pt x="389876" y="67733"/>
                      </a:cubicBezTo>
                      <a:cubicBezTo>
                        <a:pt x="391975" y="64059"/>
                        <a:pt x="391792" y="59487"/>
                        <a:pt x="392955" y="55418"/>
                      </a:cubicBezTo>
                      <a:cubicBezTo>
                        <a:pt x="397008" y="41235"/>
                        <a:pt x="396034" y="32840"/>
                        <a:pt x="392955" y="2770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Freeform: Shape 48">
                  <a:extLst>
                    <a:ext uri="{FF2B5EF4-FFF2-40B4-BE49-F238E27FC236}">
                      <a16:creationId xmlns:a16="http://schemas.microsoft.com/office/drawing/2014/main" id="{6D8662AC-5290-49BE-8438-45DDA9924BE8}"/>
                    </a:ext>
                  </a:extLst>
                </p:cNvPr>
                <p:cNvSpPr/>
                <p:nvPr/>
              </p:nvSpPr>
              <p:spPr>
                <a:xfrm>
                  <a:off x="4949466" y="3564075"/>
                  <a:ext cx="158221" cy="49096"/>
                </a:xfrm>
                <a:custGeom>
                  <a:avLst/>
                  <a:gdLst>
                    <a:gd name="connsiteX0" fmla="*/ 375612 w 383534"/>
                    <a:gd name="connsiteY0" fmla="*/ 21552 h 129309"/>
                    <a:gd name="connsiteX1" fmla="*/ 314036 w 383534"/>
                    <a:gd name="connsiteY1" fmla="*/ 15394 h 129309"/>
                    <a:gd name="connsiteX2" fmla="*/ 298642 w 383534"/>
                    <a:gd name="connsiteY2" fmla="*/ 12315 h 129309"/>
                    <a:gd name="connsiteX3" fmla="*/ 277091 w 383534"/>
                    <a:gd name="connsiteY3" fmla="*/ 9237 h 129309"/>
                    <a:gd name="connsiteX4" fmla="*/ 224751 w 383534"/>
                    <a:gd name="connsiteY4" fmla="*/ 12315 h 129309"/>
                    <a:gd name="connsiteX5" fmla="*/ 212436 w 383534"/>
                    <a:gd name="connsiteY5" fmla="*/ 18473 h 129309"/>
                    <a:gd name="connsiteX6" fmla="*/ 190885 w 383534"/>
                    <a:gd name="connsiteY6" fmla="*/ 24631 h 129309"/>
                    <a:gd name="connsiteX7" fmla="*/ 123151 w 383534"/>
                    <a:gd name="connsiteY7" fmla="*/ 21552 h 129309"/>
                    <a:gd name="connsiteX8" fmla="*/ 110836 w 383534"/>
                    <a:gd name="connsiteY8" fmla="*/ 18473 h 129309"/>
                    <a:gd name="connsiteX9" fmla="*/ 80048 w 383534"/>
                    <a:gd name="connsiteY9" fmla="*/ 6158 h 129309"/>
                    <a:gd name="connsiteX10" fmla="*/ 61576 w 383534"/>
                    <a:gd name="connsiteY10" fmla="*/ 0 h 129309"/>
                    <a:gd name="connsiteX11" fmla="*/ 43103 w 383534"/>
                    <a:gd name="connsiteY11" fmla="*/ 3079 h 129309"/>
                    <a:gd name="connsiteX12" fmla="*/ 24630 w 383534"/>
                    <a:gd name="connsiteY12" fmla="*/ 18473 h 129309"/>
                    <a:gd name="connsiteX13" fmla="*/ 15394 w 383534"/>
                    <a:gd name="connsiteY13" fmla="*/ 24631 h 129309"/>
                    <a:gd name="connsiteX14" fmla="*/ 9236 w 383534"/>
                    <a:gd name="connsiteY14" fmla="*/ 33867 h 129309"/>
                    <a:gd name="connsiteX15" fmla="*/ 6157 w 383534"/>
                    <a:gd name="connsiteY15" fmla="*/ 46182 h 129309"/>
                    <a:gd name="connsiteX16" fmla="*/ 0 w 383534"/>
                    <a:gd name="connsiteY16" fmla="*/ 67734 h 129309"/>
                    <a:gd name="connsiteX17" fmla="*/ 3079 w 383534"/>
                    <a:gd name="connsiteY17" fmla="*/ 110837 h 129309"/>
                    <a:gd name="connsiteX18" fmla="*/ 12315 w 383534"/>
                    <a:gd name="connsiteY18" fmla="*/ 120073 h 129309"/>
                    <a:gd name="connsiteX19" fmla="*/ 24630 w 383534"/>
                    <a:gd name="connsiteY19" fmla="*/ 123152 h 129309"/>
                    <a:gd name="connsiteX20" fmla="*/ 55418 w 383534"/>
                    <a:gd name="connsiteY20" fmla="*/ 129309 h 129309"/>
                    <a:gd name="connsiteX21" fmla="*/ 123151 w 383534"/>
                    <a:gd name="connsiteY21" fmla="*/ 126231 h 129309"/>
                    <a:gd name="connsiteX22" fmla="*/ 150860 w 383534"/>
                    <a:gd name="connsiteY22" fmla="*/ 120073 h 129309"/>
                    <a:gd name="connsiteX23" fmla="*/ 240145 w 383534"/>
                    <a:gd name="connsiteY23" fmla="*/ 116994 h 129309"/>
                    <a:gd name="connsiteX24" fmla="*/ 286327 w 383534"/>
                    <a:gd name="connsiteY24" fmla="*/ 110837 h 129309"/>
                    <a:gd name="connsiteX25" fmla="*/ 295563 w 383534"/>
                    <a:gd name="connsiteY25" fmla="*/ 107758 h 129309"/>
                    <a:gd name="connsiteX26" fmla="*/ 323272 w 383534"/>
                    <a:gd name="connsiteY26" fmla="*/ 89285 h 129309"/>
                    <a:gd name="connsiteX27" fmla="*/ 332509 w 383534"/>
                    <a:gd name="connsiteY27" fmla="*/ 83128 h 129309"/>
                    <a:gd name="connsiteX28" fmla="*/ 347903 w 383534"/>
                    <a:gd name="connsiteY28" fmla="*/ 73891 h 129309"/>
                    <a:gd name="connsiteX29" fmla="*/ 375612 w 383534"/>
                    <a:gd name="connsiteY29" fmla="*/ 58497 h 129309"/>
                    <a:gd name="connsiteX30" fmla="*/ 375612 w 383534"/>
                    <a:gd name="connsiteY30" fmla="*/ 2155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3534" h="129309">
                      <a:moveTo>
                        <a:pt x="375612" y="21552"/>
                      </a:moveTo>
                      <a:cubicBezTo>
                        <a:pt x="365349" y="14368"/>
                        <a:pt x="334517" y="17852"/>
                        <a:pt x="314036" y="15394"/>
                      </a:cubicBezTo>
                      <a:cubicBezTo>
                        <a:pt x="308840" y="14770"/>
                        <a:pt x="303804" y="13175"/>
                        <a:pt x="298642" y="12315"/>
                      </a:cubicBezTo>
                      <a:cubicBezTo>
                        <a:pt x="291484" y="11122"/>
                        <a:pt x="284275" y="10263"/>
                        <a:pt x="277091" y="9237"/>
                      </a:cubicBezTo>
                      <a:cubicBezTo>
                        <a:pt x="259644" y="10263"/>
                        <a:pt x="242052" y="9844"/>
                        <a:pt x="224751" y="12315"/>
                      </a:cubicBezTo>
                      <a:cubicBezTo>
                        <a:pt x="220208" y="12964"/>
                        <a:pt x="216654" y="16665"/>
                        <a:pt x="212436" y="18473"/>
                      </a:cubicBezTo>
                      <a:cubicBezTo>
                        <a:pt x="206252" y="21123"/>
                        <a:pt x="197135" y="23068"/>
                        <a:pt x="190885" y="24631"/>
                      </a:cubicBezTo>
                      <a:cubicBezTo>
                        <a:pt x="168307" y="23605"/>
                        <a:pt x="145686" y="23286"/>
                        <a:pt x="123151" y="21552"/>
                      </a:cubicBezTo>
                      <a:cubicBezTo>
                        <a:pt x="118932" y="21227"/>
                        <a:pt x="114703" y="20192"/>
                        <a:pt x="110836" y="18473"/>
                      </a:cubicBezTo>
                      <a:cubicBezTo>
                        <a:pt x="62643" y="-2946"/>
                        <a:pt x="126068" y="18710"/>
                        <a:pt x="80048" y="6158"/>
                      </a:cubicBezTo>
                      <a:cubicBezTo>
                        <a:pt x="73786" y="4450"/>
                        <a:pt x="61576" y="0"/>
                        <a:pt x="61576" y="0"/>
                      </a:cubicBezTo>
                      <a:cubicBezTo>
                        <a:pt x="55418" y="1026"/>
                        <a:pt x="49025" y="1105"/>
                        <a:pt x="43103" y="3079"/>
                      </a:cubicBezTo>
                      <a:cubicBezTo>
                        <a:pt x="35459" y="5627"/>
                        <a:pt x="30346" y="13709"/>
                        <a:pt x="24630" y="18473"/>
                      </a:cubicBezTo>
                      <a:cubicBezTo>
                        <a:pt x="21787" y="20842"/>
                        <a:pt x="18473" y="22578"/>
                        <a:pt x="15394" y="24631"/>
                      </a:cubicBezTo>
                      <a:cubicBezTo>
                        <a:pt x="13341" y="27710"/>
                        <a:pt x="10694" y="30466"/>
                        <a:pt x="9236" y="33867"/>
                      </a:cubicBezTo>
                      <a:cubicBezTo>
                        <a:pt x="7569" y="37756"/>
                        <a:pt x="7319" y="42113"/>
                        <a:pt x="6157" y="46182"/>
                      </a:cubicBezTo>
                      <a:cubicBezTo>
                        <a:pt x="-2673" y="77091"/>
                        <a:pt x="9623" y="29244"/>
                        <a:pt x="0" y="67734"/>
                      </a:cubicBezTo>
                      <a:cubicBezTo>
                        <a:pt x="1026" y="82102"/>
                        <a:pt x="-220" y="96816"/>
                        <a:pt x="3079" y="110837"/>
                      </a:cubicBezTo>
                      <a:cubicBezTo>
                        <a:pt x="4076" y="115075"/>
                        <a:pt x="8535" y="117913"/>
                        <a:pt x="12315" y="120073"/>
                      </a:cubicBezTo>
                      <a:cubicBezTo>
                        <a:pt x="15989" y="122172"/>
                        <a:pt x="20493" y="122265"/>
                        <a:pt x="24630" y="123152"/>
                      </a:cubicBezTo>
                      <a:cubicBezTo>
                        <a:pt x="34864" y="125345"/>
                        <a:pt x="45155" y="127257"/>
                        <a:pt x="55418" y="129309"/>
                      </a:cubicBezTo>
                      <a:cubicBezTo>
                        <a:pt x="77996" y="128283"/>
                        <a:pt x="100655" y="128408"/>
                        <a:pt x="123151" y="126231"/>
                      </a:cubicBezTo>
                      <a:cubicBezTo>
                        <a:pt x="132569" y="125320"/>
                        <a:pt x="141428" y="120818"/>
                        <a:pt x="150860" y="120073"/>
                      </a:cubicBezTo>
                      <a:cubicBezTo>
                        <a:pt x="180547" y="117729"/>
                        <a:pt x="210383" y="118020"/>
                        <a:pt x="240145" y="116994"/>
                      </a:cubicBezTo>
                      <a:cubicBezTo>
                        <a:pt x="266761" y="114574"/>
                        <a:pt x="267294" y="116275"/>
                        <a:pt x="286327" y="110837"/>
                      </a:cubicBezTo>
                      <a:cubicBezTo>
                        <a:pt x="289447" y="109946"/>
                        <a:pt x="292726" y="109334"/>
                        <a:pt x="295563" y="107758"/>
                      </a:cubicBezTo>
                      <a:cubicBezTo>
                        <a:pt x="295588" y="107744"/>
                        <a:pt x="318642" y="92372"/>
                        <a:pt x="323272" y="89285"/>
                      </a:cubicBezTo>
                      <a:cubicBezTo>
                        <a:pt x="326351" y="87232"/>
                        <a:pt x="329371" y="85089"/>
                        <a:pt x="332509" y="83128"/>
                      </a:cubicBezTo>
                      <a:cubicBezTo>
                        <a:pt x="337584" y="79956"/>
                        <a:pt x="342924" y="77210"/>
                        <a:pt x="347903" y="73891"/>
                      </a:cubicBezTo>
                      <a:cubicBezTo>
                        <a:pt x="369076" y="59776"/>
                        <a:pt x="359355" y="63916"/>
                        <a:pt x="375612" y="58497"/>
                      </a:cubicBezTo>
                      <a:cubicBezTo>
                        <a:pt x="386471" y="47638"/>
                        <a:pt x="385875" y="28736"/>
                        <a:pt x="375612"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Freeform: Shape 49">
                  <a:extLst>
                    <a:ext uri="{FF2B5EF4-FFF2-40B4-BE49-F238E27FC236}">
                      <a16:creationId xmlns:a16="http://schemas.microsoft.com/office/drawing/2014/main" id="{C4ECF878-4F93-430E-B70F-5EAA8D76ABC8}"/>
                    </a:ext>
                  </a:extLst>
                </p:cNvPr>
                <p:cNvSpPr/>
                <p:nvPr/>
              </p:nvSpPr>
              <p:spPr>
                <a:xfrm>
                  <a:off x="4967247" y="3626030"/>
                  <a:ext cx="174484" cy="60786"/>
                </a:xfrm>
                <a:custGeom>
                  <a:avLst/>
                  <a:gdLst>
                    <a:gd name="connsiteX0" fmla="*/ 418715 w 422957"/>
                    <a:gd name="connsiteY0" fmla="*/ 33867 h 160097"/>
                    <a:gd name="connsiteX1" fmla="*/ 403321 w 422957"/>
                    <a:gd name="connsiteY1" fmla="*/ 21552 h 160097"/>
                    <a:gd name="connsiteX2" fmla="*/ 394085 w 422957"/>
                    <a:gd name="connsiteY2" fmla="*/ 12315 h 160097"/>
                    <a:gd name="connsiteX3" fmla="*/ 384848 w 422957"/>
                    <a:gd name="connsiteY3" fmla="*/ 9236 h 160097"/>
                    <a:gd name="connsiteX4" fmla="*/ 357139 w 422957"/>
                    <a:gd name="connsiteY4" fmla="*/ 0 h 160097"/>
                    <a:gd name="connsiteX5" fmla="*/ 335588 w 422957"/>
                    <a:gd name="connsiteY5" fmla="*/ 6158 h 160097"/>
                    <a:gd name="connsiteX6" fmla="*/ 326351 w 422957"/>
                    <a:gd name="connsiteY6" fmla="*/ 18473 h 160097"/>
                    <a:gd name="connsiteX7" fmla="*/ 323273 w 422957"/>
                    <a:gd name="connsiteY7" fmla="*/ 27709 h 160097"/>
                    <a:gd name="connsiteX8" fmla="*/ 310957 w 422957"/>
                    <a:gd name="connsiteY8" fmla="*/ 30788 h 160097"/>
                    <a:gd name="connsiteX9" fmla="*/ 246303 w 422957"/>
                    <a:gd name="connsiteY9" fmla="*/ 27709 h 160097"/>
                    <a:gd name="connsiteX10" fmla="*/ 237066 w 422957"/>
                    <a:gd name="connsiteY10" fmla="*/ 24630 h 160097"/>
                    <a:gd name="connsiteX11" fmla="*/ 157018 w 422957"/>
                    <a:gd name="connsiteY11" fmla="*/ 18473 h 160097"/>
                    <a:gd name="connsiteX12" fmla="*/ 132388 w 422957"/>
                    <a:gd name="connsiteY12" fmla="*/ 12315 h 160097"/>
                    <a:gd name="connsiteX13" fmla="*/ 123151 w 422957"/>
                    <a:gd name="connsiteY13" fmla="*/ 18473 h 160097"/>
                    <a:gd name="connsiteX14" fmla="*/ 116994 w 422957"/>
                    <a:gd name="connsiteY14" fmla="*/ 30788 h 160097"/>
                    <a:gd name="connsiteX15" fmla="*/ 113915 w 422957"/>
                    <a:gd name="connsiteY15" fmla="*/ 43103 h 160097"/>
                    <a:gd name="connsiteX16" fmla="*/ 98521 w 422957"/>
                    <a:gd name="connsiteY16" fmla="*/ 58497 h 160097"/>
                    <a:gd name="connsiteX17" fmla="*/ 27709 w 422957"/>
                    <a:gd name="connsiteY17" fmla="*/ 64655 h 160097"/>
                    <a:gd name="connsiteX18" fmla="*/ 18473 w 422957"/>
                    <a:gd name="connsiteY18" fmla="*/ 70812 h 160097"/>
                    <a:gd name="connsiteX19" fmla="*/ 15394 w 422957"/>
                    <a:gd name="connsiteY19" fmla="*/ 80049 h 160097"/>
                    <a:gd name="connsiteX20" fmla="*/ 9236 w 422957"/>
                    <a:gd name="connsiteY20" fmla="*/ 89285 h 160097"/>
                    <a:gd name="connsiteX21" fmla="*/ 6157 w 422957"/>
                    <a:gd name="connsiteY21" fmla="*/ 98521 h 160097"/>
                    <a:gd name="connsiteX22" fmla="*/ 0 w 422957"/>
                    <a:gd name="connsiteY22" fmla="*/ 120073 h 160097"/>
                    <a:gd name="connsiteX23" fmla="*/ 3079 w 422957"/>
                    <a:gd name="connsiteY23" fmla="*/ 150861 h 160097"/>
                    <a:gd name="connsiteX24" fmla="*/ 15394 w 422957"/>
                    <a:gd name="connsiteY24" fmla="*/ 153939 h 160097"/>
                    <a:gd name="connsiteX25" fmla="*/ 43103 w 422957"/>
                    <a:gd name="connsiteY25" fmla="*/ 160097 h 160097"/>
                    <a:gd name="connsiteX26" fmla="*/ 110836 w 422957"/>
                    <a:gd name="connsiteY26" fmla="*/ 157018 h 160097"/>
                    <a:gd name="connsiteX27" fmla="*/ 141624 w 422957"/>
                    <a:gd name="connsiteY27" fmla="*/ 150861 h 160097"/>
                    <a:gd name="connsiteX28" fmla="*/ 157018 w 422957"/>
                    <a:gd name="connsiteY28" fmla="*/ 147782 h 160097"/>
                    <a:gd name="connsiteX29" fmla="*/ 181648 w 422957"/>
                    <a:gd name="connsiteY29" fmla="*/ 135467 h 160097"/>
                    <a:gd name="connsiteX30" fmla="*/ 190885 w 422957"/>
                    <a:gd name="connsiteY30" fmla="*/ 132388 h 160097"/>
                    <a:gd name="connsiteX31" fmla="*/ 203200 w 422957"/>
                    <a:gd name="connsiteY31" fmla="*/ 129309 h 160097"/>
                    <a:gd name="connsiteX32" fmla="*/ 227830 w 422957"/>
                    <a:gd name="connsiteY32" fmla="*/ 116994 h 160097"/>
                    <a:gd name="connsiteX33" fmla="*/ 246303 w 422957"/>
                    <a:gd name="connsiteY33" fmla="*/ 107758 h 160097"/>
                    <a:gd name="connsiteX34" fmla="*/ 323273 w 422957"/>
                    <a:gd name="connsiteY34" fmla="*/ 110836 h 160097"/>
                    <a:gd name="connsiteX35" fmla="*/ 335588 w 422957"/>
                    <a:gd name="connsiteY35" fmla="*/ 113915 h 160097"/>
                    <a:gd name="connsiteX36" fmla="*/ 391006 w 422957"/>
                    <a:gd name="connsiteY36" fmla="*/ 110836 h 160097"/>
                    <a:gd name="connsiteX37" fmla="*/ 418715 w 422957"/>
                    <a:gd name="connsiteY37" fmla="*/ 89285 h 160097"/>
                    <a:gd name="connsiteX38" fmla="*/ 418715 w 422957"/>
                    <a:gd name="connsiteY38" fmla="*/ 33867 h 16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22957" h="160097">
                      <a:moveTo>
                        <a:pt x="418715" y="33867"/>
                      </a:moveTo>
                      <a:cubicBezTo>
                        <a:pt x="416149" y="22578"/>
                        <a:pt x="408266" y="25879"/>
                        <a:pt x="403321" y="21552"/>
                      </a:cubicBezTo>
                      <a:cubicBezTo>
                        <a:pt x="400044" y="18685"/>
                        <a:pt x="397708" y="14730"/>
                        <a:pt x="394085" y="12315"/>
                      </a:cubicBezTo>
                      <a:cubicBezTo>
                        <a:pt x="391385" y="10515"/>
                        <a:pt x="387831" y="10514"/>
                        <a:pt x="384848" y="9236"/>
                      </a:cubicBezTo>
                      <a:cubicBezTo>
                        <a:pt x="362541" y="-323"/>
                        <a:pt x="383089" y="5190"/>
                        <a:pt x="357139" y="0"/>
                      </a:cubicBezTo>
                      <a:cubicBezTo>
                        <a:pt x="349955" y="2053"/>
                        <a:pt x="341994" y="2314"/>
                        <a:pt x="335588" y="6158"/>
                      </a:cubicBezTo>
                      <a:cubicBezTo>
                        <a:pt x="331188" y="8798"/>
                        <a:pt x="328897" y="14018"/>
                        <a:pt x="326351" y="18473"/>
                      </a:cubicBezTo>
                      <a:cubicBezTo>
                        <a:pt x="324741" y="21291"/>
                        <a:pt x="325807" y="25682"/>
                        <a:pt x="323273" y="27709"/>
                      </a:cubicBezTo>
                      <a:cubicBezTo>
                        <a:pt x="319969" y="30352"/>
                        <a:pt x="315062" y="29762"/>
                        <a:pt x="310957" y="30788"/>
                      </a:cubicBezTo>
                      <a:cubicBezTo>
                        <a:pt x="289406" y="29762"/>
                        <a:pt x="267804" y="29501"/>
                        <a:pt x="246303" y="27709"/>
                      </a:cubicBezTo>
                      <a:cubicBezTo>
                        <a:pt x="243069" y="27439"/>
                        <a:pt x="240294" y="24964"/>
                        <a:pt x="237066" y="24630"/>
                      </a:cubicBezTo>
                      <a:cubicBezTo>
                        <a:pt x="210447" y="21876"/>
                        <a:pt x="183701" y="20525"/>
                        <a:pt x="157018" y="18473"/>
                      </a:cubicBezTo>
                      <a:cubicBezTo>
                        <a:pt x="150986" y="16462"/>
                        <a:pt x="137792" y="11639"/>
                        <a:pt x="132388" y="12315"/>
                      </a:cubicBezTo>
                      <a:cubicBezTo>
                        <a:pt x="128716" y="12774"/>
                        <a:pt x="126230" y="16420"/>
                        <a:pt x="123151" y="18473"/>
                      </a:cubicBezTo>
                      <a:cubicBezTo>
                        <a:pt x="121099" y="22578"/>
                        <a:pt x="118605" y="26491"/>
                        <a:pt x="116994" y="30788"/>
                      </a:cubicBezTo>
                      <a:cubicBezTo>
                        <a:pt x="115508" y="34750"/>
                        <a:pt x="115582" y="39214"/>
                        <a:pt x="113915" y="43103"/>
                      </a:cubicBezTo>
                      <a:cubicBezTo>
                        <a:pt x="111742" y="48173"/>
                        <a:pt x="104798" y="57531"/>
                        <a:pt x="98521" y="58497"/>
                      </a:cubicBezTo>
                      <a:cubicBezTo>
                        <a:pt x="75103" y="62100"/>
                        <a:pt x="51313" y="62602"/>
                        <a:pt x="27709" y="64655"/>
                      </a:cubicBezTo>
                      <a:cubicBezTo>
                        <a:pt x="24630" y="66707"/>
                        <a:pt x="20784" y="67923"/>
                        <a:pt x="18473" y="70812"/>
                      </a:cubicBezTo>
                      <a:cubicBezTo>
                        <a:pt x="16446" y="73346"/>
                        <a:pt x="16846" y="77146"/>
                        <a:pt x="15394" y="80049"/>
                      </a:cubicBezTo>
                      <a:cubicBezTo>
                        <a:pt x="13739" y="83359"/>
                        <a:pt x="10891" y="85975"/>
                        <a:pt x="9236" y="89285"/>
                      </a:cubicBezTo>
                      <a:cubicBezTo>
                        <a:pt x="7785" y="92188"/>
                        <a:pt x="7089" y="95413"/>
                        <a:pt x="6157" y="98521"/>
                      </a:cubicBezTo>
                      <a:cubicBezTo>
                        <a:pt x="4010" y="105677"/>
                        <a:pt x="2052" y="112889"/>
                        <a:pt x="0" y="120073"/>
                      </a:cubicBezTo>
                      <a:cubicBezTo>
                        <a:pt x="1026" y="130336"/>
                        <a:pt x="-1189" y="141472"/>
                        <a:pt x="3079" y="150861"/>
                      </a:cubicBezTo>
                      <a:cubicBezTo>
                        <a:pt x="4830" y="154713"/>
                        <a:pt x="11326" y="152777"/>
                        <a:pt x="15394" y="153939"/>
                      </a:cubicBezTo>
                      <a:cubicBezTo>
                        <a:pt x="36624" y="160004"/>
                        <a:pt x="9749" y="154538"/>
                        <a:pt x="43103" y="160097"/>
                      </a:cubicBezTo>
                      <a:cubicBezTo>
                        <a:pt x="65681" y="159071"/>
                        <a:pt x="88334" y="159128"/>
                        <a:pt x="110836" y="157018"/>
                      </a:cubicBezTo>
                      <a:cubicBezTo>
                        <a:pt x="121256" y="156041"/>
                        <a:pt x="131361" y="152913"/>
                        <a:pt x="141624" y="150861"/>
                      </a:cubicBezTo>
                      <a:lnTo>
                        <a:pt x="157018" y="147782"/>
                      </a:lnTo>
                      <a:cubicBezTo>
                        <a:pt x="165228" y="143677"/>
                        <a:pt x="172940" y="138370"/>
                        <a:pt x="181648" y="135467"/>
                      </a:cubicBezTo>
                      <a:cubicBezTo>
                        <a:pt x="184727" y="134441"/>
                        <a:pt x="187764" y="133280"/>
                        <a:pt x="190885" y="132388"/>
                      </a:cubicBezTo>
                      <a:cubicBezTo>
                        <a:pt x="194954" y="131226"/>
                        <a:pt x="199294" y="130936"/>
                        <a:pt x="203200" y="129309"/>
                      </a:cubicBezTo>
                      <a:cubicBezTo>
                        <a:pt x="211673" y="125779"/>
                        <a:pt x="219122" y="119897"/>
                        <a:pt x="227830" y="116994"/>
                      </a:cubicBezTo>
                      <a:cubicBezTo>
                        <a:pt x="240576" y="112745"/>
                        <a:pt x="234366" y="115715"/>
                        <a:pt x="246303" y="107758"/>
                      </a:cubicBezTo>
                      <a:cubicBezTo>
                        <a:pt x="271960" y="108784"/>
                        <a:pt x="297657" y="109070"/>
                        <a:pt x="323273" y="110836"/>
                      </a:cubicBezTo>
                      <a:cubicBezTo>
                        <a:pt x="327494" y="111127"/>
                        <a:pt x="331357" y="113915"/>
                        <a:pt x="335588" y="113915"/>
                      </a:cubicBezTo>
                      <a:cubicBezTo>
                        <a:pt x="354089" y="113915"/>
                        <a:pt x="372533" y="111862"/>
                        <a:pt x="391006" y="110836"/>
                      </a:cubicBezTo>
                      <a:cubicBezTo>
                        <a:pt x="413102" y="96106"/>
                        <a:pt x="404246" y="103754"/>
                        <a:pt x="418715" y="89285"/>
                      </a:cubicBezTo>
                      <a:cubicBezTo>
                        <a:pt x="426820" y="64970"/>
                        <a:pt x="421281" y="45156"/>
                        <a:pt x="418715" y="3386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Freeform: Shape 50">
                  <a:extLst>
                    <a:ext uri="{FF2B5EF4-FFF2-40B4-BE49-F238E27FC236}">
                      <a16:creationId xmlns:a16="http://schemas.microsoft.com/office/drawing/2014/main" id="{910BE625-B551-4D16-93DE-561F6D8739BD}"/>
                    </a:ext>
                  </a:extLst>
                </p:cNvPr>
                <p:cNvSpPr/>
                <p:nvPr/>
              </p:nvSpPr>
              <p:spPr>
                <a:xfrm>
                  <a:off x="5001540" y="3686815"/>
                  <a:ext cx="156767" cy="78320"/>
                </a:xfrm>
                <a:custGeom>
                  <a:avLst/>
                  <a:gdLst>
                    <a:gd name="connsiteX0" fmla="*/ 369455 w 380009"/>
                    <a:gd name="connsiteY0" fmla="*/ 52339 h 206279"/>
                    <a:gd name="connsiteX1" fmla="*/ 366376 w 380009"/>
                    <a:gd name="connsiteY1" fmla="*/ 21552 h 206279"/>
                    <a:gd name="connsiteX2" fmla="*/ 363297 w 380009"/>
                    <a:gd name="connsiteY2" fmla="*/ 6158 h 206279"/>
                    <a:gd name="connsiteX3" fmla="*/ 354061 w 380009"/>
                    <a:gd name="connsiteY3" fmla="*/ 0 h 206279"/>
                    <a:gd name="connsiteX4" fmla="*/ 332509 w 380009"/>
                    <a:gd name="connsiteY4" fmla="*/ 9236 h 206279"/>
                    <a:gd name="connsiteX5" fmla="*/ 323273 w 380009"/>
                    <a:gd name="connsiteY5" fmla="*/ 15394 h 206279"/>
                    <a:gd name="connsiteX6" fmla="*/ 307879 w 380009"/>
                    <a:gd name="connsiteY6" fmla="*/ 18473 h 206279"/>
                    <a:gd name="connsiteX7" fmla="*/ 289406 w 380009"/>
                    <a:gd name="connsiteY7" fmla="*/ 24630 h 206279"/>
                    <a:gd name="connsiteX8" fmla="*/ 163176 w 380009"/>
                    <a:gd name="connsiteY8" fmla="*/ 30788 h 206279"/>
                    <a:gd name="connsiteX9" fmla="*/ 141624 w 380009"/>
                    <a:gd name="connsiteY9" fmla="*/ 40024 h 206279"/>
                    <a:gd name="connsiteX10" fmla="*/ 132388 w 380009"/>
                    <a:gd name="connsiteY10" fmla="*/ 46182 h 206279"/>
                    <a:gd name="connsiteX11" fmla="*/ 98521 w 380009"/>
                    <a:gd name="connsiteY11" fmla="*/ 49261 h 206279"/>
                    <a:gd name="connsiteX12" fmla="*/ 33867 w 380009"/>
                    <a:gd name="connsiteY12" fmla="*/ 52339 h 206279"/>
                    <a:gd name="connsiteX13" fmla="*/ 3079 w 380009"/>
                    <a:gd name="connsiteY13" fmla="*/ 61576 h 206279"/>
                    <a:gd name="connsiteX14" fmla="*/ 0 w 380009"/>
                    <a:gd name="connsiteY14" fmla="*/ 89285 h 206279"/>
                    <a:gd name="connsiteX15" fmla="*/ 3079 w 380009"/>
                    <a:gd name="connsiteY15" fmla="*/ 166255 h 206279"/>
                    <a:gd name="connsiteX16" fmla="*/ 6158 w 380009"/>
                    <a:gd name="connsiteY16" fmla="*/ 175491 h 206279"/>
                    <a:gd name="connsiteX17" fmla="*/ 15394 w 380009"/>
                    <a:gd name="connsiteY17" fmla="*/ 184727 h 206279"/>
                    <a:gd name="connsiteX18" fmla="*/ 21552 w 380009"/>
                    <a:gd name="connsiteY18" fmla="*/ 193964 h 206279"/>
                    <a:gd name="connsiteX19" fmla="*/ 30788 w 380009"/>
                    <a:gd name="connsiteY19" fmla="*/ 197042 h 206279"/>
                    <a:gd name="connsiteX20" fmla="*/ 52339 w 380009"/>
                    <a:gd name="connsiteY20" fmla="*/ 206279 h 206279"/>
                    <a:gd name="connsiteX21" fmla="*/ 101600 w 380009"/>
                    <a:gd name="connsiteY21" fmla="*/ 203200 h 206279"/>
                    <a:gd name="connsiteX22" fmla="*/ 116994 w 380009"/>
                    <a:gd name="connsiteY22" fmla="*/ 187806 h 206279"/>
                    <a:gd name="connsiteX23" fmla="*/ 129309 w 380009"/>
                    <a:gd name="connsiteY23" fmla="*/ 178570 h 206279"/>
                    <a:gd name="connsiteX24" fmla="*/ 141624 w 380009"/>
                    <a:gd name="connsiteY24" fmla="*/ 160097 h 206279"/>
                    <a:gd name="connsiteX25" fmla="*/ 153939 w 380009"/>
                    <a:gd name="connsiteY25" fmla="*/ 138545 h 206279"/>
                    <a:gd name="connsiteX26" fmla="*/ 160097 w 380009"/>
                    <a:gd name="connsiteY26" fmla="*/ 129309 h 206279"/>
                    <a:gd name="connsiteX27" fmla="*/ 190885 w 380009"/>
                    <a:gd name="connsiteY27" fmla="*/ 113915 h 206279"/>
                    <a:gd name="connsiteX28" fmla="*/ 329430 w 380009"/>
                    <a:gd name="connsiteY28" fmla="*/ 110836 h 206279"/>
                    <a:gd name="connsiteX29" fmla="*/ 350982 w 380009"/>
                    <a:gd name="connsiteY29" fmla="*/ 95442 h 206279"/>
                    <a:gd name="connsiteX30" fmla="*/ 360218 w 380009"/>
                    <a:gd name="connsiteY30" fmla="*/ 89285 h 206279"/>
                    <a:gd name="connsiteX31" fmla="*/ 378691 w 380009"/>
                    <a:gd name="connsiteY31" fmla="*/ 70812 h 206279"/>
                    <a:gd name="connsiteX32" fmla="*/ 369455 w 380009"/>
                    <a:gd name="connsiteY32" fmla="*/ 52339 h 20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0009" h="206279">
                      <a:moveTo>
                        <a:pt x="369455" y="52339"/>
                      </a:moveTo>
                      <a:cubicBezTo>
                        <a:pt x="367403" y="44129"/>
                        <a:pt x="367739" y="31775"/>
                        <a:pt x="366376" y="21552"/>
                      </a:cubicBezTo>
                      <a:cubicBezTo>
                        <a:pt x="365684" y="16365"/>
                        <a:pt x="365893" y="10702"/>
                        <a:pt x="363297" y="6158"/>
                      </a:cubicBezTo>
                      <a:cubicBezTo>
                        <a:pt x="361461" y="2945"/>
                        <a:pt x="357140" y="2053"/>
                        <a:pt x="354061" y="0"/>
                      </a:cubicBezTo>
                      <a:cubicBezTo>
                        <a:pt x="330868" y="15462"/>
                        <a:pt x="360346" y="-2694"/>
                        <a:pt x="332509" y="9236"/>
                      </a:cubicBezTo>
                      <a:cubicBezTo>
                        <a:pt x="329108" y="10694"/>
                        <a:pt x="326738" y="14095"/>
                        <a:pt x="323273" y="15394"/>
                      </a:cubicBezTo>
                      <a:cubicBezTo>
                        <a:pt x="318373" y="17232"/>
                        <a:pt x="312928" y="17096"/>
                        <a:pt x="307879" y="18473"/>
                      </a:cubicBezTo>
                      <a:cubicBezTo>
                        <a:pt x="301617" y="20181"/>
                        <a:pt x="295847" y="23825"/>
                        <a:pt x="289406" y="24630"/>
                      </a:cubicBezTo>
                      <a:cubicBezTo>
                        <a:pt x="231155" y="31912"/>
                        <a:pt x="273046" y="27458"/>
                        <a:pt x="163176" y="30788"/>
                      </a:cubicBezTo>
                      <a:cubicBezTo>
                        <a:pt x="139979" y="46250"/>
                        <a:pt x="169466" y="28091"/>
                        <a:pt x="141624" y="40024"/>
                      </a:cubicBezTo>
                      <a:cubicBezTo>
                        <a:pt x="138223" y="41482"/>
                        <a:pt x="136006" y="45407"/>
                        <a:pt x="132388" y="46182"/>
                      </a:cubicBezTo>
                      <a:cubicBezTo>
                        <a:pt x="121304" y="48557"/>
                        <a:pt x="109834" y="48554"/>
                        <a:pt x="98521" y="49261"/>
                      </a:cubicBezTo>
                      <a:cubicBezTo>
                        <a:pt x="76987" y="50607"/>
                        <a:pt x="55418" y="51313"/>
                        <a:pt x="33867" y="52339"/>
                      </a:cubicBezTo>
                      <a:cubicBezTo>
                        <a:pt x="32588" y="52522"/>
                        <a:pt x="6148" y="53136"/>
                        <a:pt x="3079" y="61576"/>
                      </a:cubicBezTo>
                      <a:cubicBezTo>
                        <a:pt x="-97" y="70310"/>
                        <a:pt x="1026" y="80049"/>
                        <a:pt x="0" y="89285"/>
                      </a:cubicBezTo>
                      <a:cubicBezTo>
                        <a:pt x="1026" y="114942"/>
                        <a:pt x="1249" y="140643"/>
                        <a:pt x="3079" y="166255"/>
                      </a:cubicBezTo>
                      <a:cubicBezTo>
                        <a:pt x="3310" y="169492"/>
                        <a:pt x="4358" y="172791"/>
                        <a:pt x="6158" y="175491"/>
                      </a:cubicBezTo>
                      <a:cubicBezTo>
                        <a:pt x="8573" y="179114"/>
                        <a:pt x="12607" y="181382"/>
                        <a:pt x="15394" y="184727"/>
                      </a:cubicBezTo>
                      <a:cubicBezTo>
                        <a:pt x="17763" y="187570"/>
                        <a:pt x="18662" y="191652"/>
                        <a:pt x="21552" y="193964"/>
                      </a:cubicBezTo>
                      <a:cubicBezTo>
                        <a:pt x="24086" y="195991"/>
                        <a:pt x="27805" y="195764"/>
                        <a:pt x="30788" y="197042"/>
                      </a:cubicBezTo>
                      <a:cubicBezTo>
                        <a:pt x="57431" y="208460"/>
                        <a:pt x="30670" y="199055"/>
                        <a:pt x="52339" y="206279"/>
                      </a:cubicBezTo>
                      <a:cubicBezTo>
                        <a:pt x="68759" y="205253"/>
                        <a:pt x="85349" y="205766"/>
                        <a:pt x="101600" y="203200"/>
                      </a:cubicBezTo>
                      <a:cubicBezTo>
                        <a:pt x="111347" y="201661"/>
                        <a:pt x="111351" y="193449"/>
                        <a:pt x="116994" y="187806"/>
                      </a:cubicBezTo>
                      <a:cubicBezTo>
                        <a:pt x="120622" y="184178"/>
                        <a:pt x="125204" y="181649"/>
                        <a:pt x="129309" y="178570"/>
                      </a:cubicBezTo>
                      <a:cubicBezTo>
                        <a:pt x="134906" y="156183"/>
                        <a:pt x="127450" y="174271"/>
                        <a:pt x="141624" y="160097"/>
                      </a:cubicBezTo>
                      <a:cubicBezTo>
                        <a:pt x="146629" y="155092"/>
                        <a:pt x="150716" y="144186"/>
                        <a:pt x="153939" y="138545"/>
                      </a:cubicBezTo>
                      <a:cubicBezTo>
                        <a:pt x="155775" y="135332"/>
                        <a:pt x="157312" y="131746"/>
                        <a:pt x="160097" y="129309"/>
                      </a:cubicBezTo>
                      <a:cubicBezTo>
                        <a:pt x="168047" y="122353"/>
                        <a:pt x="179420" y="114383"/>
                        <a:pt x="190885" y="113915"/>
                      </a:cubicBezTo>
                      <a:cubicBezTo>
                        <a:pt x="237040" y="112031"/>
                        <a:pt x="283248" y="111862"/>
                        <a:pt x="329430" y="110836"/>
                      </a:cubicBezTo>
                      <a:cubicBezTo>
                        <a:pt x="352219" y="99443"/>
                        <a:pt x="332260" y="111045"/>
                        <a:pt x="350982" y="95442"/>
                      </a:cubicBezTo>
                      <a:cubicBezTo>
                        <a:pt x="353824" y="93073"/>
                        <a:pt x="357453" y="91743"/>
                        <a:pt x="360218" y="89285"/>
                      </a:cubicBezTo>
                      <a:cubicBezTo>
                        <a:pt x="366727" y="83500"/>
                        <a:pt x="378691" y="70812"/>
                        <a:pt x="378691" y="70812"/>
                      </a:cubicBezTo>
                      <a:cubicBezTo>
                        <a:pt x="384042" y="54761"/>
                        <a:pt x="371507" y="60549"/>
                        <a:pt x="369455" y="5233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Freeform: Shape 51">
                  <a:extLst>
                    <a:ext uri="{FF2B5EF4-FFF2-40B4-BE49-F238E27FC236}">
                      <a16:creationId xmlns:a16="http://schemas.microsoft.com/office/drawing/2014/main" id="{34D84A12-CD28-48E2-BC55-50A4B8B3D37E}"/>
                    </a:ext>
                  </a:extLst>
                </p:cNvPr>
                <p:cNvSpPr/>
                <p:nvPr/>
              </p:nvSpPr>
              <p:spPr>
                <a:xfrm>
                  <a:off x="5031842" y="3751007"/>
                  <a:ext cx="152594" cy="73745"/>
                </a:xfrm>
                <a:custGeom>
                  <a:avLst/>
                  <a:gdLst>
                    <a:gd name="connsiteX0" fmla="*/ 345262 w 369893"/>
                    <a:gd name="connsiteY0" fmla="*/ 265 h 194229"/>
                    <a:gd name="connsiteX1" fmla="*/ 366814 w 369893"/>
                    <a:gd name="connsiteY1" fmla="*/ 21817 h 194229"/>
                    <a:gd name="connsiteX2" fmla="*/ 369893 w 369893"/>
                    <a:gd name="connsiteY2" fmla="*/ 31053 h 194229"/>
                    <a:gd name="connsiteX3" fmla="*/ 366814 w 369893"/>
                    <a:gd name="connsiteY3" fmla="*/ 43368 h 194229"/>
                    <a:gd name="connsiteX4" fmla="*/ 348341 w 369893"/>
                    <a:gd name="connsiteY4" fmla="*/ 49526 h 194229"/>
                    <a:gd name="connsiteX5" fmla="*/ 339105 w 369893"/>
                    <a:gd name="connsiteY5" fmla="*/ 52605 h 194229"/>
                    <a:gd name="connsiteX6" fmla="*/ 329868 w 369893"/>
                    <a:gd name="connsiteY6" fmla="*/ 58762 h 194229"/>
                    <a:gd name="connsiteX7" fmla="*/ 317553 w 369893"/>
                    <a:gd name="connsiteY7" fmla="*/ 61841 h 194229"/>
                    <a:gd name="connsiteX8" fmla="*/ 308317 w 369893"/>
                    <a:gd name="connsiteY8" fmla="*/ 71077 h 194229"/>
                    <a:gd name="connsiteX9" fmla="*/ 302159 w 369893"/>
                    <a:gd name="connsiteY9" fmla="*/ 80314 h 194229"/>
                    <a:gd name="connsiteX10" fmla="*/ 292923 w 369893"/>
                    <a:gd name="connsiteY10" fmla="*/ 86471 h 194229"/>
                    <a:gd name="connsiteX11" fmla="*/ 280608 w 369893"/>
                    <a:gd name="connsiteY11" fmla="*/ 95708 h 194229"/>
                    <a:gd name="connsiteX12" fmla="*/ 271371 w 369893"/>
                    <a:gd name="connsiteY12" fmla="*/ 98787 h 194229"/>
                    <a:gd name="connsiteX13" fmla="*/ 249820 w 369893"/>
                    <a:gd name="connsiteY13" fmla="*/ 104944 h 194229"/>
                    <a:gd name="connsiteX14" fmla="*/ 240583 w 369893"/>
                    <a:gd name="connsiteY14" fmla="*/ 111102 h 194229"/>
                    <a:gd name="connsiteX15" fmla="*/ 228268 w 369893"/>
                    <a:gd name="connsiteY15" fmla="*/ 117259 h 194229"/>
                    <a:gd name="connsiteX16" fmla="*/ 219032 w 369893"/>
                    <a:gd name="connsiteY16" fmla="*/ 120338 h 194229"/>
                    <a:gd name="connsiteX17" fmla="*/ 197480 w 369893"/>
                    <a:gd name="connsiteY17" fmla="*/ 129574 h 194229"/>
                    <a:gd name="connsiteX18" fmla="*/ 188244 w 369893"/>
                    <a:gd name="connsiteY18" fmla="*/ 135732 h 194229"/>
                    <a:gd name="connsiteX19" fmla="*/ 175929 w 369893"/>
                    <a:gd name="connsiteY19" fmla="*/ 144968 h 194229"/>
                    <a:gd name="connsiteX20" fmla="*/ 163614 w 369893"/>
                    <a:gd name="connsiteY20" fmla="*/ 151126 h 194229"/>
                    <a:gd name="connsiteX21" fmla="*/ 157456 w 369893"/>
                    <a:gd name="connsiteY21" fmla="*/ 160362 h 194229"/>
                    <a:gd name="connsiteX22" fmla="*/ 145141 w 369893"/>
                    <a:gd name="connsiteY22" fmla="*/ 163441 h 194229"/>
                    <a:gd name="connsiteX23" fmla="*/ 132826 w 369893"/>
                    <a:gd name="connsiteY23" fmla="*/ 181914 h 194229"/>
                    <a:gd name="connsiteX24" fmla="*/ 129747 w 369893"/>
                    <a:gd name="connsiteY24" fmla="*/ 191150 h 194229"/>
                    <a:gd name="connsiteX25" fmla="*/ 120511 w 369893"/>
                    <a:gd name="connsiteY25" fmla="*/ 194229 h 194229"/>
                    <a:gd name="connsiteX26" fmla="*/ 65093 w 369893"/>
                    <a:gd name="connsiteY26" fmla="*/ 191150 h 194229"/>
                    <a:gd name="connsiteX27" fmla="*/ 55856 w 369893"/>
                    <a:gd name="connsiteY27" fmla="*/ 181914 h 194229"/>
                    <a:gd name="connsiteX28" fmla="*/ 46620 w 369893"/>
                    <a:gd name="connsiteY28" fmla="*/ 178835 h 194229"/>
                    <a:gd name="connsiteX29" fmla="*/ 25068 w 369893"/>
                    <a:gd name="connsiteY29" fmla="*/ 169599 h 194229"/>
                    <a:gd name="connsiteX30" fmla="*/ 6596 w 369893"/>
                    <a:gd name="connsiteY30" fmla="*/ 163441 h 194229"/>
                    <a:gd name="connsiteX31" fmla="*/ 3517 w 369893"/>
                    <a:gd name="connsiteY31" fmla="*/ 129574 h 194229"/>
                    <a:gd name="connsiteX32" fmla="*/ 21989 w 369893"/>
                    <a:gd name="connsiteY32" fmla="*/ 117259 h 194229"/>
                    <a:gd name="connsiteX33" fmla="*/ 40462 w 369893"/>
                    <a:gd name="connsiteY33" fmla="*/ 108023 h 194229"/>
                    <a:gd name="connsiteX34" fmla="*/ 65093 w 369893"/>
                    <a:gd name="connsiteY34" fmla="*/ 98787 h 194229"/>
                    <a:gd name="connsiteX35" fmla="*/ 80486 w 369893"/>
                    <a:gd name="connsiteY35" fmla="*/ 95708 h 194229"/>
                    <a:gd name="connsiteX36" fmla="*/ 89723 w 369893"/>
                    <a:gd name="connsiteY36" fmla="*/ 92629 h 194229"/>
                    <a:gd name="connsiteX37" fmla="*/ 102038 w 369893"/>
                    <a:gd name="connsiteY37" fmla="*/ 89550 h 194229"/>
                    <a:gd name="connsiteX38" fmla="*/ 111274 w 369893"/>
                    <a:gd name="connsiteY38" fmla="*/ 86471 h 194229"/>
                    <a:gd name="connsiteX39" fmla="*/ 126668 w 369893"/>
                    <a:gd name="connsiteY39" fmla="*/ 80314 h 194229"/>
                    <a:gd name="connsiteX40" fmla="*/ 145141 w 369893"/>
                    <a:gd name="connsiteY40" fmla="*/ 77235 h 194229"/>
                    <a:gd name="connsiteX41" fmla="*/ 163614 w 369893"/>
                    <a:gd name="connsiteY41" fmla="*/ 64920 h 194229"/>
                    <a:gd name="connsiteX42" fmla="*/ 185165 w 369893"/>
                    <a:gd name="connsiteY42" fmla="*/ 55684 h 194229"/>
                    <a:gd name="connsiteX43" fmla="*/ 194402 w 369893"/>
                    <a:gd name="connsiteY43" fmla="*/ 49526 h 194229"/>
                    <a:gd name="connsiteX44" fmla="*/ 212874 w 369893"/>
                    <a:gd name="connsiteY44" fmla="*/ 43368 h 194229"/>
                    <a:gd name="connsiteX45" fmla="*/ 222111 w 369893"/>
                    <a:gd name="connsiteY45" fmla="*/ 37211 h 194229"/>
                    <a:gd name="connsiteX46" fmla="*/ 237505 w 369893"/>
                    <a:gd name="connsiteY46" fmla="*/ 34132 h 194229"/>
                    <a:gd name="connsiteX47" fmla="*/ 268293 w 369893"/>
                    <a:gd name="connsiteY47" fmla="*/ 24896 h 194229"/>
                    <a:gd name="connsiteX48" fmla="*/ 289844 w 369893"/>
                    <a:gd name="connsiteY48" fmla="*/ 18738 h 194229"/>
                    <a:gd name="connsiteX49" fmla="*/ 299080 w 369893"/>
                    <a:gd name="connsiteY49" fmla="*/ 15659 h 194229"/>
                    <a:gd name="connsiteX50" fmla="*/ 326789 w 369893"/>
                    <a:gd name="connsiteY50" fmla="*/ 9502 h 194229"/>
                    <a:gd name="connsiteX51" fmla="*/ 345262 w 369893"/>
                    <a:gd name="connsiteY51" fmla="*/ 265 h 19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9893" h="194229">
                      <a:moveTo>
                        <a:pt x="345262" y="265"/>
                      </a:moveTo>
                      <a:cubicBezTo>
                        <a:pt x="351933" y="2317"/>
                        <a:pt x="361095" y="10380"/>
                        <a:pt x="366814" y="21817"/>
                      </a:cubicBezTo>
                      <a:cubicBezTo>
                        <a:pt x="368265" y="24720"/>
                        <a:pt x="368867" y="27974"/>
                        <a:pt x="369893" y="31053"/>
                      </a:cubicBezTo>
                      <a:cubicBezTo>
                        <a:pt x="368867" y="35158"/>
                        <a:pt x="370027" y="40614"/>
                        <a:pt x="366814" y="43368"/>
                      </a:cubicBezTo>
                      <a:cubicBezTo>
                        <a:pt x="361886" y="47592"/>
                        <a:pt x="354499" y="47473"/>
                        <a:pt x="348341" y="49526"/>
                      </a:cubicBezTo>
                      <a:lnTo>
                        <a:pt x="339105" y="52605"/>
                      </a:lnTo>
                      <a:cubicBezTo>
                        <a:pt x="335595" y="53775"/>
                        <a:pt x="333269" y="57304"/>
                        <a:pt x="329868" y="58762"/>
                      </a:cubicBezTo>
                      <a:cubicBezTo>
                        <a:pt x="325979" y="60429"/>
                        <a:pt x="321658" y="60815"/>
                        <a:pt x="317553" y="61841"/>
                      </a:cubicBezTo>
                      <a:cubicBezTo>
                        <a:pt x="314474" y="64920"/>
                        <a:pt x="311104" y="67732"/>
                        <a:pt x="308317" y="71077"/>
                      </a:cubicBezTo>
                      <a:cubicBezTo>
                        <a:pt x="305948" y="73920"/>
                        <a:pt x="304776" y="77697"/>
                        <a:pt x="302159" y="80314"/>
                      </a:cubicBezTo>
                      <a:cubicBezTo>
                        <a:pt x="299543" y="82930"/>
                        <a:pt x="295934" y="84320"/>
                        <a:pt x="292923" y="86471"/>
                      </a:cubicBezTo>
                      <a:cubicBezTo>
                        <a:pt x="288747" y="89454"/>
                        <a:pt x="285063" y="93162"/>
                        <a:pt x="280608" y="95708"/>
                      </a:cubicBezTo>
                      <a:cubicBezTo>
                        <a:pt x="277790" y="97318"/>
                        <a:pt x="274492" y="97895"/>
                        <a:pt x="271371" y="98787"/>
                      </a:cubicBezTo>
                      <a:cubicBezTo>
                        <a:pt x="266762" y="100104"/>
                        <a:pt x="254746" y="102481"/>
                        <a:pt x="249820" y="104944"/>
                      </a:cubicBezTo>
                      <a:cubicBezTo>
                        <a:pt x="246510" y="106599"/>
                        <a:pt x="243796" y="109266"/>
                        <a:pt x="240583" y="111102"/>
                      </a:cubicBezTo>
                      <a:cubicBezTo>
                        <a:pt x="236598" y="113379"/>
                        <a:pt x="232486" y="115451"/>
                        <a:pt x="228268" y="117259"/>
                      </a:cubicBezTo>
                      <a:cubicBezTo>
                        <a:pt x="225285" y="118537"/>
                        <a:pt x="221935" y="118887"/>
                        <a:pt x="219032" y="120338"/>
                      </a:cubicBezTo>
                      <a:cubicBezTo>
                        <a:pt x="197774" y="130968"/>
                        <a:pt x="223107" y="123169"/>
                        <a:pt x="197480" y="129574"/>
                      </a:cubicBezTo>
                      <a:cubicBezTo>
                        <a:pt x="194401" y="131627"/>
                        <a:pt x="191255" y="133581"/>
                        <a:pt x="188244" y="135732"/>
                      </a:cubicBezTo>
                      <a:cubicBezTo>
                        <a:pt x="184069" y="138715"/>
                        <a:pt x="180280" y="142248"/>
                        <a:pt x="175929" y="144968"/>
                      </a:cubicBezTo>
                      <a:cubicBezTo>
                        <a:pt x="172037" y="147401"/>
                        <a:pt x="167719" y="149073"/>
                        <a:pt x="163614" y="151126"/>
                      </a:cubicBezTo>
                      <a:cubicBezTo>
                        <a:pt x="161561" y="154205"/>
                        <a:pt x="160535" y="158310"/>
                        <a:pt x="157456" y="160362"/>
                      </a:cubicBezTo>
                      <a:cubicBezTo>
                        <a:pt x="153935" y="162709"/>
                        <a:pt x="148325" y="160655"/>
                        <a:pt x="145141" y="163441"/>
                      </a:cubicBezTo>
                      <a:cubicBezTo>
                        <a:pt x="139572" y="168314"/>
                        <a:pt x="135166" y="174893"/>
                        <a:pt x="132826" y="181914"/>
                      </a:cubicBezTo>
                      <a:cubicBezTo>
                        <a:pt x="131800" y="184993"/>
                        <a:pt x="132042" y="188855"/>
                        <a:pt x="129747" y="191150"/>
                      </a:cubicBezTo>
                      <a:cubicBezTo>
                        <a:pt x="127452" y="193445"/>
                        <a:pt x="123590" y="193203"/>
                        <a:pt x="120511" y="194229"/>
                      </a:cubicBezTo>
                      <a:cubicBezTo>
                        <a:pt x="102038" y="193203"/>
                        <a:pt x="83267" y="194612"/>
                        <a:pt x="65093" y="191150"/>
                      </a:cubicBezTo>
                      <a:cubicBezTo>
                        <a:pt x="60816" y="190335"/>
                        <a:pt x="59479" y="184329"/>
                        <a:pt x="55856" y="181914"/>
                      </a:cubicBezTo>
                      <a:cubicBezTo>
                        <a:pt x="53156" y="180114"/>
                        <a:pt x="49523" y="180286"/>
                        <a:pt x="46620" y="178835"/>
                      </a:cubicBezTo>
                      <a:cubicBezTo>
                        <a:pt x="19753" y="165401"/>
                        <a:pt x="57106" y="179210"/>
                        <a:pt x="25068" y="169599"/>
                      </a:cubicBezTo>
                      <a:cubicBezTo>
                        <a:pt x="18851" y="167734"/>
                        <a:pt x="6596" y="163441"/>
                        <a:pt x="6596" y="163441"/>
                      </a:cubicBezTo>
                      <a:cubicBezTo>
                        <a:pt x="3461" y="154037"/>
                        <a:pt x="-4607" y="140019"/>
                        <a:pt x="3517" y="129574"/>
                      </a:cubicBezTo>
                      <a:cubicBezTo>
                        <a:pt x="8060" y="123733"/>
                        <a:pt x="15832" y="121364"/>
                        <a:pt x="21989" y="117259"/>
                      </a:cubicBezTo>
                      <a:cubicBezTo>
                        <a:pt x="35999" y="107919"/>
                        <a:pt x="25898" y="113485"/>
                        <a:pt x="40462" y="108023"/>
                      </a:cubicBezTo>
                      <a:cubicBezTo>
                        <a:pt x="46134" y="105896"/>
                        <a:pt x="58092" y="100537"/>
                        <a:pt x="65093" y="98787"/>
                      </a:cubicBezTo>
                      <a:cubicBezTo>
                        <a:pt x="70169" y="97518"/>
                        <a:pt x="75410" y="96977"/>
                        <a:pt x="80486" y="95708"/>
                      </a:cubicBezTo>
                      <a:cubicBezTo>
                        <a:pt x="83635" y="94921"/>
                        <a:pt x="86602" y="93521"/>
                        <a:pt x="89723" y="92629"/>
                      </a:cubicBezTo>
                      <a:cubicBezTo>
                        <a:pt x="93792" y="91467"/>
                        <a:pt x="97969" y="90713"/>
                        <a:pt x="102038" y="89550"/>
                      </a:cubicBezTo>
                      <a:cubicBezTo>
                        <a:pt x="105158" y="88658"/>
                        <a:pt x="108235" y="87610"/>
                        <a:pt x="111274" y="86471"/>
                      </a:cubicBezTo>
                      <a:cubicBezTo>
                        <a:pt x="116449" y="84531"/>
                        <a:pt x="121336" y="81768"/>
                        <a:pt x="126668" y="80314"/>
                      </a:cubicBezTo>
                      <a:cubicBezTo>
                        <a:pt x="132691" y="78672"/>
                        <a:pt x="138983" y="78261"/>
                        <a:pt x="145141" y="77235"/>
                      </a:cubicBezTo>
                      <a:cubicBezTo>
                        <a:pt x="151299" y="73130"/>
                        <a:pt x="156593" y="67260"/>
                        <a:pt x="163614" y="64920"/>
                      </a:cubicBezTo>
                      <a:cubicBezTo>
                        <a:pt x="173974" y="61466"/>
                        <a:pt x="174515" y="61769"/>
                        <a:pt x="185165" y="55684"/>
                      </a:cubicBezTo>
                      <a:cubicBezTo>
                        <a:pt x="188378" y="53848"/>
                        <a:pt x="191020" y="51029"/>
                        <a:pt x="194402" y="49526"/>
                      </a:cubicBezTo>
                      <a:cubicBezTo>
                        <a:pt x="200333" y="46890"/>
                        <a:pt x="207473" y="46968"/>
                        <a:pt x="212874" y="43368"/>
                      </a:cubicBezTo>
                      <a:cubicBezTo>
                        <a:pt x="215953" y="41316"/>
                        <a:pt x="218646" y="38510"/>
                        <a:pt x="222111" y="37211"/>
                      </a:cubicBezTo>
                      <a:cubicBezTo>
                        <a:pt x="227011" y="35374"/>
                        <a:pt x="232397" y="35267"/>
                        <a:pt x="237505" y="34132"/>
                      </a:cubicBezTo>
                      <a:cubicBezTo>
                        <a:pt x="251459" y="31031"/>
                        <a:pt x="252951" y="30010"/>
                        <a:pt x="268293" y="24896"/>
                      </a:cubicBezTo>
                      <a:cubicBezTo>
                        <a:pt x="290460" y="17507"/>
                        <a:pt x="262754" y="26479"/>
                        <a:pt x="289844" y="18738"/>
                      </a:cubicBezTo>
                      <a:cubicBezTo>
                        <a:pt x="292964" y="17846"/>
                        <a:pt x="295932" y="16446"/>
                        <a:pt x="299080" y="15659"/>
                      </a:cubicBezTo>
                      <a:cubicBezTo>
                        <a:pt x="308259" y="13364"/>
                        <a:pt x="317610" y="11797"/>
                        <a:pt x="326789" y="9502"/>
                      </a:cubicBezTo>
                      <a:cubicBezTo>
                        <a:pt x="329938" y="8715"/>
                        <a:pt x="338591" y="-1787"/>
                        <a:pt x="345262" y="26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Freeform: Shape 52">
                  <a:extLst>
                    <a:ext uri="{FF2B5EF4-FFF2-40B4-BE49-F238E27FC236}">
                      <a16:creationId xmlns:a16="http://schemas.microsoft.com/office/drawing/2014/main" id="{9E67440E-484B-4A00-B496-E7DFB58A089C}"/>
                    </a:ext>
                  </a:extLst>
                </p:cNvPr>
                <p:cNvSpPr/>
                <p:nvPr/>
              </p:nvSpPr>
              <p:spPr>
                <a:xfrm>
                  <a:off x="5076477" y="3795528"/>
                  <a:ext cx="144951" cy="94849"/>
                </a:xfrm>
                <a:custGeom>
                  <a:avLst/>
                  <a:gdLst>
                    <a:gd name="connsiteX0" fmla="*/ 350981 w 351367"/>
                    <a:gd name="connsiteY0" fmla="*/ 40025 h 249811"/>
                    <a:gd name="connsiteX1" fmla="*/ 341745 w 351367"/>
                    <a:gd name="connsiteY1" fmla="*/ 24631 h 249811"/>
                    <a:gd name="connsiteX2" fmla="*/ 323272 w 351367"/>
                    <a:gd name="connsiteY2" fmla="*/ 18473 h 249811"/>
                    <a:gd name="connsiteX3" fmla="*/ 295563 w 351367"/>
                    <a:gd name="connsiteY3" fmla="*/ 3079 h 249811"/>
                    <a:gd name="connsiteX4" fmla="*/ 283248 w 351367"/>
                    <a:gd name="connsiteY4" fmla="*/ 0 h 249811"/>
                    <a:gd name="connsiteX5" fmla="*/ 233987 w 351367"/>
                    <a:gd name="connsiteY5" fmla="*/ 3079 h 249811"/>
                    <a:gd name="connsiteX6" fmla="*/ 218593 w 351367"/>
                    <a:gd name="connsiteY6" fmla="*/ 21552 h 249811"/>
                    <a:gd name="connsiteX7" fmla="*/ 209357 w 351367"/>
                    <a:gd name="connsiteY7" fmla="*/ 27709 h 249811"/>
                    <a:gd name="connsiteX8" fmla="*/ 181648 w 351367"/>
                    <a:gd name="connsiteY8" fmla="*/ 52340 h 249811"/>
                    <a:gd name="connsiteX9" fmla="*/ 163175 w 351367"/>
                    <a:gd name="connsiteY9" fmla="*/ 58497 h 249811"/>
                    <a:gd name="connsiteX10" fmla="*/ 153939 w 351367"/>
                    <a:gd name="connsiteY10" fmla="*/ 61576 h 249811"/>
                    <a:gd name="connsiteX11" fmla="*/ 132387 w 351367"/>
                    <a:gd name="connsiteY11" fmla="*/ 70812 h 249811"/>
                    <a:gd name="connsiteX12" fmla="*/ 101600 w 351367"/>
                    <a:gd name="connsiteY12" fmla="*/ 80049 h 249811"/>
                    <a:gd name="connsiteX13" fmla="*/ 83127 w 351367"/>
                    <a:gd name="connsiteY13" fmla="*/ 89285 h 249811"/>
                    <a:gd name="connsiteX14" fmla="*/ 61575 w 351367"/>
                    <a:gd name="connsiteY14" fmla="*/ 98521 h 249811"/>
                    <a:gd name="connsiteX15" fmla="*/ 30787 w 351367"/>
                    <a:gd name="connsiteY15" fmla="*/ 120073 h 249811"/>
                    <a:gd name="connsiteX16" fmla="*/ 21551 w 351367"/>
                    <a:gd name="connsiteY16" fmla="*/ 126231 h 249811"/>
                    <a:gd name="connsiteX17" fmla="*/ 0 w 351367"/>
                    <a:gd name="connsiteY17" fmla="*/ 147782 h 249811"/>
                    <a:gd name="connsiteX18" fmla="*/ 3078 w 351367"/>
                    <a:gd name="connsiteY18" fmla="*/ 190885 h 249811"/>
                    <a:gd name="connsiteX19" fmla="*/ 6157 w 351367"/>
                    <a:gd name="connsiteY19" fmla="*/ 200121 h 249811"/>
                    <a:gd name="connsiteX20" fmla="*/ 18472 w 351367"/>
                    <a:gd name="connsiteY20" fmla="*/ 218594 h 249811"/>
                    <a:gd name="connsiteX21" fmla="*/ 46181 w 351367"/>
                    <a:gd name="connsiteY21" fmla="*/ 230909 h 249811"/>
                    <a:gd name="connsiteX22" fmla="*/ 55418 w 351367"/>
                    <a:gd name="connsiteY22" fmla="*/ 233988 h 249811"/>
                    <a:gd name="connsiteX23" fmla="*/ 64654 w 351367"/>
                    <a:gd name="connsiteY23" fmla="*/ 240146 h 249811"/>
                    <a:gd name="connsiteX24" fmla="*/ 73890 w 351367"/>
                    <a:gd name="connsiteY24" fmla="*/ 249382 h 249811"/>
                    <a:gd name="connsiteX25" fmla="*/ 116993 w 351367"/>
                    <a:gd name="connsiteY25" fmla="*/ 246303 h 249811"/>
                    <a:gd name="connsiteX26" fmla="*/ 126230 w 351367"/>
                    <a:gd name="connsiteY26" fmla="*/ 237067 h 249811"/>
                    <a:gd name="connsiteX27" fmla="*/ 135466 w 351367"/>
                    <a:gd name="connsiteY27" fmla="*/ 230909 h 249811"/>
                    <a:gd name="connsiteX28" fmla="*/ 160097 w 351367"/>
                    <a:gd name="connsiteY28" fmla="*/ 197043 h 249811"/>
                    <a:gd name="connsiteX29" fmla="*/ 169333 w 351367"/>
                    <a:gd name="connsiteY29" fmla="*/ 190885 h 249811"/>
                    <a:gd name="connsiteX30" fmla="*/ 178569 w 351367"/>
                    <a:gd name="connsiteY30" fmla="*/ 178570 h 249811"/>
                    <a:gd name="connsiteX31" fmla="*/ 197042 w 351367"/>
                    <a:gd name="connsiteY31" fmla="*/ 166255 h 249811"/>
                    <a:gd name="connsiteX32" fmla="*/ 206278 w 351367"/>
                    <a:gd name="connsiteY32" fmla="*/ 157018 h 249811"/>
                    <a:gd name="connsiteX33" fmla="*/ 215515 w 351367"/>
                    <a:gd name="connsiteY33" fmla="*/ 153940 h 249811"/>
                    <a:gd name="connsiteX34" fmla="*/ 227830 w 351367"/>
                    <a:gd name="connsiteY34" fmla="*/ 147782 h 249811"/>
                    <a:gd name="connsiteX35" fmla="*/ 237066 w 351367"/>
                    <a:gd name="connsiteY35" fmla="*/ 138546 h 249811"/>
                    <a:gd name="connsiteX36" fmla="*/ 249381 w 351367"/>
                    <a:gd name="connsiteY36" fmla="*/ 129309 h 249811"/>
                    <a:gd name="connsiteX37" fmla="*/ 258618 w 351367"/>
                    <a:gd name="connsiteY37" fmla="*/ 120073 h 249811"/>
                    <a:gd name="connsiteX38" fmla="*/ 267854 w 351367"/>
                    <a:gd name="connsiteY38" fmla="*/ 116994 h 249811"/>
                    <a:gd name="connsiteX39" fmla="*/ 274012 w 351367"/>
                    <a:gd name="connsiteY39" fmla="*/ 107758 h 249811"/>
                    <a:gd name="connsiteX40" fmla="*/ 283248 w 351367"/>
                    <a:gd name="connsiteY40" fmla="*/ 101600 h 249811"/>
                    <a:gd name="connsiteX41" fmla="*/ 295563 w 351367"/>
                    <a:gd name="connsiteY41" fmla="*/ 89285 h 249811"/>
                    <a:gd name="connsiteX42" fmla="*/ 310957 w 351367"/>
                    <a:gd name="connsiteY42" fmla="*/ 67734 h 249811"/>
                    <a:gd name="connsiteX43" fmla="*/ 314036 w 351367"/>
                    <a:gd name="connsiteY43" fmla="*/ 58497 h 249811"/>
                    <a:gd name="connsiteX44" fmla="*/ 323272 w 351367"/>
                    <a:gd name="connsiteY44" fmla="*/ 52340 h 249811"/>
                    <a:gd name="connsiteX45" fmla="*/ 329430 w 351367"/>
                    <a:gd name="connsiteY45" fmla="*/ 40025 h 249811"/>
                    <a:gd name="connsiteX46" fmla="*/ 350981 w 351367"/>
                    <a:gd name="connsiteY46" fmla="*/ 40025 h 24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1367" h="249811">
                      <a:moveTo>
                        <a:pt x="350981" y="40025"/>
                      </a:moveTo>
                      <a:cubicBezTo>
                        <a:pt x="353034" y="37459"/>
                        <a:pt x="346468" y="28305"/>
                        <a:pt x="341745" y="24631"/>
                      </a:cubicBezTo>
                      <a:cubicBezTo>
                        <a:pt x="336622" y="20646"/>
                        <a:pt x="329181" y="21159"/>
                        <a:pt x="323272" y="18473"/>
                      </a:cubicBezTo>
                      <a:cubicBezTo>
                        <a:pt x="304804" y="10078"/>
                        <a:pt x="312570" y="9457"/>
                        <a:pt x="295563" y="3079"/>
                      </a:cubicBezTo>
                      <a:cubicBezTo>
                        <a:pt x="291601" y="1593"/>
                        <a:pt x="287353" y="1026"/>
                        <a:pt x="283248" y="0"/>
                      </a:cubicBezTo>
                      <a:cubicBezTo>
                        <a:pt x="266828" y="1026"/>
                        <a:pt x="250086" y="-310"/>
                        <a:pt x="233987" y="3079"/>
                      </a:cubicBezTo>
                      <a:cubicBezTo>
                        <a:pt x="227599" y="4424"/>
                        <a:pt x="222522" y="17623"/>
                        <a:pt x="218593" y="21552"/>
                      </a:cubicBezTo>
                      <a:cubicBezTo>
                        <a:pt x="215977" y="24168"/>
                        <a:pt x="212122" y="25251"/>
                        <a:pt x="209357" y="27709"/>
                      </a:cubicBezTo>
                      <a:cubicBezTo>
                        <a:pt x="202396" y="33897"/>
                        <a:pt x="192126" y="47683"/>
                        <a:pt x="181648" y="52340"/>
                      </a:cubicBezTo>
                      <a:cubicBezTo>
                        <a:pt x="175717" y="54976"/>
                        <a:pt x="169333" y="56445"/>
                        <a:pt x="163175" y="58497"/>
                      </a:cubicBezTo>
                      <a:cubicBezTo>
                        <a:pt x="160096" y="59523"/>
                        <a:pt x="156842" y="60125"/>
                        <a:pt x="153939" y="61576"/>
                      </a:cubicBezTo>
                      <a:cubicBezTo>
                        <a:pt x="142984" y="67054"/>
                        <a:pt x="142964" y="67790"/>
                        <a:pt x="132387" y="70812"/>
                      </a:cubicBezTo>
                      <a:cubicBezTo>
                        <a:pt x="124857" y="72963"/>
                        <a:pt x="107088" y="76391"/>
                        <a:pt x="101600" y="80049"/>
                      </a:cubicBezTo>
                      <a:cubicBezTo>
                        <a:pt x="75118" y="97701"/>
                        <a:pt x="108629" y="76533"/>
                        <a:pt x="83127" y="89285"/>
                      </a:cubicBezTo>
                      <a:cubicBezTo>
                        <a:pt x="61869" y="99915"/>
                        <a:pt x="87200" y="92116"/>
                        <a:pt x="61575" y="98521"/>
                      </a:cubicBezTo>
                      <a:cubicBezTo>
                        <a:pt x="43334" y="112203"/>
                        <a:pt x="53538" y="104906"/>
                        <a:pt x="30787" y="120073"/>
                      </a:cubicBezTo>
                      <a:cubicBezTo>
                        <a:pt x="27708" y="122126"/>
                        <a:pt x="24167" y="123615"/>
                        <a:pt x="21551" y="126231"/>
                      </a:cubicBezTo>
                      <a:lnTo>
                        <a:pt x="0" y="147782"/>
                      </a:lnTo>
                      <a:cubicBezTo>
                        <a:pt x="1026" y="162150"/>
                        <a:pt x="1395" y="176579"/>
                        <a:pt x="3078" y="190885"/>
                      </a:cubicBezTo>
                      <a:cubicBezTo>
                        <a:pt x="3457" y="194108"/>
                        <a:pt x="4581" y="197284"/>
                        <a:pt x="6157" y="200121"/>
                      </a:cubicBezTo>
                      <a:cubicBezTo>
                        <a:pt x="9751" y="206590"/>
                        <a:pt x="12314" y="214489"/>
                        <a:pt x="18472" y="218594"/>
                      </a:cubicBezTo>
                      <a:cubicBezTo>
                        <a:pt x="33110" y="228352"/>
                        <a:pt x="24198" y="223582"/>
                        <a:pt x="46181" y="230909"/>
                      </a:cubicBezTo>
                      <a:lnTo>
                        <a:pt x="55418" y="233988"/>
                      </a:lnTo>
                      <a:cubicBezTo>
                        <a:pt x="58497" y="236041"/>
                        <a:pt x="61811" y="237777"/>
                        <a:pt x="64654" y="240146"/>
                      </a:cubicBezTo>
                      <a:cubicBezTo>
                        <a:pt x="67999" y="242933"/>
                        <a:pt x="69566" y="248873"/>
                        <a:pt x="73890" y="249382"/>
                      </a:cubicBezTo>
                      <a:cubicBezTo>
                        <a:pt x="88196" y="251065"/>
                        <a:pt x="102625" y="247329"/>
                        <a:pt x="116993" y="246303"/>
                      </a:cubicBezTo>
                      <a:cubicBezTo>
                        <a:pt x="120072" y="243224"/>
                        <a:pt x="122885" y="239854"/>
                        <a:pt x="126230" y="237067"/>
                      </a:cubicBezTo>
                      <a:cubicBezTo>
                        <a:pt x="129073" y="234698"/>
                        <a:pt x="132850" y="233525"/>
                        <a:pt x="135466" y="230909"/>
                      </a:cubicBezTo>
                      <a:cubicBezTo>
                        <a:pt x="150169" y="216206"/>
                        <a:pt x="131494" y="216114"/>
                        <a:pt x="160097" y="197043"/>
                      </a:cubicBezTo>
                      <a:cubicBezTo>
                        <a:pt x="163176" y="194990"/>
                        <a:pt x="166717" y="193502"/>
                        <a:pt x="169333" y="190885"/>
                      </a:cubicBezTo>
                      <a:cubicBezTo>
                        <a:pt x="172961" y="187257"/>
                        <a:pt x="174734" y="181979"/>
                        <a:pt x="178569" y="178570"/>
                      </a:cubicBezTo>
                      <a:cubicBezTo>
                        <a:pt x="184100" y="173653"/>
                        <a:pt x="191809" y="171488"/>
                        <a:pt x="197042" y="166255"/>
                      </a:cubicBezTo>
                      <a:cubicBezTo>
                        <a:pt x="200121" y="163176"/>
                        <a:pt x="202655" y="159433"/>
                        <a:pt x="206278" y="157018"/>
                      </a:cubicBezTo>
                      <a:cubicBezTo>
                        <a:pt x="208978" y="155218"/>
                        <a:pt x="212532" y="155218"/>
                        <a:pt x="215515" y="153940"/>
                      </a:cubicBezTo>
                      <a:cubicBezTo>
                        <a:pt x="219734" y="152132"/>
                        <a:pt x="224095" y="150450"/>
                        <a:pt x="227830" y="147782"/>
                      </a:cubicBezTo>
                      <a:cubicBezTo>
                        <a:pt x="231373" y="145251"/>
                        <a:pt x="233760" y="141380"/>
                        <a:pt x="237066" y="138546"/>
                      </a:cubicBezTo>
                      <a:cubicBezTo>
                        <a:pt x="240962" y="135206"/>
                        <a:pt x="245485" y="132648"/>
                        <a:pt x="249381" y="129309"/>
                      </a:cubicBezTo>
                      <a:cubicBezTo>
                        <a:pt x="252687" y="126475"/>
                        <a:pt x="254995" y="122488"/>
                        <a:pt x="258618" y="120073"/>
                      </a:cubicBezTo>
                      <a:cubicBezTo>
                        <a:pt x="261318" y="118273"/>
                        <a:pt x="264775" y="118020"/>
                        <a:pt x="267854" y="116994"/>
                      </a:cubicBezTo>
                      <a:cubicBezTo>
                        <a:pt x="269907" y="113915"/>
                        <a:pt x="271396" y="110374"/>
                        <a:pt x="274012" y="107758"/>
                      </a:cubicBezTo>
                      <a:cubicBezTo>
                        <a:pt x="276628" y="105142"/>
                        <a:pt x="280439" y="104008"/>
                        <a:pt x="283248" y="101600"/>
                      </a:cubicBezTo>
                      <a:cubicBezTo>
                        <a:pt x="287656" y="97822"/>
                        <a:pt x="291740" y="93654"/>
                        <a:pt x="295563" y="89285"/>
                      </a:cubicBezTo>
                      <a:cubicBezTo>
                        <a:pt x="297193" y="87423"/>
                        <a:pt x="309040" y="71568"/>
                        <a:pt x="310957" y="67734"/>
                      </a:cubicBezTo>
                      <a:cubicBezTo>
                        <a:pt x="312408" y="64831"/>
                        <a:pt x="312009" y="61031"/>
                        <a:pt x="314036" y="58497"/>
                      </a:cubicBezTo>
                      <a:cubicBezTo>
                        <a:pt x="316347" y="55608"/>
                        <a:pt x="320193" y="54392"/>
                        <a:pt x="323272" y="52340"/>
                      </a:cubicBezTo>
                      <a:cubicBezTo>
                        <a:pt x="325325" y="48235"/>
                        <a:pt x="327153" y="44010"/>
                        <a:pt x="329430" y="40025"/>
                      </a:cubicBezTo>
                      <a:cubicBezTo>
                        <a:pt x="331266" y="36812"/>
                        <a:pt x="348928" y="42591"/>
                        <a:pt x="350981" y="4002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 name="Group 7">
                <a:extLst>
                  <a:ext uri="{FF2B5EF4-FFF2-40B4-BE49-F238E27FC236}">
                    <a16:creationId xmlns:a16="http://schemas.microsoft.com/office/drawing/2014/main" id="{5FE3473C-19B7-4DF6-A34F-F779A00964B2}"/>
                  </a:ext>
                </a:extLst>
              </p:cNvPr>
              <p:cNvGrpSpPr/>
              <p:nvPr/>
            </p:nvGrpSpPr>
            <p:grpSpPr>
              <a:xfrm>
                <a:off x="5167050" y="4125304"/>
                <a:ext cx="441666" cy="427838"/>
                <a:chOff x="5178085" y="4182454"/>
                <a:chExt cx="441666" cy="427838"/>
              </a:xfrm>
            </p:grpSpPr>
            <p:sp>
              <p:nvSpPr>
                <p:cNvPr id="9" name="Freeform: Shape 8">
                  <a:extLst>
                    <a:ext uri="{FF2B5EF4-FFF2-40B4-BE49-F238E27FC236}">
                      <a16:creationId xmlns:a16="http://schemas.microsoft.com/office/drawing/2014/main" id="{1262A3F1-756F-4FFB-A973-4E270D8F3BBF}"/>
                    </a:ext>
                  </a:extLst>
                </p:cNvPr>
                <p:cNvSpPr/>
                <p:nvPr/>
              </p:nvSpPr>
              <p:spPr>
                <a:xfrm>
                  <a:off x="5462345" y="4182454"/>
                  <a:ext cx="148846" cy="51434"/>
                </a:xfrm>
                <a:custGeom>
                  <a:avLst/>
                  <a:gdLst>
                    <a:gd name="connsiteX0" fmla="*/ 590 w 360808"/>
                    <a:gd name="connsiteY0" fmla="*/ 113915 h 135467"/>
                    <a:gd name="connsiteX1" fmla="*/ 3669 w 360808"/>
                    <a:gd name="connsiteY1" fmla="*/ 52339 h 135467"/>
                    <a:gd name="connsiteX2" fmla="*/ 6748 w 360808"/>
                    <a:gd name="connsiteY2" fmla="*/ 15394 h 135467"/>
                    <a:gd name="connsiteX3" fmla="*/ 12905 w 360808"/>
                    <a:gd name="connsiteY3" fmla="*/ 6158 h 135467"/>
                    <a:gd name="connsiteX4" fmla="*/ 49851 w 360808"/>
                    <a:gd name="connsiteY4" fmla="*/ 3079 h 135467"/>
                    <a:gd name="connsiteX5" fmla="*/ 182239 w 360808"/>
                    <a:gd name="connsiteY5" fmla="*/ 6158 h 135467"/>
                    <a:gd name="connsiteX6" fmla="*/ 234578 w 360808"/>
                    <a:gd name="connsiteY6" fmla="*/ 0 h 135467"/>
                    <a:gd name="connsiteX7" fmla="*/ 305390 w 360808"/>
                    <a:gd name="connsiteY7" fmla="*/ 3079 h 135467"/>
                    <a:gd name="connsiteX8" fmla="*/ 320784 w 360808"/>
                    <a:gd name="connsiteY8" fmla="*/ 9236 h 135467"/>
                    <a:gd name="connsiteX9" fmla="*/ 336178 w 360808"/>
                    <a:gd name="connsiteY9" fmla="*/ 12315 h 135467"/>
                    <a:gd name="connsiteX10" fmla="*/ 345414 w 360808"/>
                    <a:gd name="connsiteY10" fmla="*/ 15394 h 135467"/>
                    <a:gd name="connsiteX11" fmla="*/ 360808 w 360808"/>
                    <a:gd name="connsiteY11" fmla="*/ 61576 h 135467"/>
                    <a:gd name="connsiteX12" fmla="*/ 357729 w 360808"/>
                    <a:gd name="connsiteY12" fmla="*/ 98521 h 135467"/>
                    <a:gd name="connsiteX13" fmla="*/ 345414 w 360808"/>
                    <a:gd name="connsiteY13" fmla="*/ 104679 h 135467"/>
                    <a:gd name="connsiteX14" fmla="*/ 330020 w 360808"/>
                    <a:gd name="connsiteY14" fmla="*/ 116994 h 135467"/>
                    <a:gd name="connsiteX15" fmla="*/ 320784 w 360808"/>
                    <a:gd name="connsiteY15" fmla="*/ 123152 h 135467"/>
                    <a:gd name="connsiteX16" fmla="*/ 308469 w 360808"/>
                    <a:gd name="connsiteY16" fmla="*/ 126230 h 135467"/>
                    <a:gd name="connsiteX17" fmla="*/ 299232 w 360808"/>
                    <a:gd name="connsiteY17" fmla="*/ 129309 h 135467"/>
                    <a:gd name="connsiteX18" fmla="*/ 277681 w 360808"/>
                    <a:gd name="connsiteY18" fmla="*/ 135467 h 135467"/>
                    <a:gd name="connsiteX19" fmla="*/ 123742 w 360808"/>
                    <a:gd name="connsiteY19" fmla="*/ 132388 h 135467"/>
                    <a:gd name="connsiteX20" fmla="*/ 105269 w 360808"/>
                    <a:gd name="connsiteY20" fmla="*/ 126230 h 135467"/>
                    <a:gd name="connsiteX21" fmla="*/ 96032 w 360808"/>
                    <a:gd name="connsiteY21" fmla="*/ 116994 h 135467"/>
                    <a:gd name="connsiteX22" fmla="*/ 65245 w 360808"/>
                    <a:gd name="connsiteY22" fmla="*/ 129309 h 135467"/>
                    <a:gd name="connsiteX23" fmla="*/ 43693 w 360808"/>
                    <a:gd name="connsiteY23" fmla="*/ 135467 h 135467"/>
                    <a:gd name="connsiteX24" fmla="*/ 25220 w 360808"/>
                    <a:gd name="connsiteY24" fmla="*/ 126230 h 135467"/>
                    <a:gd name="connsiteX25" fmla="*/ 15984 w 360808"/>
                    <a:gd name="connsiteY25" fmla="*/ 123152 h 135467"/>
                    <a:gd name="connsiteX26" fmla="*/ 590 w 360808"/>
                    <a:gd name="connsiteY26" fmla="*/ 113915 h 1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808" h="135467">
                      <a:moveTo>
                        <a:pt x="590" y="113915"/>
                      </a:moveTo>
                      <a:cubicBezTo>
                        <a:pt x="-1462" y="102113"/>
                        <a:pt x="2387" y="72850"/>
                        <a:pt x="3669" y="52339"/>
                      </a:cubicBezTo>
                      <a:cubicBezTo>
                        <a:pt x="4440" y="40005"/>
                        <a:pt x="4325" y="27512"/>
                        <a:pt x="6748" y="15394"/>
                      </a:cubicBezTo>
                      <a:cubicBezTo>
                        <a:pt x="7474" y="11766"/>
                        <a:pt x="9347" y="7174"/>
                        <a:pt x="12905" y="6158"/>
                      </a:cubicBezTo>
                      <a:cubicBezTo>
                        <a:pt x="24788" y="2763"/>
                        <a:pt x="37536" y="4105"/>
                        <a:pt x="49851" y="3079"/>
                      </a:cubicBezTo>
                      <a:cubicBezTo>
                        <a:pt x="93980" y="4105"/>
                        <a:pt x="138098" y="6158"/>
                        <a:pt x="182239" y="6158"/>
                      </a:cubicBezTo>
                      <a:cubicBezTo>
                        <a:pt x="193640" y="6158"/>
                        <a:pt x="221538" y="1863"/>
                        <a:pt x="234578" y="0"/>
                      </a:cubicBezTo>
                      <a:cubicBezTo>
                        <a:pt x="258182" y="1026"/>
                        <a:pt x="281898" y="562"/>
                        <a:pt x="305390" y="3079"/>
                      </a:cubicBezTo>
                      <a:cubicBezTo>
                        <a:pt x="310885" y="3668"/>
                        <a:pt x="315491" y="7648"/>
                        <a:pt x="320784" y="9236"/>
                      </a:cubicBezTo>
                      <a:cubicBezTo>
                        <a:pt x="325796" y="10740"/>
                        <a:pt x="331101" y="11046"/>
                        <a:pt x="336178" y="12315"/>
                      </a:cubicBezTo>
                      <a:cubicBezTo>
                        <a:pt x="339326" y="13102"/>
                        <a:pt x="342335" y="14368"/>
                        <a:pt x="345414" y="15394"/>
                      </a:cubicBezTo>
                      <a:cubicBezTo>
                        <a:pt x="362884" y="41599"/>
                        <a:pt x="356912" y="26512"/>
                        <a:pt x="360808" y="61576"/>
                      </a:cubicBezTo>
                      <a:cubicBezTo>
                        <a:pt x="359782" y="73891"/>
                        <a:pt x="361885" y="86883"/>
                        <a:pt x="357729" y="98521"/>
                      </a:cubicBezTo>
                      <a:cubicBezTo>
                        <a:pt x="356185" y="102843"/>
                        <a:pt x="348940" y="101741"/>
                        <a:pt x="345414" y="104679"/>
                      </a:cubicBezTo>
                      <a:cubicBezTo>
                        <a:pt x="326847" y="120152"/>
                        <a:pt x="352074" y="109643"/>
                        <a:pt x="330020" y="116994"/>
                      </a:cubicBezTo>
                      <a:cubicBezTo>
                        <a:pt x="326941" y="119047"/>
                        <a:pt x="324185" y="121694"/>
                        <a:pt x="320784" y="123152"/>
                      </a:cubicBezTo>
                      <a:cubicBezTo>
                        <a:pt x="316895" y="124819"/>
                        <a:pt x="312538" y="125068"/>
                        <a:pt x="308469" y="126230"/>
                      </a:cubicBezTo>
                      <a:cubicBezTo>
                        <a:pt x="305348" y="127122"/>
                        <a:pt x="302353" y="128417"/>
                        <a:pt x="299232" y="129309"/>
                      </a:cubicBezTo>
                      <a:cubicBezTo>
                        <a:pt x="272179" y="137039"/>
                        <a:pt x="299820" y="128087"/>
                        <a:pt x="277681" y="135467"/>
                      </a:cubicBezTo>
                      <a:cubicBezTo>
                        <a:pt x="226368" y="134441"/>
                        <a:pt x="174992" y="135134"/>
                        <a:pt x="123742" y="132388"/>
                      </a:cubicBezTo>
                      <a:cubicBezTo>
                        <a:pt x="117261" y="132041"/>
                        <a:pt x="105269" y="126230"/>
                        <a:pt x="105269" y="126230"/>
                      </a:cubicBezTo>
                      <a:cubicBezTo>
                        <a:pt x="102190" y="123151"/>
                        <a:pt x="100282" y="117938"/>
                        <a:pt x="96032" y="116994"/>
                      </a:cubicBezTo>
                      <a:cubicBezTo>
                        <a:pt x="79292" y="113274"/>
                        <a:pt x="76969" y="122610"/>
                        <a:pt x="65245" y="129309"/>
                      </a:cubicBezTo>
                      <a:cubicBezTo>
                        <a:pt x="61810" y="131272"/>
                        <a:pt x="46359" y="134800"/>
                        <a:pt x="43693" y="135467"/>
                      </a:cubicBezTo>
                      <a:cubicBezTo>
                        <a:pt x="20472" y="127726"/>
                        <a:pt x="49101" y="138170"/>
                        <a:pt x="25220" y="126230"/>
                      </a:cubicBezTo>
                      <a:cubicBezTo>
                        <a:pt x="22317" y="124779"/>
                        <a:pt x="18997" y="124357"/>
                        <a:pt x="15984" y="123152"/>
                      </a:cubicBezTo>
                      <a:cubicBezTo>
                        <a:pt x="13853" y="122300"/>
                        <a:pt x="2642" y="125717"/>
                        <a:pt x="590" y="11391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Shape 9">
                  <a:extLst>
                    <a:ext uri="{FF2B5EF4-FFF2-40B4-BE49-F238E27FC236}">
                      <a16:creationId xmlns:a16="http://schemas.microsoft.com/office/drawing/2014/main" id="{52A77073-21B1-41FB-A75A-665ABC715E05}"/>
                    </a:ext>
                  </a:extLst>
                </p:cNvPr>
                <p:cNvSpPr/>
                <p:nvPr/>
              </p:nvSpPr>
              <p:spPr>
                <a:xfrm>
                  <a:off x="5477721" y="4251422"/>
                  <a:ext cx="134740" cy="47927"/>
                </a:xfrm>
                <a:custGeom>
                  <a:avLst/>
                  <a:gdLst>
                    <a:gd name="connsiteX0" fmla="*/ 265 w 326616"/>
                    <a:gd name="connsiteY0" fmla="*/ 55418 h 126230"/>
                    <a:gd name="connsiteX1" fmla="*/ 6422 w 326616"/>
                    <a:gd name="connsiteY1" fmla="*/ 33866 h 126230"/>
                    <a:gd name="connsiteX2" fmla="*/ 9501 w 326616"/>
                    <a:gd name="connsiteY2" fmla="*/ 24630 h 126230"/>
                    <a:gd name="connsiteX3" fmla="*/ 18737 w 326616"/>
                    <a:gd name="connsiteY3" fmla="*/ 18472 h 126230"/>
                    <a:gd name="connsiteX4" fmla="*/ 24895 w 326616"/>
                    <a:gd name="connsiteY4" fmla="*/ 9236 h 126230"/>
                    <a:gd name="connsiteX5" fmla="*/ 43368 w 326616"/>
                    <a:gd name="connsiteY5" fmla="*/ 0 h 126230"/>
                    <a:gd name="connsiteX6" fmla="*/ 89549 w 326616"/>
                    <a:gd name="connsiteY6" fmla="*/ 3078 h 126230"/>
                    <a:gd name="connsiteX7" fmla="*/ 98786 w 326616"/>
                    <a:gd name="connsiteY7" fmla="*/ 9236 h 126230"/>
                    <a:gd name="connsiteX8" fmla="*/ 117258 w 326616"/>
                    <a:gd name="connsiteY8" fmla="*/ 12315 h 126230"/>
                    <a:gd name="connsiteX9" fmla="*/ 221937 w 326616"/>
                    <a:gd name="connsiteY9" fmla="*/ 9236 h 126230"/>
                    <a:gd name="connsiteX10" fmla="*/ 280434 w 326616"/>
                    <a:gd name="connsiteY10" fmla="*/ 15393 h 126230"/>
                    <a:gd name="connsiteX11" fmla="*/ 292749 w 326616"/>
                    <a:gd name="connsiteY11" fmla="*/ 21551 h 126230"/>
                    <a:gd name="connsiteX12" fmla="*/ 317380 w 326616"/>
                    <a:gd name="connsiteY12" fmla="*/ 30787 h 126230"/>
                    <a:gd name="connsiteX13" fmla="*/ 323537 w 326616"/>
                    <a:gd name="connsiteY13" fmla="*/ 40024 h 126230"/>
                    <a:gd name="connsiteX14" fmla="*/ 326616 w 326616"/>
                    <a:gd name="connsiteY14" fmla="*/ 104678 h 126230"/>
                    <a:gd name="connsiteX15" fmla="*/ 323537 w 326616"/>
                    <a:gd name="connsiteY15" fmla="*/ 120072 h 126230"/>
                    <a:gd name="connsiteX16" fmla="*/ 314301 w 326616"/>
                    <a:gd name="connsiteY16" fmla="*/ 123151 h 126230"/>
                    <a:gd name="connsiteX17" fmla="*/ 252725 w 326616"/>
                    <a:gd name="connsiteY17" fmla="*/ 126230 h 126230"/>
                    <a:gd name="connsiteX18" fmla="*/ 215780 w 326616"/>
                    <a:gd name="connsiteY18" fmla="*/ 120072 h 126230"/>
                    <a:gd name="connsiteX19" fmla="*/ 194228 w 326616"/>
                    <a:gd name="connsiteY19" fmla="*/ 116993 h 126230"/>
                    <a:gd name="connsiteX20" fmla="*/ 184992 w 326616"/>
                    <a:gd name="connsiteY20" fmla="*/ 113915 h 126230"/>
                    <a:gd name="connsiteX21" fmla="*/ 169598 w 326616"/>
                    <a:gd name="connsiteY21" fmla="*/ 110836 h 126230"/>
                    <a:gd name="connsiteX22" fmla="*/ 160361 w 326616"/>
                    <a:gd name="connsiteY22" fmla="*/ 107757 h 126230"/>
                    <a:gd name="connsiteX23" fmla="*/ 138810 w 326616"/>
                    <a:gd name="connsiteY23" fmla="*/ 104678 h 126230"/>
                    <a:gd name="connsiteX24" fmla="*/ 126495 w 326616"/>
                    <a:gd name="connsiteY24" fmla="*/ 101600 h 126230"/>
                    <a:gd name="connsiteX25" fmla="*/ 117258 w 326616"/>
                    <a:gd name="connsiteY25" fmla="*/ 98521 h 126230"/>
                    <a:gd name="connsiteX26" fmla="*/ 86471 w 326616"/>
                    <a:gd name="connsiteY26" fmla="*/ 95442 h 126230"/>
                    <a:gd name="connsiteX27" fmla="*/ 40289 w 326616"/>
                    <a:gd name="connsiteY27" fmla="*/ 89284 h 126230"/>
                    <a:gd name="connsiteX28" fmla="*/ 15658 w 326616"/>
                    <a:gd name="connsiteY28" fmla="*/ 86206 h 126230"/>
                    <a:gd name="connsiteX29" fmla="*/ 265 w 326616"/>
                    <a:gd name="connsiteY29" fmla="*/ 55418 h 12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6616" h="126230">
                      <a:moveTo>
                        <a:pt x="265" y="55418"/>
                      </a:moveTo>
                      <a:cubicBezTo>
                        <a:pt x="-1274" y="46695"/>
                        <a:pt x="4275" y="41022"/>
                        <a:pt x="6422" y="33866"/>
                      </a:cubicBezTo>
                      <a:cubicBezTo>
                        <a:pt x="7354" y="30758"/>
                        <a:pt x="7474" y="27164"/>
                        <a:pt x="9501" y="24630"/>
                      </a:cubicBezTo>
                      <a:cubicBezTo>
                        <a:pt x="11812" y="21741"/>
                        <a:pt x="15658" y="20525"/>
                        <a:pt x="18737" y="18472"/>
                      </a:cubicBezTo>
                      <a:cubicBezTo>
                        <a:pt x="20790" y="15393"/>
                        <a:pt x="22279" y="11852"/>
                        <a:pt x="24895" y="9236"/>
                      </a:cubicBezTo>
                      <a:cubicBezTo>
                        <a:pt x="30865" y="3266"/>
                        <a:pt x="35853" y="2504"/>
                        <a:pt x="43368" y="0"/>
                      </a:cubicBezTo>
                      <a:cubicBezTo>
                        <a:pt x="58762" y="1026"/>
                        <a:pt x="74331" y="542"/>
                        <a:pt x="89549" y="3078"/>
                      </a:cubicBezTo>
                      <a:cubicBezTo>
                        <a:pt x="93199" y="3686"/>
                        <a:pt x="95275" y="8066"/>
                        <a:pt x="98786" y="9236"/>
                      </a:cubicBezTo>
                      <a:cubicBezTo>
                        <a:pt x="104708" y="11210"/>
                        <a:pt x="111101" y="11289"/>
                        <a:pt x="117258" y="12315"/>
                      </a:cubicBezTo>
                      <a:cubicBezTo>
                        <a:pt x="152151" y="11289"/>
                        <a:pt x="187029" y="9236"/>
                        <a:pt x="221937" y="9236"/>
                      </a:cubicBezTo>
                      <a:cubicBezTo>
                        <a:pt x="240337" y="9236"/>
                        <a:pt x="261786" y="12730"/>
                        <a:pt x="280434" y="15393"/>
                      </a:cubicBezTo>
                      <a:cubicBezTo>
                        <a:pt x="284539" y="17446"/>
                        <a:pt x="288395" y="20100"/>
                        <a:pt x="292749" y="21551"/>
                      </a:cubicBezTo>
                      <a:cubicBezTo>
                        <a:pt x="319384" y="30430"/>
                        <a:pt x="298406" y="18140"/>
                        <a:pt x="317380" y="30787"/>
                      </a:cubicBezTo>
                      <a:cubicBezTo>
                        <a:pt x="319432" y="33866"/>
                        <a:pt x="323078" y="36352"/>
                        <a:pt x="323537" y="40024"/>
                      </a:cubicBezTo>
                      <a:cubicBezTo>
                        <a:pt x="326213" y="61433"/>
                        <a:pt x="326616" y="83102"/>
                        <a:pt x="326616" y="104678"/>
                      </a:cubicBezTo>
                      <a:cubicBezTo>
                        <a:pt x="326616" y="109911"/>
                        <a:pt x="326440" y="115718"/>
                        <a:pt x="323537" y="120072"/>
                      </a:cubicBezTo>
                      <a:cubicBezTo>
                        <a:pt x="321737" y="122772"/>
                        <a:pt x="317534" y="122870"/>
                        <a:pt x="314301" y="123151"/>
                      </a:cubicBezTo>
                      <a:cubicBezTo>
                        <a:pt x="293827" y="124931"/>
                        <a:pt x="273250" y="125204"/>
                        <a:pt x="252725" y="126230"/>
                      </a:cubicBezTo>
                      <a:lnTo>
                        <a:pt x="215780" y="120072"/>
                      </a:lnTo>
                      <a:cubicBezTo>
                        <a:pt x="208612" y="118940"/>
                        <a:pt x="201344" y="118416"/>
                        <a:pt x="194228" y="116993"/>
                      </a:cubicBezTo>
                      <a:cubicBezTo>
                        <a:pt x="191046" y="116357"/>
                        <a:pt x="188140" y="114702"/>
                        <a:pt x="184992" y="113915"/>
                      </a:cubicBezTo>
                      <a:cubicBezTo>
                        <a:pt x="179915" y="112646"/>
                        <a:pt x="174675" y="112105"/>
                        <a:pt x="169598" y="110836"/>
                      </a:cubicBezTo>
                      <a:cubicBezTo>
                        <a:pt x="166449" y="110049"/>
                        <a:pt x="163544" y="108394"/>
                        <a:pt x="160361" y="107757"/>
                      </a:cubicBezTo>
                      <a:cubicBezTo>
                        <a:pt x="153245" y="106334"/>
                        <a:pt x="145950" y="105976"/>
                        <a:pt x="138810" y="104678"/>
                      </a:cubicBezTo>
                      <a:cubicBezTo>
                        <a:pt x="134647" y="103921"/>
                        <a:pt x="130564" y="102762"/>
                        <a:pt x="126495" y="101600"/>
                      </a:cubicBezTo>
                      <a:cubicBezTo>
                        <a:pt x="123374" y="100708"/>
                        <a:pt x="120466" y="99015"/>
                        <a:pt x="117258" y="98521"/>
                      </a:cubicBezTo>
                      <a:cubicBezTo>
                        <a:pt x="107064" y="96953"/>
                        <a:pt x="96733" y="96468"/>
                        <a:pt x="86471" y="95442"/>
                      </a:cubicBezTo>
                      <a:cubicBezTo>
                        <a:pt x="64757" y="88204"/>
                        <a:pt x="83335" y="93588"/>
                        <a:pt x="40289" y="89284"/>
                      </a:cubicBezTo>
                      <a:cubicBezTo>
                        <a:pt x="32056" y="88461"/>
                        <a:pt x="23059" y="89906"/>
                        <a:pt x="15658" y="86206"/>
                      </a:cubicBezTo>
                      <a:cubicBezTo>
                        <a:pt x="12904" y="84829"/>
                        <a:pt x="1804" y="64141"/>
                        <a:pt x="265"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Shape 10">
                  <a:extLst>
                    <a:ext uri="{FF2B5EF4-FFF2-40B4-BE49-F238E27FC236}">
                      <a16:creationId xmlns:a16="http://schemas.microsoft.com/office/drawing/2014/main" id="{869BD6A1-F75F-4018-BC0C-79C4ED319340}"/>
                    </a:ext>
                  </a:extLst>
                </p:cNvPr>
                <p:cNvSpPr/>
                <p:nvPr/>
              </p:nvSpPr>
              <p:spPr>
                <a:xfrm>
                  <a:off x="5487991" y="4325066"/>
                  <a:ext cx="131760" cy="42963"/>
                </a:xfrm>
                <a:custGeom>
                  <a:avLst/>
                  <a:gdLst>
                    <a:gd name="connsiteX0" fmla="*/ 0 w 319392"/>
                    <a:gd name="connsiteY0" fmla="*/ 55418 h 113156"/>
                    <a:gd name="connsiteX1" fmla="*/ 6157 w 319392"/>
                    <a:gd name="connsiteY1" fmla="*/ 40024 h 113156"/>
                    <a:gd name="connsiteX2" fmla="*/ 40024 w 319392"/>
                    <a:gd name="connsiteY2" fmla="*/ 12315 h 113156"/>
                    <a:gd name="connsiteX3" fmla="*/ 67733 w 319392"/>
                    <a:gd name="connsiteY3" fmla="*/ 3079 h 113156"/>
                    <a:gd name="connsiteX4" fmla="*/ 76970 w 319392"/>
                    <a:gd name="connsiteY4" fmla="*/ 0 h 113156"/>
                    <a:gd name="connsiteX5" fmla="*/ 230909 w 319392"/>
                    <a:gd name="connsiteY5" fmla="*/ 3079 h 113156"/>
                    <a:gd name="connsiteX6" fmla="*/ 261697 w 319392"/>
                    <a:gd name="connsiteY6" fmla="*/ 9237 h 113156"/>
                    <a:gd name="connsiteX7" fmla="*/ 280170 w 319392"/>
                    <a:gd name="connsiteY7" fmla="*/ 15394 h 113156"/>
                    <a:gd name="connsiteX8" fmla="*/ 289406 w 319392"/>
                    <a:gd name="connsiteY8" fmla="*/ 18473 h 113156"/>
                    <a:gd name="connsiteX9" fmla="*/ 295563 w 319392"/>
                    <a:gd name="connsiteY9" fmla="*/ 27709 h 113156"/>
                    <a:gd name="connsiteX10" fmla="*/ 314036 w 319392"/>
                    <a:gd name="connsiteY10" fmla="*/ 46182 h 113156"/>
                    <a:gd name="connsiteX11" fmla="*/ 310957 w 319392"/>
                    <a:gd name="connsiteY11" fmla="*/ 101600 h 113156"/>
                    <a:gd name="connsiteX12" fmla="*/ 126230 w 319392"/>
                    <a:gd name="connsiteY12" fmla="*/ 95443 h 113156"/>
                    <a:gd name="connsiteX13" fmla="*/ 33866 w 319392"/>
                    <a:gd name="connsiteY13" fmla="*/ 92364 h 113156"/>
                    <a:gd name="connsiteX14" fmla="*/ 6157 w 319392"/>
                    <a:gd name="connsiteY14" fmla="*/ 80049 h 113156"/>
                    <a:gd name="connsiteX15" fmla="*/ 0 w 319392"/>
                    <a:gd name="connsiteY15" fmla="*/ 55418 h 11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9392" h="113156">
                      <a:moveTo>
                        <a:pt x="0" y="55418"/>
                      </a:moveTo>
                      <a:cubicBezTo>
                        <a:pt x="0" y="48747"/>
                        <a:pt x="2988" y="44552"/>
                        <a:pt x="6157" y="40024"/>
                      </a:cubicBezTo>
                      <a:cubicBezTo>
                        <a:pt x="11397" y="32537"/>
                        <a:pt x="31204" y="15255"/>
                        <a:pt x="40024" y="12315"/>
                      </a:cubicBezTo>
                      <a:lnTo>
                        <a:pt x="67733" y="3079"/>
                      </a:lnTo>
                      <a:lnTo>
                        <a:pt x="76970" y="0"/>
                      </a:lnTo>
                      <a:lnTo>
                        <a:pt x="230909" y="3079"/>
                      </a:lnTo>
                      <a:cubicBezTo>
                        <a:pt x="237209" y="3304"/>
                        <a:pt x="254406" y="7050"/>
                        <a:pt x="261697" y="9237"/>
                      </a:cubicBezTo>
                      <a:cubicBezTo>
                        <a:pt x="267914" y="11102"/>
                        <a:pt x="274012" y="13342"/>
                        <a:pt x="280170" y="15394"/>
                      </a:cubicBezTo>
                      <a:lnTo>
                        <a:pt x="289406" y="18473"/>
                      </a:lnTo>
                      <a:cubicBezTo>
                        <a:pt x="291458" y="21552"/>
                        <a:pt x="293105" y="24944"/>
                        <a:pt x="295563" y="27709"/>
                      </a:cubicBezTo>
                      <a:cubicBezTo>
                        <a:pt x="301348" y="34218"/>
                        <a:pt x="314036" y="46182"/>
                        <a:pt x="314036" y="46182"/>
                      </a:cubicBezTo>
                      <a:cubicBezTo>
                        <a:pt x="313010" y="64655"/>
                        <a:pt x="328542" y="95851"/>
                        <a:pt x="310957" y="101600"/>
                      </a:cubicBezTo>
                      <a:cubicBezTo>
                        <a:pt x="226001" y="129374"/>
                        <a:pt x="191526" y="98791"/>
                        <a:pt x="126230" y="95443"/>
                      </a:cubicBezTo>
                      <a:cubicBezTo>
                        <a:pt x="95465" y="93865"/>
                        <a:pt x="64654" y="93390"/>
                        <a:pt x="33866" y="92364"/>
                      </a:cubicBezTo>
                      <a:cubicBezTo>
                        <a:pt x="20448" y="87891"/>
                        <a:pt x="15912" y="88178"/>
                        <a:pt x="6157" y="80049"/>
                      </a:cubicBezTo>
                      <a:cubicBezTo>
                        <a:pt x="2812" y="77262"/>
                        <a:pt x="0" y="62089"/>
                        <a:pt x="0"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Shape 11">
                  <a:extLst>
                    <a:ext uri="{FF2B5EF4-FFF2-40B4-BE49-F238E27FC236}">
                      <a16:creationId xmlns:a16="http://schemas.microsoft.com/office/drawing/2014/main" id="{C3C89FF1-EC9B-4B93-BBE0-5E0A5CF96D67}"/>
                    </a:ext>
                  </a:extLst>
                </p:cNvPr>
                <p:cNvSpPr/>
                <p:nvPr/>
              </p:nvSpPr>
              <p:spPr>
                <a:xfrm>
                  <a:off x="5481119" y="4400946"/>
                  <a:ext cx="135152" cy="58551"/>
                </a:xfrm>
                <a:custGeom>
                  <a:avLst/>
                  <a:gdLst>
                    <a:gd name="connsiteX0" fmla="*/ 1263 w 327614"/>
                    <a:gd name="connsiteY0" fmla="*/ 21823 h 154211"/>
                    <a:gd name="connsiteX1" fmla="*/ 28972 w 327614"/>
                    <a:gd name="connsiteY1" fmla="*/ 18744 h 154211"/>
                    <a:gd name="connsiteX2" fmla="*/ 38208 w 327614"/>
                    <a:gd name="connsiteY2" fmla="*/ 15665 h 154211"/>
                    <a:gd name="connsiteX3" fmla="*/ 50523 w 327614"/>
                    <a:gd name="connsiteY3" fmla="*/ 9508 h 154211"/>
                    <a:gd name="connsiteX4" fmla="*/ 179833 w 327614"/>
                    <a:gd name="connsiteY4" fmla="*/ 6429 h 154211"/>
                    <a:gd name="connsiteX5" fmla="*/ 226014 w 327614"/>
                    <a:gd name="connsiteY5" fmla="*/ 3350 h 154211"/>
                    <a:gd name="connsiteX6" fmla="*/ 238330 w 327614"/>
                    <a:gd name="connsiteY6" fmla="*/ 21823 h 154211"/>
                    <a:gd name="connsiteX7" fmla="*/ 247566 w 327614"/>
                    <a:gd name="connsiteY7" fmla="*/ 27980 h 154211"/>
                    <a:gd name="connsiteX8" fmla="*/ 272196 w 327614"/>
                    <a:gd name="connsiteY8" fmla="*/ 34138 h 154211"/>
                    <a:gd name="connsiteX9" fmla="*/ 281433 w 327614"/>
                    <a:gd name="connsiteY9" fmla="*/ 40296 h 154211"/>
                    <a:gd name="connsiteX10" fmla="*/ 302984 w 327614"/>
                    <a:gd name="connsiteY10" fmla="*/ 52611 h 154211"/>
                    <a:gd name="connsiteX11" fmla="*/ 312220 w 327614"/>
                    <a:gd name="connsiteY11" fmla="*/ 64926 h 154211"/>
                    <a:gd name="connsiteX12" fmla="*/ 321457 w 327614"/>
                    <a:gd name="connsiteY12" fmla="*/ 74162 h 154211"/>
                    <a:gd name="connsiteX13" fmla="*/ 324536 w 327614"/>
                    <a:gd name="connsiteY13" fmla="*/ 86477 h 154211"/>
                    <a:gd name="connsiteX14" fmla="*/ 327614 w 327614"/>
                    <a:gd name="connsiteY14" fmla="*/ 95714 h 154211"/>
                    <a:gd name="connsiteX15" fmla="*/ 324536 w 327614"/>
                    <a:gd name="connsiteY15" fmla="*/ 141896 h 154211"/>
                    <a:gd name="connsiteX16" fmla="*/ 318378 w 327614"/>
                    <a:gd name="connsiteY16" fmla="*/ 151132 h 154211"/>
                    <a:gd name="connsiteX17" fmla="*/ 309142 w 327614"/>
                    <a:gd name="connsiteY17" fmla="*/ 154211 h 154211"/>
                    <a:gd name="connsiteX18" fmla="*/ 278354 w 327614"/>
                    <a:gd name="connsiteY18" fmla="*/ 144974 h 154211"/>
                    <a:gd name="connsiteX19" fmla="*/ 266039 w 327614"/>
                    <a:gd name="connsiteY19" fmla="*/ 141896 h 154211"/>
                    <a:gd name="connsiteX20" fmla="*/ 244487 w 327614"/>
                    <a:gd name="connsiteY20" fmla="*/ 135738 h 154211"/>
                    <a:gd name="connsiteX21" fmla="*/ 232172 w 327614"/>
                    <a:gd name="connsiteY21" fmla="*/ 129580 h 154211"/>
                    <a:gd name="connsiteX22" fmla="*/ 201384 w 327614"/>
                    <a:gd name="connsiteY22" fmla="*/ 126502 h 154211"/>
                    <a:gd name="connsiteX23" fmla="*/ 192148 w 327614"/>
                    <a:gd name="connsiteY23" fmla="*/ 123423 h 154211"/>
                    <a:gd name="connsiteX24" fmla="*/ 152123 w 327614"/>
                    <a:gd name="connsiteY24" fmla="*/ 120344 h 154211"/>
                    <a:gd name="connsiteX25" fmla="*/ 133651 w 327614"/>
                    <a:gd name="connsiteY25" fmla="*/ 111108 h 154211"/>
                    <a:gd name="connsiteX26" fmla="*/ 102863 w 327614"/>
                    <a:gd name="connsiteY26" fmla="*/ 104950 h 154211"/>
                    <a:gd name="connsiteX27" fmla="*/ 93627 w 327614"/>
                    <a:gd name="connsiteY27" fmla="*/ 101871 h 154211"/>
                    <a:gd name="connsiteX28" fmla="*/ 81311 w 327614"/>
                    <a:gd name="connsiteY28" fmla="*/ 98793 h 154211"/>
                    <a:gd name="connsiteX29" fmla="*/ 59760 w 327614"/>
                    <a:gd name="connsiteY29" fmla="*/ 86477 h 154211"/>
                    <a:gd name="connsiteX30" fmla="*/ 41287 w 327614"/>
                    <a:gd name="connsiteY30" fmla="*/ 71084 h 154211"/>
                    <a:gd name="connsiteX31" fmla="*/ 32051 w 327614"/>
                    <a:gd name="connsiteY31" fmla="*/ 68005 h 154211"/>
                    <a:gd name="connsiteX32" fmla="*/ 22814 w 327614"/>
                    <a:gd name="connsiteY32" fmla="*/ 61847 h 154211"/>
                    <a:gd name="connsiteX33" fmla="*/ 13578 w 327614"/>
                    <a:gd name="connsiteY33" fmla="*/ 58768 h 154211"/>
                    <a:gd name="connsiteX34" fmla="*/ 1263 w 327614"/>
                    <a:gd name="connsiteY34" fmla="*/ 21823 h 15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7614" h="154211">
                      <a:moveTo>
                        <a:pt x="1263" y="21823"/>
                      </a:moveTo>
                      <a:cubicBezTo>
                        <a:pt x="3829" y="15152"/>
                        <a:pt x="19805" y="20272"/>
                        <a:pt x="28972" y="18744"/>
                      </a:cubicBezTo>
                      <a:cubicBezTo>
                        <a:pt x="32173" y="18210"/>
                        <a:pt x="35225" y="16943"/>
                        <a:pt x="38208" y="15665"/>
                      </a:cubicBezTo>
                      <a:cubicBezTo>
                        <a:pt x="42426" y="13857"/>
                        <a:pt x="45943" y="9807"/>
                        <a:pt x="50523" y="9508"/>
                      </a:cubicBezTo>
                      <a:cubicBezTo>
                        <a:pt x="93547" y="6702"/>
                        <a:pt x="136730" y="7455"/>
                        <a:pt x="179833" y="6429"/>
                      </a:cubicBezTo>
                      <a:cubicBezTo>
                        <a:pt x="189264" y="4333"/>
                        <a:pt x="214288" y="-4858"/>
                        <a:pt x="226014" y="3350"/>
                      </a:cubicBezTo>
                      <a:cubicBezTo>
                        <a:pt x="232077" y="7594"/>
                        <a:pt x="232172" y="17718"/>
                        <a:pt x="238330" y="21823"/>
                      </a:cubicBezTo>
                      <a:cubicBezTo>
                        <a:pt x="241409" y="23875"/>
                        <a:pt x="244257" y="26325"/>
                        <a:pt x="247566" y="27980"/>
                      </a:cubicBezTo>
                      <a:cubicBezTo>
                        <a:pt x="253879" y="31136"/>
                        <a:pt x="266339" y="32966"/>
                        <a:pt x="272196" y="34138"/>
                      </a:cubicBezTo>
                      <a:cubicBezTo>
                        <a:pt x="275275" y="36191"/>
                        <a:pt x="278220" y="38460"/>
                        <a:pt x="281433" y="40296"/>
                      </a:cubicBezTo>
                      <a:cubicBezTo>
                        <a:pt x="287071" y="43518"/>
                        <a:pt x="297981" y="47608"/>
                        <a:pt x="302984" y="52611"/>
                      </a:cubicBezTo>
                      <a:cubicBezTo>
                        <a:pt x="306612" y="56239"/>
                        <a:pt x="308881" y="61030"/>
                        <a:pt x="312220" y="64926"/>
                      </a:cubicBezTo>
                      <a:cubicBezTo>
                        <a:pt x="315054" y="68232"/>
                        <a:pt x="318378" y="71083"/>
                        <a:pt x="321457" y="74162"/>
                      </a:cubicBezTo>
                      <a:cubicBezTo>
                        <a:pt x="322483" y="78267"/>
                        <a:pt x="323374" y="82408"/>
                        <a:pt x="324536" y="86477"/>
                      </a:cubicBezTo>
                      <a:cubicBezTo>
                        <a:pt x="325427" y="89598"/>
                        <a:pt x="327614" y="92469"/>
                        <a:pt x="327614" y="95714"/>
                      </a:cubicBezTo>
                      <a:cubicBezTo>
                        <a:pt x="327614" y="111142"/>
                        <a:pt x="327072" y="126678"/>
                        <a:pt x="324536" y="141896"/>
                      </a:cubicBezTo>
                      <a:cubicBezTo>
                        <a:pt x="323928" y="145546"/>
                        <a:pt x="321267" y="148821"/>
                        <a:pt x="318378" y="151132"/>
                      </a:cubicBezTo>
                      <a:cubicBezTo>
                        <a:pt x="315844" y="153159"/>
                        <a:pt x="312221" y="153185"/>
                        <a:pt x="309142" y="154211"/>
                      </a:cubicBezTo>
                      <a:cubicBezTo>
                        <a:pt x="258955" y="147041"/>
                        <a:pt x="306361" y="156977"/>
                        <a:pt x="278354" y="144974"/>
                      </a:cubicBezTo>
                      <a:cubicBezTo>
                        <a:pt x="274465" y="143307"/>
                        <a:pt x="270121" y="143009"/>
                        <a:pt x="266039" y="141896"/>
                      </a:cubicBezTo>
                      <a:cubicBezTo>
                        <a:pt x="258831" y="139930"/>
                        <a:pt x="251509" y="138291"/>
                        <a:pt x="244487" y="135738"/>
                      </a:cubicBezTo>
                      <a:cubicBezTo>
                        <a:pt x="240174" y="134169"/>
                        <a:pt x="236660" y="130542"/>
                        <a:pt x="232172" y="129580"/>
                      </a:cubicBezTo>
                      <a:cubicBezTo>
                        <a:pt x="222087" y="127419"/>
                        <a:pt x="211647" y="127528"/>
                        <a:pt x="201384" y="126502"/>
                      </a:cubicBezTo>
                      <a:cubicBezTo>
                        <a:pt x="198305" y="125476"/>
                        <a:pt x="195368" y="123826"/>
                        <a:pt x="192148" y="123423"/>
                      </a:cubicBezTo>
                      <a:cubicBezTo>
                        <a:pt x="178870" y="121763"/>
                        <a:pt x="165217" y="123101"/>
                        <a:pt x="152123" y="120344"/>
                      </a:cubicBezTo>
                      <a:cubicBezTo>
                        <a:pt x="145387" y="118926"/>
                        <a:pt x="140222" y="113161"/>
                        <a:pt x="133651" y="111108"/>
                      </a:cubicBezTo>
                      <a:cubicBezTo>
                        <a:pt x="123661" y="107986"/>
                        <a:pt x="113061" y="107304"/>
                        <a:pt x="102863" y="104950"/>
                      </a:cubicBezTo>
                      <a:cubicBezTo>
                        <a:pt x="99701" y="104220"/>
                        <a:pt x="96747" y="102762"/>
                        <a:pt x="93627" y="101871"/>
                      </a:cubicBezTo>
                      <a:cubicBezTo>
                        <a:pt x="89558" y="100709"/>
                        <a:pt x="85416" y="99819"/>
                        <a:pt x="81311" y="98793"/>
                      </a:cubicBezTo>
                      <a:cubicBezTo>
                        <a:pt x="73780" y="95027"/>
                        <a:pt x="66290" y="91918"/>
                        <a:pt x="59760" y="86477"/>
                      </a:cubicBezTo>
                      <a:cubicBezTo>
                        <a:pt x="49548" y="77967"/>
                        <a:pt x="52751" y="76816"/>
                        <a:pt x="41287" y="71084"/>
                      </a:cubicBezTo>
                      <a:cubicBezTo>
                        <a:pt x="38384" y="69633"/>
                        <a:pt x="34954" y="69456"/>
                        <a:pt x="32051" y="68005"/>
                      </a:cubicBezTo>
                      <a:cubicBezTo>
                        <a:pt x="28741" y="66350"/>
                        <a:pt x="26124" y="63502"/>
                        <a:pt x="22814" y="61847"/>
                      </a:cubicBezTo>
                      <a:cubicBezTo>
                        <a:pt x="19911" y="60396"/>
                        <a:pt x="16415" y="60344"/>
                        <a:pt x="13578" y="58768"/>
                      </a:cubicBezTo>
                      <a:cubicBezTo>
                        <a:pt x="-1187" y="50565"/>
                        <a:pt x="-1303" y="28494"/>
                        <a:pt x="1263" y="2182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Shape 12">
                  <a:extLst>
                    <a:ext uri="{FF2B5EF4-FFF2-40B4-BE49-F238E27FC236}">
                      <a16:creationId xmlns:a16="http://schemas.microsoft.com/office/drawing/2014/main" id="{E851ED56-7F04-4E2C-B67B-4FC25AFB4580}"/>
                    </a:ext>
                  </a:extLst>
                </p:cNvPr>
                <p:cNvSpPr/>
                <p:nvPr/>
              </p:nvSpPr>
              <p:spPr>
                <a:xfrm>
                  <a:off x="5464380" y="4440163"/>
                  <a:ext cx="120139" cy="88348"/>
                </a:xfrm>
                <a:custGeom>
                  <a:avLst/>
                  <a:gdLst>
                    <a:gd name="connsiteX0" fmla="*/ 4894 w 291222"/>
                    <a:gd name="connsiteY0" fmla="*/ 4740 h 232691"/>
                    <a:gd name="connsiteX1" fmla="*/ 57234 w 291222"/>
                    <a:gd name="connsiteY1" fmla="*/ 4740 h 232691"/>
                    <a:gd name="connsiteX2" fmla="*/ 66470 w 291222"/>
                    <a:gd name="connsiteY2" fmla="*/ 7819 h 232691"/>
                    <a:gd name="connsiteX3" fmla="*/ 81864 w 291222"/>
                    <a:gd name="connsiteY3" fmla="*/ 13976 h 232691"/>
                    <a:gd name="connsiteX4" fmla="*/ 109573 w 291222"/>
                    <a:gd name="connsiteY4" fmla="*/ 26291 h 232691"/>
                    <a:gd name="connsiteX5" fmla="*/ 115731 w 291222"/>
                    <a:gd name="connsiteY5" fmla="*/ 35528 h 232691"/>
                    <a:gd name="connsiteX6" fmla="*/ 134204 w 291222"/>
                    <a:gd name="connsiteY6" fmla="*/ 47843 h 232691"/>
                    <a:gd name="connsiteX7" fmla="*/ 143440 w 291222"/>
                    <a:gd name="connsiteY7" fmla="*/ 54001 h 232691"/>
                    <a:gd name="connsiteX8" fmla="*/ 152676 w 291222"/>
                    <a:gd name="connsiteY8" fmla="*/ 60158 h 232691"/>
                    <a:gd name="connsiteX9" fmla="*/ 183464 w 291222"/>
                    <a:gd name="connsiteY9" fmla="*/ 63237 h 232691"/>
                    <a:gd name="connsiteX10" fmla="*/ 220410 w 291222"/>
                    <a:gd name="connsiteY10" fmla="*/ 72473 h 232691"/>
                    <a:gd name="connsiteX11" fmla="*/ 232725 w 291222"/>
                    <a:gd name="connsiteY11" fmla="*/ 90946 h 232691"/>
                    <a:gd name="connsiteX12" fmla="*/ 235804 w 291222"/>
                    <a:gd name="connsiteY12" fmla="*/ 100182 h 232691"/>
                    <a:gd name="connsiteX13" fmla="*/ 245040 w 291222"/>
                    <a:gd name="connsiteY13" fmla="*/ 103261 h 232691"/>
                    <a:gd name="connsiteX14" fmla="*/ 257355 w 291222"/>
                    <a:gd name="connsiteY14" fmla="*/ 109419 h 232691"/>
                    <a:gd name="connsiteX15" fmla="*/ 275828 w 291222"/>
                    <a:gd name="connsiteY15" fmla="*/ 118655 h 232691"/>
                    <a:gd name="connsiteX16" fmla="*/ 278907 w 291222"/>
                    <a:gd name="connsiteY16" fmla="*/ 127891 h 232691"/>
                    <a:gd name="connsiteX17" fmla="*/ 291222 w 291222"/>
                    <a:gd name="connsiteY17" fmla="*/ 146364 h 232691"/>
                    <a:gd name="connsiteX18" fmla="*/ 288143 w 291222"/>
                    <a:gd name="connsiteY18" fmla="*/ 226413 h 232691"/>
                    <a:gd name="connsiteX19" fmla="*/ 275828 w 291222"/>
                    <a:gd name="connsiteY19" fmla="*/ 232570 h 232691"/>
                    <a:gd name="connsiteX20" fmla="*/ 245040 w 291222"/>
                    <a:gd name="connsiteY20" fmla="*/ 229491 h 232691"/>
                    <a:gd name="connsiteX21" fmla="*/ 232725 w 291222"/>
                    <a:gd name="connsiteY21" fmla="*/ 226413 h 232691"/>
                    <a:gd name="connsiteX22" fmla="*/ 220410 w 291222"/>
                    <a:gd name="connsiteY22" fmla="*/ 204861 h 232691"/>
                    <a:gd name="connsiteX23" fmla="*/ 214252 w 291222"/>
                    <a:gd name="connsiteY23" fmla="*/ 195625 h 232691"/>
                    <a:gd name="connsiteX24" fmla="*/ 195779 w 291222"/>
                    <a:gd name="connsiteY24" fmla="*/ 180231 h 232691"/>
                    <a:gd name="connsiteX25" fmla="*/ 180385 w 291222"/>
                    <a:gd name="connsiteY25" fmla="*/ 161758 h 232691"/>
                    <a:gd name="connsiteX26" fmla="*/ 140361 w 291222"/>
                    <a:gd name="connsiteY26" fmla="*/ 155601 h 232691"/>
                    <a:gd name="connsiteX27" fmla="*/ 134204 w 291222"/>
                    <a:gd name="connsiteY27" fmla="*/ 137128 h 232691"/>
                    <a:gd name="connsiteX28" fmla="*/ 63391 w 291222"/>
                    <a:gd name="connsiteY28" fmla="*/ 97104 h 232691"/>
                    <a:gd name="connsiteX29" fmla="*/ 51076 w 291222"/>
                    <a:gd name="connsiteY29" fmla="*/ 90946 h 232691"/>
                    <a:gd name="connsiteX30" fmla="*/ 14131 w 291222"/>
                    <a:gd name="connsiteY30" fmla="*/ 60158 h 232691"/>
                    <a:gd name="connsiteX31" fmla="*/ 7973 w 291222"/>
                    <a:gd name="connsiteY31" fmla="*/ 50922 h 232691"/>
                    <a:gd name="connsiteX32" fmla="*/ 4894 w 291222"/>
                    <a:gd name="connsiteY32" fmla="*/ 4740 h 23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1222" h="232691">
                      <a:moveTo>
                        <a:pt x="4894" y="4740"/>
                      </a:moveTo>
                      <a:cubicBezTo>
                        <a:pt x="13104" y="-2957"/>
                        <a:pt x="21397" y="-39"/>
                        <a:pt x="57234" y="4740"/>
                      </a:cubicBezTo>
                      <a:cubicBezTo>
                        <a:pt x="60451" y="5169"/>
                        <a:pt x="63431" y="6680"/>
                        <a:pt x="66470" y="7819"/>
                      </a:cubicBezTo>
                      <a:cubicBezTo>
                        <a:pt x="71645" y="9759"/>
                        <a:pt x="76670" y="12087"/>
                        <a:pt x="81864" y="13976"/>
                      </a:cubicBezTo>
                      <a:cubicBezTo>
                        <a:pt x="106044" y="22768"/>
                        <a:pt x="93684" y="15699"/>
                        <a:pt x="109573" y="26291"/>
                      </a:cubicBezTo>
                      <a:cubicBezTo>
                        <a:pt x="111626" y="29370"/>
                        <a:pt x="112946" y="33091"/>
                        <a:pt x="115731" y="35528"/>
                      </a:cubicBezTo>
                      <a:cubicBezTo>
                        <a:pt x="121300" y="40401"/>
                        <a:pt x="128046" y="43738"/>
                        <a:pt x="134204" y="47843"/>
                      </a:cubicBezTo>
                      <a:lnTo>
                        <a:pt x="143440" y="54001"/>
                      </a:lnTo>
                      <a:cubicBezTo>
                        <a:pt x="146519" y="56053"/>
                        <a:pt x="148994" y="59790"/>
                        <a:pt x="152676" y="60158"/>
                      </a:cubicBezTo>
                      <a:lnTo>
                        <a:pt x="183464" y="63237"/>
                      </a:lnTo>
                      <a:cubicBezTo>
                        <a:pt x="207859" y="71369"/>
                        <a:pt x="195534" y="68328"/>
                        <a:pt x="220410" y="72473"/>
                      </a:cubicBezTo>
                      <a:cubicBezTo>
                        <a:pt x="224515" y="78631"/>
                        <a:pt x="230385" y="83925"/>
                        <a:pt x="232725" y="90946"/>
                      </a:cubicBezTo>
                      <a:cubicBezTo>
                        <a:pt x="233751" y="94025"/>
                        <a:pt x="233509" y="97887"/>
                        <a:pt x="235804" y="100182"/>
                      </a:cubicBezTo>
                      <a:cubicBezTo>
                        <a:pt x="238099" y="102477"/>
                        <a:pt x="242057" y="101983"/>
                        <a:pt x="245040" y="103261"/>
                      </a:cubicBezTo>
                      <a:cubicBezTo>
                        <a:pt x="249258" y="105069"/>
                        <a:pt x="253137" y="107611"/>
                        <a:pt x="257355" y="109419"/>
                      </a:cubicBezTo>
                      <a:cubicBezTo>
                        <a:pt x="275203" y="117069"/>
                        <a:pt x="258073" y="106820"/>
                        <a:pt x="275828" y="118655"/>
                      </a:cubicBezTo>
                      <a:cubicBezTo>
                        <a:pt x="276854" y="121734"/>
                        <a:pt x="277331" y="125054"/>
                        <a:pt x="278907" y="127891"/>
                      </a:cubicBezTo>
                      <a:cubicBezTo>
                        <a:pt x="282501" y="134360"/>
                        <a:pt x="291222" y="146364"/>
                        <a:pt x="291222" y="146364"/>
                      </a:cubicBezTo>
                      <a:cubicBezTo>
                        <a:pt x="290196" y="173047"/>
                        <a:pt x="292837" y="200126"/>
                        <a:pt x="288143" y="226413"/>
                      </a:cubicBezTo>
                      <a:cubicBezTo>
                        <a:pt x="287336" y="230931"/>
                        <a:pt x="280406" y="232243"/>
                        <a:pt x="275828" y="232570"/>
                      </a:cubicBezTo>
                      <a:cubicBezTo>
                        <a:pt x="265540" y="233305"/>
                        <a:pt x="255303" y="230517"/>
                        <a:pt x="245040" y="229491"/>
                      </a:cubicBezTo>
                      <a:cubicBezTo>
                        <a:pt x="240935" y="228465"/>
                        <a:pt x="236168" y="228872"/>
                        <a:pt x="232725" y="226413"/>
                      </a:cubicBezTo>
                      <a:cubicBezTo>
                        <a:pt x="221140" y="218139"/>
                        <a:pt x="225363" y="214768"/>
                        <a:pt x="220410" y="204861"/>
                      </a:cubicBezTo>
                      <a:cubicBezTo>
                        <a:pt x="218755" y="201551"/>
                        <a:pt x="216621" y="198468"/>
                        <a:pt x="214252" y="195625"/>
                      </a:cubicBezTo>
                      <a:cubicBezTo>
                        <a:pt x="206841" y="186732"/>
                        <a:pt x="204864" y="186287"/>
                        <a:pt x="195779" y="180231"/>
                      </a:cubicBezTo>
                      <a:cubicBezTo>
                        <a:pt x="192242" y="174926"/>
                        <a:pt x="186312" y="164722"/>
                        <a:pt x="180385" y="161758"/>
                      </a:cubicBezTo>
                      <a:cubicBezTo>
                        <a:pt x="175681" y="159406"/>
                        <a:pt x="140453" y="155613"/>
                        <a:pt x="140361" y="155601"/>
                      </a:cubicBezTo>
                      <a:cubicBezTo>
                        <a:pt x="138309" y="149443"/>
                        <a:pt x="135271" y="143530"/>
                        <a:pt x="134204" y="137128"/>
                      </a:cubicBezTo>
                      <a:cubicBezTo>
                        <a:pt x="124499" y="78900"/>
                        <a:pt x="140517" y="100776"/>
                        <a:pt x="63391" y="97104"/>
                      </a:cubicBezTo>
                      <a:cubicBezTo>
                        <a:pt x="59286" y="95051"/>
                        <a:pt x="55012" y="93307"/>
                        <a:pt x="51076" y="90946"/>
                      </a:cubicBezTo>
                      <a:cubicBezTo>
                        <a:pt x="38454" y="83372"/>
                        <a:pt x="22426" y="72600"/>
                        <a:pt x="14131" y="60158"/>
                      </a:cubicBezTo>
                      <a:lnTo>
                        <a:pt x="7973" y="50922"/>
                      </a:lnTo>
                      <a:cubicBezTo>
                        <a:pt x="-455" y="25634"/>
                        <a:pt x="-3316" y="12437"/>
                        <a:pt x="4894" y="474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Shape 13">
                  <a:extLst>
                    <a:ext uri="{FF2B5EF4-FFF2-40B4-BE49-F238E27FC236}">
                      <a16:creationId xmlns:a16="http://schemas.microsoft.com/office/drawing/2014/main" id="{823B10C6-9FE8-4034-A450-8844BB2EA0A8}"/>
                    </a:ext>
                  </a:extLst>
                </p:cNvPr>
                <p:cNvSpPr/>
                <p:nvPr/>
              </p:nvSpPr>
              <p:spPr>
                <a:xfrm>
                  <a:off x="5450289" y="4480222"/>
                  <a:ext cx="98667" cy="94728"/>
                </a:xfrm>
                <a:custGeom>
                  <a:avLst/>
                  <a:gdLst>
                    <a:gd name="connsiteX0" fmla="*/ 11342 w 239173"/>
                    <a:gd name="connsiteY0" fmla="*/ 833 h 249493"/>
                    <a:gd name="connsiteX1" fmla="*/ 48288 w 239173"/>
                    <a:gd name="connsiteY1" fmla="*/ 13148 h 249493"/>
                    <a:gd name="connsiteX2" fmla="*/ 54445 w 239173"/>
                    <a:gd name="connsiteY2" fmla="*/ 22384 h 249493"/>
                    <a:gd name="connsiteX3" fmla="*/ 72918 w 239173"/>
                    <a:gd name="connsiteY3" fmla="*/ 40857 h 249493"/>
                    <a:gd name="connsiteX4" fmla="*/ 85233 w 239173"/>
                    <a:gd name="connsiteY4" fmla="*/ 56251 h 249493"/>
                    <a:gd name="connsiteX5" fmla="*/ 91391 w 239173"/>
                    <a:gd name="connsiteY5" fmla="*/ 65488 h 249493"/>
                    <a:gd name="connsiteX6" fmla="*/ 119100 w 239173"/>
                    <a:gd name="connsiteY6" fmla="*/ 87039 h 249493"/>
                    <a:gd name="connsiteX7" fmla="*/ 131415 w 239173"/>
                    <a:gd name="connsiteY7" fmla="*/ 105512 h 249493"/>
                    <a:gd name="connsiteX8" fmla="*/ 137573 w 239173"/>
                    <a:gd name="connsiteY8" fmla="*/ 114748 h 249493"/>
                    <a:gd name="connsiteX9" fmla="*/ 152967 w 239173"/>
                    <a:gd name="connsiteY9" fmla="*/ 117827 h 249493"/>
                    <a:gd name="connsiteX10" fmla="*/ 165282 w 239173"/>
                    <a:gd name="connsiteY10" fmla="*/ 120906 h 249493"/>
                    <a:gd name="connsiteX11" fmla="*/ 192991 w 239173"/>
                    <a:gd name="connsiteY11" fmla="*/ 139378 h 249493"/>
                    <a:gd name="connsiteX12" fmla="*/ 202227 w 239173"/>
                    <a:gd name="connsiteY12" fmla="*/ 145536 h 249493"/>
                    <a:gd name="connsiteX13" fmla="*/ 226857 w 239173"/>
                    <a:gd name="connsiteY13" fmla="*/ 173245 h 249493"/>
                    <a:gd name="connsiteX14" fmla="*/ 236094 w 239173"/>
                    <a:gd name="connsiteY14" fmla="*/ 182481 h 249493"/>
                    <a:gd name="connsiteX15" fmla="*/ 239173 w 239173"/>
                    <a:gd name="connsiteY15" fmla="*/ 191718 h 249493"/>
                    <a:gd name="connsiteX16" fmla="*/ 236094 w 239173"/>
                    <a:gd name="connsiteY16" fmla="*/ 222506 h 249493"/>
                    <a:gd name="connsiteX17" fmla="*/ 233015 w 239173"/>
                    <a:gd name="connsiteY17" fmla="*/ 231742 h 249493"/>
                    <a:gd name="connsiteX18" fmla="*/ 189912 w 239173"/>
                    <a:gd name="connsiteY18" fmla="*/ 234821 h 249493"/>
                    <a:gd name="connsiteX19" fmla="*/ 140651 w 239173"/>
                    <a:gd name="connsiteY19" fmla="*/ 240978 h 249493"/>
                    <a:gd name="connsiteX20" fmla="*/ 131415 w 239173"/>
                    <a:gd name="connsiteY20" fmla="*/ 234821 h 249493"/>
                    <a:gd name="connsiteX21" fmla="*/ 122179 w 239173"/>
                    <a:gd name="connsiteY21" fmla="*/ 231742 h 249493"/>
                    <a:gd name="connsiteX22" fmla="*/ 100627 w 239173"/>
                    <a:gd name="connsiteY22" fmla="*/ 219427 h 249493"/>
                    <a:gd name="connsiteX23" fmla="*/ 91391 w 239173"/>
                    <a:gd name="connsiteY23" fmla="*/ 210191 h 249493"/>
                    <a:gd name="connsiteX24" fmla="*/ 69839 w 239173"/>
                    <a:gd name="connsiteY24" fmla="*/ 182481 h 249493"/>
                    <a:gd name="connsiteX25" fmla="*/ 54445 w 239173"/>
                    <a:gd name="connsiteY25" fmla="*/ 164009 h 249493"/>
                    <a:gd name="connsiteX26" fmla="*/ 48288 w 239173"/>
                    <a:gd name="connsiteY26" fmla="*/ 151694 h 249493"/>
                    <a:gd name="connsiteX27" fmla="*/ 45209 w 239173"/>
                    <a:gd name="connsiteY27" fmla="*/ 142457 h 249493"/>
                    <a:gd name="connsiteX28" fmla="*/ 39051 w 239173"/>
                    <a:gd name="connsiteY28" fmla="*/ 133221 h 249493"/>
                    <a:gd name="connsiteX29" fmla="*/ 32894 w 239173"/>
                    <a:gd name="connsiteY29" fmla="*/ 108591 h 249493"/>
                    <a:gd name="connsiteX30" fmla="*/ 26736 w 239173"/>
                    <a:gd name="connsiteY30" fmla="*/ 59330 h 249493"/>
                    <a:gd name="connsiteX31" fmla="*/ 20579 w 239173"/>
                    <a:gd name="connsiteY31" fmla="*/ 50094 h 249493"/>
                    <a:gd name="connsiteX32" fmla="*/ 17500 w 239173"/>
                    <a:gd name="connsiteY32" fmla="*/ 40857 h 249493"/>
                    <a:gd name="connsiteX33" fmla="*/ 5185 w 239173"/>
                    <a:gd name="connsiteY33" fmla="*/ 37778 h 249493"/>
                    <a:gd name="connsiteX34" fmla="*/ 11342 w 239173"/>
                    <a:gd name="connsiteY34" fmla="*/ 833 h 24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173" h="249493">
                      <a:moveTo>
                        <a:pt x="11342" y="833"/>
                      </a:moveTo>
                      <a:cubicBezTo>
                        <a:pt x="18526" y="-3272"/>
                        <a:pt x="42335" y="8896"/>
                        <a:pt x="48288" y="13148"/>
                      </a:cubicBezTo>
                      <a:cubicBezTo>
                        <a:pt x="51299" y="15299"/>
                        <a:pt x="51987" y="19619"/>
                        <a:pt x="54445" y="22384"/>
                      </a:cubicBezTo>
                      <a:cubicBezTo>
                        <a:pt x="60230" y="28893"/>
                        <a:pt x="72918" y="40857"/>
                        <a:pt x="72918" y="40857"/>
                      </a:cubicBezTo>
                      <a:cubicBezTo>
                        <a:pt x="78912" y="58840"/>
                        <a:pt x="71307" y="42325"/>
                        <a:pt x="85233" y="56251"/>
                      </a:cubicBezTo>
                      <a:cubicBezTo>
                        <a:pt x="87850" y="58868"/>
                        <a:pt x="88932" y="62722"/>
                        <a:pt x="91391" y="65488"/>
                      </a:cubicBezTo>
                      <a:cubicBezTo>
                        <a:pt x="108879" y="85161"/>
                        <a:pt x="102825" y="81614"/>
                        <a:pt x="119100" y="87039"/>
                      </a:cubicBezTo>
                      <a:lnTo>
                        <a:pt x="131415" y="105512"/>
                      </a:lnTo>
                      <a:cubicBezTo>
                        <a:pt x="133468" y="108591"/>
                        <a:pt x="133945" y="114022"/>
                        <a:pt x="137573" y="114748"/>
                      </a:cubicBezTo>
                      <a:cubicBezTo>
                        <a:pt x="142704" y="115774"/>
                        <a:pt x="147859" y="116692"/>
                        <a:pt x="152967" y="117827"/>
                      </a:cubicBezTo>
                      <a:cubicBezTo>
                        <a:pt x="157098" y="118745"/>
                        <a:pt x="161177" y="119880"/>
                        <a:pt x="165282" y="120906"/>
                      </a:cubicBezTo>
                      <a:lnTo>
                        <a:pt x="192991" y="139378"/>
                      </a:lnTo>
                      <a:lnTo>
                        <a:pt x="202227" y="145536"/>
                      </a:lnTo>
                      <a:cubicBezTo>
                        <a:pt x="213215" y="162016"/>
                        <a:pt x="205771" y="152159"/>
                        <a:pt x="226857" y="173245"/>
                      </a:cubicBezTo>
                      <a:lnTo>
                        <a:pt x="236094" y="182481"/>
                      </a:lnTo>
                      <a:cubicBezTo>
                        <a:pt x="237120" y="185560"/>
                        <a:pt x="239173" y="188472"/>
                        <a:pt x="239173" y="191718"/>
                      </a:cubicBezTo>
                      <a:cubicBezTo>
                        <a:pt x="239173" y="202032"/>
                        <a:pt x="237662" y="212312"/>
                        <a:pt x="236094" y="222506"/>
                      </a:cubicBezTo>
                      <a:cubicBezTo>
                        <a:pt x="235601" y="225713"/>
                        <a:pt x="236151" y="230906"/>
                        <a:pt x="233015" y="231742"/>
                      </a:cubicBezTo>
                      <a:cubicBezTo>
                        <a:pt x="219097" y="235453"/>
                        <a:pt x="204280" y="233795"/>
                        <a:pt x="189912" y="234821"/>
                      </a:cubicBezTo>
                      <a:cubicBezTo>
                        <a:pt x="182282" y="257709"/>
                        <a:pt x="188510" y="248954"/>
                        <a:pt x="140651" y="240978"/>
                      </a:cubicBezTo>
                      <a:cubicBezTo>
                        <a:pt x="137001" y="240370"/>
                        <a:pt x="134724" y="236476"/>
                        <a:pt x="131415" y="234821"/>
                      </a:cubicBezTo>
                      <a:cubicBezTo>
                        <a:pt x="128512" y="233370"/>
                        <a:pt x="125162" y="233020"/>
                        <a:pt x="122179" y="231742"/>
                      </a:cubicBezTo>
                      <a:cubicBezTo>
                        <a:pt x="115984" y="229087"/>
                        <a:pt x="106081" y="223971"/>
                        <a:pt x="100627" y="219427"/>
                      </a:cubicBezTo>
                      <a:cubicBezTo>
                        <a:pt x="97282" y="216640"/>
                        <a:pt x="94470" y="213270"/>
                        <a:pt x="91391" y="210191"/>
                      </a:cubicBezTo>
                      <a:cubicBezTo>
                        <a:pt x="82978" y="184951"/>
                        <a:pt x="97531" y="224021"/>
                        <a:pt x="69839" y="182481"/>
                      </a:cubicBezTo>
                      <a:cubicBezTo>
                        <a:pt x="61267" y="169622"/>
                        <a:pt x="66298" y="175861"/>
                        <a:pt x="54445" y="164009"/>
                      </a:cubicBezTo>
                      <a:cubicBezTo>
                        <a:pt x="52393" y="159904"/>
                        <a:pt x="50096" y="155912"/>
                        <a:pt x="48288" y="151694"/>
                      </a:cubicBezTo>
                      <a:cubicBezTo>
                        <a:pt x="47010" y="148711"/>
                        <a:pt x="46661" y="145360"/>
                        <a:pt x="45209" y="142457"/>
                      </a:cubicBezTo>
                      <a:cubicBezTo>
                        <a:pt x="43554" y="139147"/>
                        <a:pt x="41104" y="136300"/>
                        <a:pt x="39051" y="133221"/>
                      </a:cubicBezTo>
                      <a:cubicBezTo>
                        <a:pt x="35600" y="122863"/>
                        <a:pt x="34545" y="120970"/>
                        <a:pt x="32894" y="108591"/>
                      </a:cubicBezTo>
                      <a:cubicBezTo>
                        <a:pt x="32397" y="104864"/>
                        <a:pt x="29572" y="67838"/>
                        <a:pt x="26736" y="59330"/>
                      </a:cubicBezTo>
                      <a:cubicBezTo>
                        <a:pt x="25566" y="55820"/>
                        <a:pt x="22234" y="53403"/>
                        <a:pt x="20579" y="50094"/>
                      </a:cubicBezTo>
                      <a:cubicBezTo>
                        <a:pt x="19128" y="47191"/>
                        <a:pt x="20034" y="42885"/>
                        <a:pt x="17500" y="40857"/>
                      </a:cubicBezTo>
                      <a:cubicBezTo>
                        <a:pt x="14196" y="38214"/>
                        <a:pt x="9290" y="38804"/>
                        <a:pt x="5185" y="37778"/>
                      </a:cubicBezTo>
                      <a:cubicBezTo>
                        <a:pt x="-6467" y="30011"/>
                        <a:pt x="4158" y="4938"/>
                        <a:pt x="11342" y="83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eform: Shape 14">
                  <a:extLst>
                    <a:ext uri="{FF2B5EF4-FFF2-40B4-BE49-F238E27FC236}">
                      <a16:creationId xmlns:a16="http://schemas.microsoft.com/office/drawing/2014/main" id="{BEB45927-F9FB-4587-9111-3FA3F130F8F5}"/>
                    </a:ext>
                  </a:extLst>
                </p:cNvPr>
                <p:cNvSpPr/>
                <p:nvPr/>
              </p:nvSpPr>
              <p:spPr>
                <a:xfrm>
                  <a:off x="5419405" y="4500727"/>
                  <a:ext cx="53344" cy="104889"/>
                </a:xfrm>
                <a:custGeom>
                  <a:avLst/>
                  <a:gdLst>
                    <a:gd name="connsiteX0" fmla="*/ 12315 w 129309"/>
                    <a:gd name="connsiteY0" fmla="*/ 11481 h 276256"/>
                    <a:gd name="connsiteX1" fmla="*/ 27709 w 129309"/>
                    <a:gd name="connsiteY1" fmla="*/ 20717 h 276256"/>
                    <a:gd name="connsiteX2" fmla="*/ 30788 w 129309"/>
                    <a:gd name="connsiteY2" fmla="*/ 29953 h 276256"/>
                    <a:gd name="connsiteX3" fmla="*/ 43103 w 129309"/>
                    <a:gd name="connsiteY3" fmla="*/ 48426 h 276256"/>
                    <a:gd name="connsiteX4" fmla="*/ 49261 w 129309"/>
                    <a:gd name="connsiteY4" fmla="*/ 57662 h 276256"/>
                    <a:gd name="connsiteX5" fmla="*/ 58497 w 129309"/>
                    <a:gd name="connsiteY5" fmla="*/ 79214 h 276256"/>
                    <a:gd name="connsiteX6" fmla="*/ 61576 w 129309"/>
                    <a:gd name="connsiteY6" fmla="*/ 88450 h 276256"/>
                    <a:gd name="connsiteX7" fmla="*/ 73891 w 129309"/>
                    <a:gd name="connsiteY7" fmla="*/ 110002 h 276256"/>
                    <a:gd name="connsiteX8" fmla="*/ 83128 w 129309"/>
                    <a:gd name="connsiteY8" fmla="*/ 119238 h 276256"/>
                    <a:gd name="connsiteX9" fmla="*/ 95443 w 129309"/>
                    <a:gd name="connsiteY9" fmla="*/ 137711 h 276256"/>
                    <a:gd name="connsiteX10" fmla="*/ 98521 w 129309"/>
                    <a:gd name="connsiteY10" fmla="*/ 146947 h 276256"/>
                    <a:gd name="connsiteX11" fmla="*/ 110837 w 129309"/>
                    <a:gd name="connsiteY11" fmla="*/ 165420 h 276256"/>
                    <a:gd name="connsiteX12" fmla="*/ 120073 w 129309"/>
                    <a:gd name="connsiteY12" fmla="*/ 199287 h 276256"/>
                    <a:gd name="connsiteX13" fmla="*/ 123152 w 129309"/>
                    <a:gd name="connsiteY13" fmla="*/ 220838 h 276256"/>
                    <a:gd name="connsiteX14" fmla="*/ 129309 w 129309"/>
                    <a:gd name="connsiteY14" fmla="*/ 239311 h 276256"/>
                    <a:gd name="connsiteX15" fmla="*/ 126231 w 129309"/>
                    <a:gd name="connsiteY15" fmla="*/ 260862 h 276256"/>
                    <a:gd name="connsiteX16" fmla="*/ 113915 w 129309"/>
                    <a:gd name="connsiteY16" fmla="*/ 267020 h 276256"/>
                    <a:gd name="connsiteX17" fmla="*/ 95443 w 129309"/>
                    <a:gd name="connsiteY17" fmla="*/ 276256 h 276256"/>
                    <a:gd name="connsiteX18" fmla="*/ 55418 w 129309"/>
                    <a:gd name="connsiteY18" fmla="*/ 270099 h 276256"/>
                    <a:gd name="connsiteX19" fmla="*/ 33867 w 129309"/>
                    <a:gd name="connsiteY19" fmla="*/ 254705 h 276256"/>
                    <a:gd name="connsiteX20" fmla="*/ 24631 w 129309"/>
                    <a:gd name="connsiteY20" fmla="*/ 251626 h 276256"/>
                    <a:gd name="connsiteX21" fmla="*/ 15394 w 129309"/>
                    <a:gd name="connsiteY21" fmla="*/ 242390 h 276256"/>
                    <a:gd name="connsiteX22" fmla="*/ 6158 w 129309"/>
                    <a:gd name="connsiteY22" fmla="*/ 220838 h 276256"/>
                    <a:gd name="connsiteX23" fmla="*/ 3079 w 129309"/>
                    <a:gd name="connsiteY23" fmla="*/ 205444 h 276256"/>
                    <a:gd name="connsiteX24" fmla="*/ 0 w 129309"/>
                    <a:gd name="connsiteY24" fmla="*/ 193129 h 276256"/>
                    <a:gd name="connsiteX25" fmla="*/ 12315 w 129309"/>
                    <a:gd name="connsiteY25" fmla="*/ 11481 h 27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9309" h="276256">
                      <a:moveTo>
                        <a:pt x="12315" y="11481"/>
                      </a:moveTo>
                      <a:cubicBezTo>
                        <a:pt x="16933" y="-17254"/>
                        <a:pt x="23478" y="16486"/>
                        <a:pt x="27709" y="20717"/>
                      </a:cubicBezTo>
                      <a:cubicBezTo>
                        <a:pt x="30004" y="23012"/>
                        <a:pt x="29212" y="27116"/>
                        <a:pt x="30788" y="29953"/>
                      </a:cubicBezTo>
                      <a:cubicBezTo>
                        <a:pt x="34382" y="36422"/>
                        <a:pt x="38998" y="42268"/>
                        <a:pt x="43103" y="48426"/>
                      </a:cubicBezTo>
                      <a:lnTo>
                        <a:pt x="49261" y="57662"/>
                      </a:lnTo>
                      <a:cubicBezTo>
                        <a:pt x="56481" y="79321"/>
                        <a:pt x="47086" y="52587"/>
                        <a:pt x="58497" y="79214"/>
                      </a:cubicBezTo>
                      <a:cubicBezTo>
                        <a:pt x="59775" y="82197"/>
                        <a:pt x="60298" y="85467"/>
                        <a:pt x="61576" y="88450"/>
                      </a:cubicBezTo>
                      <a:cubicBezTo>
                        <a:pt x="64231" y="94644"/>
                        <a:pt x="69347" y="104549"/>
                        <a:pt x="73891" y="110002"/>
                      </a:cubicBezTo>
                      <a:cubicBezTo>
                        <a:pt x="76678" y="113347"/>
                        <a:pt x="80455" y="115801"/>
                        <a:pt x="83128" y="119238"/>
                      </a:cubicBezTo>
                      <a:cubicBezTo>
                        <a:pt x="87672" y="125080"/>
                        <a:pt x="95443" y="137711"/>
                        <a:pt x="95443" y="137711"/>
                      </a:cubicBezTo>
                      <a:cubicBezTo>
                        <a:pt x="96469" y="140790"/>
                        <a:pt x="96945" y="144110"/>
                        <a:pt x="98521" y="146947"/>
                      </a:cubicBezTo>
                      <a:cubicBezTo>
                        <a:pt x="102115" y="153416"/>
                        <a:pt x="110837" y="165420"/>
                        <a:pt x="110837" y="165420"/>
                      </a:cubicBezTo>
                      <a:cubicBezTo>
                        <a:pt x="114593" y="176691"/>
                        <a:pt x="118338" y="187140"/>
                        <a:pt x="120073" y="199287"/>
                      </a:cubicBezTo>
                      <a:cubicBezTo>
                        <a:pt x="121099" y="206471"/>
                        <a:pt x="121520" y="213767"/>
                        <a:pt x="123152" y="220838"/>
                      </a:cubicBezTo>
                      <a:cubicBezTo>
                        <a:pt x="124611" y="227162"/>
                        <a:pt x="129309" y="239311"/>
                        <a:pt x="129309" y="239311"/>
                      </a:cubicBezTo>
                      <a:cubicBezTo>
                        <a:pt x="128283" y="246495"/>
                        <a:pt x="129755" y="254519"/>
                        <a:pt x="126231" y="260862"/>
                      </a:cubicBezTo>
                      <a:cubicBezTo>
                        <a:pt x="124002" y="264874"/>
                        <a:pt x="117900" y="264743"/>
                        <a:pt x="113915" y="267020"/>
                      </a:cubicBezTo>
                      <a:cubicBezTo>
                        <a:pt x="97204" y="276569"/>
                        <a:pt x="112377" y="270611"/>
                        <a:pt x="95443" y="276256"/>
                      </a:cubicBezTo>
                      <a:cubicBezTo>
                        <a:pt x="85732" y="275177"/>
                        <a:pt x="66640" y="274307"/>
                        <a:pt x="55418" y="270099"/>
                      </a:cubicBezTo>
                      <a:cubicBezTo>
                        <a:pt x="31125" y="260990"/>
                        <a:pt x="54017" y="268139"/>
                        <a:pt x="33867" y="254705"/>
                      </a:cubicBezTo>
                      <a:cubicBezTo>
                        <a:pt x="31167" y="252905"/>
                        <a:pt x="27710" y="252652"/>
                        <a:pt x="24631" y="251626"/>
                      </a:cubicBezTo>
                      <a:cubicBezTo>
                        <a:pt x="21552" y="248547"/>
                        <a:pt x="17925" y="245933"/>
                        <a:pt x="15394" y="242390"/>
                      </a:cubicBezTo>
                      <a:cubicBezTo>
                        <a:pt x="12007" y="237649"/>
                        <a:pt x="7704" y="227020"/>
                        <a:pt x="6158" y="220838"/>
                      </a:cubicBezTo>
                      <a:cubicBezTo>
                        <a:pt x="4889" y="215761"/>
                        <a:pt x="4214" y="210552"/>
                        <a:pt x="3079" y="205444"/>
                      </a:cubicBezTo>
                      <a:cubicBezTo>
                        <a:pt x="2161" y="201313"/>
                        <a:pt x="1026" y="197234"/>
                        <a:pt x="0" y="193129"/>
                      </a:cubicBezTo>
                      <a:cubicBezTo>
                        <a:pt x="6348" y="21747"/>
                        <a:pt x="7697" y="40216"/>
                        <a:pt x="12315" y="1148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Shape 15">
                  <a:extLst>
                    <a:ext uri="{FF2B5EF4-FFF2-40B4-BE49-F238E27FC236}">
                      <a16:creationId xmlns:a16="http://schemas.microsoft.com/office/drawing/2014/main" id="{C9E34F92-A9A1-4370-9F67-584D4E2DFCE4}"/>
                    </a:ext>
                  </a:extLst>
                </p:cNvPr>
                <p:cNvSpPr/>
                <p:nvPr/>
              </p:nvSpPr>
              <p:spPr>
                <a:xfrm>
                  <a:off x="5339329" y="4491477"/>
                  <a:ext cx="54256" cy="118815"/>
                </a:xfrm>
                <a:custGeom>
                  <a:avLst/>
                  <a:gdLst>
                    <a:gd name="connsiteX0" fmla="*/ 129454 w 131519"/>
                    <a:gd name="connsiteY0" fmla="*/ 1977 h 312934"/>
                    <a:gd name="connsiteX1" fmla="*/ 123296 w 131519"/>
                    <a:gd name="connsiteY1" fmla="*/ 63553 h 312934"/>
                    <a:gd name="connsiteX2" fmla="*/ 114060 w 131519"/>
                    <a:gd name="connsiteY2" fmla="*/ 97419 h 312934"/>
                    <a:gd name="connsiteX3" fmla="*/ 114060 w 131519"/>
                    <a:gd name="connsiteY3" fmla="*/ 195940 h 312934"/>
                    <a:gd name="connsiteX4" fmla="*/ 107902 w 131519"/>
                    <a:gd name="connsiteY4" fmla="*/ 220571 h 312934"/>
                    <a:gd name="connsiteX5" fmla="*/ 95587 w 131519"/>
                    <a:gd name="connsiteY5" fmla="*/ 242122 h 312934"/>
                    <a:gd name="connsiteX6" fmla="*/ 92508 w 131519"/>
                    <a:gd name="connsiteY6" fmla="*/ 282147 h 312934"/>
                    <a:gd name="connsiteX7" fmla="*/ 89429 w 131519"/>
                    <a:gd name="connsiteY7" fmla="*/ 291383 h 312934"/>
                    <a:gd name="connsiteX8" fmla="*/ 80193 w 131519"/>
                    <a:gd name="connsiteY8" fmla="*/ 300619 h 312934"/>
                    <a:gd name="connsiteX9" fmla="*/ 61720 w 131519"/>
                    <a:gd name="connsiteY9" fmla="*/ 312934 h 312934"/>
                    <a:gd name="connsiteX10" fmla="*/ 49405 w 131519"/>
                    <a:gd name="connsiteY10" fmla="*/ 309856 h 312934"/>
                    <a:gd name="connsiteX11" fmla="*/ 24775 w 131519"/>
                    <a:gd name="connsiteY11" fmla="*/ 288304 h 312934"/>
                    <a:gd name="connsiteX12" fmla="*/ 3223 w 131519"/>
                    <a:gd name="connsiteY12" fmla="*/ 285225 h 312934"/>
                    <a:gd name="connsiteX13" fmla="*/ 3223 w 131519"/>
                    <a:gd name="connsiteY13" fmla="*/ 180547 h 312934"/>
                    <a:gd name="connsiteX14" fmla="*/ 18617 w 131519"/>
                    <a:gd name="connsiteY14" fmla="*/ 152837 h 312934"/>
                    <a:gd name="connsiteX15" fmla="*/ 30933 w 131519"/>
                    <a:gd name="connsiteY15" fmla="*/ 134365 h 312934"/>
                    <a:gd name="connsiteX16" fmla="*/ 37090 w 131519"/>
                    <a:gd name="connsiteY16" fmla="*/ 125128 h 312934"/>
                    <a:gd name="connsiteX17" fmla="*/ 55563 w 131519"/>
                    <a:gd name="connsiteY17" fmla="*/ 109734 h 312934"/>
                    <a:gd name="connsiteX18" fmla="*/ 74036 w 131519"/>
                    <a:gd name="connsiteY18" fmla="*/ 82025 h 312934"/>
                    <a:gd name="connsiteX19" fmla="*/ 80193 w 131519"/>
                    <a:gd name="connsiteY19" fmla="*/ 72789 h 312934"/>
                    <a:gd name="connsiteX20" fmla="*/ 89429 w 131519"/>
                    <a:gd name="connsiteY20" fmla="*/ 42001 h 312934"/>
                    <a:gd name="connsiteX21" fmla="*/ 92508 w 131519"/>
                    <a:gd name="connsiteY21" fmla="*/ 32765 h 312934"/>
                    <a:gd name="connsiteX22" fmla="*/ 95587 w 131519"/>
                    <a:gd name="connsiteY22" fmla="*/ 17371 h 312934"/>
                    <a:gd name="connsiteX23" fmla="*/ 129454 w 131519"/>
                    <a:gd name="connsiteY23" fmla="*/ 1977 h 3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1519" h="312934">
                      <a:moveTo>
                        <a:pt x="129454" y="1977"/>
                      </a:moveTo>
                      <a:cubicBezTo>
                        <a:pt x="134072" y="9674"/>
                        <a:pt x="130478" y="16872"/>
                        <a:pt x="123296" y="63553"/>
                      </a:cubicBezTo>
                      <a:cubicBezTo>
                        <a:pt x="118697" y="93447"/>
                        <a:pt x="125281" y="80587"/>
                        <a:pt x="114060" y="97419"/>
                      </a:cubicBezTo>
                      <a:cubicBezTo>
                        <a:pt x="116617" y="140878"/>
                        <a:pt x="119563" y="153756"/>
                        <a:pt x="114060" y="195940"/>
                      </a:cubicBezTo>
                      <a:cubicBezTo>
                        <a:pt x="112965" y="204332"/>
                        <a:pt x="112596" y="213529"/>
                        <a:pt x="107902" y="220571"/>
                      </a:cubicBezTo>
                      <a:cubicBezTo>
                        <a:pt x="99199" y="233626"/>
                        <a:pt x="103400" y="226498"/>
                        <a:pt x="95587" y="242122"/>
                      </a:cubicBezTo>
                      <a:cubicBezTo>
                        <a:pt x="94561" y="255464"/>
                        <a:pt x="94168" y="268869"/>
                        <a:pt x="92508" y="282147"/>
                      </a:cubicBezTo>
                      <a:cubicBezTo>
                        <a:pt x="92105" y="285367"/>
                        <a:pt x="91229" y="288683"/>
                        <a:pt x="89429" y="291383"/>
                      </a:cubicBezTo>
                      <a:cubicBezTo>
                        <a:pt x="87014" y="295006"/>
                        <a:pt x="83630" y="297946"/>
                        <a:pt x="80193" y="300619"/>
                      </a:cubicBezTo>
                      <a:cubicBezTo>
                        <a:pt x="74351" y="305162"/>
                        <a:pt x="61720" y="312934"/>
                        <a:pt x="61720" y="312934"/>
                      </a:cubicBezTo>
                      <a:cubicBezTo>
                        <a:pt x="57615" y="311908"/>
                        <a:pt x="52926" y="312203"/>
                        <a:pt x="49405" y="309856"/>
                      </a:cubicBezTo>
                      <a:cubicBezTo>
                        <a:pt x="33589" y="299312"/>
                        <a:pt x="57435" y="292970"/>
                        <a:pt x="24775" y="288304"/>
                      </a:cubicBezTo>
                      <a:lnTo>
                        <a:pt x="3223" y="285225"/>
                      </a:lnTo>
                      <a:cubicBezTo>
                        <a:pt x="-208" y="233749"/>
                        <a:pt x="-1863" y="236493"/>
                        <a:pt x="3223" y="180547"/>
                      </a:cubicBezTo>
                      <a:cubicBezTo>
                        <a:pt x="4079" y="171135"/>
                        <a:pt x="14908" y="158400"/>
                        <a:pt x="18617" y="152837"/>
                      </a:cubicBezTo>
                      <a:lnTo>
                        <a:pt x="30933" y="134365"/>
                      </a:lnTo>
                      <a:cubicBezTo>
                        <a:pt x="32986" y="131286"/>
                        <a:pt x="34473" y="127745"/>
                        <a:pt x="37090" y="125128"/>
                      </a:cubicBezTo>
                      <a:cubicBezTo>
                        <a:pt x="48943" y="113275"/>
                        <a:pt x="42703" y="118307"/>
                        <a:pt x="55563" y="109734"/>
                      </a:cubicBezTo>
                      <a:lnTo>
                        <a:pt x="74036" y="82025"/>
                      </a:lnTo>
                      <a:cubicBezTo>
                        <a:pt x="76088" y="78946"/>
                        <a:pt x="79023" y="76299"/>
                        <a:pt x="80193" y="72789"/>
                      </a:cubicBezTo>
                      <a:cubicBezTo>
                        <a:pt x="87166" y="51873"/>
                        <a:pt x="78856" y="77247"/>
                        <a:pt x="89429" y="42001"/>
                      </a:cubicBezTo>
                      <a:cubicBezTo>
                        <a:pt x="90361" y="38893"/>
                        <a:pt x="91721" y="35913"/>
                        <a:pt x="92508" y="32765"/>
                      </a:cubicBezTo>
                      <a:cubicBezTo>
                        <a:pt x="93777" y="27688"/>
                        <a:pt x="94210" y="22420"/>
                        <a:pt x="95587" y="17371"/>
                      </a:cubicBezTo>
                      <a:cubicBezTo>
                        <a:pt x="97295" y="11109"/>
                        <a:pt x="124836" y="-5720"/>
                        <a:pt x="129454" y="197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reeform: Shape 16">
                  <a:extLst>
                    <a:ext uri="{FF2B5EF4-FFF2-40B4-BE49-F238E27FC236}">
                      <a16:creationId xmlns:a16="http://schemas.microsoft.com/office/drawing/2014/main" id="{B83A9E1B-7E6B-4481-8E89-29E12475D875}"/>
                    </a:ext>
                  </a:extLst>
                </p:cNvPr>
                <p:cNvSpPr/>
                <p:nvPr/>
              </p:nvSpPr>
              <p:spPr>
                <a:xfrm>
                  <a:off x="5252941" y="4470782"/>
                  <a:ext cx="113381" cy="83401"/>
                </a:xfrm>
                <a:custGeom>
                  <a:avLst/>
                  <a:gdLst>
                    <a:gd name="connsiteX0" fmla="*/ 274205 w 274840"/>
                    <a:gd name="connsiteY0" fmla="*/ 4144 h 219660"/>
                    <a:gd name="connsiteX1" fmla="*/ 255732 w 274840"/>
                    <a:gd name="connsiteY1" fmla="*/ 10302 h 219660"/>
                    <a:gd name="connsiteX2" fmla="*/ 243417 w 274840"/>
                    <a:gd name="connsiteY2" fmla="*/ 28775 h 219660"/>
                    <a:gd name="connsiteX3" fmla="*/ 237260 w 274840"/>
                    <a:gd name="connsiteY3" fmla="*/ 38011 h 219660"/>
                    <a:gd name="connsiteX4" fmla="*/ 228023 w 274840"/>
                    <a:gd name="connsiteY4" fmla="*/ 56484 h 219660"/>
                    <a:gd name="connsiteX5" fmla="*/ 212629 w 274840"/>
                    <a:gd name="connsiteY5" fmla="*/ 87272 h 219660"/>
                    <a:gd name="connsiteX6" fmla="*/ 206472 w 274840"/>
                    <a:gd name="connsiteY6" fmla="*/ 96508 h 219660"/>
                    <a:gd name="connsiteX7" fmla="*/ 197235 w 274840"/>
                    <a:gd name="connsiteY7" fmla="*/ 102666 h 219660"/>
                    <a:gd name="connsiteX8" fmla="*/ 191078 w 274840"/>
                    <a:gd name="connsiteY8" fmla="*/ 111902 h 219660"/>
                    <a:gd name="connsiteX9" fmla="*/ 160290 w 274840"/>
                    <a:gd name="connsiteY9" fmla="*/ 136532 h 219660"/>
                    <a:gd name="connsiteX10" fmla="*/ 144896 w 274840"/>
                    <a:gd name="connsiteY10" fmla="*/ 151926 h 219660"/>
                    <a:gd name="connsiteX11" fmla="*/ 129502 w 274840"/>
                    <a:gd name="connsiteY11" fmla="*/ 167320 h 219660"/>
                    <a:gd name="connsiteX12" fmla="*/ 123345 w 274840"/>
                    <a:gd name="connsiteY12" fmla="*/ 176557 h 219660"/>
                    <a:gd name="connsiteX13" fmla="*/ 107951 w 274840"/>
                    <a:gd name="connsiteY13" fmla="*/ 201187 h 219660"/>
                    <a:gd name="connsiteX14" fmla="*/ 89478 w 274840"/>
                    <a:gd name="connsiteY14" fmla="*/ 213502 h 219660"/>
                    <a:gd name="connsiteX15" fmla="*/ 67926 w 274840"/>
                    <a:gd name="connsiteY15" fmla="*/ 219660 h 219660"/>
                    <a:gd name="connsiteX16" fmla="*/ 27902 w 274840"/>
                    <a:gd name="connsiteY16" fmla="*/ 216581 h 219660"/>
                    <a:gd name="connsiteX17" fmla="*/ 21745 w 274840"/>
                    <a:gd name="connsiteY17" fmla="*/ 207344 h 219660"/>
                    <a:gd name="connsiteX18" fmla="*/ 12508 w 274840"/>
                    <a:gd name="connsiteY18" fmla="*/ 195029 h 219660"/>
                    <a:gd name="connsiteX19" fmla="*/ 6351 w 274840"/>
                    <a:gd name="connsiteY19" fmla="*/ 176557 h 219660"/>
                    <a:gd name="connsiteX20" fmla="*/ 3272 w 274840"/>
                    <a:gd name="connsiteY20" fmla="*/ 167320 h 219660"/>
                    <a:gd name="connsiteX21" fmla="*/ 3272 w 274840"/>
                    <a:gd name="connsiteY21" fmla="*/ 96508 h 219660"/>
                    <a:gd name="connsiteX22" fmla="*/ 24823 w 274840"/>
                    <a:gd name="connsiteY22" fmla="*/ 87272 h 219660"/>
                    <a:gd name="connsiteX23" fmla="*/ 37139 w 274840"/>
                    <a:gd name="connsiteY23" fmla="*/ 84193 h 219660"/>
                    <a:gd name="connsiteX24" fmla="*/ 64848 w 274840"/>
                    <a:gd name="connsiteY24" fmla="*/ 74957 h 219660"/>
                    <a:gd name="connsiteX25" fmla="*/ 74084 w 274840"/>
                    <a:gd name="connsiteY25" fmla="*/ 71878 h 219660"/>
                    <a:gd name="connsiteX26" fmla="*/ 89478 w 274840"/>
                    <a:gd name="connsiteY26" fmla="*/ 68799 h 219660"/>
                    <a:gd name="connsiteX27" fmla="*/ 107951 w 274840"/>
                    <a:gd name="connsiteY27" fmla="*/ 56484 h 219660"/>
                    <a:gd name="connsiteX28" fmla="*/ 126423 w 274840"/>
                    <a:gd name="connsiteY28" fmla="*/ 47247 h 219660"/>
                    <a:gd name="connsiteX29" fmla="*/ 135660 w 274840"/>
                    <a:gd name="connsiteY29" fmla="*/ 44169 h 219660"/>
                    <a:gd name="connsiteX30" fmla="*/ 147975 w 274840"/>
                    <a:gd name="connsiteY30" fmla="*/ 38011 h 219660"/>
                    <a:gd name="connsiteX31" fmla="*/ 166448 w 274840"/>
                    <a:gd name="connsiteY31" fmla="*/ 31854 h 219660"/>
                    <a:gd name="connsiteX32" fmla="*/ 175684 w 274840"/>
                    <a:gd name="connsiteY32" fmla="*/ 28775 h 219660"/>
                    <a:gd name="connsiteX33" fmla="*/ 184920 w 274840"/>
                    <a:gd name="connsiteY33" fmla="*/ 25696 h 219660"/>
                    <a:gd name="connsiteX34" fmla="*/ 194157 w 274840"/>
                    <a:gd name="connsiteY34" fmla="*/ 22617 h 219660"/>
                    <a:gd name="connsiteX35" fmla="*/ 203393 w 274840"/>
                    <a:gd name="connsiteY35" fmla="*/ 16460 h 219660"/>
                    <a:gd name="connsiteX36" fmla="*/ 221866 w 274840"/>
                    <a:gd name="connsiteY36" fmla="*/ 10302 h 219660"/>
                    <a:gd name="connsiteX37" fmla="*/ 231102 w 274840"/>
                    <a:gd name="connsiteY37" fmla="*/ 1066 h 219660"/>
                    <a:gd name="connsiteX38" fmla="*/ 274205 w 274840"/>
                    <a:gd name="connsiteY38" fmla="*/ 4144 h 21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4840" h="219660">
                      <a:moveTo>
                        <a:pt x="274205" y="4144"/>
                      </a:moveTo>
                      <a:cubicBezTo>
                        <a:pt x="278310" y="5683"/>
                        <a:pt x="261406" y="7150"/>
                        <a:pt x="255732" y="10302"/>
                      </a:cubicBezTo>
                      <a:cubicBezTo>
                        <a:pt x="243611" y="17036"/>
                        <a:pt x="248312" y="18984"/>
                        <a:pt x="243417" y="28775"/>
                      </a:cubicBezTo>
                      <a:cubicBezTo>
                        <a:pt x="241762" y="32084"/>
                        <a:pt x="238915" y="34702"/>
                        <a:pt x="237260" y="38011"/>
                      </a:cubicBezTo>
                      <a:cubicBezTo>
                        <a:pt x="224515" y="63501"/>
                        <a:pt x="245669" y="30015"/>
                        <a:pt x="228023" y="56484"/>
                      </a:cubicBezTo>
                      <a:cubicBezTo>
                        <a:pt x="223150" y="75980"/>
                        <a:pt x="227292" y="65277"/>
                        <a:pt x="212629" y="87272"/>
                      </a:cubicBezTo>
                      <a:cubicBezTo>
                        <a:pt x="210577" y="90351"/>
                        <a:pt x="209551" y="94456"/>
                        <a:pt x="206472" y="96508"/>
                      </a:cubicBezTo>
                      <a:lnTo>
                        <a:pt x="197235" y="102666"/>
                      </a:lnTo>
                      <a:cubicBezTo>
                        <a:pt x="195183" y="105745"/>
                        <a:pt x="193447" y="109060"/>
                        <a:pt x="191078" y="111902"/>
                      </a:cubicBezTo>
                      <a:cubicBezTo>
                        <a:pt x="182553" y="122133"/>
                        <a:pt x="171233" y="129237"/>
                        <a:pt x="160290" y="136532"/>
                      </a:cubicBezTo>
                      <a:cubicBezTo>
                        <a:pt x="143865" y="161170"/>
                        <a:pt x="165425" y="131396"/>
                        <a:pt x="144896" y="151926"/>
                      </a:cubicBezTo>
                      <a:cubicBezTo>
                        <a:pt x="124375" y="172449"/>
                        <a:pt x="154130" y="150904"/>
                        <a:pt x="129502" y="167320"/>
                      </a:cubicBezTo>
                      <a:cubicBezTo>
                        <a:pt x="127450" y="170399"/>
                        <a:pt x="125181" y="173344"/>
                        <a:pt x="123345" y="176557"/>
                      </a:cubicBezTo>
                      <a:cubicBezTo>
                        <a:pt x="117976" y="185954"/>
                        <a:pt x="116493" y="193594"/>
                        <a:pt x="107951" y="201187"/>
                      </a:cubicBezTo>
                      <a:cubicBezTo>
                        <a:pt x="102420" y="206104"/>
                        <a:pt x="96658" y="211707"/>
                        <a:pt x="89478" y="213502"/>
                      </a:cubicBezTo>
                      <a:cubicBezTo>
                        <a:pt x="74014" y="217368"/>
                        <a:pt x="81177" y="215243"/>
                        <a:pt x="67926" y="219660"/>
                      </a:cubicBezTo>
                      <a:cubicBezTo>
                        <a:pt x="54585" y="218634"/>
                        <a:pt x="40831" y="220029"/>
                        <a:pt x="27902" y="216581"/>
                      </a:cubicBezTo>
                      <a:cubicBezTo>
                        <a:pt x="24327" y="215627"/>
                        <a:pt x="23896" y="210355"/>
                        <a:pt x="21745" y="207344"/>
                      </a:cubicBezTo>
                      <a:cubicBezTo>
                        <a:pt x="18762" y="203168"/>
                        <a:pt x="15587" y="199134"/>
                        <a:pt x="12508" y="195029"/>
                      </a:cubicBezTo>
                      <a:lnTo>
                        <a:pt x="6351" y="176557"/>
                      </a:lnTo>
                      <a:lnTo>
                        <a:pt x="3272" y="167320"/>
                      </a:lnTo>
                      <a:cubicBezTo>
                        <a:pt x="1885" y="150672"/>
                        <a:pt x="-3341" y="113702"/>
                        <a:pt x="3272" y="96508"/>
                      </a:cubicBezTo>
                      <a:cubicBezTo>
                        <a:pt x="4285" y="93874"/>
                        <a:pt x="21277" y="88285"/>
                        <a:pt x="24823" y="87272"/>
                      </a:cubicBezTo>
                      <a:cubicBezTo>
                        <a:pt x="28892" y="86109"/>
                        <a:pt x="33094" y="85437"/>
                        <a:pt x="37139" y="84193"/>
                      </a:cubicBezTo>
                      <a:cubicBezTo>
                        <a:pt x="46444" y="81330"/>
                        <a:pt x="55612" y="78036"/>
                        <a:pt x="64848" y="74957"/>
                      </a:cubicBezTo>
                      <a:cubicBezTo>
                        <a:pt x="67927" y="73931"/>
                        <a:pt x="70902" y="72514"/>
                        <a:pt x="74084" y="71878"/>
                      </a:cubicBezTo>
                      <a:lnTo>
                        <a:pt x="89478" y="68799"/>
                      </a:lnTo>
                      <a:cubicBezTo>
                        <a:pt x="95636" y="64694"/>
                        <a:pt x="100930" y="58824"/>
                        <a:pt x="107951" y="56484"/>
                      </a:cubicBezTo>
                      <a:cubicBezTo>
                        <a:pt x="131176" y="48742"/>
                        <a:pt x="102539" y="59188"/>
                        <a:pt x="126423" y="47247"/>
                      </a:cubicBezTo>
                      <a:cubicBezTo>
                        <a:pt x="129326" y="45796"/>
                        <a:pt x="132677" y="45447"/>
                        <a:pt x="135660" y="44169"/>
                      </a:cubicBezTo>
                      <a:cubicBezTo>
                        <a:pt x="139879" y="42361"/>
                        <a:pt x="143714" y="39716"/>
                        <a:pt x="147975" y="38011"/>
                      </a:cubicBezTo>
                      <a:cubicBezTo>
                        <a:pt x="154001" y="35600"/>
                        <a:pt x="160290" y="33906"/>
                        <a:pt x="166448" y="31854"/>
                      </a:cubicBezTo>
                      <a:lnTo>
                        <a:pt x="175684" y="28775"/>
                      </a:lnTo>
                      <a:lnTo>
                        <a:pt x="184920" y="25696"/>
                      </a:lnTo>
                      <a:cubicBezTo>
                        <a:pt x="187999" y="24670"/>
                        <a:pt x="191456" y="24417"/>
                        <a:pt x="194157" y="22617"/>
                      </a:cubicBezTo>
                      <a:cubicBezTo>
                        <a:pt x="197236" y="20565"/>
                        <a:pt x="200012" y="17963"/>
                        <a:pt x="203393" y="16460"/>
                      </a:cubicBezTo>
                      <a:cubicBezTo>
                        <a:pt x="209324" y="13824"/>
                        <a:pt x="221866" y="10302"/>
                        <a:pt x="221866" y="10302"/>
                      </a:cubicBezTo>
                      <a:cubicBezTo>
                        <a:pt x="224945" y="7223"/>
                        <a:pt x="227296" y="3180"/>
                        <a:pt x="231102" y="1066"/>
                      </a:cubicBezTo>
                      <a:cubicBezTo>
                        <a:pt x="236776" y="-2086"/>
                        <a:pt x="270100" y="2605"/>
                        <a:pt x="274205" y="414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reeform: Shape 17">
                  <a:extLst>
                    <a:ext uri="{FF2B5EF4-FFF2-40B4-BE49-F238E27FC236}">
                      <a16:creationId xmlns:a16="http://schemas.microsoft.com/office/drawing/2014/main" id="{5F96A505-92A5-4DB1-8378-03E7A825CE02}"/>
                    </a:ext>
                  </a:extLst>
                </p:cNvPr>
                <p:cNvSpPr/>
                <p:nvPr/>
              </p:nvSpPr>
              <p:spPr>
                <a:xfrm>
                  <a:off x="5207297" y="4412085"/>
                  <a:ext cx="142856" cy="70791"/>
                </a:xfrm>
                <a:custGeom>
                  <a:avLst/>
                  <a:gdLst>
                    <a:gd name="connsiteX0" fmla="*/ 335588 w 346289"/>
                    <a:gd name="connsiteY0" fmla="*/ 1720 h 186448"/>
                    <a:gd name="connsiteX1" fmla="*/ 344824 w 346289"/>
                    <a:gd name="connsiteY1" fmla="*/ 17114 h 186448"/>
                    <a:gd name="connsiteX2" fmla="*/ 341745 w 346289"/>
                    <a:gd name="connsiteY2" fmla="*/ 81769 h 186448"/>
                    <a:gd name="connsiteX3" fmla="*/ 323272 w 346289"/>
                    <a:gd name="connsiteY3" fmla="*/ 87926 h 186448"/>
                    <a:gd name="connsiteX4" fmla="*/ 286327 w 346289"/>
                    <a:gd name="connsiteY4" fmla="*/ 94084 h 186448"/>
                    <a:gd name="connsiteX5" fmla="*/ 230909 w 346289"/>
                    <a:gd name="connsiteY5" fmla="*/ 97163 h 186448"/>
                    <a:gd name="connsiteX6" fmla="*/ 212436 w 346289"/>
                    <a:gd name="connsiteY6" fmla="*/ 106399 h 186448"/>
                    <a:gd name="connsiteX7" fmla="*/ 203200 w 346289"/>
                    <a:gd name="connsiteY7" fmla="*/ 109478 h 186448"/>
                    <a:gd name="connsiteX8" fmla="*/ 190885 w 346289"/>
                    <a:gd name="connsiteY8" fmla="*/ 115635 h 186448"/>
                    <a:gd name="connsiteX9" fmla="*/ 181648 w 346289"/>
                    <a:gd name="connsiteY9" fmla="*/ 124872 h 186448"/>
                    <a:gd name="connsiteX10" fmla="*/ 172412 w 346289"/>
                    <a:gd name="connsiteY10" fmla="*/ 127951 h 186448"/>
                    <a:gd name="connsiteX11" fmla="*/ 160097 w 346289"/>
                    <a:gd name="connsiteY11" fmla="*/ 134108 h 186448"/>
                    <a:gd name="connsiteX12" fmla="*/ 147782 w 346289"/>
                    <a:gd name="connsiteY12" fmla="*/ 152581 h 186448"/>
                    <a:gd name="connsiteX13" fmla="*/ 129309 w 346289"/>
                    <a:gd name="connsiteY13" fmla="*/ 164896 h 186448"/>
                    <a:gd name="connsiteX14" fmla="*/ 120072 w 346289"/>
                    <a:gd name="connsiteY14" fmla="*/ 171054 h 186448"/>
                    <a:gd name="connsiteX15" fmla="*/ 110836 w 346289"/>
                    <a:gd name="connsiteY15" fmla="*/ 180290 h 186448"/>
                    <a:gd name="connsiteX16" fmla="*/ 92363 w 346289"/>
                    <a:gd name="connsiteY16" fmla="*/ 186448 h 186448"/>
                    <a:gd name="connsiteX17" fmla="*/ 64654 w 346289"/>
                    <a:gd name="connsiteY17" fmla="*/ 183369 h 186448"/>
                    <a:gd name="connsiteX18" fmla="*/ 55418 w 346289"/>
                    <a:gd name="connsiteY18" fmla="*/ 177211 h 186448"/>
                    <a:gd name="connsiteX19" fmla="*/ 46182 w 346289"/>
                    <a:gd name="connsiteY19" fmla="*/ 174132 h 186448"/>
                    <a:gd name="connsiteX20" fmla="*/ 36945 w 346289"/>
                    <a:gd name="connsiteY20" fmla="*/ 167975 h 186448"/>
                    <a:gd name="connsiteX21" fmla="*/ 24630 w 346289"/>
                    <a:gd name="connsiteY21" fmla="*/ 164896 h 186448"/>
                    <a:gd name="connsiteX22" fmla="*/ 15394 w 346289"/>
                    <a:gd name="connsiteY22" fmla="*/ 161817 h 186448"/>
                    <a:gd name="connsiteX23" fmla="*/ 9236 w 346289"/>
                    <a:gd name="connsiteY23" fmla="*/ 152581 h 186448"/>
                    <a:gd name="connsiteX24" fmla="*/ 6157 w 346289"/>
                    <a:gd name="connsiteY24" fmla="*/ 140266 h 186448"/>
                    <a:gd name="connsiteX25" fmla="*/ 0 w 346289"/>
                    <a:gd name="connsiteY25" fmla="*/ 115635 h 186448"/>
                    <a:gd name="connsiteX26" fmla="*/ 3078 w 346289"/>
                    <a:gd name="connsiteY26" fmla="*/ 91005 h 186448"/>
                    <a:gd name="connsiteX27" fmla="*/ 9236 w 346289"/>
                    <a:gd name="connsiteY27" fmla="*/ 81769 h 186448"/>
                    <a:gd name="connsiteX28" fmla="*/ 40024 w 346289"/>
                    <a:gd name="connsiteY28" fmla="*/ 66375 h 186448"/>
                    <a:gd name="connsiteX29" fmla="*/ 61575 w 346289"/>
                    <a:gd name="connsiteY29" fmla="*/ 54060 h 186448"/>
                    <a:gd name="connsiteX30" fmla="*/ 101600 w 346289"/>
                    <a:gd name="connsiteY30" fmla="*/ 44823 h 186448"/>
                    <a:gd name="connsiteX31" fmla="*/ 116994 w 346289"/>
                    <a:gd name="connsiteY31" fmla="*/ 41745 h 186448"/>
                    <a:gd name="connsiteX32" fmla="*/ 144703 w 346289"/>
                    <a:gd name="connsiteY32" fmla="*/ 32508 h 186448"/>
                    <a:gd name="connsiteX33" fmla="*/ 157018 w 346289"/>
                    <a:gd name="connsiteY33" fmla="*/ 26351 h 186448"/>
                    <a:gd name="connsiteX34" fmla="*/ 175491 w 346289"/>
                    <a:gd name="connsiteY34" fmla="*/ 20193 h 186448"/>
                    <a:gd name="connsiteX35" fmla="*/ 184727 w 346289"/>
                    <a:gd name="connsiteY35" fmla="*/ 14035 h 186448"/>
                    <a:gd name="connsiteX36" fmla="*/ 274012 w 346289"/>
                    <a:gd name="connsiteY36" fmla="*/ 4799 h 186448"/>
                    <a:gd name="connsiteX37" fmla="*/ 335588 w 346289"/>
                    <a:gd name="connsiteY37" fmla="*/ 1720 h 18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6289" h="186448">
                      <a:moveTo>
                        <a:pt x="335588" y="1720"/>
                      </a:moveTo>
                      <a:cubicBezTo>
                        <a:pt x="347390" y="3772"/>
                        <a:pt x="344365" y="11148"/>
                        <a:pt x="344824" y="17114"/>
                      </a:cubicBezTo>
                      <a:cubicBezTo>
                        <a:pt x="346479" y="38627"/>
                        <a:pt x="348027" y="61128"/>
                        <a:pt x="341745" y="81769"/>
                      </a:cubicBezTo>
                      <a:cubicBezTo>
                        <a:pt x="339855" y="87978"/>
                        <a:pt x="329674" y="86859"/>
                        <a:pt x="323272" y="87926"/>
                      </a:cubicBezTo>
                      <a:cubicBezTo>
                        <a:pt x="310957" y="89979"/>
                        <a:pt x="298750" y="92842"/>
                        <a:pt x="286327" y="94084"/>
                      </a:cubicBezTo>
                      <a:cubicBezTo>
                        <a:pt x="267918" y="95925"/>
                        <a:pt x="249382" y="96137"/>
                        <a:pt x="230909" y="97163"/>
                      </a:cubicBezTo>
                      <a:cubicBezTo>
                        <a:pt x="207701" y="104896"/>
                        <a:pt x="236298" y="94467"/>
                        <a:pt x="212436" y="106399"/>
                      </a:cubicBezTo>
                      <a:cubicBezTo>
                        <a:pt x="209533" y="107850"/>
                        <a:pt x="206183" y="108200"/>
                        <a:pt x="203200" y="109478"/>
                      </a:cubicBezTo>
                      <a:cubicBezTo>
                        <a:pt x="198982" y="111286"/>
                        <a:pt x="194990" y="113583"/>
                        <a:pt x="190885" y="115635"/>
                      </a:cubicBezTo>
                      <a:cubicBezTo>
                        <a:pt x="187806" y="118714"/>
                        <a:pt x="185271" y="122457"/>
                        <a:pt x="181648" y="124872"/>
                      </a:cubicBezTo>
                      <a:cubicBezTo>
                        <a:pt x="178948" y="126672"/>
                        <a:pt x="175395" y="126673"/>
                        <a:pt x="172412" y="127951"/>
                      </a:cubicBezTo>
                      <a:cubicBezTo>
                        <a:pt x="168194" y="129759"/>
                        <a:pt x="164202" y="132056"/>
                        <a:pt x="160097" y="134108"/>
                      </a:cubicBezTo>
                      <a:cubicBezTo>
                        <a:pt x="155992" y="140266"/>
                        <a:pt x="153940" y="148476"/>
                        <a:pt x="147782" y="152581"/>
                      </a:cubicBezTo>
                      <a:lnTo>
                        <a:pt x="129309" y="164896"/>
                      </a:lnTo>
                      <a:cubicBezTo>
                        <a:pt x="126230" y="166949"/>
                        <a:pt x="122689" y="168437"/>
                        <a:pt x="120072" y="171054"/>
                      </a:cubicBezTo>
                      <a:cubicBezTo>
                        <a:pt x="116993" y="174133"/>
                        <a:pt x="114642" y="178176"/>
                        <a:pt x="110836" y="180290"/>
                      </a:cubicBezTo>
                      <a:cubicBezTo>
                        <a:pt x="105162" y="183442"/>
                        <a:pt x="92363" y="186448"/>
                        <a:pt x="92363" y="186448"/>
                      </a:cubicBezTo>
                      <a:cubicBezTo>
                        <a:pt x="83127" y="185422"/>
                        <a:pt x="73670" y="185623"/>
                        <a:pt x="64654" y="183369"/>
                      </a:cubicBezTo>
                      <a:cubicBezTo>
                        <a:pt x="61064" y="182471"/>
                        <a:pt x="58728" y="178866"/>
                        <a:pt x="55418" y="177211"/>
                      </a:cubicBezTo>
                      <a:cubicBezTo>
                        <a:pt x="52515" y="175760"/>
                        <a:pt x="49085" y="175583"/>
                        <a:pt x="46182" y="174132"/>
                      </a:cubicBezTo>
                      <a:cubicBezTo>
                        <a:pt x="42872" y="172477"/>
                        <a:pt x="40346" y="169433"/>
                        <a:pt x="36945" y="167975"/>
                      </a:cubicBezTo>
                      <a:cubicBezTo>
                        <a:pt x="33056" y="166308"/>
                        <a:pt x="28699" y="166059"/>
                        <a:pt x="24630" y="164896"/>
                      </a:cubicBezTo>
                      <a:cubicBezTo>
                        <a:pt x="21510" y="164004"/>
                        <a:pt x="18473" y="162843"/>
                        <a:pt x="15394" y="161817"/>
                      </a:cubicBezTo>
                      <a:cubicBezTo>
                        <a:pt x="13341" y="158738"/>
                        <a:pt x="10694" y="155982"/>
                        <a:pt x="9236" y="152581"/>
                      </a:cubicBezTo>
                      <a:cubicBezTo>
                        <a:pt x="7569" y="148692"/>
                        <a:pt x="7075" y="144397"/>
                        <a:pt x="6157" y="140266"/>
                      </a:cubicBezTo>
                      <a:cubicBezTo>
                        <a:pt x="1202" y="117970"/>
                        <a:pt x="5501" y="132144"/>
                        <a:pt x="0" y="115635"/>
                      </a:cubicBezTo>
                      <a:cubicBezTo>
                        <a:pt x="1026" y="107425"/>
                        <a:pt x="901" y="98987"/>
                        <a:pt x="3078" y="91005"/>
                      </a:cubicBezTo>
                      <a:cubicBezTo>
                        <a:pt x="4052" y="87435"/>
                        <a:pt x="6451" y="84206"/>
                        <a:pt x="9236" y="81769"/>
                      </a:cubicBezTo>
                      <a:cubicBezTo>
                        <a:pt x="23899" y="68940"/>
                        <a:pt x="24721" y="70201"/>
                        <a:pt x="40024" y="66375"/>
                      </a:cubicBezTo>
                      <a:cubicBezTo>
                        <a:pt x="47413" y="61449"/>
                        <a:pt x="52978" y="57186"/>
                        <a:pt x="61575" y="54060"/>
                      </a:cubicBezTo>
                      <a:cubicBezTo>
                        <a:pt x="79897" y="47398"/>
                        <a:pt x="83471" y="48119"/>
                        <a:pt x="101600" y="44823"/>
                      </a:cubicBezTo>
                      <a:cubicBezTo>
                        <a:pt x="106749" y="43887"/>
                        <a:pt x="111863" y="42771"/>
                        <a:pt x="116994" y="41745"/>
                      </a:cubicBezTo>
                      <a:cubicBezTo>
                        <a:pt x="147941" y="26270"/>
                        <a:pt x="108901" y="44442"/>
                        <a:pt x="144703" y="32508"/>
                      </a:cubicBezTo>
                      <a:cubicBezTo>
                        <a:pt x="149057" y="31057"/>
                        <a:pt x="152757" y="28055"/>
                        <a:pt x="157018" y="26351"/>
                      </a:cubicBezTo>
                      <a:cubicBezTo>
                        <a:pt x="163045" y="23940"/>
                        <a:pt x="175491" y="20193"/>
                        <a:pt x="175491" y="20193"/>
                      </a:cubicBezTo>
                      <a:cubicBezTo>
                        <a:pt x="178570" y="18140"/>
                        <a:pt x="181346" y="15538"/>
                        <a:pt x="184727" y="14035"/>
                      </a:cubicBezTo>
                      <a:cubicBezTo>
                        <a:pt x="214280" y="900"/>
                        <a:pt x="237970" y="6366"/>
                        <a:pt x="274012" y="4799"/>
                      </a:cubicBezTo>
                      <a:cubicBezTo>
                        <a:pt x="306812" y="-1762"/>
                        <a:pt x="323786" y="-332"/>
                        <a:pt x="335588" y="17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eform: Shape 18">
                  <a:extLst>
                    <a:ext uri="{FF2B5EF4-FFF2-40B4-BE49-F238E27FC236}">
                      <a16:creationId xmlns:a16="http://schemas.microsoft.com/office/drawing/2014/main" id="{7F996EE1-845B-440A-81D5-B7BC01546693}"/>
                    </a:ext>
                  </a:extLst>
                </p:cNvPr>
                <p:cNvSpPr/>
                <p:nvPr/>
              </p:nvSpPr>
              <p:spPr>
                <a:xfrm>
                  <a:off x="5197136" y="4349595"/>
                  <a:ext cx="156562" cy="60806"/>
                </a:xfrm>
                <a:custGeom>
                  <a:avLst/>
                  <a:gdLst>
                    <a:gd name="connsiteX0" fmla="*/ 357140 w 379513"/>
                    <a:gd name="connsiteY0" fmla="*/ 21603 h 160149"/>
                    <a:gd name="connsiteX1" fmla="*/ 354061 w 379513"/>
                    <a:gd name="connsiteY1" fmla="*/ 55470 h 160149"/>
                    <a:gd name="connsiteX2" fmla="*/ 350982 w 379513"/>
                    <a:gd name="connsiteY2" fmla="*/ 64706 h 160149"/>
                    <a:gd name="connsiteX3" fmla="*/ 335588 w 379513"/>
                    <a:gd name="connsiteY3" fmla="*/ 77021 h 160149"/>
                    <a:gd name="connsiteX4" fmla="*/ 215516 w 379513"/>
                    <a:gd name="connsiteY4" fmla="*/ 80100 h 160149"/>
                    <a:gd name="connsiteX5" fmla="*/ 193964 w 379513"/>
                    <a:gd name="connsiteY5" fmla="*/ 86258 h 160149"/>
                    <a:gd name="connsiteX6" fmla="*/ 175491 w 379513"/>
                    <a:gd name="connsiteY6" fmla="*/ 101652 h 160149"/>
                    <a:gd name="connsiteX7" fmla="*/ 163176 w 379513"/>
                    <a:gd name="connsiteY7" fmla="*/ 107809 h 160149"/>
                    <a:gd name="connsiteX8" fmla="*/ 153940 w 379513"/>
                    <a:gd name="connsiteY8" fmla="*/ 110888 h 160149"/>
                    <a:gd name="connsiteX9" fmla="*/ 135467 w 379513"/>
                    <a:gd name="connsiteY9" fmla="*/ 123203 h 160149"/>
                    <a:gd name="connsiteX10" fmla="*/ 123152 w 379513"/>
                    <a:gd name="connsiteY10" fmla="*/ 129361 h 160149"/>
                    <a:gd name="connsiteX11" fmla="*/ 104679 w 379513"/>
                    <a:gd name="connsiteY11" fmla="*/ 141676 h 160149"/>
                    <a:gd name="connsiteX12" fmla="*/ 95443 w 379513"/>
                    <a:gd name="connsiteY12" fmla="*/ 150912 h 160149"/>
                    <a:gd name="connsiteX13" fmla="*/ 86206 w 379513"/>
                    <a:gd name="connsiteY13" fmla="*/ 153991 h 160149"/>
                    <a:gd name="connsiteX14" fmla="*/ 64655 w 379513"/>
                    <a:gd name="connsiteY14" fmla="*/ 160149 h 160149"/>
                    <a:gd name="connsiteX15" fmla="*/ 33867 w 379513"/>
                    <a:gd name="connsiteY15" fmla="*/ 150912 h 160149"/>
                    <a:gd name="connsiteX16" fmla="*/ 24631 w 379513"/>
                    <a:gd name="connsiteY16" fmla="*/ 141676 h 160149"/>
                    <a:gd name="connsiteX17" fmla="*/ 9237 w 379513"/>
                    <a:gd name="connsiteY17" fmla="*/ 113967 h 160149"/>
                    <a:gd name="connsiteX18" fmla="*/ 6158 w 379513"/>
                    <a:gd name="connsiteY18" fmla="*/ 89337 h 160149"/>
                    <a:gd name="connsiteX19" fmla="*/ 0 w 379513"/>
                    <a:gd name="connsiteY19" fmla="*/ 70864 h 160149"/>
                    <a:gd name="connsiteX20" fmla="*/ 3079 w 379513"/>
                    <a:gd name="connsiteY20" fmla="*/ 18524 h 160149"/>
                    <a:gd name="connsiteX21" fmla="*/ 12316 w 379513"/>
                    <a:gd name="connsiteY21" fmla="*/ 9288 h 160149"/>
                    <a:gd name="connsiteX22" fmla="*/ 36946 w 379513"/>
                    <a:gd name="connsiteY22" fmla="*/ 3131 h 160149"/>
                    <a:gd name="connsiteX23" fmla="*/ 46182 w 379513"/>
                    <a:gd name="connsiteY23" fmla="*/ 52 h 160149"/>
                    <a:gd name="connsiteX24" fmla="*/ 357140 w 379513"/>
                    <a:gd name="connsiteY24" fmla="*/ 21603 h 16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9513" h="160149">
                      <a:moveTo>
                        <a:pt x="357140" y="21603"/>
                      </a:moveTo>
                      <a:cubicBezTo>
                        <a:pt x="408453" y="30839"/>
                        <a:pt x="355664" y="44248"/>
                        <a:pt x="354061" y="55470"/>
                      </a:cubicBezTo>
                      <a:cubicBezTo>
                        <a:pt x="353602" y="58683"/>
                        <a:pt x="352433" y="61803"/>
                        <a:pt x="350982" y="64706"/>
                      </a:cubicBezTo>
                      <a:cubicBezTo>
                        <a:pt x="347188" y="72294"/>
                        <a:pt x="344684" y="76588"/>
                        <a:pt x="335588" y="77021"/>
                      </a:cubicBezTo>
                      <a:cubicBezTo>
                        <a:pt x="295596" y="78925"/>
                        <a:pt x="255540" y="79074"/>
                        <a:pt x="215516" y="80100"/>
                      </a:cubicBezTo>
                      <a:cubicBezTo>
                        <a:pt x="213873" y="80511"/>
                        <a:pt x="196615" y="84491"/>
                        <a:pt x="193964" y="86258"/>
                      </a:cubicBezTo>
                      <a:cubicBezTo>
                        <a:pt x="155773" y="111719"/>
                        <a:pt x="210736" y="81513"/>
                        <a:pt x="175491" y="101652"/>
                      </a:cubicBezTo>
                      <a:cubicBezTo>
                        <a:pt x="171506" y="103929"/>
                        <a:pt x="167394" y="106001"/>
                        <a:pt x="163176" y="107809"/>
                      </a:cubicBezTo>
                      <a:cubicBezTo>
                        <a:pt x="160193" y="109087"/>
                        <a:pt x="156777" y="109312"/>
                        <a:pt x="153940" y="110888"/>
                      </a:cubicBezTo>
                      <a:cubicBezTo>
                        <a:pt x="147471" y="114482"/>
                        <a:pt x="142086" y="119893"/>
                        <a:pt x="135467" y="123203"/>
                      </a:cubicBezTo>
                      <a:cubicBezTo>
                        <a:pt x="131362" y="125256"/>
                        <a:pt x="127088" y="127000"/>
                        <a:pt x="123152" y="129361"/>
                      </a:cubicBezTo>
                      <a:cubicBezTo>
                        <a:pt x="116806" y="133169"/>
                        <a:pt x="109912" y="136443"/>
                        <a:pt x="104679" y="141676"/>
                      </a:cubicBezTo>
                      <a:cubicBezTo>
                        <a:pt x="101600" y="144755"/>
                        <a:pt x="99066" y="148497"/>
                        <a:pt x="95443" y="150912"/>
                      </a:cubicBezTo>
                      <a:cubicBezTo>
                        <a:pt x="92743" y="152712"/>
                        <a:pt x="89327" y="153099"/>
                        <a:pt x="86206" y="153991"/>
                      </a:cubicBezTo>
                      <a:cubicBezTo>
                        <a:pt x="59153" y="161721"/>
                        <a:pt x="86794" y="152769"/>
                        <a:pt x="64655" y="160149"/>
                      </a:cubicBezTo>
                      <a:cubicBezTo>
                        <a:pt x="54392" y="157070"/>
                        <a:pt x="43595" y="155402"/>
                        <a:pt x="33867" y="150912"/>
                      </a:cubicBezTo>
                      <a:cubicBezTo>
                        <a:pt x="29914" y="149087"/>
                        <a:pt x="27304" y="145113"/>
                        <a:pt x="24631" y="141676"/>
                      </a:cubicBezTo>
                      <a:cubicBezTo>
                        <a:pt x="12281" y="125797"/>
                        <a:pt x="13883" y="127902"/>
                        <a:pt x="9237" y="113967"/>
                      </a:cubicBezTo>
                      <a:cubicBezTo>
                        <a:pt x="8211" y="105757"/>
                        <a:pt x="7892" y="97427"/>
                        <a:pt x="6158" y="89337"/>
                      </a:cubicBezTo>
                      <a:cubicBezTo>
                        <a:pt x="4798" y="82990"/>
                        <a:pt x="0" y="70864"/>
                        <a:pt x="0" y="70864"/>
                      </a:cubicBezTo>
                      <a:cubicBezTo>
                        <a:pt x="1026" y="53417"/>
                        <a:pt x="-349" y="35661"/>
                        <a:pt x="3079" y="18524"/>
                      </a:cubicBezTo>
                      <a:cubicBezTo>
                        <a:pt x="3933" y="14254"/>
                        <a:pt x="8693" y="11703"/>
                        <a:pt x="12316" y="9288"/>
                      </a:cubicBezTo>
                      <a:cubicBezTo>
                        <a:pt x="16541" y="6471"/>
                        <a:pt x="34454" y="3754"/>
                        <a:pt x="36946" y="3131"/>
                      </a:cubicBezTo>
                      <a:cubicBezTo>
                        <a:pt x="40094" y="2344"/>
                        <a:pt x="42937" y="88"/>
                        <a:pt x="46182" y="52"/>
                      </a:cubicBezTo>
                      <a:cubicBezTo>
                        <a:pt x="136488" y="-940"/>
                        <a:pt x="305827" y="12367"/>
                        <a:pt x="357140" y="216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reeform: Shape 19">
                  <a:extLst>
                    <a:ext uri="{FF2B5EF4-FFF2-40B4-BE49-F238E27FC236}">
                      <a16:creationId xmlns:a16="http://schemas.microsoft.com/office/drawing/2014/main" id="{40D26F37-C73A-4042-B40F-57A4E77283E3}"/>
                    </a:ext>
                  </a:extLst>
                </p:cNvPr>
                <p:cNvSpPr/>
                <p:nvPr/>
              </p:nvSpPr>
              <p:spPr>
                <a:xfrm>
                  <a:off x="5183165" y="4272463"/>
                  <a:ext cx="152894" cy="49096"/>
                </a:xfrm>
                <a:custGeom>
                  <a:avLst/>
                  <a:gdLst>
                    <a:gd name="connsiteX0" fmla="*/ 369454 w 370622"/>
                    <a:gd name="connsiteY0" fmla="*/ 46182 h 129309"/>
                    <a:gd name="connsiteX1" fmla="*/ 354060 w 370622"/>
                    <a:gd name="connsiteY1" fmla="*/ 58497 h 129309"/>
                    <a:gd name="connsiteX2" fmla="*/ 347903 w 370622"/>
                    <a:gd name="connsiteY2" fmla="*/ 67733 h 129309"/>
                    <a:gd name="connsiteX3" fmla="*/ 338666 w 370622"/>
                    <a:gd name="connsiteY3" fmla="*/ 76969 h 129309"/>
                    <a:gd name="connsiteX4" fmla="*/ 335588 w 370622"/>
                    <a:gd name="connsiteY4" fmla="*/ 92363 h 129309"/>
                    <a:gd name="connsiteX5" fmla="*/ 326351 w 370622"/>
                    <a:gd name="connsiteY5" fmla="*/ 95442 h 129309"/>
                    <a:gd name="connsiteX6" fmla="*/ 267854 w 370622"/>
                    <a:gd name="connsiteY6" fmla="*/ 92363 h 129309"/>
                    <a:gd name="connsiteX7" fmla="*/ 203200 w 370622"/>
                    <a:gd name="connsiteY7" fmla="*/ 95442 h 129309"/>
                    <a:gd name="connsiteX8" fmla="*/ 184727 w 370622"/>
                    <a:gd name="connsiteY8" fmla="*/ 104679 h 129309"/>
                    <a:gd name="connsiteX9" fmla="*/ 175491 w 370622"/>
                    <a:gd name="connsiteY9" fmla="*/ 107757 h 129309"/>
                    <a:gd name="connsiteX10" fmla="*/ 166254 w 370622"/>
                    <a:gd name="connsiteY10" fmla="*/ 113915 h 129309"/>
                    <a:gd name="connsiteX11" fmla="*/ 113915 w 370622"/>
                    <a:gd name="connsiteY11" fmla="*/ 123151 h 129309"/>
                    <a:gd name="connsiteX12" fmla="*/ 92363 w 370622"/>
                    <a:gd name="connsiteY12" fmla="*/ 126230 h 129309"/>
                    <a:gd name="connsiteX13" fmla="*/ 61575 w 370622"/>
                    <a:gd name="connsiteY13" fmla="*/ 129309 h 129309"/>
                    <a:gd name="connsiteX14" fmla="*/ 30788 w 370622"/>
                    <a:gd name="connsiteY14" fmla="*/ 126230 h 129309"/>
                    <a:gd name="connsiteX15" fmla="*/ 27709 w 370622"/>
                    <a:gd name="connsiteY15" fmla="*/ 116994 h 129309"/>
                    <a:gd name="connsiteX16" fmla="*/ 18472 w 370622"/>
                    <a:gd name="connsiteY16" fmla="*/ 86206 h 129309"/>
                    <a:gd name="connsiteX17" fmla="*/ 6157 w 370622"/>
                    <a:gd name="connsiteY17" fmla="*/ 67733 h 129309"/>
                    <a:gd name="connsiteX18" fmla="*/ 0 w 370622"/>
                    <a:gd name="connsiteY18" fmla="*/ 58497 h 129309"/>
                    <a:gd name="connsiteX19" fmla="*/ 3079 w 370622"/>
                    <a:gd name="connsiteY19" fmla="*/ 40024 h 129309"/>
                    <a:gd name="connsiteX20" fmla="*/ 12315 w 370622"/>
                    <a:gd name="connsiteY20" fmla="*/ 30788 h 129309"/>
                    <a:gd name="connsiteX21" fmla="*/ 43103 w 370622"/>
                    <a:gd name="connsiteY21" fmla="*/ 21551 h 129309"/>
                    <a:gd name="connsiteX22" fmla="*/ 101600 w 370622"/>
                    <a:gd name="connsiteY22" fmla="*/ 18472 h 129309"/>
                    <a:gd name="connsiteX23" fmla="*/ 110836 w 370622"/>
                    <a:gd name="connsiteY23" fmla="*/ 9236 h 129309"/>
                    <a:gd name="connsiteX24" fmla="*/ 132388 w 370622"/>
                    <a:gd name="connsiteY24" fmla="*/ 6157 h 129309"/>
                    <a:gd name="connsiteX25" fmla="*/ 169333 w 370622"/>
                    <a:gd name="connsiteY25" fmla="*/ 0 h 129309"/>
                    <a:gd name="connsiteX26" fmla="*/ 230909 w 370622"/>
                    <a:gd name="connsiteY26" fmla="*/ 6157 h 129309"/>
                    <a:gd name="connsiteX27" fmla="*/ 249382 w 370622"/>
                    <a:gd name="connsiteY27" fmla="*/ 9236 h 129309"/>
                    <a:gd name="connsiteX28" fmla="*/ 286327 w 370622"/>
                    <a:gd name="connsiteY28" fmla="*/ 18472 h 129309"/>
                    <a:gd name="connsiteX29" fmla="*/ 295563 w 370622"/>
                    <a:gd name="connsiteY29" fmla="*/ 21551 h 129309"/>
                    <a:gd name="connsiteX30" fmla="*/ 310957 w 370622"/>
                    <a:gd name="connsiteY30" fmla="*/ 24630 h 129309"/>
                    <a:gd name="connsiteX31" fmla="*/ 320194 w 370622"/>
                    <a:gd name="connsiteY31" fmla="*/ 27709 h 129309"/>
                    <a:gd name="connsiteX32" fmla="*/ 369454 w 370622"/>
                    <a:gd name="connsiteY32" fmla="*/ 4618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0622" h="129309">
                      <a:moveTo>
                        <a:pt x="369454" y="46182"/>
                      </a:moveTo>
                      <a:cubicBezTo>
                        <a:pt x="375098" y="51313"/>
                        <a:pt x="358707" y="53850"/>
                        <a:pt x="354060" y="58497"/>
                      </a:cubicBezTo>
                      <a:cubicBezTo>
                        <a:pt x="351444" y="61113"/>
                        <a:pt x="350272" y="64891"/>
                        <a:pt x="347903" y="67733"/>
                      </a:cubicBezTo>
                      <a:cubicBezTo>
                        <a:pt x="345115" y="71078"/>
                        <a:pt x="341745" y="73890"/>
                        <a:pt x="338666" y="76969"/>
                      </a:cubicBezTo>
                      <a:cubicBezTo>
                        <a:pt x="337640" y="82100"/>
                        <a:pt x="338491" y="88009"/>
                        <a:pt x="335588" y="92363"/>
                      </a:cubicBezTo>
                      <a:cubicBezTo>
                        <a:pt x="333788" y="95063"/>
                        <a:pt x="329597" y="95442"/>
                        <a:pt x="326351" y="95442"/>
                      </a:cubicBezTo>
                      <a:cubicBezTo>
                        <a:pt x="306825" y="95442"/>
                        <a:pt x="287353" y="93389"/>
                        <a:pt x="267854" y="92363"/>
                      </a:cubicBezTo>
                      <a:cubicBezTo>
                        <a:pt x="246303" y="93389"/>
                        <a:pt x="224701" y="93650"/>
                        <a:pt x="203200" y="95442"/>
                      </a:cubicBezTo>
                      <a:cubicBezTo>
                        <a:pt x="193911" y="96216"/>
                        <a:pt x="192720" y="100682"/>
                        <a:pt x="184727" y="104679"/>
                      </a:cubicBezTo>
                      <a:cubicBezTo>
                        <a:pt x="181824" y="106130"/>
                        <a:pt x="178570" y="106731"/>
                        <a:pt x="175491" y="107757"/>
                      </a:cubicBezTo>
                      <a:cubicBezTo>
                        <a:pt x="172412" y="109810"/>
                        <a:pt x="169690" y="112541"/>
                        <a:pt x="166254" y="113915"/>
                      </a:cubicBezTo>
                      <a:cubicBezTo>
                        <a:pt x="145795" y="122099"/>
                        <a:pt x="136940" y="120442"/>
                        <a:pt x="113915" y="123151"/>
                      </a:cubicBezTo>
                      <a:cubicBezTo>
                        <a:pt x="106708" y="123999"/>
                        <a:pt x="99570" y="125382"/>
                        <a:pt x="92363" y="126230"/>
                      </a:cubicBezTo>
                      <a:cubicBezTo>
                        <a:pt x="82120" y="127435"/>
                        <a:pt x="71838" y="128283"/>
                        <a:pt x="61575" y="129309"/>
                      </a:cubicBezTo>
                      <a:cubicBezTo>
                        <a:pt x="51313" y="128283"/>
                        <a:pt x="40481" y="129755"/>
                        <a:pt x="30788" y="126230"/>
                      </a:cubicBezTo>
                      <a:cubicBezTo>
                        <a:pt x="27738" y="125121"/>
                        <a:pt x="28601" y="120114"/>
                        <a:pt x="27709" y="116994"/>
                      </a:cubicBezTo>
                      <a:cubicBezTo>
                        <a:pt x="25557" y="109464"/>
                        <a:pt x="22131" y="91694"/>
                        <a:pt x="18472" y="86206"/>
                      </a:cubicBezTo>
                      <a:lnTo>
                        <a:pt x="6157" y="67733"/>
                      </a:lnTo>
                      <a:lnTo>
                        <a:pt x="0" y="58497"/>
                      </a:lnTo>
                      <a:cubicBezTo>
                        <a:pt x="1026" y="52339"/>
                        <a:pt x="544" y="45729"/>
                        <a:pt x="3079" y="40024"/>
                      </a:cubicBezTo>
                      <a:cubicBezTo>
                        <a:pt x="4847" y="36045"/>
                        <a:pt x="8970" y="33575"/>
                        <a:pt x="12315" y="30788"/>
                      </a:cubicBezTo>
                      <a:cubicBezTo>
                        <a:pt x="23104" y="21797"/>
                        <a:pt x="26685" y="22814"/>
                        <a:pt x="43103" y="21551"/>
                      </a:cubicBezTo>
                      <a:cubicBezTo>
                        <a:pt x="62571" y="20053"/>
                        <a:pt x="82101" y="19498"/>
                        <a:pt x="101600" y="18472"/>
                      </a:cubicBezTo>
                      <a:cubicBezTo>
                        <a:pt x="104679" y="15393"/>
                        <a:pt x="106794" y="10853"/>
                        <a:pt x="110836" y="9236"/>
                      </a:cubicBezTo>
                      <a:cubicBezTo>
                        <a:pt x="117574" y="6541"/>
                        <a:pt x="125220" y="7289"/>
                        <a:pt x="132388" y="6157"/>
                      </a:cubicBezTo>
                      <a:lnTo>
                        <a:pt x="169333" y="0"/>
                      </a:lnTo>
                      <a:cubicBezTo>
                        <a:pt x="197972" y="2387"/>
                        <a:pt x="205098" y="2470"/>
                        <a:pt x="230909" y="6157"/>
                      </a:cubicBezTo>
                      <a:cubicBezTo>
                        <a:pt x="237089" y="7040"/>
                        <a:pt x="243288" y="7882"/>
                        <a:pt x="249382" y="9236"/>
                      </a:cubicBezTo>
                      <a:cubicBezTo>
                        <a:pt x="261774" y="11990"/>
                        <a:pt x="274285" y="14457"/>
                        <a:pt x="286327" y="18472"/>
                      </a:cubicBezTo>
                      <a:cubicBezTo>
                        <a:pt x="289406" y="19498"/>
                        <a:pt x="292415" y="20764"/>
                        <a:pt x="295563" y="21551"/>
                      </a:cubicBezTo>
                      <a:cubicBezTo>
                        <a:pt x="300640" y="22820"/>
                        <a:pt x="305880" y="23361"/>
                        <a:pt x="310957" y="24630"/>
                      </a:cubicBezTo>
                      <a:cubicBezTo>
                        <a:pt x="314106" y="25417"/>
                        <a:pt x="316962" y="27415"/>
                        <a:pt x="320194" y="27709"/>
                      </a:cubicBezTo>
                      <a:cubicBezTo>
                        <a:pt x="328370" y="28452"/>
                        <a:pt x="363810" y="41051"/>
                        <a:pt x="369454" y="4618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reeform: Shape 20">
                  <a:extLst>
                    <a:ext uri="{FF2B5EF4-FFF2-40B4-BE49-F238E27FC236}">
                      <a16:creationId xmlns:a16="http://schemas.microsoft.com/office/drawing/2014/main" id="{95C0CBEE-FDF0-45FB-935F-749733C7EC6F}"/>
                    </a:ext>
                  </a:extLst>
                </p:cNvPr>
                <p:cNvSpPr/>
                <p:nvPr/>
              </p:nvSpPr>
              <p:spPr>
                <a:xfrm>
                  <a:off x="5178085" y="4224536"/>
                  <a:ext cx="156652" cy="36238"/>
                </a:xfrm>
                <a:custGeom>
                  <a:avLst/>
                  <a:gdLst>
                    <a:gd name="connsiteX0" fmla="*/ 27709 w 379731"/>
                    <a:gd name="connsiteY0" fmla="*/ 18473 h 95443"/>
                    <a:gd name="connsiteX1" fmla="*/ 107757 w 379731"/>
                    <a:gd name="connsiteY1" fmla="*/ 15394 h 95443"/>
                    <a:gd name="connsiteX2" fmla="*/ 129309 w 379731"/>
                    <a:gd name="connsiteY2" fmla="*/ 6158 h 95443"/>
                    <a:gd name="connsiteX3" fmla="*/ 153939 w 379731"/>
                    <a:gd name="connsiteY3" fmla="*/ 0 h 95443"/>
                    <a:gd name="connsiteX4" fmla="*/ 372533 w 379731"/>
                    <a:gd name="connsiteY4" fmla="*/ 6158 h 95443"/>
                    <a:gd name="connsiteX5" fmla="*/ 375612 w 379731"/>
                    <a:gd name="connsiteY5" fmla="*/ 15394 h 95443"/>
                    <a:gd name="connsiteX6" fmla="*/ 372533 w 379731"/>
                    <a:gd name="connsiteY6" fmla="*/ 64655 h 95443"/>
                    <a:gd name="connsiteX7" fmla="*/ 277090 w 379731"/>
                    <a:gd name="connsiteY7" fmla="*/ 73891 h 95443"/>
                    <a:gd name="connsiteX8" fmla="*/ 267854 w 379731"/>
                    <a:gd name="connsiteY8" fmla="*/ 76970 h 95443"/>
                    <a:gd name="connsiteX9" fmla="*/ 249381 w 379731"/>
                    <a:gd name="connsiteY9" fmla="*/ 89285 h 95443"/>
                    <a:gd name="connsiteX10" fmla="*/ 221672 w 379731"/>
                    <a:gd name="connsiteY10" fmla="*/ 95443 h 95443"/>
                    <a:gd name="connsiteX11" fmla="*/ 80048 w 379731"/>
                    <a:gd name="connsiteY11" fmla="*/ 92364 h 95443"/>
                    <a:gd name="connsiteX12" fmla="*/ 49260 w 379731"/>
                    <a:gd name="connsiteY12" fmla="*/ 86206 h 95443"/>
                    <a:gd name="connsiteX13" fmla="*/ 18472 w 379731"/>
                    <a:gd name="connsiteY13" fmla="*/ 73891 h 95443"/>
                    <a:gd name="connsiteX14" fmla="*/ 9236 w 379731"/>
                    <a:gd name="connsiteY14" fmla="*/ 67734 h 95443"/>
                    <a:gd name="connsiteX15" fmla="*/ 0 w 379731"/>
                    <a:gd name="connsiteY15" fmla="*/ 64655 h 95443"/>
                    <a:gd name="connsiteX16" fmla="*/ 6157 w 379731"/>
                    <a:gd name="connsiteY16" fmla="*/ 40025 h 95443"/>
                    <a:gd name="connsiteX17" fmla="*/ 27709 w 379731"/>
                    <a:gd name="connsiteY17" fmla="*/ 18473 h 9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9731" h="95443">
                      <a:moveTo>
                        <a:pt x="27709" y="18473"/>
                      </a:moveTo>
                      <a:cubicBezTo>
                        <a:pt x="54392" y="17447"/>
                        <a:pt x="81118" y="17231"/>
                        <a:pt x="107757" y="15394"/>
                      </a:cubicBezTo>
                      <a:cubicBezTo>
                        <a:pt x="114548" y="14926"/>
                        <a:pt x="123708" y="8025"/>
                        <a:pt x="129309" y="6158"/>
                      </a:cubicBezTo>
                      <a:cubicBezTo>
                        <a:pt x="137337" y="3482"/>
                        <a:pt x="153939" y="0"/>
                        <a:pt x="153939" y="0"/>
                      </a:cubicBezTo>
                      <a:cubicBezTo>
                        <a:pt x="226804" y="2053"/>
                        <a:pt x="299815" y="1108"/>
                        <a:pt x="372533" y="6158"/>
                      </a:cubicBezTo>
                      <a:cubicBezTo>
                        <a:pt x="375770" y="6383"/>
                        <a:pt x="375612" y="12149"/>
                        <a:pt x="375612" y="15394"/>
                      </a:cubicBezTo>
                      <a:cubicBezTo>
                        <a:pt x="375612" y="31846"/>
                        <a:pt x="386680" y="56255"/>
                        <a:pt x="372533" y="64655"/>
                      </a:cubicBezTo>
                      <a:cubicBezTo>
                        <a:pt x="345049" y="80973"/>
                        <a:pt x="277090" y="73891"/>
                        <a:pt x="277090" y="73891"/>
                      </a:cubicBezTo>
                      <a:cubicBezTo>
                        <a:pt x="274011" y="74917"/>
                        <a:pt x="270691" y="75394"/>
                        <a:pt x="267854" y="76970"/>
                      </a:cubicBezTo>
                      <a:cubicBezTo>
                        <a:pt x="261385" y="80564"/>
                        <a:pt x="256402" y="86945"/>
                        <a:pt x="249381" y="89285"/>
                      </a:cubicBezTo>
                      <a:cubicBezTo>
                        <a:pt x="234223" y="94338"/>
                        <a:pt x="243346" y="91830"/>
                        <a:pt x="221672" y="95443"/>
                      </a:cubicBezTo>
                      <a:cubicBezTo>
                        <a:pt x="174464" y="94417"/>
                        <a:pt x="127200" y="94890"/>
                        <a:pt x="80048" y="92364"/>
                      </a:cubicBezTo>
                      <a:cubicBezTo>
                        <a:pt x="69597" y="91804"/>
                        <a:pt x="49260" y="86206"/>
                        <a:pt x="49260" y="86206"/>
                      </a:cubicBezTo>
                      <a:cubicBezTo>
                        <a:pt x="28478" y="72352"/>
                        <a:pt x="54342" y="88239"/>
                        <a:pt x="18472" y="73891"/>
                      </a:cubicBezTo>
                      <a:cubicBezTo>
                        <a:pt x="15037" y="72517"/>
                        <a:pt x="12545" y="69389"/>
                        <a:pt x="9236" y="67734"/>
                      </a:cubicBezTo>
                      <a:cubicBezTo>
                        <a:pt x="6333" y="66283"/>
                        <a:pt x="3079" y="65681"/>
                        <a:pt x="0" y="64655"/>
                      </a:cubicBezTo>
                      <a:cubicBezTo>
                        <a:pt x="445" y="62431"/>
                        <a:pt x="3451" y="44084"/>
                        <a:pt x="6157" y="40025"/>
                      </a:cubicBezTo>
                      <a:lnTo>
                        <a:pt x="27709" y="18473"/>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reeform: Shape 21">
                  <a:extLst>
                    <a:ext uri="{FF2B5EF4-FFF2-40B4-BE49-F238E27FC236}">
                      <a16:creationId xmlns:a16="http://schemas.microsoft.com/office/drawing/2014/main" id="{9AC10FD6-4D6F-4B99-A325-08D481E52887}"/>
                    </a:ext>
                  </a:extLst>
                </p:cNvPr>
                <p:cNvSpPr/>
                <p:nvPr/>
              </p:nvSpPr>
              <p:spPr>
                <a:xfrm>
                  <a:off x="5376221" y="4263042"/>
                  <a:ext cx="78626" cy="72545"/>
                </a:xfrm>
                <a:custGeom>
                  <a:avLst/>
                  <a:gdLst>
                    <a:gd name="connsiteX0" fmla="*/ 76970 w 190593"/>
                    <a:gd name="connsiteY0" fmla="*/ 183 h 191068"/>
                    <a:gd name="connsiteX1" fmla="*/ 86207 w 190593"/>
                    <a:gd name="connsiteY1" fmla="*/ 21735 h 191068"/>
                    <a:gd name="connsiteX2" fmla="*/ 92364 w 190593"/>
                    <a:gd name="connsiteY2" fmla="*/ 30971 h 191068"/>
                    <a:gd name="connsiteX3" fmla="*/ 104679 w 190593"/>
                    <a:gd name="connsiteY3" fmla="*/ 55602 h 191068"/>
                    <a:gd name="connsiteX4" fmla="*/ 144704 w 190593"/>
                    <a:gd name="connsiteY4" fmla="*/ 52523 h 191068"/>
                    <a:gd name="connsiteX5" fmla="*/ 163176 w 190593"/>
                    <a:gd name="connsiteY5" fmla="*/ 64838 h 191068"/>
                    <a:gd name="connsiteX6" fmla="*/ 166255 w 190593"/>
                    <a:gd name="connsiteY6" fmla="*/ 74074 h 191068"/>
                    <a:gd name="connsiteX7" fmla="*/ 175491 w 190593"/>
                    <a:gd name="connsiteY7" fmla="*/ 80232 h 191068"/>
                    <a:gd name="connsiteX8" fmla="*/ 178570 w 190593"/>
                    <a:gd name="connsiteY8" fmla="*/ 89468 h 191068"/>
                    <a:gd name="connsiteX9" fmla="*/ 184728 w 190593"/>
                    <a:gd name="connsiteY9" fmla="*/ 98705 h 191068"/>
                    <a:gd name="connsiteX10" fmla="*/ 169334 w 190593"/>
                    <a:gd name="connsiteY10" fmla="*/ 191068 h 191068"/>
                    <a:gd name="connsiteX11" fmla="*/ 73891 w 190593"/>
                    <a:gd name="connsiteY11" fmla="*/ 187989 h 191068"/>
                    <a:gd name="connsiteX12" fmla="*/ 52340 w 190593"/>
                    <a:gd name="connsiteY12" fmla="*/ 175674 h 191068"/>
                    <a:gd name="connsiteX13" fmla="*/ 43104 w 190593"/>
                    <a:gd name="connsiteY13" fmla="*/ 172596 h 191068"/>
                    <a:gd name="connsiteX14" fmla="*/ 21552 w 190593"/>
                    <a:gd name="connsiteY14" fmla="*/ 163359 h 191068"/>
                    <a:gd name="connsiteX15" fmla="*/ 9237 w 190593"/>
                    <a:gd name="connsiteY15" fmla="*/ 129493 h 191068"/>
                    <a:gd name="connsiteX16" fmla="*/ 6158 w 190593"/>
                    <a:gd name="connsiteY16" fmla="*/ 120256 h 191068"/>
                    <a:gd name="connsiteX17" fmla="*/ 0 w 190593"/>
                    <a:gd name="connsiteY17" fmla="*/ 86389 h 191068"/>
                    <a:gd name="connsiteX18" fmla="*/ 3079 w 190593"/>
                    <a:gd name="connsiteY18" fmla="*/ 37129 h 191068"/>
                    <a:gd name="connsiteX19" fmla="*/ 6158 w 190593"/>
                    <a:gd name="connsiteY19" fmla="*/ 27893 h 191068"/>
                    <a:gd name="connsiteX20" fmla="*/ 15394 w 190593"/>
                    <a:gd name="connsiteY20" fmla="*/ 21735 h 191068"/>
                    <a:gd name="connsiteX21" fmla="*/ 21552 w 190593"/>
                    <a:gd name="connsiteY21" fmla="*/ 12499 h 191068"/>
                    <a:gd name="connsiteX22" fmla="*/ 76970 w 190593"/>
                    <a:gd name="connsiteY22" fmla="*/ 183 h 191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0593" h="191068">
                      <a:moveTo>
                        <a:pt x="76970" y="183"/>
                      </a:moveTo>
                      <a:cubicBezTo>
                        <a:pt x="87746" y="1722"/>
                        <a:pt x="82712" y="14744"/>
                        <a:pt x="86207" y="21735"/>
                      </a:cubicBezTo>
                      <a:cubicBezTo>
                        <a:pt x="87862" y="25044"/>
                        <a:pt x="91065" y="27507"/>
                        <a:pt x="92364" y="30971"/>
                      </a:cubicBezTo>
                      <a:cubicBezTo>
                        <a:pt x="101802" y="56140"/>
                        <a:pt x="87162" y="38083"/>
                        <a:pt x="104679" y="55602"/>
                      </a:cubicBezTo>
                      <a:cubicBezTo>
                        <a:pt x="118021" y="54576"/>
                        <a:pt x="131323" y="52523"/>
                        <a:pt x="144704" y="52523"/>
                      </a:cubicBezTo>
                      <a:cubicBezTo>
                        <a:pt x="156189" y="52523"/>
                        <a:pt x="158536" y="55558"/>
                        <a:pt x="163176" y="64838"/>
                      </a:cubicBezTo>
                      <a:cubicBezTo>
                        <a:pt x="164627" y="67741"/>
                        <a:pt x="164228" y="71540"/>
                        <a:pt x="166255" y="74074"/>
                      </a:cubicBezTo>
                      <a:cubicBezTo>
                        <a:pt x="168566" y="76963"/>
                        <a:pt x="172412" y="78179"/>
                        <a:pt x="175491" y="80232"/>
                      </a:cubicBezTo>
                      <a:cubicBezTo>
                        <a:pt x="176517" y="83311"/>
                        <a:pt x="177119" y="86565"/>
                        <a:pt x="178570" y="89468"/>
                      </a:cubicBezTo>
                      <a:cubicBezTo>
                        <a:pt x="180225" y="92778"/>
                        <a:pt x="184605" y="95007"/>
                        <a:pt x="184728" y="98705"/>
                      </a:cubicBezTo>
                      <a:cubicBezTo>
                        <a:pt x="187519" y="182415"/>
                        <a:pt x="202710" y="166036"/>
                        <a:pt x="169334" y="191068"/>
                      </a:cubicBezTo>
                      <a:cubicBezTo>
                        <a:pt x="137520" y="190042"/>
                        <a:pt x="105667" y="189858"/>
                        <a:pt x="73891" y="187989"/>
                      </a:cubicBezTo>
                      <a:cubicBezTo>
                        <a:pt x="64052" y="187410"/>
                        <a:pt x="60507" y="180341"/>
                        <a:pt x="52340" y="175674"/>
                      </a:cubicBezTo>
                      <a:cubicBezTo>
                        <a:pt x="49522" y="174064"/>
                        <a:pt x="46087" y="173874"/>
                        <a:pt x="43104" y="172596"/>
                      </a:cubicBezTo>
                      <a:cubicBezTo>
                        <a:pt x="16460" y="161178"/>
                        <a:pt x="43221" y="170583"/>
                        <a:pt x="21552" y="163359"/>
                      </a:cubicBezTo>
                      <a:cubicBezTo>
                        <a:pt x="8643" y="143997"/>
                        <a:pt x="20995" y="164768"/>
                        <a:pt x="9237" y="129493"/>
                      </a:cubicBezTo>
                      <a:cubicBezTo>
                        <a:pt x="8211" y="126414"/>
                        <a:pt x="6945" y="123405"/>
                        <a:pt x="6158" y="120256"/>
                      </a:cubicBezTo>
                      <a:cubicBezTo>
                        <a:pt x="4006" y="111649"/>
                        <a:pt x="1373" y="94625"/>
                        <a:pt x="0" y="86389"/>
                      </a:cubicBezTo>
                      <a:cubicBezTo>
                        <a:pt x="1026" y="69969"/>
                        <a:pt x="1357" y="53491"/>
                        <a:pt x="3079" y="37129"/>
                      </a:cubicBezTo>
                      <a:cubicBezTo>
                        <a:pt x="3419" y="33902"/>
                        <a:pt x="4131" y="30427"/>
                        <a:pt x="6158" y="27893"/>
                      </a:cubicBezTo>
                      <a:cubicBezTo>
                        <a:pt x="8469" y="25004"/>
                        <a:pt x="12315" y="23788"/>
                        <a:pt x="15394" y="21735"/>
                      </a:cubicBezTo>
                      <a:cubicBezTo>
                        <a:pt x="17447" y="18656"/>
                        <a:pt x="18663" y="14810"/>
                        <a:pt x="21552" y="12499"/>
                      </a:cubicBezTo>
                      <a:cubicBezTo>
                        <a:pt x="28241" y="7148"/>
                        <a:pt x="66194" y="-1356"/>
                        <a:pt x="76970" y="18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reeform: Shape 22">
                  <a:extLst>
                    <a:ext uri="{FF2B5EF4-FFF2-40B4-BE49-F238E27FC236}">
                      <a16:creationId xmlns:a16="http://schemas.microsoft.com/office/drawing/2014/main" id="{9C038B2E-9126-4F42-9594-12719B20E561}"/>
                    </a:ext>
                  </a:extLst>
                </p:cNvPr>
                <p:cNvSpPr/>
                <p:nvPr/>
              </p:nvSpPr>
              <p:spPr>
                <a:xfrm>
                  <a:off x="5378762" y="4365972"/>
                  <a:ext cx="76206" cy="79497"/>
                </a:xfrm>
                <a:custGeom>
                  <a:avLst/>
                  <a:gdLst>
                    <a:gd name="connsiteX0" fmla="*/ 43103 w 184727"/>
                    <a:gd name="connsiteY0" fmla="*/ 20 h 209377"/>
                    <a:gd name="connsiteX1" fmla="*/ 49261 w 184727"/>
                    <a:gd name="connsiteY1" fmla="*/ 15414 h 209377"/>
                    <a:gd name="connsiteX2" fmla="*/ 92364 w 184727"/>
                    <a:gd name="connsiteY2" fmla="*/ 49280 h 209377"/>
                    <a:gd name="connsiteX3" fmla="*/ 113915 w 184727"/>
                    <a:gd name="connsiteY3" fmla="*/ 64674 h 209377"/>
                    <a:gd name="connsiteX4" fmla="*/ 123152 w 184727"/>
                    <a:gd name="connsiteY4" fmla="*/ 73911 h 209377"/>
                    <a:gd name="connsiteX5" fmla="*/ 126230 w 184727"/>
                    <a:gd name="connsiteY5" fmla="*/ 83147 h 209377"/>
                    <a:gd name="connsiteX6" fmla="*/ 153939 w 184727"/>
                    <a:gd name="connsiteY6" fmla="*/ 95462 h 209377"/>
                    <a:gd name="connsiteX7" fmla="*/ 184727 w 184727"/>
                    <a:gd name="connsiteY7" fmla="*/ 101620 h 209377"/>
                    <a:gd name="connsiteX8" fmla="*/ 175491 w 184727"/>
                    <a:gd name="connsiteY8" fmla="*/ 110856 h 209377"/>
                    <a:gd name="connsiteX9" fmla="*/ 150861 w 184727"/>
                    <a:gd name="connsiteY9" fmla="*/ 117014 h 209377"/>
                    <a:gd name="connsiteX10" fmla="*/ 132388 w 184727"/>
                    <a:gd name="connsiteY10" fmla="*/ 129329 h 209377"/>
                    <a:gd name="connsiteX11" fmla="*/ 126230 w 184727"/>
                    <a:gd name="connsiteY11" fmla="*/ 147802 h 209377"/>
                    <a:gd name="connsiteX12" fmla="*/ 113915 w 184727"/>
                    <a:gd name="connsiteY12" fmla="*/ 206299 h 209377"/>
                    <a:gd name="connsiteX13" fmla="*/ 104679 w 184727"/>
                    <a:gd name="connsiteY13" fmla="*/ 209377 h 209377"/>
                    <a:gd name="connsiteX14" fmla="*/ 64655 w 184727"/>
                    <a:gd name="connsiteY14" fmla="*/ 206299 h 209377"/>
                    <a:gd name="connsiteX15" fmla="*/ 49261 w 184727"/>
                    <a:gd name="connsiteY15" fmla="*/ 187826 h 209377"/>
                    <a:gd name="connsiteX16" fmla="*/ 18473 w 184727"/>
                    <a:gd name="connsiteY16" fmla="*/ 157038 h 209377"/>
                    <a:gd name="connsiteX17" fmla="*/ 9236 w 184727"/>
                    <a:gd name="connsiteY17" fmla="*/ 144723 h 209377"/>
                    <a:gd name="connsiteX18" fmla="*/ 6158 w 184727"/>
                    <a:gd name="connsiteY18" fmla="*/ 135486 h 209377"/>
                    <a:gd name="connsiteX19" fmla="*/ 0 w 184727"/>
                    <a:gd name="connsiteY19" fmla="*/ 126250 h 209377"/>
                    <a:gd name="connsiteX20" fmla="*/ 3079 w 184727"/>
                    <a:gd name="connsiteY20" fmla="*/ 70832 h 209377"/>
                    <a:gd name="connsiteX21" fmla="*/ 12315 w 184727"/>
                    <a:gd name="connsiteY21" fmla="*/ 64674 h 209377"/>
                    <a:gd name="connsiteX22" fmla="*/ 18473 w 184727"/>
                    <a:gd name="connsiteY22" fmla="*/ 55438 h 209377"/>
                    <a:gd name="connsiteX23" fmla="*/ 21552 w 184727"/>
                    <a:gd name="connsiteY23" fmla="*/ 12335 h 209377"/>
                    <a:gd name="connsiteX24" fmla="*/ 43103 w 184727"/>
                    <a:gd name="connsiteY24" fmla="*/ 20 h 20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727" h="209377">
                      <a:moveTo>
                        <a:pt x="43103" y="20"/>
                      </a:moveTo>
                      <a:cubicBezTo>
                        <a:pt x="47721" y="533"/>
                        <a:pt x="45500" y="11364"/>
                        <a:pt x="49261" y="15414"/>
                      </a:cubicBezTo>
                      <a:cubicBezTo>
                        <a:pt x="104655" y="75070"/>
                        <a:pt x="66255" y="27523"/>
                        <a:pt x="92364" y="49280"/>
                      </a:cubicBezTo>
                      <a:cubicBezTo>
                        <a:pt x="111089" y="64884"/>
                        <a:pt x="91124" y="53279"/>
                        <a:pt x="113915" y="64674"/>
                      </a:cubicBezTo>
                      <a:cubicBezTo>
                        <a:pt x="116994" y="67753"/>
                        <a:pt x="120737" y="70288"/>
                        <a:pt x="123152" y="73911"/>
                      </a:cubicBezTo>
                      <a:cubicBezTo>
                        <a:pt x="124952" y="76611"/>
                        <a:pt x="124203" y="80613"/>
                        <a:pt x="126230" y="83147"/>
                      </a:cubicBezTo>
                      <a:cubicBezTo>
                        <a:pt x="131144" y="89290"/>
                        <a:pt x="149010" y="94476"/>
                        <a:pt x="153939" y="95462"/>
                      </a:cubicBezTo>
                      <a:lnTo>
                        <a:pt x="184727" y="101620"/>
                      </a:lnTo>
                      <a:cubicBezTo>
                        <a:pt x="181648" y="104699"/>
                        <a:pt x="179385" y="108909"/>
                        <a:pt x="175491" y="110856"/>
                      </a:cubicBezTo>
                      <a:cubicBezTo>
                        <a:pt x="148188" y="124508"/>
                        <a:pt x="170473" y="106118"/>
                        <a:pt x="150861" y="117014"/>
                      </a:cubicBezTo>
                      <a:cubicBezTo>
                        <a:pt x="144392" y="120608"/>
                        <a:pt x="132388" y="129329"/>
                        <a:pt x="132388" y="129329"/>
                      </a:cubicBezTo>
                      <a:cubicBezTo>
                        <a:pt x="130335" y="135487"/>
                        <a:pt x="126635" y="141324"/>
                        <a:pt x="126230" y="147802"/>
                      </a:cubicBezTo>
                      <a:cubicBezTo>
                        <a:pt x="124594" y="173979"/>
                        <a:pt x="134332" y="192688"/>
                        <a:pt x="113915" y="206299"/>
                      </a:cubicBezTo>
                      <a:cubicBezTo>
                        <a:pt x="111215" y="208099"/>
                        <a:pt x="107758" y="208351"/>
                        <a:pt x="104679" y="209377"/>
                      </a:cubicBezTo>
                      <a:cubicBezTo>
                        <a:pt x="91338" y="208351"/>
                        <a:pt x="77636" y="209544"/>
                        <a:pt x="64655" y="206299"/>
                      </a:cubicBezTo>
                      <a:cubicBezTo>
                        <a:pt x="59582" y="205031"/>
                        <a:pt x="52072" y="191691"/>
                        <a:pt x="49261" y="187826"/>
                      </a:cubicBezTo>
                      <a:cubicBezTo>
                        <a:pt x="29046" y="160030"/>
                        <a:pt x="39515" y="167560"/>
                        <a:pt x="18473" y="157038"/>
                      </a:cubicBezTo>
                      <a:cubicBezTo>
                        <a:pt x="15394" y="152933"/>
                        <a:pt x="11782" y="149178"/>
                        <a:pt x="9236" y="144723"/>
                      </a:cubicBezTo>
                      <a:cubicBezTo>
                        <a:pt x="7626" y="141905"/>
                        <a:pt x="7609" y="138389"/>
                        <a:pt x="6158" y="135486"/>
                      </a:cubicBezTo>
                      <a:cubicBezTo>
                        <a:pt x="4503" y="132176"/>
                        <a:pt x="2053" y="129329"/>
                        <a:pt x="0" y="126250"/>
                      </a:cubicBezTo>
                      <a:cubicBezTo>
                        <a:pt x="1026" y="107777"/>
                        <a:pt x="-549" y="88974"/>
                        <a:pt x="3079" y="70832"/>
                      </a:cubicBezTo>
                      <a:cubicBezTo>
                        <a:pt x="3805" y="67204"/>
                        <a:pt x="9699" y="67290"/>
                        <a:pt x="12315" y="64674"/>
                      </a:cubicBezTo>
                      <a:cubicBezTo>
                        <a:pt x="14931" y="62058"/>
                        <a:pt x="16420" y="58517"/>
                        <a:pt x="18473" y="55438"/>
                      </a:cubicBezTo>
                      <a:cubicBezTo>
                        <a:pt x="19499" y="41070"/>
                        <a:pt x="19049" y="26520"/>
                        <a:pt x="21552" y="12335"/>
                      </a:cubicBezTo>
                      <a:cubicBezTo>
                        <a:pt x="22195" y="8691"/>
                        <a:pt x="38485" y="-493"/>
                        <a:pt x="43103" y="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grpSp>
        <p:nvGrpSpPr>
          <p:cNvPr id="105" name="Group 104">
            <a:extLst>
              <a:ext uri="{FF2B5EF4-FFF2-40B4-BE49-F238E27FC236}">
                <a16:creationId xmlns:a16="http://schemas.microsoft.com/office/drawing/2014/main" id="{0405DBA7-1BB4-4208-BCD1-E5F112D518CF}"/>
              </a:ext>
            </a:extLst>
          </p:cNvPr>
          <p:cNvGrpSpPr/>
          <p:nvPr/>
        </p:nvGrpSpPr>
        <p:grpSpPr>
          <a:xfrm rot="18640793">
            <a:off x="10118094" y="-124058"/>
            <a:ext cx="675640" cy="1031847"/>
            <a:chOff x="5029835" y="2934631"/>
            <a:chExt cx="1151891" cy="1654328"/>
          </a:xfrm>
        </p:grpSpPr>
        <p:grpSp>
          <p:nvGrpSpPr>
            <p:cNvPr id="106" name="Group 105">
              <a:extLst>
                <a:ext uri="{FF2B5EF4-FFF2-40B4-BE49-F238E27FC236}">
                  <a16:creationId xmlns:a16="http://schemas.microsoft.com/office/drawing/2014/main" id="{4D14A19F-7DB2-4FB4-9099-D2A63A9D5256}"/>
                </a:ext>
              </a:extLst>
            </p:cNvPr>
            <p:cNvGrpSpPr/>
            <p:nvPr/>
          </p:nvGrpSpPr>
          <p:grpSpPr>
            <a:xfrm rot="20388125" flipH="1">
              <a:off x="5029835" y="2934631"/>
              <a:ext cx="514350" cy="1247967"/>
              <a:chOff x="4924425" y="3143250"/>
              <a:chExt cx="684291" cy="1409892"/>
            </a:xfrm>
          </p:grpSpPr>
          <p:grpSp>
            <p:nvGrpSpPr>
              <p:cNvPr id="155" name="Group 154">
                <a:extLst>
                  <a:ext uri="{FF2B5EF4-FFF2-40B4-BE49-F238E27FC236}">
                    <a16:creationId xmlns:a16="http://schemas.microsoft.com/office/drawing/2014/main" id="{4BF17EAB-5469-4AD3-B256-FB47BD3B7676}"/>
                  </a:ext>
                </a:extLst>
              </p:cNvPr>
              <p:cNvGrpSpPr/>
              <p:nvPr/>
            </p:nvGrpSpPr>
            <p:grpSpPr>
              <a:xfrm>
                <a:off x="4924425" y="3143250"/>
                <a:ext cx="666940" cy="747127"/>
                <a:chOff x="4924425" y="3143250"/>
                <a:chExt cx="666940" cy="747127"/>
              </a:xfrm>
            </p:grpSpPr>
            <p:sp>
              <p:nvSpPr>
                <p:cNvPr id="172" name="Freeform: Shape 171">
                  <a:extLst>
                    <a:ext uri="{FF2B5EF4-FFF2-40B4-BE49-F238E27FC236}">
                      <a16:creationId xmlns:a16="http://schemas.microsoft.com/office/drawing/2014/main" id="{C2FD2963-B3D0-4654-A26A-BC2517FDBBAB}"/>
                    </a:ext>
                  </a:extLst>
                </p:cNvPr>
                <p:cNvSpPr/>
                <p:nvPr/>
              </p:nvSpPr>
              <p:spPr>
                <a:xfrm>
                  <a:off x="5232699" y="3164291"/>
                  <a:ext cx="86375" cy="163562"/>
                </a:xfrm>
                <a:custGeom>
                  <a:avLst/>
                  <a:gdLst>
                    <a:gd name="connsiteX0" fmla="*/ 0 w 209377"/>
                    <a:gd name="connsiteY0" fmla="*/ 424873 h 430788"/>
                    <a:gd name="connsiteX1" fmla="*/ 15394 w 209377"/>
                    <a:gd name="connsiteY1" fmla="*/ 418715 h 430788"/>
                    <a:gd name="connsiteX2" fmla="*/ 52340 w 209377"/>
                    <a:gd name="connsiteY2" fmla="*/ 415636 h 430788"/>
                    <a:gd name="connsiteX3" fmla="*/ 64655 w 209377"/>
                    <a:gd name="connsiteY3" fmla="*/ 412557 h 430788"/>
                    <a:gd name="connsiteX4" fmla="*/ 83128 w 209377"/>
                    <a:gd name="connsiteY4" fmla="*/ 400242 h 430788"/>
                    <a:gd name="connsiteX5" fmla="*/ 92364 w 209377"/>
                    <a:gd name="connsiteY5" fmla="*/ 394085 h 430788"/>
                    <a:gd name="connsiteX6" fmla="*/ 101600 w 209377"/>
                    <a:gd name="connsiteY6" fmla="*/ 366376 h 430788"/>
                    <a:gd name="connsiteX7" fmla="*/ 107758 w 209377"/>
                    <a:gd name="connsiteY7" fmla="*/ 341745 h 430788"/>
                    <a:gd name="connsiteX8" fmla="*/ 110837 w 209377"/>
                    <a:gd name="connsiteY8" fmla="*/ 332509 h 430788"/>
                    <a:gd name="connsiteX9" fmla="*/ 116994 w 209377"/>
                    <a:gd name="connsiteY9" fmla="*/ 323273 h 430788"/>
                    <a:gd name="connsiteX10" fmla="*/ 126231 w 209377"/>
                    <a:gd name="connsiteY10" fmla="*/ 301721 h 430788"/>
                    <a:gd name="connsiteX11" fmla="*/ 132388 w 209377"/>
                    <a:gd name="connsiteY11" fmla="*/ 283248 h 430788"/>
                    <a:gd name="connsiteX12" fmla="*/ 144703 w 209377"/>
                    <a:gd name="connsiteY12" fmla="*/ 264776 h 430788"/>
                    <a:gd name="connsiteX13" fmla="*/ 150861 w 209377"/>
                    <a:gd name="connsiteY13" fmla="*/ 255539 h 430788"/>
                    <a:gd name="connsiteX14" fmla="*/ 160097 w 209377"/>
                    <a:gd name="connsiteY14" fmla="*/ 249382 h 430788"/>
                    <a:gd name="connsiteX15" fmla="*/ 163176 w 209377"/>
                    <a:gd name="connsiteY15" fmla="*/ 240145 h 430788"/>
                    <a:gd name="connsiteX16" fmla="*/ 175491 w 209377"/>
                    <a:gd name="connsiteY16" fmla="*/ 221673 h 430788"/>
                    <a:gd name="connsiteX17" fmla="*/ 178570 w 209377"/>
                    <a:gd name="connsiteY17" fmla="*/ 209357 h 430788"/>
                    <a:gd name="connsiteX18" fmla="*/ 184728 w 209377"/>
                    <a:gd name="connsiteY18" fmla="*/ 190885 h 430788"/>
                    <a:gd name="connsiteX19" fmla="*/ 190885 w 209377"/>
                    <a:gd name="connsiteY19" fmla="*/ 166254 h 430788"/>
                    <a:gd name="connsiteX20" fmla="*/ 197043 w 209377"/>
                    <a:gd name="connsiteY20" fmla="*/ 153939 h 430788"/>
                    <a:gd name="connsiteX21" fmla="*/ 200122 w 209377"/>
                    <a:gd name="connsiteY21" fmla="*/ 138545 h 430788"/>
                    <a:gd name="connsiteX22" fmla="*/ 209358 w 209377"/>
                    <a:gd name="connsiteY22" fmla="*/ 80048 h 430788"/>
                    <a:gd name="connsiteX23" fmla="*/ 200122 w 209377"/>
                    <a:gd name="connsiteY23" fmla="*/ 33866 h 430788"/>
                    <a:gd name="connsiteX24" fmla="*/ 190885 w 209377"/>
                    <a:gd name="connsiteY24" fmla="*/ 30788 h 430788"/>
                    <a:gd name="connsiteX25" fmla="*/ 184728 w 209377"/>
                    <a:gd name="connsiteY25" fmla="*/ 21551 h 430788"/>
                    <a:gd name="connsiteX26" fmla="*/ 166255 w 209377"/>
                    <a:gd name="connsiteY26" fmla="*/ 15394 h 430788"/>
                    <a:gd name="connsiteX27" fmla="*/ 147782 w 209377"/>
                    <a:gd name="connsiteY27" fmla="*/ 9236 h 430788"/>
                    <a:gd name="connsiteX28" fmla="*/ 138546 w 209377"/>
                    <a:gd name="connsiteY28" fmla="*/ 6157 h 430788"/>
                    <a:gd name="connsiteX29" fmla="*/ 129310 w 209377"/>
                    <a:gd name="connsiteY29" fmla="*/ 0 h 430788"/>
                    <a:gd name="connsiteX30" fmla="*/ 73891 w 209377"/>
                    <a:gd name="connsiteY30" fmla="*/ 6157 h 430788"/>
                    <a:gd name="connsiteX31" fmla="*/ 67734 w 209377"/>
                    <a:gd name="connsiteY31" fmla="*/ 15394 h 430788"/>
                    <a:gd name="connsiteX32" fmla="*/ 58497 w 209377"/>
                    <a:gd name="connsiteY32" fmla="*/ 33866 h 430788"/>
                    <a:gd name="connsiteX33" fmla="*/ 55419 w 209377"/>
                    <a:gd name="connsiteY33" fmla="*/ 43103 h 430788"/>
                    <a:gd name="connsiteX34" fmla="*/ 49261 w 209377"/>
                    <a:gd name="connsiteY34" fmla="*/ 52339 h 430788"/>
                    <a:gd name="connsiteX35" fmla="*/ 46182 w 209377"/>
                    <a:gd name="connsiteY35" fmla="*/ 64654 h 430788"/>
                    <a:gd name="connsiteX36" fmla="*/ 43103 w 209377"/>
                    <a:gd name="connsiteY36" fmla="*/ 73891 h 430788"/>
                    <a:gd name="connsiteX37" fmla="*/ 40025 w 209377"/>
                    <a:gd name="connsiteY37" fmla="*/ 86206 h 430788"/>
                    <a:gd name="connsiteX38" fmla="*/ 33867 w 209377"/>
                    <a:gd name="connsiteY38" fmla="*/ 104679 h 430788"/>
                    <a:gd name="connsiteX39" fmla="*/ 27710 w 209377"/>
                    <a:gd name="connsiteY39" fmla="*/ 126230 h 430788"/>
                    <a:gd name="connsiteX40" fmla="*/ 24631 w 209377"/>
                    <a:gd name="connsiteY40" fmla="*/ 147782 h 430788"/>
                    <a:gd name="connsiteX41" fmla="*/ 18473 w 209377"/>
                    <a:gd name="connsiteY41" fmla="*/ 209357 h 430788"/>
                    <a:gd name="connsiteX42" fmla="*/ 15394 w 209377"/>
                    <a:gd name="connsiteY42" fmla="*/ 323273 h 430788"/>
                    <a:gd name="connsiteX43" fmla="*/ 0 w 209377"/>
                    <a:gd name="connsiteY43" fmla="*/ 424873 h 43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9377" h="430788">
                      <a:moveTo>
                        <a:pt x="0" y="424873"/>
                      </a:moveTo>
                      <a:cubicBezTo>
                        <a:pt x="0" y="440780"/>
                        <a:pt x="9951" y="419676"/>
                        <a:pt x="15394" y="418715"/>
                      </a:cubicBezTo>
                      <a:cubicBezTo>
                        <a:pt x="27564" y="416567"/>
                        <a:pt x="40077" y="417169"/>
                        <a:pt x="52340" y="415636"/>
                      </a:cubicBezTo>
                      <a:cubicBezTo>
                        <a:pt x="56539" y="415111"/>
                        <a:pt x="60550" y="413583"/>
                        <a:pt x="64655" y="412557"/>
                      </a:cubicBezTo>
                      <a:lnTo>
                        <a:pt x="83128" y="400242"/>
                      </a:lnTo>
                      <a:lnTo>
                        <a:pt x="92364" y="394085"/>
                      </a:lnTo>
                      <a:cubicBezTo>
                        <a:pt x="102905" y="378273"/>
                        <a:pt x="96360" y="390828"/>
                        <a:pt x="101600" y="366376"/>
                      </a:cubicBezTo>
                      <a:cubicBezTo>
                        <a:pt x="103373" y="358101"/>
                        <a:pt x="105531" y="349910"/>
                        <a:pt x="107758" y="341745"/>
                      </a:cubicBezTo>
                      <a:cubicBezTo>
                        <a:pt x="108612" y="338614"/>
                        <a:pt x="109386" y="335412"/>
                        <a:pt x="110837" y="332509"/>
                      </a:cubicBezTo>
                      <a:cubicBezTo>
                        <a:pt x="112492" y="329200"/>
                        <a:pt x="114942" y="326352"/>
                        <a:pt x="116994" y="323273"/>
                      </a:cubicBezTo>
                      <a:cubicBezTo>
                        <a:pt x="125140" y="290688"/>
                        <a:pt x="114079" y="329062"/>
                        <a:pt x="126231" y="301721"/>
                      </a:cubicBezTo>
                      <a:cubicBezTo>
                        <a:pt x="128867" y="295790"/>
                        <a:pt x="128788" y="288649"/>
                        <a:pt x="132388" y="283248"/>
                      </a:cubicBezTo>
                      <a:lnTo>
                        <a:pt x="144703" y="264776"/>
                      </a:lnTo>
                      <a:cubicBezTo>
                        <a:pt x="146756" y="261697"/>
                        <a:pt x="147782" y="257592"/>
                        <a:pt x="150861" y="255539"/>
                      </a:cubicBezTo>
                      <a:lnTo>
                        <a:pt x="160097" y="249382"/>
                      </a:lnTo>
                      <a:cubicBezTo>
                        <a:pt x="161123" y="246303"/>
                        <a:pt x="161600" y="242982"/>
                        <a:pt x="163176" y="240145"/>
                      </a:cubicBezTo>
                      <a:cubicBezTo>
                        <a:pt x="166770" y="233676"/>
                        <a:pt x="175491" y="221673"/>
                        <a:pt x="175491" y="221673"/>
                      </a:cubicBezTo>
                      <a:cubicBezTo>
                        <a:pt x="176517" y="217568"/>
                        <a:pt x="177354" y="213410"/>
                        <a:pt x="178570" y="209357"/>
                      </a:cubicBezTo>
                      <a:cubicBezTo>
                        <a:pt x="180435" y="203140"/>
                        <a:pt x="183455" y="197249"/>
                        <a:pt x="184728" y="190885"/>
                      </a:cubicBezTo>
                      <a:cubicBezTo>
                        <a:pt x="186533" y="181860"/>
                        <a:pt x="187337" y="174532"/>
                        <a:pt x="190885" y="166254"/>
                      </a:cubicBezTo>
                      <a:cubicBezTo>
                        <a:pt x="192693" y="162035"/>
                        <a:pt x="194990" y="158044"/>
                        <a:pt x="197043" y="153939"/>
                      </a:cubicBezTo>
                      <a:cubicBezTo>
                        <a:pt x="198069" y="148808"/>
                        <a:pt x="199213" y="143698"/>
                        <a:pt x="200122" y="138545"/>
                      </a:cubicBezTo>
                      <a:cubicBezTo>
                        <a:pt x="205632" y="107320"/>
                        <a:pt x="205583" y="106474"/>
                        <a:pt x="209358" y="80048"/>
                      </a:cubicBezTo>
                      <a:cubicBezTo>
                        <a:pt x="208689" y="72017"/>
                        <a:pt x="212319" y="43624"/>
                        <a:pt x="200122" y="33866"/>
                      </a:cubicBezTo>
                      <a:cubicBezTo>
                        <a:pt x="197588" y="31839"/>
                        <a:pt x="193964" y="31814"/>
                        <a:pt x="190885" y="30788"/>
                      </a:cubicBezTo>
                      <a:cubicBezTo>
                        <a:pt x="188833" y="27709"/>
                        <a:pt x="187866" y="23512"/>
                        <a:pt x="184728" y="21551"/>
                      </a:cubicBezTo>
                      <a:cubicBezTo>
                        <a:pt x="179224" y="18111"/>
                        <a:pt x="172413" y="17446"/>
                        <a:pt x="166255" y="15394"/>
                      </a:cubicBezTo>
                      <a:lnTo>
                        <a:pt x="147782" y="9236"/>
                      </a:lnTo>
                      <a:cubicBezTo>
                        <a:pt x="144703" y="8210"/>
                        <a:pt x="141246" y="7957"/>
                        <a:pt x="138546" y="6157"/>
                      </a:cubicBezTo>
                      <a:lnTo>
                        <a:pt x="129310" y="0"/>
                      </a:lnTo>
                      <a:cubicBezTo>
                        <a:pt x="110837" y="2052"/>
                        <a:pt x="91923" y="1649"/>
                        <a:pt x="73891" y="6157"/>
                      </a:cubicBezTo>
                      <a:cubicBezTo>
                        <a:pt x="70301" y="7054"/>
                        <a:pt x="69389" y="12084"/>
                        <a:pt x="67734" y="15394"/>
                      </a:cubicBezTo>
                      <a:cubicBezTo>
                        <a:pt x="54995" y="40874"/>
                        <a:pt x="76136" y="7411"/>
                        <a:pt x="58497" y="33866"/>
                      </a:cubicBezTo>
                      <a:cubicBezTo>
                        <a:pt x="57471" y="36945"/>
                        <a:pt x="56870" y="40200"/>
                        <a:pt x="55419" y="43103"/>
                      </a:cubicBezTo>
                      <a:cubicBezTo>
                        <a:pt x="53764" y="46413"/>
                        <a:pt x="50719" y="48938"/>
                        <a:pt x="49261" y="52339"/>
                      </a:cubicBezTo>
                      <a:cubicBezTo>
                        <a:pt x="47594" y="56228"/>
                        <a:pt x="47344" y="60585"/>
                        <a:pt x="46182" y="64654"/>
                      </a:cubicBezTo>
                      <a:cubicBezTo>
                        <a:pt x="45290" y="67775"/>
                        <a:pt x="43995" y="70770"/>
                        <a:pt x="43103" y="73891"/>
                      </a:cubicBezTo>
                      <a:cubicBezTo>
                        <a:pt x="41941" y="77960"/>
                        <a:pt x="41241" y="82153"/>
                        <a:pt x="40025" y="86206"/>
                      </a:cubicBezTo>
                      <a:cubicBezTo>
                        <a:pt x="38160" y="92423"/>
                        <a:pt x="35441" y="98382"/>
                        <a:pt x="33867" y="104679"/>
                      </a:cubicBezTo>
                      <a:cubicBezTo>
                        <a:pt x="30001" y="120142"/>
                        <a:pt x="32126" y="112980"/>
                        <a:pt x="27710" y="126230"/>
                      </a:cubicBezTo>
                      <a:cubicBezTo>
                        <a:pt x="26684" y="133414"/>
                        <a:pt x="25260" y="140552"/>
                        <a:pt x="24631" y="147782"/>
                      </a:cubicBezTo>
                      <a:cubicBezTo>
                        <a:pt x="19282" y="209287"/>
                        <a:pt x="26058" y="179018"/>
                        <a:pt x="18473" y="209357"/>
                      </a:cubicBezTo>
                      <a:cubicBezTo>
                        <a:pt x="17447" y="247329"/>
                        <a:pt x="16912" y="285317"/>
                        <a:pt x="15394" y="323273"/>
                      </a:cubicBezTo>
                      <a:cubicBezTo>
                        <a:pt x="10900" y="435645"/>
                        <a:pt x="0" y="408966"/>
                        <a:pt x="0" y="42487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3" name="Freeform: Shape 172">
                  <a:extLst>
                    <a:ext uri="{FF2B5EF4-FFF2-40B4-BE49-F238E27FC236}">
                      <a16:creationId xmlns:a16="http://schemas.microsoft.com/office/drawing/2014/main" id="{5E1851FA-0494-44D2-B4C2-7DD0CD2C61BB}"/>
                    </a:ext>
                  </a:extLst>
                </p:cNvPr>
                <p:cNvSpPr/>
                <p:nvPr/>
              </p:nvSpPr>
              <p:spPr>
                <a:xfrm>
                  <a:off x="5274613" y="3234429"/>
                  <a:ext cx="106689" cy="121572"/>
                </a:xfrm>
                <a:custGeom>
                  <a:avLst/>
                  <a:gdLst>
                    <a:gd name="connsiteX0" fmla="*/ 0 w 258619"/>
                    <a:gd name="connsiteY0" fmla="*/ 320194 h 320194"/>
                    <a:gd name="connsiteX1" fmla="*/ 33867 w 258619"/>
                    <a:gd name="connsiteY1" fmla="*/ 317115 h 320194"/>
                    <a:gd name="connsiteX2" fmla="*/ 92364 w 258619"/>
                    <a:gd name="connsiteY2" fmla="*/ 304800 h 320194"/>
                    <a:gd name="connsiteX3" fmla="*/ 95443 w 258619"/>
                    <a:gd name="connsiteY3" fmla="*/ 243224 h 320194"/>
                    <a:gd name="connsiteX4" fmla="*/ 98522 w 258619"/>
                    <a:gd name="connsiteY4" fmla="*/ 209358 h 320194"/>
                    <a:gd name="connsiteX5" fmla="*/ 107758 w 258619"/>
                    <a:gd name="connsiteY5" fmla="*/ 203200 h 320194"/>
                    <a:gd name="connsiteX6" fmla="*/ 123152 w 258619"/>
                    <a:gd name="connsiteY6" fmla="*/ 197043 h 320194"/>
                    <a:gd name="connsiteX7" fmla="*/ 135467 w 258619"/>
                    <a:gd name="connsiteY7" fmla="*/ 190885 h 320194"/>
                    <a:gd name="connsiteX8" fmla="*/ 150861 w 258619"/>
                    <a:gd name="connsiteY8" fmla="*/ 187806 h 320194"/>
                    <a:gd name="connsiteX9" fmla="*/ 160097 w 258619"/>
                    <a:gd name="connsiteY9" fmla="*/ 184727 h 320194"/>
                    <a:gd name="connsiteX10" fmla="*/ 172413 w 258619"/>
                    <a:gd name="connsiteY10" fmla="*/ 172412 h 320194"/>
                    <a:gd name="connsiteX11" fmla="*/ 181649 w 258619"/>
                    <a:gd name="connsiteY11" fmla="*/ 166255 h 320194"/>
                    <a:gd name="connsiteX12" fmla="*/ 197043 w 258619"/>
                    <a:gd name="connsiteY12" fmla="*/ 150861 h 320194"/>
                    <a:gd name="connsiteX13" fmla="*/ 215516 w 258619"/>
                    <a:gd name="connsiteY13" fmla="*/ 123152 h 320194"/>
                    <a:gd name="connsiteX14" fmla="*/ 221673 w 258619"/>
                    <a:gd name="connsiteY14" fmla="*/ 113915 h 320194"/>
                    <a:gd name="connsiteX15" fmla="*/ 243225 w 258619"/>
                    <a:gd name="connsiteY15" fmla="*/ 92364 h 320194"/>
                    <a:gd name="connsiteX16" fmla="*/ 246303 w 258619"/>
                    <a:gd name="connsiteY16" fmla="*/ 80049 h 320194"/>
                    <a:gd name="connsiteX17" fmla="*/ 258619 w 258619"/>
                    <a:gd name="connsiteY17" fmla="*/ 61576 h 320194"/>
                    <a:gd name="connsiteX18" fmla="*/ 243225 w 258619"/>
                    <a:gd name="connsiteY18" fmla="*/ 33867 h 320194"/>
                    <a:gd name="connsiteX19" fmla="*/ 237067 w 258619"/>
                    <a:gd name="connsiteY19" fmla="*/ 21552 h 320194"/>
                    <a:gd name="connsiteX20" fmla="*/ 230910 w 258619"/>
                    <a:gd name="connsiteY20" fmla="*/ 12315 h 320194"/>
                    <a:gd name="connsiteX21" fmla="*/ 215516 w 258619"/>
                    <a:gd name="connsiteY21" fmla="*/ 6158 h 320194"/>
                    <a:gd name="connsiteX22" fmla="*/ 190885 w 258619"/>
                    <a:gd name="connsiteY22" fmla="*/ 0 h 320194"/>
                    <a:gd name="connsiteX23" fmla="*/ 141625 w 258619"/>
                    <a:gd name="connsiteY23" fmla="*/ 9236 h 320194"/>
                    <a:gd name="connsiteX24" fmla="*/ 116994 w 258619"/>
                    <a:gd name="connsiteY24" fmla="*/ 27709 h 320194"/>
                    <a:gd name="connsiteX25" fmla="*/ 113916 w 258619"/>
                    <a:gd name="connsiteY25" fmla="*/ 36946 h 320194"/>
                    <a:gd name="connsiteX26" fmla="*/ 104679 w 258619"/>
                    <a:gd name="connsiteY26" fmla="*/ 43103 h 320194"/>
                    <a:gd name="connsiteX27" fmla="*/ 95443 w 258619"/>
                    <a:gd name="connsiteY27" fmla="*/ 52339 h 320194"/>
                    <a:gd name="connsiteX28" fmla="*/ 92364 w 258619"/>
                    <a:gd name="connsiteY28" fmla="*/ 61576 h 320194"/>
                    <a:gd name="connsiteX29" fmla="*/ 76970 w 258619"/>
                    <a:gd name="connsiteY29" fmla="*/ 80049 h 320194"/>
                    <a:gd name="connsiteX30" fmla="*/ 61576 w 258619"/>
                    <a:gd name="connsiteY30" fmla="*/ 107758 h 320194"/>
                    <a:gd name="connsiteX31" fmla="*/ 55419 w 258619"/>
                    <a:gd name="connsiteY31" fmla="*/ 116994 h 320194"/>
                    <a:gd name="connsiteX32" fmla="*/ 49261 w 258619"/>
                    <a:gd name="connsiteY32" fmla="*/ 126230 h 320194"/>
                    <a:gd name="connsiteX33" fmla="*/ 40025 w 258619"/>
                    <a:gd name="connsiteY33" fmla="*/ 157018 h 320194"/>
                    <a:gd name="connsiteX34" fmla="*/ 36946 w 258619"/>
                    <a:gd name="connsiteY34" fmla="*/ 172412 h 320194"/>
                    <a:gd name="connsiteX35" fmla="*/ 30788 w 258619"/>
                    <a:gd name="connsiteY35" fmla="*/ 193964 h 320194"/>
                    <a:gd name="connsiteX36" fmla="*/ 27710 w 258619"/>
                    <a:gd name="connsiteY36" fmla="*/ 224752 h 320194"/>
                    <a:gd name="connsiteX37" fmla="*/ 21552 w 258619"/>
                    <a:gd name="connsiteY37" fmla="*/ 243224 h 320194"/>
                    <a:gd name="connsiteX38" fmla="*/ 18473 w 258619"/>
                    <a:gd name="connsiteY38" fmla="*/ 252461 h 320194"/>
                    <a:gd name="connsiteX39" fmla="*/ 9237 w 258619"/>
                    <a:gd name="connsiteY39" fmla="*/ 270933 h 320194"/>
                    <a:gd name="connsiteX40" fmla="*/ 0 w 258619"/>
                    <a:gd name="connsiteY40" fmla="*/ 320194 h 32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8619" h="320194">
                      <a:moveTo>
                        <a:pt x="0" y="320194"/>
                      </a:moveTo>
                      <a:lnTo>
                        <a:pt x="33867" y="317115"/>
                      </a:lnTo>
                      <a:cubicBezTo>
                        <a:pt x="88144" y="313094"/>
                        <a:pt x="71317" y="325847"/>
                        <a:pt x="92364" y="304800"/>
                      </a:cubicBezTo>
                      <a:cubicBezTo>
                        <a:pt x="103077" y="272662"/>
                        <a:pt x="98984" y="292801"/>
                        <a:pt x="95443" y="243224"/>
                      </a:cubicBezTo>
                      <a:cubicBezTo>
                        <a:pt x="96469" y="231935"/>
                        <a:pt x="95188" y="220192"/>
                        <a:pt x="98522" y="209358"/>
                      </a:cubicBezTo>
                      <a:cubicBezTo>
                        <a:pt x="99610" y="205821"/>
                        <a:pt x="104448" y="204855"/>
                        <a:pt x="107758" y="203200"/>
                      </a:cubicBezTo>
                      <a:cubicBezTo>
                        <a:pt x="112701" y="200728"/>
                        <a:pt x="118102" y="199288"/>
                        <a:pt x="123152" y="197043"/>
                      </a:cubicBezTo>
                      <a:cubicBezTo>
                        <a:pt x="127346" y="195179"/>
                        <a:pt x="131113" y="192336"/>
                        <a:pt x="135467" y="190885"/>
                      </a:cubicBezTo>
                      <a:cubicBezTo>
                        <a:pt x="140431" y="189230"/>
                        <a:pt x="145784" y="189075"/>
                        <a:pt x="150861" y="187806"/>
                      </a:cubicBezTo>
                      <a:cubicBezTo>
                        <a:pt x="154009" y="187019"/>
                        <a:pt x="157018" y="185753"/>
                        <a:pt x="160097" y="184727"/>
                      </a:cubicBezTo>
                      <a:cubicBezTo>
                        <a:pt x="164202" y="180622"/>
                        <a:pt x="168005" y="176190"/>
                        <a:pt x="172413" y="172412"/>
                      </a:cubicBezTo>
                      <a:cubicBezTo>
                        <a:pt x="175222" y="170004"/>
                        <a:pt x="179033" y="168871"/>
                        <a:pt x="181649" y="166255"/>
                      </a:cubicBezTo>
                      <a:cubicBezTo>
                        <a:pt x="202174" y="145730"/>
                        <a:pt x="172415" y="167279"/>
                        <a:pt x="197043" y="150861"/>
                      </a:cubicBezTo>
                      <a:lnTo>
                        <a:pt x="215516" y="123152"/>
                      </a:lnTo>
                      <a:cubicBezTo>
                        <a:pt x="217569" y="120073"/>
                        <a:pt x="219056" y="116531"/>
                        <a:pt x="221673" y="113915"/>
                      </a:cubicBezTo>
                      <a:lnTo>
                        <a:pt x="243225" y="92364"/>
                      </a:lnTo>
                      <a:cubicBezTo>
                        <a:pt x="244251" y="88259"/>
                        <a:pt x="244204" y="83723"/>
                        <a:pt x="246303" y="80049"/>
                      </a:cubicBezTo>
                      <a:cubicBezTo>
                        <a:pt x="264756" y="47754"/>
                        <a:pt x="249004" y="90417"/>
                        <a:pt x="258619" y="61576"/>
                      </a:cubicBezTo>
                      <a:cubicBezTo>
                        <a:pt x="250106" y="36036"/>
                        <a:pt x="264395" y="76204"/>
                        <a:pt x="243225" y="33867"/>
                      </a:cubicBezTo>
                      <a:cubicBezTo>
                        <a:pt x="241172" y="29762"/>
                        <a:pt x="239344" y="25537"/>
                        <a:pt x="237067" y="21552"/>
                      </a:cubicBezTo>
                      <a:cubicBezTo>
                        <a:pt x="235231" y="18339"/>
                        <a:pt x="233921" y="14466"/>
                        <a:pt x="230910" y="12315"/>
                      </a:cubicBezTo>
                      <a:cubicBezTo>
                        <a:pt x="226413" y="9103"/>
                        <a:pt x="220798" y="7783"/>
                        <a:pt x="215516" y="6158"/>
                      </a:cubicBezTo>
                      <a:cubicBezTo>
                        <a:pt x="207427" y="3669"/>
                        <a:pt x="190885" y="0"/>
                        <a:pt x="190885" y="0"/>
                      </a:cubicBezTo>
                      <a:cubicBezTo>
                        <a:pt x="154039" y="2835"/>
                        <a:pt x="160096" y="-4197"/>
                        <a:pt x="141625" y="9236"/>
                      </a:cubicBezTo>
                      <a:cubicBezTo>
                        <a:pt x="133325" y="15272"/>
                        <a:pt x="116994" y="27709"/>
                        <a:pt x="116994" y="27709"/>
                      </a:cubicBezTo>
                      <a:cubicBezTo>
                        <a:pt x="115968" y="30788"/>
                        <a:pt x="115943" y="34412"/>
                        <a:pt x="113916" y="36946"/>
                      </a:cubicBezTo>
                      <a:cubicBezTo>
                        <a:pt x="111604" y="39835"/>
                        <a:pt x="107522" y="40734"/>
                        <a:pt x="104679" y="43103"/>
                      </a:cubicBezTo>
                      <a:cubicBezTo>
                        <a:pt x="101334" y="45890"/>
                        <a:pt x="98522" y="49260"/>
                        <a:pt x="95443" y="52339"/>
                      </a:cubicBezTo>
                      <a:cubicBezTo>
                        <a:pt x="94417" y="55418"/>
                        <a:pt x="93815" y="58673"/>
                        <a:pt x="92364" y="61576"/>
                      </a:cubicBezTo>
                      <a:cubicBezTo>
                        <a:pt x="88078" y="70149"/>
                        <a:pt x="83779" y="73240"/>
                        <a:pt x="76970" y="80049"/>
                      </a:cubicBezTo>
                      <a:cubicBezTo>
                        <a:pt x="71550" y="96306"/>
                        <a:pt x="75691" y="86584"/>
                        <a:pt x="61576" y="107758"/>
                      </a:cubicBezTo>
                      <a:lnTo>
                        <a:pt x="55419" y="116994"/>
                      </a:lnTo>
                      <a:lnTo>
                        <a:pt x="49261" y="126230"/>
                      </a:lnTo>
                      <a:cubicBezTo>
                        <a:pt x="45350" y="137963"/>
                        <a:pt x="43551" y="142915"/>
                        <a:pt x="40025" y="157018"/>
                      </a:cubicBezTo>
                      <a:cubicBezTo>
                        <a:pt x="38756" y="162095"/>
                        <a:pt x="38215" y="167335"/>
                        <a:pt x="36946" y="172412"/>
                      </a:cubicBezTo>
                      <a:cubicBezTo>
                        <a:pt x="35134" y="179660"/>
                        <a:pt x="32841" y="186780"/>
                        <a:pt x="30788" y="193964"/>
                      </a:cubicBezTo>
                      <a:cubicBezTo>
                        <a:pt x="29762" y="204227"/>
                        <a:pt x="29611" y="214615"/>
                        <a:pt x="27710" y="224752"/>
                      </a:cubicBezTo>
                      <a:cubicBezTo>
                        <a:pt x="26514" y="231131"/>
                        <a:pt x="23605" y="237067"/>
                        <a:pt x="21552" y="243224"/>
                      </a:cubicBezTo>
                      <a:cubicBezTo>
                        <a:pt x="20526" y="246303"/>
                        <a:pt x="20273" y="249760"/>
                        <a:pt x="18473" y="252461"/>
                      </a:cubicBezTo>
                      <a:cubicBezTo>
                        <a:pt x="10516" y="264397"/>
                        <a:pt x="13486" y="258187"/>
                        <a:pt x="9237" y="270933"/>
                      </a:cubicBezTo>
                      <a:lnTo>
                        <a:pt x="0" y="3201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4" name="Freeform: Shape 173">
                  <a:extLst>
                    <a:ext uri="{FF2B5EF4-FFF2-40B4-BE49-F238E27FC236}">
                      <a16:creationId xmlns:a16="http://schemas.microsoft.com/office/drawing/2014/main" id="{F7B96ED4-DBD2-4CD3-98BB-6CBE53F27B7E}"/>
                    </a:ext>
                  </a:extLst>
                </p:cNvPr>
                <p:cNvSpPr/>
                <p:nvPr/>
              </p:nvSpPr>
              <p:spPr>
                <a:xfrm>
                  <a:off x="5288488" y="3294045"/>
                  <a:ext cx="143689" cy="106455"/>
                </a:xfrm>
                <a:custGeom>
                  <a:avLst/>
                  <a:gdLst>
                    <a:gd name="connsiteX0" fmla="*/ 232 w 348308"/>
                    <a:gd name="connsiteY0" fmla="*/ 280170 h 280381"/>
                    <a:gd name="connsiteX1" fmla="*/ 21784 w 348308"/>
                    <a:gd name="connsiteY1" fmla="*/ 249382 h 280381"/>
                    <a:gd name="connsiteX2" fmla="*/ 37178 w 348308"/>
                    <a:gd name="connsiteY2" fmla="*/ 230909 h 280381"/>
                    <a:gd name="connsiteX3" fmla="*/ 40256 w 348308"/>
                    <a:gd name="connsiteY3" fmla="*/ 218594 h 280381"/>
                    <a:gd name="connsiteX4" fmla="*/ 52572 w 348308"/>
                    <a:gd name="connsiteY4" fmla="*/ 200121 h 280381"/>
                    <a:gd name="connsiteX5" fmla="*/ 58729 w 348308"/>
                    <a:gd name="connsiteY5" fmla="*/ 190885 h 280381"/>
                    <a:gd name="connsiteX6" fmla="*/ 61808 w 348308"/>
                    <a:gd name="connsiteY6" fmla="*/ 181649 h 280381"/>
                    <a:gd name="connsiteX7" fmla="*/ 71044 w 348308"/>
                    <a:gd name="connsiteY7" fmla="*/ 178570 h 280381"/>
                    <a:gd name="connsiteX8" fmla="*/ 89517 w 348308"/>
                    <a:gd name="connsiteY8" fmla="*/ 169334 h 280381"/>
                    <a:gd name="connsiteX9" fmla="*/ 98753 w 348308"/>
                    <a:gd name="connsiteY9" fmla="*/ 160097 h 280381"/>
                    <a:gd name="connsiteX10" fmla="*/ 117226 w 348308"/>
                    <a:gd name="connsiteY10" fmla="*/ 150861 h 280381"/>
                    <a:gd name="connsiteX11" fmla="*/ 135699 w 348308"/>
                    <a:gd name="connsiteY11" fmla="*/ 135467 h 280381"/>
                    <a:gd name="connsiteX12" fmla="*/ 138778 w 348308"/>
                    <a:gd name="connsiteY12" fmla="*/ 126231 h 280381"/>
                    <a:gd name="connsiteX13" fmla="*/ 148014 w 348308"/>
                    <a:gd name="connsiteY13" fmla="*/ 116994 h 280381"/>
                    <a:gd name="connsiteX14" fmla="*/ 157250 w 348308"/>
                    <a:gd name="connsiteY14" fmla="*/ 104679 h 280381"/>
                    <a:gd name="connsiteX15" fmla="*/ 166487 w 348308"/>
                    <a:gd name="connsiteY15" fmla="*/ 95443 h 280381"/>
                    <a:gd name="connsiteX16" fmla="*/ 172644 w 348308"/>
                    <a:gd name="connsiteY16" fmla="*/ 86206 h 280381"/>
                    <a:gd name="connsiteX17" fmla="*/ 191117 w 348308"/>
                    <a:gd name="connsiteY17" fmla="*/ 67734 h 280381"/>
                    <a:gd name="connsiteX18" fmla="*/ 200353 w 348308"/>
                    <a:gd name="connsiteY18" fmla="*/ 58497 h 280381"/>
                    <a:gd name="connsiteX19" fmla="*/ 212668 w 348308"/>
                    <a:gd name="connsiteY19" fmla="*/ 52340 h 280381"/>
                    <a:gd name="connsiteX20" fmla="*/ 234220 w 348308"/>
                    <a:gd name="connsiteY20" fmla="*/ 30788 h 280381"/>
                    <a:gd name="connsiteX21" fmla="*/ 243456 w 348308"/>
                    <a:gd name="connsiteY21" fmla="*/ 24631 h 280381"/>
                    <a:gd name="connsiteX22" fmla="*/ 252693 w 348308"/>
                    <a:gd name="connsiteY22" fmla="*/ 18473 h 280381"/>
                    <a:gd name="connsiteX23" fmla="*/ 274244 w 348308"/>
                    <a:gd name="connsiteY23" fmla="*/ 12315 h 280381"/>
                    <a:gd name="connsiteX24" fmla="*/ 295796 w 348308"/>
                    <a:gd name="connsiteY24" fmla="*/ 6158 h 280381"/>
                    <a:gd name="connsiteX25" fmla="*/ 305032 w 348308"/>
                    <a:gd name="connsiteY25" fmla="*/ 0 h 280381"/>
                    <a:gd name="connsiteX26" fmla="*/ 320426 w 348308"/>
                    <a:gd name="connsiteY26" fmla="*/ 24631 h 280381"/>
                    <a:gd name="connsiteX27" fmla="*/ 335820 w 348308"/>
                    <a:gd name="connsiteY27" fmla="*/ 43103 h 280381"/>
                    <a:gd name="connsiteX28" fmla="*/ 341978 w 348308"/>
                    <a:gd name="connsiteY28" fmla="*/ 61576 h 280381"/>
                    <a:gd name="connsiteX29" fmla="*/ 348135 w 348308"/>
                    <a:gd name="connsiteY29" fmla="*/ 86206 h 280381"/>
                    <a:gd name="connsiteX30" fmla="*/ 335820 w 348308"/>
                    <a:gd name="connsiteY30" fmla="*/ 123152 h 280381"/>
                    <a:gd name="connsiteX31" fmla="*/ 323505 w 348308"/>
                    <a:gd name="connsiteY31" fmla="*/ 126231 h 280381"/>
                    <a:gd name="connsiteX32" fmla="*/ 314268 w 348308"/>
                    <a:gd name="connsiteY32" fmla="*/ 132388 h 280381"/>
                    <a:gd name="connsiteX33" fmla="*/ 280402 w 348308"/>
                    <a:gd name="connsiteY33" fmla="*/ 138546 h 280381"/>
                    <a:gd name="connsiteX34" fmla="*/ 258850 w 348308"/>
                    <a:gd name="connsiteY34" fmla="*/ 150861 h 280381"/>
                    <a:gd name="connsiteX35" fmla="*/ 249614 w 348308"/>
                    <a:gd name="connsiteY35" fmla="*/ 160097 h 280381"/>
                    <a:gd name="connsiteX36" fmla="*/ 240378 w 348308"/>
                    <a:gd name="connsiteY36" fmla="*/ 163176 h 280381"/>
                    <a:gd name="connsiteX37" fmla="*/ 231141 w 348308"/>
                    <a:gd name="connsiteY37" fmla="*/ 169334 h 280381"/>
                    <a:gd name="connsiteX38" fmla="*/ 218826 w 348308"/>
                    <a:gd name="connsiteY38" fmla="*/ 178570 h 280381"/>
                    <a:gd name="connsiteX39" fmla="*/ 206511 w 348308"/>
                    <a:gd name="connsiteY39" fmla="*/ 181649 h 280381"/>
                    <a:gd name="connsiteX40" fmla="*/ 188038 w 348308"/>
                    <a:gd name="connsiteY40" fmla="*/ 187806 h 280381"/>
                    <a:gd name="connsiteX41" fmla="*/ 178802 w 348308"/>
                    <a:gd name="connsiteY41" fmla="*/ 190885 h 280381"/>
                    <a:gd name="connsiteX42" fmla="*/ 166487 w 348308"/>
                    <a:gd name="connsiteY42" fmla="*/ 197043 h 280381"/>
                    <a:gd name="connsiteX43" fmla="*/ 138778 w 348308"/>
                    <a:gd name="connsiteY43" fmla="*/ 209358 h 280381"/>
                    <a:gd name="connsiteX44" fmla="*/ 126462 w 348308"/>
                    <a:gd name="connsiteY44" fmla="*/ 224752 h 280381"/>
                    <a:gd name="connsiteX45" fmla="*/ 114147 w 348308"/>
                    <a:gd name="connsiteY45" fmla="*/ 243225 h 280381"/>
                    <a:gd name="connsiteX46" fmla="*/ 104911 w 348308"/>
                    <a:gd name="connsiteY46" fmla="*/ 249382 h 280381"/>
                    <a:gd name="connsiteX47" fmla="*/ 86438 w 348308"/>
                    <a:gd name="connsiteY47" fmla="*/ 264776 h 280381"/>
                    <a:gd name="connsiteX48" fmla="*/ 77202 w 348308"/>
                    <a:gd name="connsiteY48" fmla="*/ 267855 h 280381"/>
                    <a:gd name="connsiteX49" fmla="*/ 55650 w 348308"/>
                    <a:gd name="connsiteY49" fmla="*/ 277091 h 280381"/>
                    <a:gd name="connsiteX50" fmla="*/ 15626 w 348308"/>
                    <a:gd name="connsiteY50" fmla="*/ 274012 h 280381"/>
                    <a:gd name="connsiteX51" fmla="*/ 9468 w 348308"/>
                    <a:gd name="connsiteY51" fmla="*/ 264776 h 280381"/>
                    <a:gd name="connsiteX52" fmla="*/ 232 w 348308"/>
                    <a:gd name="connsiteY52" fmla="*/ 280170 h 28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8308" h="280381">
                      <a:moveTo>
                        <a:pt x="232" y="280170"/>
                      </a:moveTo>
                      <a:cubicBezTo>
                        <a:pt x="2285" y="277604"/>
                        <a:pt x="14941" y="257365"/>
                        <a:pt x="21784" y="249382"/>
                      </a:cubicBezTo>
                      <a:cubicBezTo>
                        <a:pt x="39561" y="228643"/>
                        <a:pt x="23570" y="251321"/>
                        <a:pt x="37178" y="230909"/>
                      </a:cubicBezTo>
                      <a:cubicBezTo>
                        <a:pt x="38204" y="226804"/>
                        <a:pt x="38364" y="222379"/>
                        <a:pt x="40256" y="218594"/>
                      </a:cubicBezTo>
                      <a:cubicBezTo>
                        <a:pt x="43566" y="211975"/>
                        <a:pt x="48467" y="206279"/>
                        <a:pt x="52572" y="200121"/>
                      </a:cubicBezTo>
                      <a:cubicBezTo>
                        <a:pt x="54624" y="197042"/>
                        <a:pt x="57559" y="194395"/>
                        <a:pt x="58729" y="190885"/>
                      </a:cubicBezTo>
                      <a:cubicBezTo>
                        <a:pt x="59755" y="187806"/>
                        <a:pt x="59513" y="183944"/>
                        <a:pt x="61808" y="181649"/>
                      </a:cubicBezTo>
                      <a:cubicBezTo>
                        <a:pt x="64103" y="179354"/>
                        <a:pt x="68141" y="180021"/>
                        <a:pt x="71044" y="178570"/>
                      </a:cubicBezTo>
                      <a:cubicBezTo>
                        <a:pt x="94909" y="166637"/>
                        <a:pt x="66310" y="177068"/>
                        <a:pt x="89517" y="169334"/>
                      </a:cubicBezTo>
                      <a:cubicBezTo>
                        <a:pt x="92596" y="166255"/>
                        <a:pt x="95408" y="162884"/>
                        <a:pt x="98753" y="160097"/>
                      </a:cubicBezTo>
                      <a:cubicBezTo>
                        <a:pt x="111986" y="149070"/>
                        <a:pt x="103343" y="157803"/>
                        <a:pt x="117226" y="150861"/>
                      </a:cubicBezTo>
                      <a:cubicBezTo>
                        <a:pt x="125797" y="146575"/>
                        <a:pt x="128891" y="142274"/>
                        <a:pt x="135699" y="135467"/>
                      </a:cubicBezTo>
                      <a:cubicBezTo>
                        <a:pt x="136725" y="132388"/>
                        <a:pt x="136978" y="128931"/>
                        <a:pt x="138778" y="126231"/>
                      </a:cubicBezTo>
                      <a:cubicBezTo>
                        <a:pt x="141193" y="122608"/>
                        <a:pt x="145180" y="120300"/>
                        <a:pt x="148014" y="116994"/>
                      </a:cubicBezTo>
                      <a:cubicBezTo>
                        <a:pt x="151353" y="113098"/>
                        <a:pt x="153911" y="108575"/>
                        <a:pt x="157250" y="104679"/>
                      </a:cubicBezTo>
                      <a:cubicBezTo>
                        <a:pt x="160084" y="101373"/>
                        <a:pt x="163700" y="98788"/>
                        <a:pt x="166487" y="95443"/>
                      </a:cubicBezTo>
                      <a:cubicBezTo>
                        <a:pt x="168856" y="92600"/>
                        <a:pt x="170186" y="88972"/>
                        <a:pt x="172644" y="86206"/>
                      </a:cubicBezTo>
                      <a:cubicBezTo>
                        <a:pt x="178429" y="79698"/>
                        <a:pt x="184959" y="73892"/>
                        <a:pt x="191117" y="67734"/>
                      </a:cubicBezTo>
                      <a:cubicBezTo>
                        <a:pt x="194196" y="64655"/>
                        <a:pt x="196458" y="60444"/>
                        <a:pt x="200353" y="58497"/>
                      </a:cubicBezTo>
                      <a:lnTo>
                        <a:pt x="212668" y="52340"/>
                      </a:lnTo>
                      <a:cubicBezTo>
                        <a:pt x="218087" y="36082"/>
                        <a:pt x="213047" y="44903"/>
                        <a:pt x="234220" y="30788"/>
                      </a:cubicBezTo>
                      <a:lnTo>
                        <a:pt x="243456" y="24631"/>
                      </a:lnTo>
                      <a:cubicBezTo>
                        <a:pt x="246535" y="22578"/>
                        <a:pt x="249103" y="19371"/>
                        <a:pt x="252693" y="18473"/>
                      </a:cubicBezTo>
                      <a:cubicBezTo>
                        <a:pt x="291245" y="8834"/>
                        <a:pt x="243286" y="21159"/>
                        <a:pt x="274244" y="12315"/>
                      </a:cubicBezTo>
                      <a:cubicBezTo>
                        <a:pt x="301314" y="4581"/>
                        <a:pt x="273642" y="13543"/>
                        <a:pt x="295796" y="6158"/>
                      </a:cubicBezTo>
                      <a:cubicBezTo>
                        <a:pt x="298875" y="4105"/>
                        <a:pt x="301332" y="0"/>
                        <a:pt x="305032" y="0"/>
                      </a:cubicBezTo>
                      <a:cubicBezTo>
                        <a:pt x="318264" y="0"/>
                        <a:pt x="315561" y="19766"/>
                        <a:pt x="320426" y="24631"/>
                      </a:cubicBezTo>
                      <a:cubicBezTo>
                        <a:pt x="332278" y="36483"/>
                        <a:pt x="327247" y="30244"/>
                        <a:pt x="335820" y="43103"/>
                      </a:cubicBezTo>
                      <a:cubicBezTo>
                        <a:pt x="337873" y="49261"/>
                        <a:pt x="340705" y="55211"/>
                        <a:pt x="341978" y="61576"/>
                      </a:cubicBezTo>
                      <a:cubicBezTo>
                        <a:pt x="345692" y="80152"/>
                        <a:pt x="343401" y="72006"/>
                        <a:pt x="348135" y="86206"/>
                      </a:cubicBezTo>
                      <a:cubicBezTo>
                        <a:pt x="345073" y="119891"/>
                        <a:pt x="355721" y="117466"/>
                        <a:pt x="335820" y="123152"/>
                      </a:cubicBezTo>
                      <a:cubicBezTo>
                        <a:pt x="331751" y="124315"/>
                        <a:pt x="327610" y="125205"/>
                        <a:pt x="323505" y="126231"/>
                      </a:cubicBezTo>
                      <a:cubicBezTo>
                        <a:pt x="320426" y="128283"/>
                        <a:pt x="317669" y="130930"/>
                        <a:pt x="314268" y="132388"/>
                      </a:cubicBezTo>
                      <a:cubicBezTo>
                        <a:pt x="307008" y="135499"/>
                        <a:pt x="285399" y="137832"/>
                        <a:pt x="280402" y="138546"/>
                      </a:cubicBezTo>
                      <a:cubicBezTo>
                        <a:pt x="272872" y="142311"/>
                        <a:pt x="265379" y="145420"/>
                        <a:pt x="258850" y="150861"/>
                      </a:cubicBezTo>
                      <a:cubicBezTo>
                        <a:pt x="255505" y="153648"/>
                        <a:pt x="253237" y="157682"/>
                        <a:pt x="249614" y="160097"/>
                      </a:cubicBezTo>
                      <a:cubicBezTo>
                        <a:pt x="246914" y="161897"/>
                        <a:pt x="243281" y="161725"/>
                        <a:pt x="240378" y="163176"/>
                      </a:cubicBezTo>
                      <a:cubicBezTo>
                        <a:pt x="237068" y="164831"/>
                        <a:pt x="234152" y="167183"/>
                        <a:pt x="231141" y="169334"/>
                      </a:cubicBezTo>
                      <a:cubicBezTo>
                        <a:pt x="226966" y="172316"/>
                        <a:pt x="223415" y="176275"/>
                        <a:pt x="218826" y="178570"/>
                      </a:cubicBezTo>
                      <a:cubicBezTo>
                        <a:pt x="215041" y="180462"/>
                        <a:pt x="210564" y="180433"/>
                        <a:pt x="206511" y="181649"/>
                      </a:cubicBezTo>
                      <a:cubicBezTo>
                        <a:pt x="200294" y="183514"/>
                        <a:pt x="194196" y="185754"/>
                        <a:pt x="188038" y="187806"/>
                      </a:cubicBezTo>
                      <a:cubicBezTo>
                        <a:pt x="184959" y="188832"/>
                        <a:pt x="181705" y="189434"/>
                        <a:pt x="178802" y="190885"/>
                      </a:cubicBezTo>
                      <a:cubicBezTo>
                        <a:pt x="174697" y="192938"/>
                        <a:pt x="170748" y="195338"/>
                        <a:pt x="166487" y="197043"/>
                      </a:cubicBezTo>
                      <a:cubicBezTo>
                        <a:pt x="139007" y="208035"/>
                        <a:pt x="156548" y="197510"/>
                        <a:pt x="138778" y="209358"/>
                      </a:cubicBezTo>
                      <a:cubicBezTo>
                        <a:pt x="131844" y="230158"/>
                        <a:pt x="141461" y="207611"/>
                        <a:pt x="126462" y="224752"/>
                      </a:cubicBezTo>
                      <a:cubicBezTo>
                        <a:pt x="121589" y="230321"/>
                        <a:pt x="120305" y="239120"/>
                        <a:pt x="114147" y="243225"/>
                      </a:cubicBezTo>
                      <a:cubicBezTo>
                        <a:pt x="111068" y="245277"/>
                        <a:pt x="107753" y="247013"/>
                        <a:pt x="104911" y="249382"/>
                      </a:cubicBezTo>
                      <a:cubicBezTo>
                        <a:pt x="94696" y="257895"/>
                        <a:pt x="97906" y="259042"/>
                        <a:pt x="86438" y="264776"/>
                      </a:cubicBezTo>
                      <a:cubicBezTo>
                        <a:pt x="83535" y="266227"/>
                        <a:pt x="80185" y="266577"/>
                        <a:pt x="77202" y="267855"/>
                      </a:cubicBezTo>
                      <a:cubicBezTo>
                        <a:pt x="50575" y="279266"/>
                        <a:pt x="77309" y="269871"/>
                        <a:pt x="55650" y="277091"/>
                      </a:cubicBezTo>
                      <a:cubicBezTo>
                        <a:pt x="42309" y="276065"/>
                        <a:pt x="28555" y="277460"/>
                        <a:pt x="15626" y="274012"/>
                      </a:cubicBezTo>
                      <a:cubicBezTo>
                        <a:pt x="12051" y="273059"/>
                        <a:pt x="8570" y="268366"/>
                        <a:pt x="9468" y="264776"/>
                      </a:cubicBezTo>
                      <a:cubicBezTo>
                        <a:pt x="10400" y="261048"/>
                        <a:pt x="-1821" y="282736"/>
                        <a:pt x="232" y="28017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5" name="Freeform: Shape 174">
                  <a:extLst>
                    <a:ext uri="{FF2B5EF4-FFF2-40B4-BE49-F238E27FC236}">
                      <a16:creationId xmlns:a16="http://schemas.microsoft.com/office/drawing/2014/main" id="{935F9558-1139-4C87-AE8D-ABAADA5C289C}"/>
                    </a:ext>
                  </a:extLst>
                </p:cNvPr>
                <p:cNvSpPr/>
                <p:nvPr/>
              </p:nvSpPr>
              <p:spPr>
                <a:xfrm>
                  <a:off x="5321051" y="3365352"/>
                  <a:ext cx="150432" cy="90010"/>
                </a:xfrm>
                <a:custGeom>
                  <a:avLst/>
                  <a:gdLst>
                    <a:gd name="connsiteX0" fmla="*/ 1347 w 364653"/>
                    <a:gd name="connsiteY0" fmla="*/ 224752 h 237067"/>
                    <a:gd name="connsiteX1" fmla="*/ 22898 w 364653"/>
                    <a:gd name="connsiteY1" fmla="*/ 200122 h 237067"/>
                    <a:gd name="connsiteX2" fmla="*/ 29056 w 364653"/>
                    <a:gd name="connsiteY2" fmla="*/ 184728 h 237067"/>
                    <a:gd name="connsiteX3" fmla="*/ 38292 w 364653"/>
                    <a:gd name="connsiteY3" fmla="*/ 175491 h 237067"/>
                    <a:gd name="connsiteX4" fmla="*/ 56765 w 364653"/>
                    <a:gd name="connsiteY4" fmla="*/ 147782 h 237067"/>
                    <a:gd name="connsiteX5" fmla="*/ 69080 w 364653"/>
                    <a:gd name="connsiteY5" fmla="*/ 135467 h 237067"/>
                    <a:gd name="connsiteX6" fmla="*/ 75238 w 364653"/>
                    <a:gd name="connsiteY6" fmla="*/ 126231 h 237067"/>
                    <a:gd name="connsiteX7" fmla="*/ 93710 w 364653"/>
                    <a:gd name="connsiteY7" fmla="*/ 107758 h 237067"/>
                    <a:gd name="connsiteX8" fmla="*/ 102947 w 364653"/>
                    <a:gd name="connsiteY8" fmla="*/ 98522 h 237067"/>
                    <a:gd name="connsiteX9" fmla="*/ 115262 w 364653"/>
                    <a:gd name="connsiteY9" fmla="*/ 89285 h 237067"/>
                    <a:gd name="connsiteX10" fmla="*/ 124498 w 364653"/>
                    <a:gd name="connsiteY10" fmla="*/ 83128 h 237067"/>
                    <a:gd name="connsiteX11" fmla="*/ 133734 w 364653"/>
                    <a:gd name="connsiteY11" fmla="*/ 73891 h 237067"/>
                    <a:gd name="connsiteX12" fmla="*/ 139892 w 364653"/>
                    <a:gd name="connsiteY12" fmla="*/ 64655 h 237067"/>
                    <a:gd name="connsiteX13" fmla="*/ 149128 w 364653"/>
                    <a:gd name="connsiteY13" fmla="*/ 61576 h 237067"/>
                    <a:gd name="connsiteX14" fmla="*/ 170680 w 364653"/>
                    <a:gd name="connsiteY14" fmla="*/ 49261 h 237067"/>
                    <a:gd name="connsiteX15" fmla="*/ 226098 w 364653"/>
                    <a:gd name="connsiteY15" fmla="*/ 40025 h 237067"/>
                    <a:gd name="connsiteX16" fmla="*/ 247650 w 364653"/>
                    <a:gd name="connsiteY16" fmla="*/ 33867 h 237067"/>
                    <a:gd name="connsiteX17" fmla="*/ 256886 w 364653"/>
                    <a:gd name="connsiteY17" fmla="*/ 30788 h 237067"/>
                    <a:gd name="connsiteX18" fmla="*/ 284595 w 364653"/>
                    <a:gd name="connsiteY18" fmla="*/ 27709 h 237067"/>
                    <a:gd name="connsiteX19" fmla="*/ 293831 w 364653"/>
                    <a:gd name="connsiteY19" fmla="*/ 21552 h 237067"/>
                    <a:gd name="connsiteX20" fmla="*/ 299989 w 364653"/>
                    <a:gd name="connsiteY20" fmla="*/ 12315 h 237067"/>
                    <a:gd name="connsiteX21" fmla="*/ 318462 w 364653"/>
                    <a:gd name="connsiteY21" fmla="*/ 0 h 237067"/>
                    <a:gd name="connsiteX22" fmla="*/ 324619 w 364653"/>
                    <a:gd name="connsiteY22" fmla="*/ 9237 h 237067"/>
                    <a:gd name="connsiteX23" fmla="*/ 333856 w 364653"/>
                    <a:gd name="connsiteY23" fmla="*/ 30788 h 237067"/>
                    <a:gd name="connsiteX24" fmla="*/ 352328 w 364653"/>
                    <a:gd name="connsiteY24" fmla="*/ 49261 h 237067"/>
                    <a:gd name="connsiteX25" fmla="*/ 358486 w 364653"/>
                    <a:gd name="connsiteY25" fmla="*/ 58497 h 237067"/>
                    <a:gd name="connsiteX26" fmla="*/ 358486 w 364653"/>
                    <a:gd name="connsiteY26" fmla="*/ 86206 h 237067"/>
                    <a:gd name="connsiteX27" fmla="*/ 340013 w 364653"/>
                    <a:gd name="connsiteY27" fmla="*/ 92364 h 237067"/>
                    <a:gd name="connsiteX28" fmla="*/ 330777 w 364653"/>
                    <a:gd name="connsiteY28" fmla="*/ 95443 h 237067"/>
                    <a:gd name="connsiteX29" fmla="*/ 321541 w 364653"/>
                    <a:gd name="connsiteY29" fmla="*/ 98522 h 237067"/>
                    <a:gd name="connsiteX30" fmla="*/ 312304 w 364653"/>
                    <a:gd name="connsiteY30" fmla="*/ 101600 h 237067"/>
                    <a:gd name="connsiteX31" fmla="*/ 303068 w 364653"/>
                    <a:gd name="connsiteY31" fmla="*/ 107758 h 237067"/>
                    <a:gd name="connsiteX32" fmla="*/ 253807 w 364653"/>
                    <a:gd name="connsiteY32" fmla="*/ 113915 h 237067"/>
                    <a:gd name="connsiteX33" fmla="*/ 235334 w 364653"/>
                    <a:gd name="connsiteY33" fmla="*/ 120073 h 237067"/>
                    <a:gd name="connsiteX34" fmla="*/ 201468 w 364653"/>
                    <a:gd name="connsiteY34" fmla="*/ 126231 h 237067"/>
                    <a:gd name="connsiteX35" fmla="*/ 173759 w 364653"/>
                    <a:gd name="connsiteY35" fmla="*/ 132388 h 237067"/>
                    <a:gd name="connsiteX36" fmla="*/ 146050 w 364653"/>
                    <a:gd name="connsiteY36" fmla="*/ 157019 h 237067"/>
                    <a:gd name="connsiteX37" fmla="*/ 142971 w 364653"/>
                    <a:gd name="connsiteY37" fmla="*/ 169334 h 237067"/>
                    <a:gd name="connsiteX38" fmla="*/ 130656 w 364653"/>
                    <a:gd name="connsiteY38" fmla="*/ 187806 h 237067"/>
                    <a:gd name="connsiteX39" fmla="*/ 127577 w 364653"/>
                    <a:gd name="connsiteY39" fmla="*/ 197043 h 237067"/>
                    <a:gd name="connsiteX40" fmla="*/ 118341 w 364653"/>
                    <a:gd name="connsiteY40" fmla="*/ 221673 h 237067"/>
                    <a:gd name="connsiteX41" fmla="*/ 109104 w 364653"/>
                    <a:gd name="connsiteY41" fmla="*/ 227831 h 237067"/>
                    <a:gd name="connsiteX42" fmla="*/ 66001 w 364653"/>
                    <a:gd name="connsiteY42" fmla="*/ 237067 h 237067"/>
                    <a:gd name="connsiteX43" fmla="*/ 1347 w 364653"/>
                    <a:gd name="connsiteY43" fmla="*/ 224752 h 23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4653" h="237067">
                      <a:moveTo>
                        <a:pt x="1347" y="224752"/>
                      </a:moveTo>
                      <a:cubicBezTo>
                        <a:pt x="-5837" y="218594"/>
                        <a:pt x="17806" y="210306"/>
                        <a:pt x="22898" y="200122"/>
                      </a:cubicBezTo>
                      <a:cubicBezTo>
                        <a:pt x="25370" y="195179"/>
                        <a:pt x="26127" y="189415"/>
                        <a:pt x="29056" y="184728"/>
                      </a:cubicBezTo>
                      <a:cubicBezTo>
                        <a:pt x="31364" y="181036"/>
                        <a:pt x="35458" y="178797"/>
                        <a:pt x="38292" y="175491"/>
                      </a:cubicBezTo>
                      <a:cubicBezTo>
                        <a:pt x="65761" y="143442"/>
                        <a:pt x="27811" y="185007"/>
                        <a:pt x="56765" y="147782"/>
                      </a:cubicBezTo>
                      <a:cubicBezTo>
                        <a:pt x="60329" y="143200"/>
                        <a:pt x="65302" y="139875"/>
                        <a:pt x="69080" y="135467"/>
                      </a:cubicBezTo>
                      <a:cubicBezTo>
                        <a:pt x="71488" y="132658"/>
                        <a:pt x="72780" y="128997"/>
                        <a:pt x="75238" y="126231"/>
                      </a:cubicBezTo>
                      <a:cubicBezTo>
                        <a:pt x="81023" y="119723"/>
                        <a:pt x="87552" y="113916"/>
                        <a:pt x="93710" y="107758"/>
                      </a:cubicBezTo>
                      <a:cubicBezTo>
                        <a:pt x="96789" y="104679"/>
                        <a:pt x="99464" y="101135"/>
                        <a:pt x="102947" y="98522"/>
                      </a:cubicBezTo>
                      <a:cubicBezTo>
                        <a:pt x="107052" y="95443"/>
                        <a:pt x="111086" y="92268"/>
                        <a:pt x="115262" y="89285"/>
                      </a:cubicBezTo>
                      <a:cubicBezTo>
                        <a:pt x="118273" y="87134"/>
                        <a:pt x="121656" y="85497"/>
                        <a:pt x="124498" y="83128"/>
                      </a:cubicBezTo>
                      <a:cubicBezTo>
                        <a:pt x="127843" y="80340"/>
                        <a:pt x="130947" y="77236"/>
                        <a:pt x="133734" y="73891"/>
                      </a:cubicBezTo>
                      <a:cubicBezTo>
                        <a:pt x="136103" y="71048"/>
                        <a:pt x="137003" y="66966"/>
                        <a:pt x="139892" y="64655"/>
                      </a:cubicBezTo>
                      <a:cubicBezTo>
                        <a:pt x="142426" y="62628"/>
                        <a:pt x="146225" y="63027"/>
                        <a:pt x="149128" y="61576"/>
                      </a:cubicBezTo>
                      <a:cubicBezTo>
                        <a:pt x="171339" y="50471"/>
                        <a:pt x="143700" y="60054"/>
                        <a:pt x="170680" y="49261"/>
                      </a:cubicBezTo>
                      <a:cubicBezTo>
                        <a:pt x="194519" y="39725"/>
                        <a:pt x="194788" y="42634"/>
                        <a:pt x="226098" y="40025"/>
                      </a:cubicBezTo>
                      <a:cubicBezTo>
                        <a:pt x="248242" y="32643"/>
                        <a:pt x="220589" y="41599"/>
                        <a:pt x="247650" y="33867"/>
                      </a:cubicBezTo>
                      <a:cubicBezTo>
                        <a:pt x="250770" y="32975"/>
                        <a:pt x="253685" y="31322"/>
                        <a:pt x="256886" y="30788"/>
                      </a:cubicBezTo>
                      <a:cubicBezTo>
                        <a:pt x="266053" y="29260"/>
                        <a:pt x="275359" y="28735"/>
                        <a:pt x="284595" y="27709"/>
                      </a:cubicBezTo>
                      <a:cubicBezTo>
                        <a:pt x="287674" y="25657"/>
                        <a:pt x="291215" y="24168"/>
                        <a:pt x="293831" y="21552"/>
                      </a:cubicBezTo>
                      <a:cubicBezTo>
                        <a:pt x="296448" y="18935"/>
                        <a:pt x="297204" y="14752"/>
                        <a:pt x="299989" y="12315"/>
                      </a:cubicBezTo>
                      <a:cubicBezTo>
                        <a:pt x="305558" y="7442"/>
                        <a:pt x="318462" y="0"/>
                        <a:pt x="318462" y="0"/>
                      </a:cubicBezTo>
                      <a:cubicBezTo>
                        <a:pt x="320514" y="3079"/>
                        <a:pt x="322964" y="5927"/>
                        <a:pt x="324619" y="9237"/>
                      </a:cubicBezTo>
                      <a:cubicBezTo>
                        <a:pt x="329808" y="19616"/>
                        <a:pt x="325315" y="20111"/>
                        <a:pt x="333856" y="30788"/>
                      </a:cubicBezTo>
                      <a:cubicBezTo>
                        <a:pt x="339296" y="37588"/>
                        <a:pt x="347497" y="42016"/>
                        <a:pt x="352328" y="49261"/>
                      </a:cubicBezTo>
                      <a:lnTo>
                        <a:pt x="358486" y="58497"/>
                      </a:lnTo>
                      <a:cubicBezTo>
                        <a:pt x="361683" y="68086"/>
                        <a:pt x="370600" y="78635"/>
                        <a:pt x="358486" y="86206"/>
                      </a:cubicBezTo>
                      <a:cubicBezTo>
                        <a:pt x="352982" y="89646"/>
                        <a:pt x="346171" y="90311"/>
                        <a:pt x="340013" y="92364"/>
                      </a:cubicBezTo>
                      <a:lnTo>
                        <a:pt x="330777" y="95443"/>
                      </a:lnTo>
                      <a:lnTo>
                        <a:pt x="321541" y="98522"/>
                      </a:lnTo>
                      <a:lnTo>
                        <a:pt x="312304" y="101600"/>
                      </a:lnTo>
                      <a:cubicBezTo>
                        <a:pt x="309225" y="103653"/>
                        <a:pt x="306689" y="106996"/>
                        <a:pt x="303068" y="107758"/>
                      </a:cubicBezTo>
                      <a:cubicBezTo>
                        <a:pt x="286875" y="111167"/>
                        <a:pt x="253807" y="113915"/>
                        <a:pt x="253807" y="113915"/>
                      </a:cubicBezTo>
                      <a:cubicBezTo>
                        <a:pt x="247649" y="115968"/>
                        <a:pt x="241596" y="118365"/>
                        <a:pt x="235334" y="120073"/>
                      </a:cubicBezTo>
                      <a:cubicBezTo>
                        <a:pt x="227728" y="122147"/>
                        <a:pt x="208509" y="124951"/>
                        <a:pt x="201468" y="126231"/>
                      </a:cubicBezTo>
                      <a:cubicBezTo>
                        <a:pt x="187124" y="128839"/>
                        <a:pt x="186947" y="129091"/>
                        <a:pt x="173759" y="132388"/>
                      </a:cubicBezTo>
                      <a:cubicBezTo>
                        <a:pt x="152670" y="153477"/>
                        <a:pt x="162531" y="146030"/>
                        <a:pt x="146050" y="157019"/>
                      </a:cubicBezTo>
                      <a:cubicBezTo>
                        <a:pt x="145024" y="161124"/>
                        <a:pt x="144863" y="165549"/>
                        <a:pt x="142971" y="169334"/>
                      </a:cubicBezTo>
                      <a:cubicBezTo>
                        <a:pt x="139661" y="175953"/>
                        <a:pt x="132996" y="180786"/>
                        <a:pt x="130656" y="187806"/>
                      </a:cubicBezTo>
                      <a:cubicBezTo>
                        <a:pt x="129630" y="190885"/>
                        <a:pt x="128364" y="193894"/>
                        <a:pt x="127577" y="197043"/>
                      </a:cubicBezTo>
                      <a:cubicBezTo>
                        <a:pt x="124640" y="208790"/>
                        <a:pt x="126787" y="213227"/>
                        <a:pt x="118341" y="221673"/>
                      </a:cubicBezTo>
                      <a:cubicBezTo>
                        <a:pt x="115724" y="224290"/>
                        <a:pt x="112414" y="226176"/>
                        <a:pt x="109104" y="227831"/>
                      </a:cubicBezTo>
                      <a:cubicBezTo>
                        <a:pt x="91260" y="236753"/>
                        <a:pt x="88813" y="234532"/>
                        <a:pt x="66001" y="237067"/>
                      </a:cubicBezTo>
                      <a:cubicBezTo>
                        <a:pt x="4430" y="233826"/>
                        <a:pt x="8531" y="230910"/>
                        <a:pt x="1347" y="2247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6" name="Freeform: Shape 175">
                  <a:extLst>
                    <a:ext uri="{FF2B5EF4-FFF2-40B4-BE49-F238E27FC236}">
                      <a16:creationId xmlns:a16="http://schemas.microsoft.com/office/drawing/2014/main" id="{8E2C97D8-C056-44DA-B1D1-1EC0BEC9E777}"/>
                    </a:ext>
                  </a:extLst>
                </p:cNvPr>
                <p:cNvSpPr/>
                <p:nvPr/>
              </p:nvSpPr>
              <p:spPr>
                <a:xfrm>
                  <a:off x="5359710" y="3431982"/>
                  <a:ext cx="147333" cy="90587"/>
                </a:xfrm>
                <a:custGeom>
                  <a:avLst/>
                  <a:gdLst>
                    <a:gd name="connsiteX0" fmla="*/ 0 w 357140"/>
                    <a:gd name="connsiteY0" fmla="*/ 218594 h 238588"/>
                    <a:gd name="connsiteX1" fmla="*/ 3079 w 357140"/>
                    <a:gd name="connsiteY1" fmla="*/ 203200 h 238588"/>
                    <a:gd name="connsiteX2" fmla="*/ 9237 w 357140"/>
                    <a:gd name="connsiteY2" fmla="*/ 193964 h 238588"/>
                    <a:gd name="connsiteX3" fmla="*/ 12315 w 357140"/>
                    <a:gd name="connsiteY3" fmla="*/ 184728 h 238588"/>
                    <a:gd name="connsiteX4" fmla="*/ 18473 w 357140"/>
                    <a:gd name="connsiteY4" fmla="*/ 175491 h 238588"/>
                    <a:gd name="connsiteX5" fmla="*/ 27709 w 357140"/>
                    <a:gd name="connsiteY5" fmla="*/ 160097 h 238588"/>
                    <a:gd name="connsiteX6" fmla="*/ 40024 w 357140"/>
                    <a:gd name="connsiteY6" fmla="*/ 141624 h 238588"/>
                    <a:gd name="connsiteX7" fmla="*/ 43103 w 357140"/>
                    <a:gd name="connsiteY7" fmla="*/ 129309 h 238588"/>
                    <a:gd name="connsiteX8" fmla="*/ 49261 w 357140"/>
                    <a:gd name="connsiteY8" fmla="*/ 120073 h 238588"/>
                    <a:gd name="connsiteX9" fmla="*/ 76970 w 357140"/>
                    <a:gd name="connsiteY9" fmla="*/ 98521 h 238588"/>
                    <a:gd name="connsiteX10" fmla="*/ 86206 w 357140"/>
                    <a:gd name="connsiteY10" fmla="*/ 92364 h 238588"/>
                    <a:gd name="connsiteX11" fmla="*/ 116994 w 357140"/>
                    <a:gd name="connsiteY11" fmla="*/ 86206 h 238588"/>
                    <a:gd name="connsiteX12" fmla="*/ 166255 w 357140"/>
                    <a:gd name="connsiteY12" fmla="*/ 76970 h 238588"/>
                    <a:gd name="connsiteX13" fmla="*/ 203200 w 357140"/>
                    <a:gd name="connsiteY13" fmla="*/ 67734 h 238588"/>
                    <a:gd name="connsiteX14" fmla="*/ 230909 w 357140"/>
                    <a:gd name="connsiteY14" fmla="*/ 58497 h 238588"/>
                    <a:gd name="connsiteX15" fmla="*/ 249382 w 357140"/>
                    <a:gd name="connsiteY15" fmla="*/ 46182 h 238588"/>
                    <a:gd name="connsiteX16" fmla="*/ 258618 w 357140"/>
                    <a:gd name="connsiteY16" fmla="*/ 36946 h 238588"/>
                    <a:gd name="connsiteX17" fmla="*/ 267855 w 357140"/>
                    <a:gd name="connsiteY17" fmla="*/ 30788 h 238588"/>
                    <a:gd name="connsiteX18" fmla="*/ 274012 w 357140"/>
                    <a:gd name="connsiteY18" fmla="*/ 21552 h 238588"/>
                    <a:gd name="connsiteX19" fmla="*/ 292485 w 357140"/>
                    <a:gd name="connsiteY19" fmla="*/ 6158 h 238588"/>
                    <a:gd name="connsiteX20" fmla="*/ 304800 w 357140"/>
                    <a:gd name="connsiteY20" fmla="*/ 0 h 238588"/>
                    <a:gd name="connsiteX21" fmla="*/ 329431 w 357140"/>
                    <a:gd name="connsiteY21" fmla="*/ 3079 h 238588"/>
                    <a:gd name="connsiteX22" fmla="*/ 335588 w 357140"/>
                    <a:gd name="connsiteY22" fmla="*/ 12315 h 238588"/>
                    <a:gd name="connsiteX23" fmla="*/ 344824 w 357140"/>
                    <a:gd name="connsiteY23" fmla="*/ 24631 h 238588"/>
                    <a:gd name="connsiteX24" fmla="*/ 350982 w 357140"/>
                    <a:gd name="connsiteY24" fmla="*/ 33867 h 238588"/>
                    <a:gd name="connsiteX25" fmla="*/ 357140 w 357140"/>
                    <a:gd name="connsiteY25" fmla="*/ 52340 h 238588"/>
                    <a:gd name="connsiteX26" fmla="*/ 354061 w 357140"/>
                    <a:gd name="connsiteY26" fmla="*/ 110837 h 238588"/>
                    <a:gd name="connsiteX27" fmla="*/ 338667 w 357140"/>
                    <a:gd name="connsiteY27" fmla="*/ 123152 h 238588"/>
                    <a:gd name="connsiteX28" fmla="*/ 261697 w 357140"/>
                    <a:gd name="connsiteY28" fmla="*/ 126231 h 238588"/>
                    <a:gd name="connsiteX29" fmla="*/ 258618 w 357140"/>
                    <a:gd name="connsiteY29" fmla="*/ 144703 h 238588"/>
                    <a:gd name="connsiteX30" fmla="*/ 252461 w 357140"/>
                    <a:gd name="connsiteY30" fmla="*/ 153940 h 238588"/>
                    <a:gd name="connsiteX31" fmla="*/ 203200 w 357140"/>
                    <a:gd name="connsiteY31" fmla="*/ 166255 h 238588"/>
                    <a:gd name="connsiteX32" fmla="*/ 132388 w 357140"/>
                    <a:gd name="connsiteY32" fmla="*/ 175491 h 238588"/>
                    <a:gd name="connsiteX33" fmla="*/ 120073 w 357140"/>
                    <a:gd name="connsiteY33" fmla="*/ 193964 h 238588"/>
                    <a:gd name="connsiteX34" fmla="*/ 116994 w 357140"/>
                    <a:gd name="connsiteY34" fmla="*/ 206279 h 238588"/>
                    <a:gd name="connsiteX35" fmla="*/ 86206 w 357140"/>
                    <a:gd name="connsiteY35" fmla="*/ 224752 h 238588"/>
                    <a:gd name="connsiteX36" fmla="*/ 73891 w 357140"/>
                    <a:gd name="connsiteY36" fmla="*/ 227831 h 238588"/>
                    <a:gd name="connsiteX37" fmla="*/ 61576 w 357140"/>
                    <a:gd name="connsiteY37" fmla="*/ 237067 h 238588"/>
                    <a:gd name="connsiteX38" fmla="*/ 18473 w 357140"/>
                    <a:gd name="connsiteY38" fmla="*/ 227831 h 238588"/>
                    <a:gd name="connsiteX39" fmla="*/ 0 w 357140"/>
                    <a:gd name="connsiteY39" fmla="*/ 218594 h 23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57140" h="238588">
                      <a:moveTo>
                        <a:pt x="0" y="218594"/>
                      </a:moveTo>
                      <a:cubicBezTo>
                        <a:pt x="1026" y="213463"/>
                        <a:pt x="1241" y="208100"/>
                        <a:pt x="3079" y="203200"/>
                      </a:cubicBezTo>
                      <a:cubicBezTo>
                        <a:pt x="4378" y="199735"/>
                        <a:pt x="7582" y="197274"/>
                        <a:pt x="9237" y="193964"/>
                      </a:cubicBezTo>
                      <a:cubicBezTo>
                        <a:pt x="10688" y="191061"/>
                        <a:pt x="10864" y="187631"/>
                        <a:pt x="12315" y="184728"/>
                      </a:cubicBezTo>
                      <a:cubicBezTo>
                        <a:pt x="13970" y="181418"/>
                        <a:pt x="16512" y="178629"/>
                        <a:pt x="18473" y="175491"/>
                      </a:cubicBezTo>
                      <a:cubicBezTo>
                        <a:pt x="21644" y="170417"/>
                        <a:pt x="25033" y="165449"/>
                        <a:pt x="27709" y="160097"/>
                      </a:cubicBezTo>
                      <a:cubicBezTo>
                        <a:pt x="36620" y="142275"/>
                        <a:pt x="22516" y="159134"/>
                        <a:pt x="40024" y="141624"/>
                      </a:cubicBezTo>
                      <a:cubicBezTo>
                        <a:pt x="41050" y="137519"/>
                        <a:pt x="41436" y="133198"/>
                        <a:pt x="43103" y="129309"/>
                      </a:cubicBezTo>
                      <a:cubicBezTo>
                        <a:pt x="44561" y="125908"/>
                        <a:pt x="46892" y="122916"/>
                        <a:pt x="49261" y="120073"/>
                      </a:cubicBezTo>
                      <a:cubicBezTo>
                        <a:pt x="58304" y="109221"/>
                        <a:pt x="64097" y="107103"/>
                        <a:pt x="76970" y="98521"/>
                      </a:cubicBezTo>
                      <a:cubicBezTo>
                        <a:pt x="80049" y="96469"/>
                        <a:pt x="82616" y="93261"/>
                        <a:pt x="86206" y="92364"/>
                      </a:cubicBezTo>
                      <a:cubicBezTo>
                        <a:pt x="125021" y="82660"/>
                        <a:pt x="64187" y="97521"/>
                        <a:pt x="116994" y="86206"/>
                      </a:cubicBezTo>
                      <a:cubicBezTo>
                        <a:pt x="162712" y="76410"/>
                        <a:pt x="120457" y="82695"/>
                        <a:pt x="166255" y="76970"/>
                      </a:cubicBezTo>
                      <a:cubicBezTo>
                        <a:pt x="203089" y="62236"/>
                        <a:pt x="156874" y="79316"/>
                        <a:pt x="203200" y="67734"/>
                      </a:cubicBezTo>
                      <a:cubicBezTo>
                        <a:pt x="212645" y="65373"/>
                        <a:pt x="230909" y="58497"/>
                        <a:pt x="230909" y="58497"/>
                      </a:cubicBezTo>
                      <a:cubicBezTo>
                        <a:pt x="260381" y="29029"/>
                        <a:pt x="222644" y="64008"/>
                        <a:pt x="249382" y="46182"/>
                      </a:cubicBezTo>
                      <a:cubicBezTo>
                        <a:pt x="253005" y="43767"/>
                        <a:pt x="255273" y="39733"/>
                        <a:pt x="258618" y="36946"/>
                      </a:cubicBezTo>
                      <a:cubicBezTo>
                        <a:pt x="261461" y="34577"/>
                        <a:pt x="264776" y="32841"/>
                        <a:pt x="267855" y="30788"/>
                      </a:cubicBezTo>
                      <a:cubicBezTo>
                        <a:pt x="269907" y="27709"/>
                        <a:pt x="271643" y="24394"/>
                        <a:pt x="274012" y="21552"/>
                      </a:cubicBezTo>
                      <a:cubicBezTo>
                        <a:pt x="279802" y="14604"/>
                        <a:pt x="284778" y="10562"/>
                        <a:pt x="292485" y="6158"/>
                      </a:cubicBezTo>
                      <a:cubicBezTo>
                        <a:pt x="296470" y="3881"/>
                        <a:pt x="300695" y="2053"/>
                        <a:pt x="304800" y="0"/>
                      </a:cubicBezTo>
                      <a:cubicBezTo>
                        <a:pt x="313010" y="1026"/>
                        <a:pt x="321749" y="6"/>
                        <a:pt x="329431" y="3079"/>
                      </a:cubicBezTo>
                      <a:cubicBezTo>
                        <a:pt x="332866" y="4453"/>
                        <a:pt x="333438" y="9304"/>
                        <a:pt x="335588" y="12315"/>
                      </a:cubicBezTo>
                      <a:cubicBezTo>
                        <a:pt x="338570" y="16491"/>
                        <a:pt x="341841" y="20455"/>
                        <a:pt x="344824" y="24631"/>
                      </a:cubicBezTo>
                      <a:cubicBezTo>
                        <a:pt x="346975" y="27642"/>
                        <a:pt x="349479" y="30486"/>
                        <a:pt x="350982" y="33867"/>
                      </a:cubicBezTo>
                      <a:cubicBezTo>
                        <a:pt x="353618" y="39798"/>
                        <a:pt x="357140" y="52340"/>
                        <a:pt x="357140" y="52340"/>
                      </a:cubicBezTo>
                      <a:cubicBezTo>
                        <a:pt x="356114" y="71839"/>
                        <a:pt x="356699" y="91490"/>
                        <a:pt x="354061" y="110837"/>
                      </a:cubicBezTo>
                      <a:cubicBezTo>
                        <a:pt x="353020" y="118472"/>
                        <a:pt x="345347" y="122675"/>
                        <a:pt x="338667" y="123152"/>
                      </a:cubicBezTo>
                      <a:cubicBezTo>
                        <a:pt x="313055" y="124982"/>
                        <a:pt x="287354" y="125205"/>
                        <a:pt x="261697" y="126231"/>
                      </a:cubicBezTo>
                      <a:cubicBezTo>
                        <a:pt x="260671" y="132388"/>
                        <a:pt x="260592" y="138781"/>
                        <a:pt x="258618" y="144703"/>
                      </a:cubicBezTo>
                      <a:cubicBezTo>
                        <a:pt x="257448" y="148213"/>
                        <a:pt x="255078" y="151323"/>
                        <a:pt x="252461" y="153940"/>
                      </a:cubicBezTo>
                      <a:cubicBezTo>
                        <a:pt x="240208" y="166193"/>
                        <a:pt x="217857" y="164789"/>
                        <a:pt x="203200" y="166255"/>
                      </a:cubicBezTo>
                      <a:cubicBezTo>
                        <a:pt x="168148" y="177938"/>
                        <a:pt x="191207" y="172031"/>
                        <a:pt x="132388" y="175491"/>
                      </a:cubicBezTo>
                      <a:cubicBezTo>
                        <a:pt x="123548" y="210847"/>
                        <a:pt x="137082" y="168449"/>
                        <a:pt x="120073" y="193964"/>
                      </a:cubicBezTo>
                      <a:cubicBezTo>
                        <a:pt x="117726" y="197485"/>
                        <a:pt x="119780" y="203095"/>
                        <a:pt x="116994" y="206279"/>
                      </a:cubicBezTo>
                      <a:cubicBezTo>
                        <a:pt x="113498" y="210274"/>
                        <a:pt x="93483" y="222023"/>
                        <a:pt x="86206" y="224752"/>
                      </a:cubicBezTo>
                      <a:cubicBezTo>
                        <a:pt x="82244" y="226238"/>
                        <a:pt x="77996" y="226805"/>
                        <a:pt x="73891" y="227831"/>
                      </a:cubicBezTo>
                      <a:cubicBezTo>
                        <a:pt x="69786" y="230910"/>
                        <a:pt x="66662" y="236389"/>
                        <a:pt x="61576" y="237067"/>
                      </a:cubicBezTo>
                      <a:cubicBezTo>
                        <a:pt x="34550" y="240670"/>
                        <a:pt x="33705" y="237985"/>
                        <a:pt x="18473" y="227831"/>
                      </a:cubicBezTo>
                      <a:lnTo>
                        <a:pt x="0" y="2185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7" name="Freeform: Shape 176">
                  <a:extLst>
                    <a:ext uri="{FF2B5EF4-FFF2-40B4-BE49-F238E27FC236}">
                      <a16:creationId xmlns:a16="http://schemas.microsoft.com/office/drawing/2014/main" id="{A428F244-6E1A-44D4-8E39-C4EC4920344C}"/>
                    </a:ext>
                  </a:extLst>
                </p:cNvPr>
                <p:cNvSpPr/>
                <p:nvPr/>
              </p:nvSpPr>
              <p:spPr>
                <a:xfrm>
                  <a:off x="5376214" y="3493937"/>
                  <a:ext cx="157501" cy="72529"/>
                </a:xfrm>
                <a:custGeom>
                  <a:avLst/>
                  <a:gdLst>
                    <a:gd name="connsiteX0" fmla="*/ 18 w 381788"/>
                    <a:gd name="connsiteY0" fmla="*/ 144703 h 191025"/>
                    <a:gd name="connsiteX1" fmla="*/ 15412 w 381788"/>
                    <a:gd name="connsiteY1" fmla="*/ 135467 h 191025"/>
                    <a:gd name="connsiteX2" fmla="*/ 24649 w 381788"/>
                    <a:gd name="connsiteY2" fmla="*/ 132388 h 191025"/>
                    <a:gd name="connsiteX3" fmla="*/ 46200 w 381788"/>
                    <a:gd name="connsiteY3" fmla="*/ 123152 h 191025"/>
                    <a:gd name="connsiteX4" fmla="*/ 55437 w 381788"/>
                    <a:gd name="connsiteY4" fmla="*/ 116994 h 191025"/>
                    <a:gd name="connsiteX5" fmla="*/ 64673 w 381788"/>
                    <a:gd name="connsiteY5" fmla="*/ 107758 h 191025"/>
                    <a:gd name="connsiteX6" fmla="*/ 86225 w 381788"/>
                    <a:gd name="connsiteY6" fmla="*/ 95442 h 191025"/>
                    <a:gd name="connsiteX7" fmla="*/ 135485 w 381788"/>
                    <a:gd name="connsiteY7" fmla="*/ 89285 h 191025"/>
                    <a:gd name="connsiteX8" fmla="*/ 153958 w 381788"/>
                    <a:gd name="connsiteY8" fmla="*/ 83127 h 191025"/>
                    <a:gd name="connsiteX9" fmla="*/ 163194 w 381788"/>
                    <a:gd name="connsiteY9" fmla="*/ 76970 h 191025"/>
                    <a:gd name="connsiteX10" fmla="*/ 172431 w 381788"/>
                    <a:gd name="connsiteY10" fmla="*/ 67733 h 191025"/>
                    <a:gd name="connsiteX11" fmla="*/ 181667 w 381788"/>
                    <a:gd name="connsiteY11" fmla="*/ 64655 h 191025"/>
                    <a:gd name="connsiteX12" fmla="*/ 190903 w 381788"/>
                    <a:gd name="connsiteY12" fmla="*/ 58497 h 191025"/>
                    <a:gd name="connsiteX13" fmla="*/ 234006 w 381788"/>
                    <a:gd name="connsiteY13" fmla="*/ 46182 h 191025"/>
                    <a:gd name="connsiteX14" fmla="*/ 252479 w 381788"/>
                    <a:gd name="connsiteY14" fmla="*/ 33867 h 191025"/>
                    <a:gd name="connsiteX15" fmla="*/ 261715 w 381788"/>
                    <a:gd name="connsiteY15" fmla="*/ 30788 h 191025"/>
                    <a:gd name="connsiteX16" fmla="*/ 292503 w 381788"/>
                    <a:gd name="connsiteY16" fmla="*/ 12315 h 191025"/>
                    <a:gd name="connsiteX17" fmla="*/ 307897 w 381788"/>
                    <a:gd name="connsiteY17" fmla="*/ 9236 h 191025"/>
                    <a:gd name="connsiteX18" fmla="*/ 332528 w 381788"/>
                    <a:gd name="connsiteY18" fmla="*/ 3079 h 191025"/>
                    <a:gd name="connsiteX19" fmla="*/ 344843 w 381788"/>
                    <a:gd name="connsiteY19" fmla="*/ 0 h 191025"/>
                    <a:gd name="connsiteX20" fmla="*/ 375631 w 381788"/>
                    <a:gd name="connsiteY20" fmla="*/ 3079 h 191025"/>
                    <a:gd name="connsiteX21" fmla="*/ 378709 w 381788"/>
                    <a:gd name="connsiteY21" fmla="*/ 12315 h 191025"/>
                    <a:gd name="connsiteX22" fmla="*/ 381788 w 381788"/>
                    <a:gd name="connsiteY22" fmla="*/ 24630 h 191025"/>
                    <a:gd name="connsiteX23" fmla="*/ 378709 w 381788"/>
                    <a:gd name="connsiteY23" fmla="*/ 120073 h 191025"/>
                    <a:gd name="connsiteX24" fmla="*/ 369473 w 381788"/>
                    <a:gd name="connsiteY24" fmla="*/ 126230 h 191025"/>
                    <a:gd name="connsiteX25" fmla="*/ 338685 w 381788"/>
                    <a:gd name="connsiteY25" fmla="*/ 129309 h 191025"/>
                    <a:gd name="connsiteX26" fmla="*/ 317134 w 381788"/>
                    <a:gd name="connsiteY26" fmla="*/ 132388 h 191025"/>
                    <a:gd name="connsiteX27" fmla="*/ 307897 w 381788"/>
                    <a:gd name="connsiteY27" fmla="*/ 141624 h 191025"/>
                    <a:gd name="connsiteX28" fmla="*/ 292503 w 381788"/>
                    <a:gd name="connsiteY28" fmla="*/ 163176 h 191025"/>
                    <a:gd name="connsiteX29" fmla="*/ 270952 w 381788"/>
                    <a:gd name="connsiteY29" fmla="*/ 169333 h 191025"/>
                    <a:gd name="connsiteX30" fmla="*/ 252479 w 381788"/>
                    <a:gd name="connsiteY30" fmla="*/ 175491 h 191025"/>
                    <a:gd name="connsiteX31" fmla="*/ 212455 w 381788"/>
                    <a:gd name="connsiteY31" fmla="*/ 172412 h 191025"/>
                    <a:gd name="connsiteX32" fmla="*/ 203218 w 381788"/>
                    <a:gd name="connsiteY32" fmla="*/ 169333 h 191025"/>
                    <a:gd name="connsiteX33" fmla="*/ 181667 w 381788"/>
                    <a:gd name="connsiteY33" fmla="*/ 163176 h 191025"/>
                    <a:gd name="connsiteX34" fmla="*/ 138564 w 381788"/>
                    <a:gd name="connsiteY34" fmla="*/ 166255 h 191025"/>
                    <a:gd name="connsiteX35" fmla="*/ 129328 w 381788"/>
                    <a:gd name="connsiteY35" fmla="*/ 169333 h 191025"/>
                    <a:gd name="connsiteX36" fmla="*/ 83146 w 381788"/>
                    <a:gd name="connsiteY36" fmla="*/ 172412 h 191025"/>
                    <a:gd name="connsiteX37" fmla="*/ 61594 w 381788"/>
                    <a:gd name="connsiteY37" fmla="*/ 181648 h 191025"/>
                    <a:gd name="connsiteX38" fmla="*/ 49279 w 381788"/>
                    <a:gd name="connsiteY38" fmla="*/ 184727 h 191025"/>
                    <a:gd name="connsiteX39" fmla="*/ 40043 w 381788"/>
                    <a:gd name="connsiteY39" fmla="*/ 190885 h 191025"/>
                    <a:gd name="connsiteX40" fmla="*/ 18491 w 381788"/>
                    <a:gd name="connsiteY40" fmla="*/ 181648 h 191025"/>
                    <a:gd name="connsiteX41" fmla="*/ 18 w 381788"/>
                    <a:gd name="connsiteY41" fmla="*/ 144703 h 19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1788" h="191025">
                      <a:moveTo>
                        <a:pt x="18" y="144703"/>
                      </a:moveTo>
                      <a:cubicBezTo>
                        <a:pt x="-495" y="137006"/>
                        <a:pt x="10060" y="138143"/>
                        <a:pt x="15412" y="135467"/>
                      </a:cubicBezTo>
                      <a:cubicBezTo>
                        <a:pt x="18315" y="134016"/>
                        <a:pt x="21746" y="133840"/>
                        <a:pt x="24649" y="132388"/>
                      </a:cubicBezTo>
                      <a:cubicBezTo>
                        <a:pt x="45909" y="121757"/>
                        <a:pt x="20571" y="129558"/>
                        <a:pt x="46200" y="123152"/>
                      </a:cubicBezTo>
                      <a:cubicBezTo>
                        <a:pt x="49279" y="121099"/>
                        <a:pt x="52594" y="119363"/>
                        <a:pt x="55437" y="116994"/>
                      </a:cubicBezTo>
                      <a:cubicBezTo>
                        <a:pt x="58782" y="114207"/>
                        <a:pt x="61367" y="110592"/>
                        <a:pt x="64673" y="107758"/>
                      </a:cubicBezTo>
                      <a:cubicBezTo>
                        <a:pt x="71705" y="101730"/>
                        <a:pt x="77103" y="96882"/>
                        <a:pt x="86225" y="95442"/>
                      </a:cubicBezTo>
                      <a:cubicBezTo>
                        <a:pt x="102570" y="92861"/>
                        <a:pt x="135485" y="89285"/>
                        <a:pt x="135485" y="89285"/>
                      </a:cubicBezTo>
                      <a:cubicBezTo>
                        <a:pt x="141643" y="87232"/>
                        <a:pt x="148557" y="86727"/>
                        <a:pt x="153958" y="83127"/>
                      </a:cubicBezTo>
                      <a:cubicBezTo>
                        <a:pt x="157037" y="81075"/>
                        <a:pt x="160352" y="79339"/>
                        <a:pt x="163194" y="76970"/>
                      </a:cubicBezTo>
                      <a:cubicBezTo>
                        <a:pt x="166539" y="74182"/>
                        <a:pt x="168808" y="70148"/>
                        <a:pt x="172431" y="67733"/>
                      </a:cubicBezTo>
                      <a:cubicBezTo>
                        <a:pt x="175131" y="65933"/>
                        <a:pt x="178588" y="65681"/>
                        <a:pt x="181667" y="64655"/>
                      </a:cubicBezTo>
                      <a:cubicBezTo>
                        <a:pt x="184746" y="62602"/>
                        <a:pt x="187426" y="59762"/>
                        <a:pt x="190903" y="58497"/>
                      </a:cubicBezTo>
                      <a:cubicBezTo>
                        <a:pt x="195415" y="56856"/>
                        <a:pt x="227763" y="50344"/>
                        <a:pt x="234006" y="46182"/>
                      </a:cubicBezTo>
                      <a:cubicBezTo>
                        <a:pt x="240164" y="42077"/>
                        <a:pt x="245458" y="36207"/>
                        <a:pt x="252479" y="33867"/>
                      </a:cubicBezTo>
                      <a:cubicBezTo>
                        <a:pt x="255558" y="32841"/>
                        <a:pt x="258878" y="32364"/>
                        <a:pt x="261715" y="30788"/>
                      </a:cubicBezTo>
                      <a:cubicBezTo>
                        <a:pt x="272249" y="24936"/>
                        <a:pt x="280861" y="16196"/>
                        <a:pt x="292503" y="12315"/>
                      </a:cubicBezTo>
                      <a:cubicBezTo>
                        <a:pt x="297467" y="10660"/>
                        <a:pt x="302798" y="10413"/>
                        <a:pt x="307897" y="9236"/>
                      </a:cubicBezTo>
                      <a:cubicBezTo>
                        <a:pt x="316143" y="7333"/>
                        <a:pt x="324318" y="5131"/>
                        <a:pt x="332528" y="3079"/>
                      </a:cubicBezTo>
                      <a:lnTo>
                        <a:pt x="344843" y="0"/>
                      </a:lnTo>
                      <a:cubicBezTo>
                        <a:pt x="355106" y="1026"/>
                        <a:pt x="365938" y="-446"/>
                        <a:pt x="375631" y="3079"/>
                      </a:cubicBezTo>
                      <a:cubicBezTo>
                        <a:pt x="378681" y="4188"/>
                        <a:pt x="377818" y="9195"/>
                        <a:pt x="378709" y="12315"/>
                      </a:cubicBezTo>
                      <a:cubicBezTo>
                        <a:pt x="379871" y="16384"/>
                        <a:pt x="380762" y="20525"/>
                        <a:pt x="381788" y="24630"/>
                      </a:cubicBezTo>
                      <a:cubicBezTo>
                        <a:pt x="380762" y="56444"/>
                        <a:pt x="382539" y="88473"/>
                        <a:pt x="378709" y="120073"/>
                      </a:cubicBezTo>
                      <a:cubicBezTo>
                        <a:pt x="378264" y="123746"/>
                        <a:pt x="373078" y="125398"/>
                        <a:pt x="369473" y="126230"/>
                      </a:cubicBezTo>
                      <a:cubicBezTo>
                        <a:pt x="359423" y="128549"/>
                        <a:pt x="348928" y="128104"/>
                        <a:pt x="338685" y="129309"/>
                      </a:cubicBezTo>
                      <a:cubicBezTo>
                        <a:pt x="331478" y="130157"/>
                        <a:pt x="324318" y="131362"/>
                        <a:pt x="317134" y="132388"/>
                      </a:cubicBezTo>
                      <a:cubicBezTo>
                        <a:pt x="314055" y="135467"/>
                        <a:pt x="310428" y="138081"/>
                        <a:pt x="307897" y="141624"/>
                      </a:cubicBezTo>
                      <a:cubicBezTo>
                        <a:pt x="299139" y="153885"/>
                        <a:pt x="305605" y="154441"/>
                        <a:pt x="292503" y="163176"/>
                      </a:cubicBezTo>
                      <a:cubicBezTo>
                        <a:pt x="289678" y="165059"/>
                        <a:pt x="272822" y="168772"/>
                        <a:pt x="270952" y="169333"/>
                      </a:cubicBezTo>
                      <a:cubicBezTo>
                        <a:pt x="264735" y="171198"/>
                        <a:pt x="252479" y="175491"/>
                        <a:pt x="252479" y="175491"/>
                      </a:cubicBezTo>
                      <a:cubicBezTo>
                        <a:pt x="239138" y="174465"/>
                        <a:pt x="225732" y="174072"/>
                        <a:pt x="212455" y="172412"/>
                      </a:cubicBezTo>
                      <a:cubicBezTo>
                        <a:pt x="209235" y="172009"/>
                        <a:pt x="206339" y="170225"/>
                        <a:pt x="203218" y="169333"/>
                      </a:cubicBezTo>
                      <a:cubicBezTo>
                        <a:pt x="176165" y="161604"/>
                        <a:pt x="203806" y="170556"/>
                        <a:pt x="181667" y="163176"/>
                      </a:cubicBezTo>
                      <a:cubicBezTo>
                        <a:pt x="167299" y="164202"/>
                        <a:pt x="152870" y="164572"/>
                        <a:pt x="138564" y="166255"/>
                      </a:cubicBezTo>
                      <a:cubicBezTo>
                        <a:pt x="135341" y="166634"/>
                        <a:pt x="132553" y="168975"/>
                        <a:pt x="129328" y="169333"/>
                      </a:cubicBezTo>
                      <a:cubicBezTo>
                        <a:pt x="113994" y="171037"/>
                        <a:pt x="98540" y="171386"/>
                        <a:pt x="83146" y="172412"/>
                      </a:cubicBezTo>
                      <a:cubicBezTo>
                        <a:pt x="47791" y="181251"/>
                        <a:pt x="91361" y="168892"/>
                        <a:pt x="61594" y="181648"/>
                      </a:cubicBezTo>
                      <a:cubicBezTo>
                        <a:pt x="57705" y="183315"/>
                        <a:pt x="53384" y="183701"/>
                        <a:pt x="49279" y="184727"/>
                      </a:cubicBezTo>
                      <a:cubicBezTo>
                        <a:pt x="46200" y="186780"/>
                        <a:pt x="43706" y="190362"/>
                        <a:pt x="40043" y="190885"/>
                      </a:cubicBezTo>
                      <a:cubicBezTo>
                        <a:pt x="31857" y="192055"/>
                        <a:pt x="24498" y="185653"/>
                        <a:pt x="18491" y="181648"/>
                      </a:cubicBezTo>
                      <a:cubicBezTo>
                        <a:pt x="11196" y="170704"/>
                        <a:pt x="531" y="152400"/>
                        <a:pt x="18" y="1447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8" name="Freeform: Shape 177">
                  <a:extLst>
                    <a:ext uri="{FF2B5EF4-FFF2-40B4-BE49-F238E27FC236}">
                      <a16:creationId xmlns:a16="http://schemas.microsoft.com/office/drawing/2014/main" id="{084A373C-86DD-4E44-9ADC-950172A9CD52}"/>
                    </a:ext>
                  </a:extLst>
                </p:cNvPr>
                <p:cNvSpPr/>
                <p:nvPr/>
              </p:nvSpPr>
              <p:spPr>
                <a:xfrm>
                  <a:off x="5400305" y="3567582"/>
                  <a:ext cx="155779" cy="52963"/>
                </a:xfrm>
                <a:custGeom>
                  <a:avLst/>
                  <a:gdLst>
                    <a:gd name="connsiteX0" fmla="*/ 117 w 377614"/>
                    <a:gd name="connsiteY0" fmla="*/ 138545 h 139493"/>
                    <a:gd name="connsiteX1" fmla="*/ 43220 w 377614"/>
                    <a:gd name="connsiteY1" fmla="*/ 98521 h 139493"/>
                    <a:gd name="connsiteX2" fmla="*/ 58614 w 377614"/>
                    <a:gd name="connsiteY2" fmla="*/ 80048 h 139493"/>
                    <a:gd name="connsiteX3" fmla="*/ 74008 w 377614"/>
                    <a:gd name="connsiteY3" fmla="*/ 70812 h 139493"/>
                    <a:gd name="connsiteX4" fmla="*/ 95560 w 377614"/>
                    <a:gd name="connsiteY4" fmla="*/ 64654 h 139493"/>
                    <a:gd name="connsiteX5" fmla="*/ 120190 w 377614"/>
                    <a:gd name="connsiteY5" fmla="*/ 55418 h 139493"/>
                    <a:gd name="connsiteX6" fmla="*/ 141742 w 377614"/>
                    <a:gd name="connsiteY6" fmla="*/ 46181 h 139493"/>
                    <a:gd name="connsiteX7" fmla="*/ 172530 w 377614"/>
                    <a:gd name="connsiteY7" fmla="*/ 36945 h 139493"/>
                    <a:gd name="connsiteX8" fmla="*/ 191002 w 377614"/>
                    <a:gd name="connsiteY8" fmla="*/ 30788 h 139493"/>
                    <a:gd name="connsiteX9" fmla="*/ 277208 w 377614"/>
                    <a:gd name="connsiteY9" fmla="*/ 24630 h 139493"/>
                    <a:gd name="connsiteX10" fmla="*/ 289524 w 377614"/>
                    <a:gd name="connsiteY10" fmla="*/ 21551 h 139493"/>
                    <a:gd name="connsiteX11" fmla="*/ 307996 w 377614"/>
                    <a:gd name="connsiteY11" fmla="*/ 15394 h 139493"/>
                    <a:gd name="connsiteX12" fmla="*/ 317233 w 377614"/>
                    <a:gd name="connsiteY12" fmla="*/ 9236 h 139493"/>
                    <a:gd name="connsiteX13" fmla="*/ 329548 w 377614"/>
                    <a:gd name="connsiteY13" fmla="*/ 6157 h 139493"/>
                    <a:gd name="connsiteX14" fmla="*/ 344942 w 377614"/>
                    <a:gd name="connsiteY14" fmla="*/ 0 h 139493"/>
                    <a:gd name="connsiteX15" fmla="*/ 354178 w 377614"/>
                    <a:gd name="connsiteY15" fmla="*/ 6157 h 139493"/>
                    <a:gd name="connsiteX16" fmla="*/ 357257 w 377614"/>
                    <a:gd name="connsiteY16" fmla="*/ 15394 h 139493"/>
                    <a:gd name="connsiteX17" fmla="*/ 363414 w 377614"/>
                    <a:gd name="connsiteY17" fmla="*/ 24630 h 139493"/>
                    <a:gd name="connsiteX18" fmla="*/ 366493 w 377614"/>
                    <a:gd name="connsiteY18" fmla="*/ 46181 h 139493"/>
                    <a:gd name="connsiteX19" fmla="*/ 369572 w 377614"/>
                    <a:gd name="connsiteY19" fmla="*/ 55418 h 139493"/>
                    <a:gd name="connsiteX20" fmla="*/ 372651 w 377614"/>
                    <a:gd name="connsiteY20" fmla="*/ 67733 h 139493"/>
                    <a:gd name="connsiteX21" fmla="*/ 375730 w 377614"/>
                    <a:gd name="connsiteY21" fmla="*/ 107757 h 139493"/>
                    <a:gd name="connsiteX22" fmla="*/ 372651 w 377614"/>
                    <a:gd name="connsiteY22" fmla="*/ 135466 h 139493"/>
                    <a:gd name="connsiteX23" fmla="*/ 289524 w 377614"/>
                    <a:gd name="connsiteY23" fmla="*/ 132388 h 139493"/>
                    <a:gd name="connsiteX24" fmla="*/ 271051 w 377614"/>
                    <a:gd name="connsiteY24" fmla="*/ 129309 h 139493"/>
                    <a:gd name="connsiteX25" fmla="*/ 255657 w 377614"/>
                    <a:gd name="connsiteY25" fmla="*/ 126230 h 139493"/>
                    <a:gd name="connsiteX26" fmla="*/ 58614 w 377614"/>
                    <a:gd name="connsiteY26" fmla="*/ 129309 h 139493"/>
                    <a:gd name="connsiteX27" fmla="*/ 117 w 377614"/>
                    <a:gd name="connsiteY27" fmla="*/ 138545 h 13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7614" h="139493">
                      <a:moveTo>
                        <a:pt x="117" y="138545"/>
                      </a:moveTo>
                      <a:cubicBezTo>
                        <a:pt x="-2449" y="133414"/>
                        <a:pt x="37979" y="106382"/>
                        <a:pt x="43220" y="98521"/>
                      </a:cubicBezTo>
                      <a:cubicBezTo>
                        <a:pt x="48435" y="90699"/>
                        <a:pt x="50712" y="85974"/>
                        <a:pt x="58614" y="80048"/>
                      </a:cubicBezTo>
                      <a:cubicBezTo>
                        <a:pt x="63401" y="76458"/>
                        <a:pt x="68540" y="73242"/>
                        <a:pt x="74008" y="70812"/>
                      </a:cubicBezTo>
                      <a:cubicBezTo>
                        <a:pt x="91768" y="62919"/>
                        <a:pt x="80549" y="72159"/>
                        <a:pt x="95560" y="64654"/>
                      </a:cubicBezTo>
                      <a:cubicBezTo>
                        <a:pt x="116699" y="54085"/>
                        <a:pt x="90492" y="61358"/>
                        <a:pt x="120190" y="55418"/>
                      </a:cubicBezTo>
                      <a:cubicBezTo>
                        <a:pt x="143378" y="39959"/>
                        <a:pt x="113910" y="58109"/>
                        <a:pt x="141742" y="46181"/>
                      </a:cubicBezTo>
                      <a:cubicBezTo>
                        <a:pt x="169744" y="34180"/>
                        <a:pt x="122352" y="44114"/>
                        <a:pt x="172530" y="36945"/>
                      </a:cubicBezTo>
                      <a:cubicBezTo>
                        <a:pt x="178687" y="34893"/>
                        <a:pt x="184600" y="31855"/>
                        <a:pt x="191002" y="30788"/>
                      </a:cubicBezTo>
                      <a:cubicBezTo>
                        <a:pt x="231768" y="23993"/>
                        <a:pt x="203239" y="27992"/>
                        <a:pt x="277208" y="24630"/>
                      </a:cubicBezTo>
                      <a:cubicBezTo>
                        <a:pt x="281313" y="23604"/>
                        <a:pt x="285471" y="22767"/>
                        <a:pt x="289524" y="21551"/>
                      </a:cubicBezTo>
                      <a:cubicBezTo>
                        <a:pt x="295741" y="19686"/>
                        <a:pt x="307996" y="15394"/>
                        <a:pt x="307996" y="15394"/>
                      </a:cubicBezTo>
                      <a:cubicBezTo>
                        <a:pt x="311075" y="13341"/>
                        <a:pt x="313832" y="10694"/>
                        <a:pt x="317233" y="9236"/>
                      </a:cubicBezTo>
                      <a:cubicBezTo>
                        <a:pt x="321122" y="7569"/>
                        <a:pt x="325534" y="7495"/>
                        <a:pt x="329548" y="6157"/>
                      </a:cubicBezTo>
                      <a:cubicBezTo>
                        <a:pt x="334791" y="4409"/>
                        <a:pt x="339811" y="2052"/>
                        <a:pt x="344942" y="0"/>
                      </a:cubicBezTo>
                      <a:cubicBezTo>
                        <a:pt x="348021" y="2052"/>
                        <a:pt x="351867" y="3268"/>
                        <a:pt x="354178" y="6157"/>
                      </a:cubicBezTo>
                      <a:cubicBezTo>
                        <a:pt x="356205" y="8691"/>
                        <a:pt x="355806" y="12491"/>
                        <a:pt x="357257" y="15394"/>
                      </a:cubicBezTo>
                      <a:cubicBezTo>
                        <a:pt x="358912" y="18703"/>
                        <a:pt x="361362" y="21551"/>
                        <a:pt x="363414" y="24630"/>
                      </a:cubicBezTo>
                      <a:cubicBezTo>
                        <a:pt x="364440" y="31814"/>
                        <a:pt x="365070" y="39065"/>
                        <a:pt x="366493" y="46181"/>
                      </a:cubicBezTo>
                      <a:cubicBezTo>
                        <a:pt x="367130" y="49364"/>
                        <a:pt x="368680" y="52297"/>
                        <a:pt x="369572" y="55418"/>
                      </a:cubicBezTo>
                      <a:cubicBezTo>
                        <a:pt x="370734" y="59487"/>
                        <a:pt x="371625" y="63628"/>
                        <a:pt x="372651" y="67733"/>
                      </a:cubicBezTo>
                      <a:cubicBezTo>
                        <a:pt x="373677" y="81074"/>
                        <a:pt x="375730" y="94376"/>
                        <a:pt x="375730" y="107757"/>
                      </a:cubicBezTo>
                      <a:cubicBezTo>
                        <a:pt x="375730" y="117050"/>
                        <a:pt x="381587" y="132913"/>
                        <a:pt x="372651" y="135466"/>
                      </a:cubicBezTo>
                      <a:cubicBezTo>
                        <a:pt x="345990" y="143084"/>
                        <a:pt x="317233" y="133414"/>
                        <a:pt x="289524" y="132388"/>
                      </a:cubicBezTo>
                      <a:lnTo>
                        <a:pt x="271051" y="129309"/>
                      </a:lnTo>
                      <a:cubicBezTo>
                        <a:pt x="265902" y="128373"/>
                        <a:pt x="260890" y="126230"/>
                        <a:pt x="255657" y="126230"/>
                      </a:cubicBezTo>
                      <a:cubicBezTo>
                        <a:pt x="189968" y="126230"/>
                        <a:pt x="124295" y="128283"/>
                        <a:pt x="58614" y="129309"/>
                      </a:cubicBezTo>
                      <a:cubicBezTo>
                        <a:pt x="11409" y="126162"/>
                        <a:pt x="2683" y="143676"/>
                        <a:pt x="117" y="13854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9" name="Freeform: Shape 178">
                  <a:extLst>
                    <a:ext uri="{FF2B5EF4-FFF2-40B4-BE49-F238E27FC236}">
                      <a16:creationId xmlns:a16="http://schemas.microsoft.com/office/drawing/2014/main" id="{2E773A77-100D-4AA3-A2BC-87CC67EDE2D7}"/>
                    </a:ext>
                  </a:extLst>
                </p:cNvPr>
                <p:cNvSpPr/>
                <p:nvPr/>
              </p:nvSpPr>
              <p:spPr>
                <a:xfrm>
                  <a:off x="5405427" y="3645891"/>
                  <a:ext cx="155202" cy="44431"/>
                </a:xfrm>
                <a:custGeom>
                  <a:avLst/>
                  <a:gdLst>
                    <a:gd name="connsiteX0" fmla="*/ 16 w 376217"/>
                    <a:gd name="connsiteY0" fmla="*/ 73918 h 117021"/>
                    <a:gd name="connsiteX1" fmla="*/ 15410 w 376217"/>
                    <a:gd name="connsiteY1" fmla="*/ 67761 h 117021"/>
                    <a:gd name="connsiteX2" fmla="*/ 24646 w 376217"/>
                    <a:gd name="connsiteY2" fmla="*/ 64682 h 117021"/>
                    <a:gd name="connsiteX3" fmla="*/ 43119 w 376217"/>
                    <a:gd name="connsiteY3" fmla="*/ 52367 h 117021"/>
                    <a:gd name="connsiteX4" fmla="*/ 52355 w 376217"/>
                    <a:gd name="connsiteY4" fmla="*/ 46209 h 117021"/>
                    <a:gd name="connsiteX5" fmla="*/ 70828 w 376217"/>
                    <a:gd name="connsiteY5" fmla="*/ 40052 h 117021"/>
                    <a:gd name="connsiteX6" fmla="*/ 80064 w 376217"/>
                    <a:gd name="connsiteY6" fmla="*/ 33894 h 117021"/>
                    <a:gd name="connsiteX7" fmla="*/ 89300 w 376217"/>
                    <a:gd name="connsiteY7" fmla="*/ 30815 h 117021"/>
                    <a:gd name="connsiteX8" fmla="*/ 117010 w 376217"/>
                    <a:gd name="connsiteY8" fmla="*/ 24658 h 117021"/>
                    <a:gd name="connsiteX9" fmla="*/ 126246 w 376217"/>
                    <a:gd name="connsiteY9" fmla="*/ 21579 h 117021"/>
                    <a:gd name="connsiteX10" fmla="*/ 246319 w 376217"/>
                    <a:gd name="connsiteY10" fmla="*/ 15421 h 117021"/>
                    <a:gd name="connsiteX11" fmla="*/ 255555 w 376217"/>
                    <a:gd name="connsiteY11" fmla="*/ 9264 h 117021"/>
                    <a:gd name="connsiteX12" fmla="*/ 341761 w 376217"/>
                    <a:gd name="connsiteY12" fmla="*/ 6185 h 117021"/>
                    <a:gd name="connsiteX13" fmla="*/ 363313 w 376217"/>
                    <a:gd name="connsiteY13" fmla="*/ 9264 h 117021"/>
                    <a:gd name="connsiteX14" fmla="*/ 369470 w 376217"/>
                    <a:gd name="connsiteY14" fmla="*/ 27737 h 117021"/>
                    <a:gd name="connsiteX15" fmla="*/ 375628 w 376217"/>
                    <a:gd name="connsiteY15" fmla="*/ 36973 h 117021"/>
                    <a:gd name="connsiteX16" fmla="*/ 372549 w 376217"/>
                    <a:gd name="connsiteY16" fmla="*/ 107785 h 117021"/>
                    <a:gd name="connsiteX17" fmla="*/ 354076 w 376217"/>
                    <a:gd name="connsiteY17" fmla="*/ 110864 h 117021"/>
                    <a:gd name="connsiteX18" fmla="*/ 298658 w 376217"/>
                    <a:gd name="connsiteY18" fmla="*/ 117021 h 117021"/>
                    <a:gd name="connsiteX19" fmla="*/ 107773 w 376217"/>
                    <a:gd name="connsiteY19" fmla="*/ 113943 h 117021"/>
                    <a:gd name="connsiteX20" fmla="*/ 89300 w 376217"/>
                    <a:gd name="connsiteY20" fmla="*/ 104706 h 117021"/>
                    <a:gd name="connsiteX21" fmla="*/ 64670 w 376217"/>
                    <a:gd name="connsiteY21" fmla="*/ 98549 h 117021"/>
                    <a:gd name="connsiteX22" fmla="*/ 46197 w 376217"/>
                    <a:gd name="connsiteY22" fmla="*/ 92391 h 117021"/>
                    <a:gd name="connsiteX23" fmla="*/ 27725 w 376217"/>
                    <a:gd name="connsiteY23" fmla="*/ 83155 h 117021"/>
                    <a:gd name="connsiteX24" fmla="*/ 12331 w 376217"/>
                    <a:gd name="connsiteY24" fmla="*/ 80076 h 117021"/>
                    <a:gd name="connsiteX25" fmla="*/ 16 w 376217"/>
                    <a:gd name="connsiteY25" fmla="*/ 73918 h 11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6217" h="117021">
                      <a:moveTo>
                        <a:pt x="16" y="73918"/>
                      </a:moveTo>
                      <a:cubicBezTo>
                        <a:pt x="529" y="71866"/>
                        <a:pt x="10235" y="69701"/>
                        <a:pt x="15410" y="67761"/>
                      </a:cubicBezTo>
                      <a:cubicBezTo>
                        <a:pt x="18449" y="66622"/>
                        <a:pt x="21809" y="66258"/>
                        <a:pt x="24646" y="64682"/>
                      </a:cubicBezTo>
                      <a:cubicBezTo>
                        <a:pt x="31115" y="61088"/>
                        <a:pt x="36961" y="56472"/>
                        <a:pt x="43119" y="52367"/>
                      </a:cubicBezTo>
                      <a:cubicBezTo>
                        <a:pt x="46198" y="50314"/>
                        <a:pt x="48845" y="47379"/>
                        <a:pt x="52355" y="46209"/>
                      </a:cubicBezTo>
                      <a:lnTo>
                        <a:pt x="70828" y="40052"/>
                      </a:lnTo>
                      <a:cubicBezTo>
                        <a:pt x="73907" y="37999"/>
                        <a:pt x="76754" y="35549"/>
                        <a:pt x="80064" y="33894"/>
                      </a:cubicBezTo>
                      <a:cubicBezTo>
                        <a:pt x="82967" y="32443"/>
                        <a:pt x="86180" y="31706"/>
                        <a:pt x="89300" y="30815"/>
                      </a:cubicBezTo>
                      <a:cubicBezTo>
                        <a:pt x="111412" y="24498"/>
                        <a:pt x="91631" y="31003"/>
                        <a:pt x="117010" y="24658"/>
                      </a:cubicBezTo>
                      <a:cubicBezTo>
                        <a:pt x="120158" y="23871"/>
                        <a:pt x="123064" y="22216"/>
                        <a:pt x="126246" y="21579"/>
                      </a:cubicBezTo>
                      <a:cubicBezTo>
                        <a:pt x="162011" y="14425"/>
                        <a:pt x="223458" y="16135"/>
                        <a:pt x="246319" y="15421"/>
                      </a:cubicBezTo>
                      <a:cubicBezTo>
                        <a:pt x="249398" y="13369"/>
                        <a:pt x="252342" y="11100"/>
                        <a:pt x="255555" y="9264"/>
                      </a:cubicBezTo>
                      <a:cubicBezTo>
                        <a:pt x="285917" y="-8086"/>
                        <a:pt x="284778" y="3811"/>
                        <a:pt x="341761" y="6185"/>
                      </a:cubicBezTo>
                      <a:cubicBezTo>
                        <a:pt x="348945" y="7211"/>
                        <a:pt x="357585" y="4809"/>
                        <a:pt x="363313" y="9264"/>
                      </a:cubicBezTo>
                      <a:cubicBezTo>
                        <a:pt x="368436" y="13249"/>
                        <a:pt x="365869" y="22337"/>
                        <a:pt x="369470" y="27737"/>
                      </a:cubicBezTo>
                      <a:lnTo>
                        <a:pt x="375628" y="36973"/>
                      </a:lnTo>
                      <a:cubicBezTo>
                        <a:pt x="374602" y="60577"/>
                        <a:pt x="379164" y="85104"/>
                        <a:pt x="372549" y="107785"/>
                      </a:cubicBezTo>
                      <a:cubicBezTo>
                        <a:pt x="370801" y="113778"/>
                        <a:pt x="360197" y="109640"/>
                        <a:pt x="354076" y="110864"/>
                      </a:cubicBezTo>
                      <a:cubicBezTo>
                        <a:pt x="317564" y="118167"/>
                        <a:pt x="380781" y="111157"/>
                        <a:pt x="298658" y="117021"/>
                      </a:cubicBezTo>
                      <a:lnTo>
                        <a:pt x="107773" y="113943"/>
                      </a:lnTo>
                      <a:cubicBezTo>
                        <a:pt x="99529" y="113689"/>
                        <a:pt x="96103" y="108108"/>
                        <a:pt x="89300" y="104706"/>
                      </a:cubicBezTo>
                      <a:cubicBezTo>
                        <a:pt x="81823" y="100967"/>
                        <a:pt x="72405" y="100658"/>
                        <a:pt x="64670" y="98549"/>
                      </a:cubicBezTo>
                      <a:cubicBezTo>
                        <a:pt x="58408" y="96841"/>
                        <a:pt x="46197" y="92391"/>
                        <a:pt x="46197" y="92391"/>
                      </a:cubicBezTo>
                      <a:cubicBezTo>
                        <a:pt x="37165" y="86369"/>
                        <a:pt x="37924" y="85705"/>
                        <a:pt x="27725" y="83155"/>
                      </a:cubicBezTo>
                      <a:cubicBezTo>
                        <a:pt x="22648" y="81886"/>
                        <a:pt x="17190" y="82020"/>
                        <a:pt x="12331" y="80076"/>
                      </a:cubicBezTo>
                      <a:cubicBezTo>
                        <a:pt x="11378" y="79695"/>
                        <a:pt x="-497" y="75970"/>
                        <a:pt x="16" y="739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0" name="Freeform: Shape 179">
                  <a:extLst>
                    <a:ext uri="{FF2B5EF4-FFF2-40B4-BE49-F238E27FC236}">
                      <a16:creationId xmlns:a16="http://schemas.microsoft.com/office/drawing/2014/main" id="{39A852EF-354A-4B2F-A8EB-7B66048347B2}"/>
                    </a:ext>
                  </a:extLst>
                </p:cNvPr>
                <p:cNvSpPr/>
                <p:nvPr/>
              </p:nvSpPr>
              <p:spPr>
                <a:xfrm>
                  <a:off x="5425755" y="3712397"/>
                  <a:ext cx="140982" cy="50400"/>
                </a:xfrm>
                <a:custGeom>
                  <a:avLst/>
                  <a:gdLst>
                    <a:gd name="connsiteX0" fmla="*/ 0 w 341746"/>
                    <a:gd name="connsiteY0" fmla="*/ 80404 h 132743"/>
                    <a:gd name="connsiteX1" fmla="*/ 33867 w 341746"/>
                    <a:gd name="connsiteY1" fmla="*/ 71167 h 132743"/>
                    <a:gd name="connsiteX2" fmla="*/ 43103 w 341746"/>
                    <a:gd name="connsiteY2" fmla="*/ 68089 h 132743"/>
                    <a:gd name="connsiteX3" fmla="*/ 52340 w 341746"/>
                    <a:gd name="connsiteY3" fmla="*/ 65010 h 132743"/>
                    <a:gd name="connsiteX4" fmla="*/ 80049 w 341746"/>
                    <a:gd name="connsiteY4" fmla="*/ 52695 h 132743"/>
                    <a:gd name="connsiteX5" fmla="*/ 110837 w 341746"/>
                    <a:gd name="connsiteY5" fmla="*/ 40380 h 132743"/>
                    <a:gd name="connsiteX6" fmla="*/ 157018 w 341746"/>
                    <a:gd name="connsiteY6" fmla="*/ 34222 h 132743"/>
                    <a:gd name="connsiteX7" fmla="*/ 184727 w 341746"/>
                    <a:gd name="connsiteY7" fmla="*/ 31143 h 132743"/>
                    <a:gd name="connsiteX8" fmla="*/ 193964 w 341746"/>
                    <a:gd name="connsiteY8" fmla="*/ 28064 h 132743"/>
                    <a:gd name="connsiteX9" fmla="*/ 215515 w 341746"/>
                    <a:gd name="connsiteY9" fmla="*/ 21907 h 132743"/>
                    <a:gd name="connsiteX10" fmla="*/ 240146 w 341746"/>
                    <a:gd name="connsiteY10" fmla="*/ 12670 h 132743"/>
                    <a:gd name="connsiteX11" fmla="*/ 249382 w 341746"/>
                    <a:gd name="connsiteY11" fmla="*/ 6513 h 132743"/>
                    <a:gd name="connsiteX12" fmla="*/ 267855 w 341746"/>
                    <a:gd name="connsiteY12" fmla="*/ 355 h 132743"/>
                    <a:gd name="connsiteX13" fmla="*/ 320194 w 341746"/>
                    <a:gd name="connsiteY13" fmla="*/ 3434 h 132743"/>
                    <a:gd name="connsiteX14" fmla="*/ 326352 w 341746"/>
                    <a:gd name="connsiteY14" fmla="*/ 21907 h 132743"/>
                    <a:gd name="connsiteX15" fmla="*/ 332509 w 341746"/>
                    <a:gd name="connsiteY15" fmla="*/ 52695 h 132743"/>
                    <a:gd name="connsiteX16" fmla="*/ 335588 w 341746"/>
                    <a:gd name="connsiteY16" fmla="*/ 65010 h 132743"/>
                    <a:gd name="connsiteX17" fmla="*/ 341746 w 341746"/>
                    <a:gd name="connsiteY17" fmla="*/ 83483 h 132743"/>
                    <a:gd name="connsiteX18" fmla="*/ 338667 w 341746"/>
                    <a:gd name="connsiteY18" fmla="*/ 117349 h 132743"/>
                    <a:gd name="connsiteX19" fmla="*/ 335588 w 341746"/>
                    <a:gd name="connsiteY19" fmla="*/ 126586 h 132743"/>
                    <a:gd name="connsiteX20" fmla="*/ 326352 w 341746"/>
                    <a:gd name="connsiteY20" fmla="*/ 132743 h 132743"/>
                    <a:gd name="connsiteX21" fmla="*/ 172412 w 341746"/>
                    <a:gd name="connsiteY21" fmla="*/ 129664 h 132743"/>
                    <a:gd name="connsiteX22" fmla="*/ 123152 w 341746"/>
                    <a:gd name="connsiteY22" fmla="*/ 117349 h 132743"/>
                    <a:gd name="connsiteX23" fmla="*/ 92364 w 341746"/>
                    <a:gd name="connsiteY23" fmla="*/ 114270 h 132743"/>
                    <a:gd name="connsiteX24" fmla="*/ 46182 w 341746"/>
                    <a:gd name="connsiteY24" fmla="*/ 108113 h 132743"/>
                    <a:gd name="connsiteX25" fmla="*/ 18473 w 341746"/>
                    <a:gd name="connsiteY25" fmla="*/ 98877 h 132743"/>
                    <a:gd name="connsiteX26" fmla="*/ 0 w 341746"/>
                    <a:gd name="connsiteY26" fmla="*/ 80404 h 13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1746" h="132743">
                      <a:moveTo>
                        <a:pt x="0" y="80404"/>
                      </a:moveTo>
                      <a:cubicBezTo>
                        <a:pt x="21763" y="76051"/>
                        <a:pt x="10424" y="78981"/>
                        <a:pt x="33867" y="71167"/>
                      </a:cubicBezTo>
                      <a:lnTo>
                        <a:pt x="43103" y="68089"/>
                      </a:lnTo>
                      <a:lnTo>
                        <a:pt x="52340" y="65010"/>
                      </a:lnTo>
                      <a:cubicBezTo>
                        <a:pt x="79512" y="46893"/>
                        <a:pt x="36076" y="74683"/>
                        <a:pt x="80049" y="52695"/>
                      </a:cubicBezTo>
                      <a:cubicBezTo>
                        <a:pt x="93868" y="45785"/>
                        <a:pt x="94093" y="44946"/>
                        <a:pt x="110837" y="40380"/>
                      </a:cubicBezTo>
                      <a:cubicBezTo>
                        <a:pt x="125843" y="36288"/>
                        <a:pt x="141720" y="35832"/>
                        <a:pt x="157018" y="34222"/>
                      </a:cubicBezTo>
                      <a:lnTo>
                        <a:pt x="184727" y="31143"/>
                      </a:lnTo>
                      <a:cubicBezTo>
                        <a:pt x="187806" y="30117"/>
                        <a:pt x="190843" y="28956"/>
                        <a:pt x="193964" y="28064"/>
                      </a:cubicBezTo>
                      <a:cubicBezTo>
                        <a:pt x="198573" y="26747"/>
                        <a:pt x="210589" y="24370"/>
                        <a:pt x="215515" y="21907"/>
                      </a:cubicBezTo>
                      <a:cubicBezTo>
                        <a:pt x="236655" y="11336"/>
                        <a:pt x="210448" y="18610"/>
                        <a:pt x="240146" y="12670"/>
                      </a:cubicBezTo>
                      <a:cubicBezTo>
                        <a:pt x="243225" y="10618"/>
                        <a:pt x="246001" y="8016"/>
                        <a:pt x="249382" y="6513"/>
                      </a:cubicBezTo>
                      <a:cubicBezTo>
                        <a:pt x="255313" y="3877"/>
                        <a:pt x="267855" y="355"/>
                        <a:pt x="267855" y="355"/>
                      </a:cubicBezTo>
                      <a:cubicBezTo>
                        <a:pt x="285301" y="1381"/>
                        <a:pt x="303795" y="-2608"/>
                        <a:pt x="320194" y="3434"/>
                      </a:cubicBezTo>
                      <a:cubicBezTo>
                        <a:pt x="326285" y="5678"/>
                        <a:pt x="325079" y="15542"/>
                        <a:pt x="326352" y="21907"/>
                      </a:cubicBezTo>
                      <a:cubicBezTo>
                        <a:pt x="328404" y="32170"/>
                        <a:pt x="329970" y="42542"/>
                        <a:pt x="332509" y="52695"/>
                      </a:cubicBezTo>
                      <a:cubicBezTo>
                        <a:pt x="333535" y="56800"/>
                        <a:pt x="334372" y="60957"/>
                        <a:pt x="335588" y="65010"/>
                      </a:cubicBezTo>
                      <a:cubicBezTo>
                        <a:pt x="337453" y="71227"/>
                        <a:pt x="341746" y="83483"/>
                        <a:pt x="341746" y="83483"/>
                      </a:cubicBezTo>
                      <a:cubicBezTo>
                        <a:pt x="340720" y="94772"/>
                        <a:pt x="340270" y="106128"/>
                        <a:pt x="338667" y="117349"/>
                      </a:cubicBezTo>
                      <a:cubicBezTo>
                        <a:pt x="338208" y="120562"/>
                        <a:pt x="337615" y="124052"/>
                        <a:pt x="335588" y="126586"/>
                      </a:cubicBezTo>
                      <a:cubicBezTo>
                        <a:pt x="333277" y="129475"/>
                        <a:pt x="329431" y="130691"/>
                        <a:pt x="326352" y="132743"/>
                      </a:cubicBezTo>
                      <a:lnTo>
                        <a:pt x="172412" y="129664"/>
                      </a:lnTo>
                      <a:cubicBezTo>
                        <a:pt x="154382" y="129020"/>
                        <a:pt x="140633" y="120434"/>
                        <a:pt x="123152" y="117349"/>
                      </a:cubicBezTo>
                      <a:cubicBezTo>
                        <a:pt x="112995" y="115556"/>
                        <a:pt x="102621" y="115350"/>
                        <a:pt x="92364" y="114270"/>
                      </a:cubicBezTo>
                      <a:cubicBezTo>
                        <a:pt x="61669" y="111039"/>
                        <a:pt x="71659" y="112359"/>
                        <a:pt x="46182" y="108113"/>
                      </a:cubicBezTo>
                      <a:lnTo>
                        <a:pt x="18473" y="98877"/>
                      </a:lnTo>
                      <a:cubicBezTo>
                        <a:pt x="7861" y="95340"/>
                        <a:pt x="11531" y="98092"/>
                        <a:pt x="0" y="8040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1" name="Freeform: Shape 180">
                  <a:extLst>
                    <a:ext uri="{FF2B5EF4-FFF2-40B4-BE49-F238E27FC236}">
                      <a16:creationId xmlns:a16="http://schemas.microsoft.com/office/drawing/2014/main" id="{9A0B2256-C3FA-4438-A9D8-1BE26E6B12E2}"/>
                    </a:ext>
                  </a:extLst>
                </p:cNvPr>
                <p:cNvSpPr/>
                <p:nvPr/>
              </p:nvSpPr>
              <p:spPr>
                <a:xfrm>
                  <a:off x="5414325" y="3780332"/>
                  <a:ext cx="177040" cy="44289"/>
                </a:xfrm>
                <a:custGeom>
                  <a:avLst/>
                  <a:gdLst>
                    <a:gd name="connsiteX0" fmla="*/ 0 w 429153"/>
                    <a:gd name="connsiteY0" fmla="*/ 76970 h 116648"/>
                    <a:gd name="connsiteX1" fmla="*/ 3079 w 429153"/>
                    <a:gd name="connsiteY1" fmla="*/ 40024 h 116648"/>
                    <a:gd name="connsiteX2" fmla="*/ 12315 w 429153"/>
                    <a:gd name="connsiteY2" fmla="*/ 18473 h 116648"/>
                    <a:gd name="connsiteX3" fmla="*/ 24630 w 429153"/>
                    <a:gd name="connsiteY3" fmla="*/ 9236 h 116648"/>
                    <a:gd name="connsiteX4" fmla="*/ 33867 w 429153"/>
                    <a:gd name="connsiteY4" fmla="*/ 6158 h 116648"/>
                    <a:gd name="connsiteX5" fmla="*/ 49261 w 429153"/>
                    <a:gd name="connsiteY5" fmla="*/ 0 h 116648"/>
                    <a:gd name="connsiteX6" fmla="*/ 366376 w 429153"/>
                    <a:gd name="connsiteY6" fmla="*/ 3079 h 116648"/>
                    <a:gd name="connsiteX7" fmla="*/ 378691 w 429153"/>
                    <a:gd name="connsiteY7" fmla="*/ 9236 h 116648"/>
                    <a:gd name="connsiteX8" fmla="*/ 387927 w 429153"/>
                    <a:gd name="connsiteY8" fmla="*/ 12315 h 116648"/>
                    <a:gd name="connsiteX9" fmla="*/ 415636 w 429153"/>
                    <a:gd name="connsiteY9" fmla="*/ 33867 h 116648"/>
                    <a:gd name="connsiteX10" fmla="*/ 418715 w 429153"/>
                    <a:gd name="connsiteY10" fmla="*/ 46182 h 116648"/>
                    <a:gd name="connsiteX11" fmla="*/ 424873 w 429153"/>
                    <a:gd name="connsiteY11" fmla="*/ 64655 h 116648"/>
                    <a:gd name="connsiteX12" fmla="*/ 421794 w 429153"/>
                    <a:gd name="connsiteY12" fmla="*/ 110836 h 116648"/>
                    <a:gd name="connsiteX13" fmla="*/ 203200 w 429153"/>
                    <a:gd name="connsiteY13" fmla="*/ 107758 h 116648"/>
                    <a:gd name="connsiteX14" fmla="*/ 144703 w 429153"/>
                    <a:gd name="connsiteY14" fmla="*/ 101600 h 116648"/>
                    <a:gd name="connsiteX15" fmla="*/ 113915 w 429153"/>
                    <a:gd name="connsiteY15" fmla="*/ 95442 h 116648"/>
                    <a:gd name="connsiteX16" fmla="*/ 101600 w 429153"/>
                    <a:gd name="connsiteY16" fmla="*/ 92364 h 116648"/>
                    <a:gd name="connsiteX17" fmla="*/ 55418 w 429153"/>
                    <a:gd name="connsiteY17" fmla="*/ 86206 h 116648"/>
                    <a:gd name="connsiteX18" fmla="*/ 46182 w 429153"/>
                    <a:gd name="connsiteY18" fmla="*/ 83127 h 116648"/>
                    <a:gd name="connsiteX19" fmla="*/ 27709 w 429153"/>
                    <a:gd name="connsiteY19" fmla="*/ 80049 h 116648"/>
                    <a:gd name="connsiteX20" fmla="*/ 12315 w 429153"/>
                    <a:gd name="connsiteY20" fmla="*/ 76970 h 116648"/>
                    <a:gd name="connsiteX21" fmla="*/ 0 w 429153"/>
                    <a:gd name="connsiteY21" fmla="*/ 76970 h 1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9153" h="116648">
                      <a:moveTo>
                        <a:pt x="0" y="76970"/>
                      </a:moveTo>
                      <a:cubicBezTo>
                        <a:pt x="1026" y="64655"/>
                        <a:pt x="1546" y="52287"/>
                        <a:pt x="3079" y="40024"/>
                      </a:cubicBezTo>
                      <a:cubicBezTo>
                        <a:pt x="4088" y="31950"/>
                        <a:pt x="6405" y="24383"/>
                        <a:pt x="12315" y="18473"/>
                      </a:cubicBezTo>
                      <a:cubicBezTo>
                        <a:pt x="15943" y="14844"/>
                        <a:pt x="20175" y="11782"/>
                        <a:pt x="24630" y="9236"/>
                      </a:cubicBezTo>
                      <a:cubicBezTo>
                        <a:pt x="27448" y="7626"/>
                        <a:pt x="30828" y="7297"/>
                        <a:pt x="33867" y="6158"/>
                      </a:cubicBezTo>
                      <a:cubicBezTo>
                        <a:pt x="39042" y="4218"/>
                        <a:pt x="44130" y="2053"/>
                        <a:pt x="49261" y="0"/>
                      </a:cubicBezTo>
                      <a:lnTo>
                        <a:pt x="366376" y="3079"/>
                      </a:lnTo>
                      <a:cubicBezTo>
                        <a:pt x="370964" y="3208"/>
                        <a:pt x="374473" y="7428"/>
                        <a:pt x="378691" y="9236"/>
                      </a:cubicBezTo>
                      <a:cubicBezTo>
                        <a:pt x="381674" y="10514"/>
                        <a:pt x="385090" y="10739"/>
                        <a:pt x="387927" y="12315"/>
                      </a:cubicBezTo>
                      <a:cubicBezTo>
                        <a:pt x="404501" y="21523"/>
                        <a:pt x="404416" y="22646"/>
                        <a:pt x="415636" y="33867"/>
                      </a:cubicBezTo>
                      <a:cubicBezTo>
                        <a:pt x="416662" y="37972"/>
                        <a:pt x="417499" y="42129"/>
                        <a:pt x="418715" y="46182"/>
                      </a:cubicBezTo>
                      <a:cubicBezTo>
                        <a:pt x="420580" y="52399"/>
                        <a:pt x="424873" y="64655"/>
                        <a:pt x="424873" y="64655"/>
                      </a:cubicBezTo>
                      <a:cubicBezTo>
                        <a:pt x="423847" y="80049"/>
                        <a:pt x="436938" y="107891"/>
                        <a:pt x="421794" y="110836"/>
                      </a:cubicBezTo>
                      <a:cubicBezTo>
                        <a:pt x="350262" y="124745"/>
                        <a:pt x="276050" y="109557"/>
                        <a:pt x="203200" y="107758"/>
                      </a:cubicBezTo>
                      <a:cubicBezTo>
                        <a:pt x="198053" y="107631"/>
                        <a:pt x="151228" y="102325"/>
                        <a:pt x="144703" y="101600"/>
                      </a:cubicBezTo>
                      <a:cubicBezTo>
                        <a:pt x="125738" y="95278"/>
                        <a:pt x="145041" y="101101"/>
                        <a:pt x="113915" y="95442"/>
                      </a:cubicBezTo>
                      <a:cubicBezTo>
                        <a:pt x="109752" y="94685"/>
                        <a:pt x="105749" y="93194"/>
                        <a:pt x="101600" y="92364"/>
                      </a:cubicBezTo>
                      <a:cubicBezTo>
                        <a:pt x="84320" y="88908"/>
                        <a:pt x="73910" y="88261"/>
                        <a:pt x="55418" y="86206"/>
                      </a:cubicBezTo>
                      <a:cubicBezTo>
                        <a:pt x="52339" y="85180"/>
                        <a:pt x="49350" y="83831"/>
                        <a:pt x="46182" y="83127"/>
                      </a:cubicBezTo>
                      <a:cubicBezTo>
                        <a:pt x="40088" y="81773"/>
                        <a:pt x="33851" y="81166"/>
                        <a:pt x="27709" y="80049"/>
                      </a:cubicBezTo>
                      <a:cubicBezTo>
                        <a:pt x="22560" y="79113"/>
                        <a:pt x="17446" y="77996"/>
                        <a:pt x="12315" y="76970"/>
                      </a:cubicBezTo>
                      <a:lnTo>
                        <a:pt x="0" y="7697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2" name="Freeform: Shape 181">
                  <a:extLst>
                    <a:ext uri="{FF2B5EF4-FFF2-40B4-BE49-F238E27FC236}">
                      <a16:creationId xmlns:a16="http://schemas.microsoft.com/office/drawing/2014/main" id="{16554BB1-595B-42B8-9B82-5B449C60A084}"/>
                    </a:ext>
                  </a:extLst>
                </p:cNvPr>
                <p:cNvSpPr/>
                <p:nvPr/>
              </p:nvSpPr>
              <p:spPr>
                <a:xfrm>
                  <a:off x="5279693" y="3761628"/>
                  <a:ext cx="80370" cy="75983"/>
                </a:xfrm>
                <a:custGeom>
                  <a:avLst/>
                  <a:gdLst>
                    <a:gd name="connsiteX0" fmla="*/ 123151 w 194820"/>
                    <a:gd name="connsiteY0" fmla="*/ 21552 h 200122"/>
                    <a:gd name="connsiteX1" fmla="*/ 135466 w 194820"/>
                    <a:gd name="connsiteY1" fmla="*/ 36946 h 200122"/>
                    <a:gd name="connsiteX2" fmla="*/ 163175 w 194820"/>
                    <a:gd name="connsiteY2" fmla="*/ 52340 h 200122"/>
                    <a:gd name="connsiteX3" fmla="*/ 190884 w 194820"/>
                    <a:gd name="connsiteY3" fmla="*/ 67734 h 200122"/>
                    <a:gd name="connsiteX4" fmla="*/ 190884 w 194820"/>
                    <a:gd name="connsiteY4" fmla="*/ 95443 h 200122"/>
                    <a:gd name="connsiteX5" fmla="*/ 181648 w 194820"/>
                    <a:gd name="connsiteY5" fmla="*/ 98522 h 200122"/>
                    <a:gd name="connsiteX6" fmla="*/ 163175 w 194820"/>
                    <a:gd name="connsiteY6" fmla="*/ 110837 h 200122"/>
                    <a:gd name="connsiteX7" fmla="*/ 153939 w 194820"/>
                    <a:gd name="connsiteY7" fmla="*/ 116994 h 200122"/>
                    <a:gd name="connsiteX8" fmla="*/ 144703 w 194820"/>
                    <a:gd name="connsiteY8" fmla="*/ 126231 h 200122"/>
                    <a:gd name="connsiteX9" fmla="*/ 141624 w 194820"/>
                    <a:gd name="connsiteY9" fmla="*/ 135467 h 200122"/>
                    <a:gd name="connsiteX10" fmla="*/ 132387 w 194820"/>
                    <a:gd name="connsiteY10" fmla="*/ 190885 h 200122"/>
                    <a:gd name="connsiteX11" fmla="*/ 113915 w 194820"/>
                    <a:gd name="connsiteY11" fmla="*/ 200122 h 200122"/>
                    <a:gd name="connsiteX12" fmla="*/ 64654 w 194820"/>
                    <a:gd name="connsiteY12" fmla="*/ 197043 h 200122"/>
                    <a:gd name="connsiteX13" fmla="*/ 52339 w 194820"/>
                    <a:gd name="connsiteY13" fmla="*/ 190885 h 200122"/>
                    <a:gd name="connsiteX14" fmla="*/ 43103 w 194820"/>
                    <a:gd name="connsiteY14" fmla="*/ 187806 h 200122"/>
                    <a:gd name="connsiteX15" fmla="*/ 33866 w 194820"/>
                    <a:gd name="connsiteY15" fmla="*/ 178570 h 200122"/>
                    <a:gd name="connsiteX16" fmla="*/ 24630 w 194820"/>
                    <a:gd name="connsiteY16" fmla="*/ 172413 h 200122"/>
                    <a:gd name="connsiteX17" fmla="*/ 0 w 194820"/>
                    <a:gd name="connsiteY17" fmla="*/ 147782 h 200122"/>
                    <a:gd name="connsiteX18" fmla="*/ 3078 w 194820"/>
                    <a:gd name="connsiteY18" fmla="*/ 110837 h 200122"/>
                    <a:gd name="connsiteX19" fmla="*/ 21551 w 194820"/>
                    <a:gd name="connsiteY19" fmla="*/ 92364 h 200122"/>
                    <a:gd name="connsiteX20" fmla="*/ 33866 w 194820"/>
                    <a:gd name="connsiteY20" fmla="*/ 73891 h 200122"/>
                    <a:gd name="connsiteX21" fmla="*/ 40024 w 194820"/>
                    <a:gd name="connsiteY21" fmla="*/ 64655 h 200122"/>
                    <a:gd name="connsiteX22" fmla="*/ 46181 w 194820"/>
                    <a:gd name="connsiteY22" fmla="*/ 46182 h 200122"/>
                    <a:gd name="connsiteX23" fmla="*/ 49260 w 194820"/>
                    <a:gd name="connsiteY23" fmla="*/ 18473 h 200122"/>
                    <a:gd name="connsiteX24" fmla="*/ 52339 w 194820"/>
                    <a:gd name="connsiteY24" fmla="*/ 9237 h 200122"/>
                    <a:gd name="connsiteX25" fmla="*/ 61575 w 194820"/>
                    <a:gd name="connsiteY25" fmla="*/ 6158 h 200122"/>
                    <a:gd name="connsiteX26" fmla="*/ 70812 w 194820"/>
                    <a:gd name="connsiteY26" fmla="*/ 0 h 200122"/>
                    <a:gd name="connsiteX27" fmla="*/ 83127 w 194820"/>
                    <a:gd name="connsiteY27" fmla="*/ 3079 h 200122"/>
                    <a:gd name="connsiteX28" fmla="*/ 123151 w 194820"/>
                    <a:gd name="connsiteY28" fmla="*/ 21552 h 20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4820" h="200122">
                      <a:moveTo>
                        <a:pt x="123151" y="21552"/>
                      </a:moveTo>
                      <a:cubicBezTo>
                        <a:pt x="131874" y="27196"/>
                        <a:pt x="130582" y="32550"/>
                        <a:pt x="135466" y="36946"/>
                      </a:cubicBezTo>
                      <a:cubicBezTo>
                        <a:pt x="166210" y="64615"/>
                        <a:pt x="142721" y="40977"/>
                        <a:pt x="163175" y="52340"/>
                      </a:cubicBezTo>
                      <a:cubicBezTo>
                        <a:pt x="194934" y="69984"/>
                        <a:pt x="169985" y="60767"/>
                        <a:pt x="190884" y="67734"/>
                      </a:cubicBezTo>
                      <a:cubicBezTo>
                        <a:pt x="194257" y="77852"/>
                        <a:pt x="197729" y="83464"/>
                        <a:pt x="190884" y="95443"/>
                      </a:cubicBezTo>
                      <a:cubicBezTo>
                        <a:pt x="189274" y="98261"/>
                        <a:pt x="184485" y="96946"/>
                        <a:pt x="181648" y="98522"/>
                      </a:cubicBezTo>
                      <a:cubicBezTo>
                        <a:pt x="175179" y="102116"/>
                        <a:pt x="169333" y="106732"/>
                        <a:pt x="163175" y="110837"/>
                      </a:cubicBezTo>
                      <a:cubicBezTo>
                        <a:pt x="160096" y="112889"/>
                        <a:pt x="156555" y="114378"/>
                        <a:pt x="153939" y="116994"/>
                      </a:cubicBezTo>
                      <a:lnTo>
                        <a:pt x="144703" y="126231"/>
                      </a:lnTo>
                      <a:cubicBezTo>
                        <a:pt x="143677" y="129310"/>
                        <a:pt x="141982" y="132242"/>
                        <a:pt x="141624" y="135467"/>
                      </a:cubicBezTo>
                      <a:cubicBezTo>
                        <a:pt x="139639" y="153330"/>
                        <a:pt x="146782" y="176490"/>
                        <a:pt x="132387" y="190885"/>
                      </a:cubicBezTo>
                      <a:cubicBezTo>
                        <a:pt x="126418" y="196854"/>
                        <a:pt x="121428" y="197617"/>
                        <a:pt x="113915" y="200122"/>
                      </a:cubicBezTo>
                      <a:cubicBezTo>
                        <a:pt x="97495" y="199096"/>
                        <a:pt x="80924" y="199484"/>
                        <a:pt x="64654" y="197043"/>
                      </a:cubicBezTo>
                      <a:cubicBezTo>
                        <a:pt x="60115" y="196362"/>
                        <a:pt x="56557" y="192693"/>
                        <a:pt x="52339" y="190885"/>
                      </a:cubicBezTo>
                      <a:cubicBezTo>
                        <a:pt x="49356" y="189607"/>
                        <a:pt x="46182" y="188832"/>
                        <a:pt x="43103" y="187806"/>
                      </a:cubicBezTo>
                      <a:cubicBezTo>
                        <a:pt x="40024" y="184727"/>
                        <a:pt x="37211" y="181357"/>
                        <a:pt x="33866" y="178570"/>
                      </a:cubicBezTo>
                      <a:cubicBezTo>
                        <a:pt x="31023" y="176201"/>
                        <a:pt x="27066" y="175198"/>
                        <a:pt x="24630" y="172413"/>
                      </a:cubicBezTo>
                      <a:cubicBezTo>
                        <a:pt x="1512" y="145992"/>
                        <a:pt x="24055" y="159810"/>
                        <a:pt x="0" y="147782"/>
                      </a:cubicBezTo>
                      <a:cubicBezTo>
                        <a:pt x="1026" y="135467"/>
                        <a:pt x="-1401" y="122354"/>
                        <a:pt x="3078" y="110837"/>
                      </a:cubicBezTo>
                      <a:cubicBezTo>
                        <a:pt x="6234" y="102721"/>
                        <a:pt x="16721" y="99610"/>
                        <a:pt x="21551" y="92364"/>
                      </a:cubicBezTo>
                      <a:lnTo>
                        <a:pt x="33866" y="73891"/>
                      </a:lnTo>
                      <a:cubicBezTo>
                        <a:pt x="35919" y="70812"/>
                        <a:pt x="38854" y="68165"/>
                        <a:pt x="40024" y="64655"/>
                      </a:cubicBezTo>
                      <a:lnTo>
                        <a:pt x="46181" y="46182"/>
                      </a:lnTo>
                      <a:cubicBezTo>
                        <a:pt x="47207" y="36946"/>
                        <a:pt x="47732" y="27640"/>
                        <a:pt x="49260" y="18473"/>
                      </a:cubicBezTo>
                      <a:cubicBezTo>
                        <a:pt x="49794" y="15272"/>
                        <a:pt x="50044" y="11532"/>
                        <a:pt x="52339" y="9237"/>
                      </a:cubicBezTo>
                      <a:cubicBezTo>
                        <a:pt x="54634" y="6942"/>
                        <a:pt x="58672" y="7609"/>
                        <a:pt x="61575" y="6158"/>
                      </a:cubicBezTo>
                      <a:cubicBezTo>
                        <a:pt x="64885" y="4503"/>
                        <a:pt x="67733" y="2053"/>
                        <a:pt x="70812" y="0"/>
                      </a:cubicBezTo>
                      <a:cubicBezTo>
                        <a:pt x="74917" y="1026"/>
                        <a:pt x="79453" y="980"/>
                        <a:pt x="83127" y="3079"/>
                      </a:cubicBezTo>
                      <a:cubicBezTo>
                        <a:pt x="86907" y="5239"/>
                        <a:pt x="114428" y="15908"/>
                        <a:pt x="123151"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3" name="Freeform: Shape 182">
                  <a:extLst>
                    <a:ext uri="{FF2B5EF4-FFF2-40B4-BE49-F238E27FC236}">
                      <a16:creationId xmlns:a16="http://schemas.microsoft.com/office/drawing/2014/main" id="{13D696F6-5ECB-4657-8B72-E214ADC9ED76}"/>
                    </a:ext>
                  </a:extLst>
                </p:cNvPr>
                <p:cNvSpPr/>
                <p:nvPr/>
              </p:nvSpPr>
              <p:spPr>
                <a:xfrm>
                  <a:off x="5221268" y="3703181"/>
                  <a:ext cx="91448" cy="74979"/>
                </a:xfrm>
                <a:custGeom>
                  <a:avLst/>
                  <a:gdLst>
                    <a:gd name="connsiteX0" fmla="*/ 110837 w 221673"/>
                    <a:gd name="connsiteY0" fmla="*/ 197042 h 197479"/>
                    <a:gd name="connsiteX1" fmla="*/ 138546 w 221673"/>
                    <a:gd name="connsiteY1" fmla="*/ 181649 h 197479"/>
                    <a:gd name="connsiteX2" fmla="*/ 150861 w 221673"/>
                    <a:gd name="connsiteY2" fmla="*/ 178570 h 197479"/>
                    <a:gd name="connsiteX3" fmla="*/ 160097 w 221673"/>
                    <a:gd name="connsiteY3" fmla="*/ 172412 h 197479"/>
                    <a:gd name="connsiteX4" fmla="*/ 175491 w 221673"/>
                    <a:gd name="connsiteY4" fmla="*/ 163176 h 197479"/>
                    <a:gd name="connsiteX5" fmla="*/ 203200 w 221673"/>
                    <a:gd name="connsiteY5" fmla="*/ 141624 h 197479"/>
                    <a:gd name="connsiteX6" fmla="*/ 209358 w 221673"/>
                    <a:gd name="connsiteY6" fmla="*/ 129309 h 197479"/>
                    <a:gd name="connsiteX7" fmla="*/ 215516 w 221673"/>
                    <a:gd name="connsiteY7" fmla="*/ 110836 h 197479"/>
                    <a:gd name="connsiteX8" fmla="*/ 221673 w 221673"/>
                    <a:gd name="connsiteY8" fmla="*/ 101600 h 197479"/>
                    <a:gd name="connsiteX9" fmla="*/ 209358 w 221673"/>
                    <a:gd name="connsiteY9" fmla="*/ 61576 h 197479"/>
                    <a:gd name="connsiteX10" fmla="*/ 190885 w 221673"/>
                    <a:gd name="connsiteY10" fmla="*/ 58497 h 197479"/>
                    <a:gd name="connsiteX11" fmla="*/ 172412 w 221673"/>
                    <a:gd name="connsiteY11" fmla="*/ 46182 h 197479"/>
                    <a:gd name="connsiteX12" fmla="*/ 150861 w 221673"/>
                    <a:gd name="connsiteY12" fmla="*/ 36945 h 197479"/>
                    <a:gd name="connsiteX13" fmla="*/ 135467 w 221673"/>
                    <a:gd name="connsiteY13" fmla="*/ 18473 h 197479"/>
                    <a:gd name="connsiteX14" fmla="*/ 129309 w 221673"/>
                    <a:gd name="connsiteY14" fmla="*/ 9236 h 197479"/>
                    <a:gd name="connsiteX15" fmla="*/ 120073 w 221673"/>
                    <a:gd name="connsiteY15" fmla="*/ 6158 h 197479"/>
                    <a:gd name="connsiteX16" fmla="*/ 107758 w 221673"/>
                    <a:gd name="connsiteY16" fmla="*/ 0 h 197479"/>
                    <a:gd name="connsiteX17" fmla="*/ 58497 w 221673"/>
                    <a:gd name="connsiteY17" fmla="*/ 3079 h 197479"/>
                    <a:gd name="connsiteX18" fmla="*/ 55419 w 221673"/>
                    <a:gd name="connsiteY18" fmla="*/ 12315 h 197479"/>
                    <a:gd name="connsiteX19" fmla="*/ 52340 w 221673"/>
                    <a:gd name="connsiteY19" fmla="*/ 40024 h 197479"/>
                    <a:gd name="connsiteX20" fmla="*/ 33867 w 221673"/>
                    <a:gd name="connsiteY20" fmla="*/ 43103 h 197479"/>
                    <a:gd name="connsiteX21" fmla="*/ 24631 w 221673"/>
                    <a:gd name="connsiteY21" fmla="*/ 46182 h 197479"/>
                    <a:gd name="connsiteX22" fmla="*/ 12316 w 221673"/>
                    <a:gd name="connsiteY22" fmla="*/ 49261 h 197479"/>
                    <a:gd name="connsiteX23" fmla="*/ 3079 w 221673"/>
                    <a:gd name="connsiteY23" fmla="*/ 58497 h 197479"/>
                    <a:gd name="connsiteX24" fmla="*/ 0 w 221673"/>
                    <a:gd name="connsiteY24" fmla="*/ 67733 h 197479"/>
                    <a:gd name="connsiteX25" fmla="*/ 12316 w 221673"/>
                    <a:gd name="connsiteY25" fmla="*/ 101600 h 197479"/>
                    <a:gd name="connsiteX26" fmla="*/ 21552 w 221673"/>
                    <a:gd name="connsiteY26" fmla="*/ 104679 h 197479"/>
                    <a:gd name="connsiteX27" fmla="*/ 27709 w 221673"/>
                    <a:gd name="connsiteY27" fmla="*/ 116994 h 197479"/>
                    <a:gd name="connsiteX28" fmla="*/ 43103 w 221673"/>
                    <a:gd name="connsiteY28" fmla="*/ 123152 h 197479"/>
                    <a:gd name="connsiteX29" fmla="*/ 61576 w 221673"/>
                    <a:gd name="connsiteY29" fmla="*/ 138545 h 197479"/>
                    <a:gd name="connsiteX30" fmla="*/ 64655 w 221673"/>
                    <a:gd name="connsiteY30" fmla="*/ 153939 h 197479"/>
                    <a:gd name="connsiteX31" fmla="*/ 73891 w 221673"/>
                    <a:gd name="connsiteY31" fmla="*/ 163176 h 197479"/>
                    <a:gd name="connsiteX32" fmla="*/ 110837 w 221673"/>
                    <a:gd name="connsiteY32" fmla="*/ 197042 h 19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73" h="197479">
                      <a:moveTo>
                        <a:pt x="110837" y="197042"/>
                      </a:moveTo>
                      <a:cubicBezTo>
                        <a:pt x="121613" y="200121"/>
                        <a:pt x="128953" y="186077"/>
                        <a:pt x="138546" y="181649"/>
                      </a:cubicBezTo>
                      <a:cubicBezTo>
                        <a:pt x="142388" y="179876"/>
                        <a:pt x="146972" y="180237"/>
                        <a:pt x="150861" y="178570"/>
                      </a:cubicBezTo>
                      <a:cubicBezTo>
                        <a:pt x="154262" y="177112"/>
                        <a:pt x="156959" y="174373"/>
                        <a:pt x="160097" y="172412"/>
                      </a:cubicBezTo>
                      <a:cubicBezTo>
                        <a:pt x="165171" y="169240"/>
                        <a:pt x="170442" y="166389"/>
                        <a:pt x="175491" y="163176"/>
                      </a:cubicBezTo>
                      <a:cubicBezTo>
                        <a:pt x="183832" y="157868"/>
                        <a:pt x="196824" y="150551"/>
                        <a:pt x="203200" y="141624"/>
                      </a:cubicBezTo>
                      <a:cubicBezTo>
                        <a:pt x="205868" y="137889"/>
                        <a:pt x="207653" y="133570"/>
                        <a:pt x="209358" y="129309"/>
                      </a:cubicBezTo>
                      <a:cubicBezTo>
                        <a:pt x="211769" y="123283"/>
                        <a:pt x="211916" y="116237"/>
                        <a:pt x="215516" y="110836"/>
                      </a:cubicBezTo>
                      <a:lnTo>
                        <a:pt x="221673" y="101600"/>
                      </a:lnTo>
                      <a:cubicBezTo>
                        <a:pt x="220437" y="89245"/>
                        <a:pt x="224926" y="68495"/>
                        <a:pt x="209358" y="61576"/>
                      </a:cubicBezTo>
                      <a:cubicBezTo>
                        <a:pt x="203653" y="59041"/>
                        <a:pt x="197043" y="59523"/>
                        <a:pt x="190885" y="58497"/>
                      </a:cubicBezTo>
                      <a:cubicBezTo>
                        <a:pt x="171073" y="51892"/>
                        <a:pt x="192591" y="60595"/>
                        <a:pt x="172412" y="46182"/>
                      </a:cubicBezTo>
                      <a:cubicBezTo>
                        <a:pt x="165753" y="41426"/>
                        <a:pt x="158399" y="39458"/>
                        <a:pt x="150861" y="36945"/>
                      </a:cubicBezTo>
                      <a:cubicBezTo>
                        <a:pt x="135568" y="14008"/>
                        <a:pt x="155226" y="42184"/>
                        <a:pt x="135467" y="18473"/>
                      </a:cubicBezTo>
                      <a:cubicBezTo>
                        <a:pt x="133098" y="15630"/>
                        <a:pt x="132199" y="11548"/>
                        <a:pt x="129309" y="9236"/>
                      </a:cubicBezTo>
                      <a:cubicBezTo>
                        <a:pt x="126775" y="7209"/>
                        <a:pt x="123056" y="7436"/>
                        <a:pt x="120073" y="6158"/>
                      </a:cubicBezTo>
                      <a:cubicBezTo>
                        <a:pt x="115854" y="4350"/>
                        <a:pt x="111863" y="2053"/>
                        <a:pt x="107758" y="0"/>
                      </a:cubicBezTo>
                      <a:cubicBezTo>
                        <a:pt x="91338" y="1026"/>
                        <a:pt x="74512" y="-689"/>
                        <a:pt x="58497" y="3079"/>
                      </a:cubicBezTo>
                      <a:cubicBezTo>
                        <a:pt x="55338" y="3822"/>
                        <a:pt x="55952" y="9114"/>
                        <a:pt x="55419" y="12315"/>
                      </a:cubicBezTo>
                      <a:cubicBezTo>
                        <a:pt x="53891" y="21482"/>
                        <a:pt x="57669" y="32411"/>
                        <a:pt x="52340" y="40024"/>
                      </a:cubicBezTo>
                      <a:cubicBezTo>
                        <a:pt x="48760" y="45138"/>
                        <a:pt x="40025" y="42077"/>
                        <a:pt x="33867" y="43103"/>
                      </a:cubicBezTo>
                      <a:cubicBezTo>
                        <a:pt x="30788" y="44129"/>
                        <a:pt x="27751" y="45290"/>
                        <a:pt x="24631" y="46182"/>
                      </a:cubicBezTo>
                      <a:cubicBezTo>
                        <a:pt x="20562" y="47345"/>
                        <a:pt x="15990" y="47162"/>
                        <a:pt x="12316" y="49261"/>
                      </a:cubicBezTo>
                      <a:cubicBezTo>
                        <a:pt x="8536" y="51421"/>
                        <a:pt x="6158" y="55418"/>
                        <a:pt x="3079" y="58497"/>
                      </a:cubicBezTo>
                      <a:cubicBezTo>
                        <a:pt x="2053" y="61576"/>
                        <a:pt x="0" y="64488"/>
                        <a:pt x="0" y="67733"/>
                      </a:cubicBezTo>
                      <a:cubicBezTo>
                        <a:pt x="0" y="81586"/>
                        <a:pt x="1415" y="92516"/>
                        <a:pt x="12316" y="101600"/>
                      </a:cubicBezTo>
                      <a:cubicBezTo>
                        <a:pt x="14809" y="103678"/>
                        <a:pt x="18473" y="103653"/>
                        <a:pt x="21552" y="104679"/>
                      </a:cubicBezTo>
                      <a:cubicBezTo>
                        <a:pt x="23604" y="108784"/>
                        <a:pt x="24224" y="114007"/>
                        <a:pt x="27709" y="116994"/>
                      </a:cubicBezTo>
                      <a:cubicBezTo>
                        <a:pt x="31905" y="120591"/>
                        <a:pt x="38160" y="120680"/>
                        <a:pt x="43103" y="123152"/>
                      </a:cubicBezTo>
                      <a:cubicBezTo>
                        <a:pt x="51679" y="127440"/>
                        <a:pt x="54764" y="131733"/>
                        <a:pt x="61576" y="138545"/>
                      </a:cubicBezTo>
                      <a:cubicBezTo>
                        <a:pt x="62602" y="143676"/>
                        <a:pt x="62315" y="149258"/>
                        <a:pt x="64655" y="153939"/>
                      </a:cubicBezTo>
                      <a:cubicBezTo>
                        <a:pt x="66602" y="157833"/>
                        <a:pt x="71776" y="159370"/>
                        <a:pt x="73891" y="163176"/>
                      </a:cubicBezTo>
                      <a:cubicBezTo>
                        <a:pt x="80698" y="175429"/>
                        <a:pt x="100061" y="193963"/>
                        <a:pt x="110837" y="1970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4" name="Freeform: Shape 183">
                  <a:extLst>
                    <a:ext uri="{FF2B5EF4-FFF2-40B4-BE49-F238E27FC236}">
                      <a16:creationId xmlns:a16="http://schemas.microsoft.com/office/drawing/2014/main" id="{5C7BF341-6989-4EEB-943D-45D273D5D206}"/>
                    </a:ext>
                  </a:extLst>
                </p:cNvPr>
                <p:cNvSpPr/>
                <p:nvPr/>
              </p:nvSpPr>
              <p:spPr>
                <a:xfrm>
                  <a:off x="5281921" y="3616678"/>
                  <a:ext cx="80273" cy="92348"/>
                </a:xfrm>
                <a:custGeom>
                  <a:avLst/>
                  <a:gdLst>
                    <a:gd name="connsiteX0" fmla="*/ 154697 w 194584"/>
                    <a:gd name="connsiteY0" fmla="*/ 221672 h 243224"/>
                    <a:gd name="connsiteX1" fmla="*/ 157775 w 194584"/>
                    <a:gd name="connsiteY1" fmla="*/ 160097 h 243224"/>
                    <a:gd name="connsiteX2" fmla="*/ 170091 w 194584"/>
                    <a:gd name="connsiteY2" fmla="*/ 150860 h 243224"/>
                    <a:gd name="connsiteX3" fmla="*/ 182406 w 194584"/>
                    <a:gd name="connsiteY3" fmla="*/ 138545 h 243224"/>
                    <a:gd name="connsiteX4" fmla="*/ 185484 w 194584"/>
                    <a:gd name="connsiteY4" fmla="*/ 129309 h 243224"/>
                    <a:gd name="connsiteX5" fmla="*/ 191642 w 194584"/>
                    <a:gd name="connsiteY5" fmla="*/ 120072 h 243224"/>
                    <a:gd name="connsiteX6" fmla="*/ 179327 w 194584"/>
                    <a:gd name="connsiteY6" fmla="*/ 61575 h 243224"/>
                    <a:gd name="connsiteX7" fmla="*/ 167012 w 194584"/>
                    <a:gd name="connsiteY7" fmla="*/ 58497 h 243224"/>
                    <a:gd name="connsiteX8" fmla="*/ 154697 w 194584"/>
                    <a:gd name="connsiteY8" fmla="*/ 49260 h 243224"/>
                    <a:gd name="connsiteX9" fmla="*/ 130066 w 194584"/>
                    <a:gd name="connsiteY9" fmla="*/ 43103 h 243224"/>
                    <a:gd name="connsiteX10" fmla="*/ 111594 w 194584"/>
                    <a:gd name="connsiteY10" fmla="*/ 27709 h 243224"/>
                    <a:gd name="connsiteX11" fmla="*/ 105436 w 194584"/>
                    <a:gd name="connsiteY11" fmla="*/ 9236 h 243224"/>
                    <a:gd name="connsiteX12" fmla="*/ 102357 w 194584"/>
                    <a:gd name="connsiteY12" fmla="*/ 0 h 243224"/>
                    <a:gd name="connsiteX13" fmla="*/ 80806 w 194584"/>
                    <a:gd name="connsiteY13" fmla="*/ 3079 h 243224"/>
                    <a:gd name="connsiteX14" fmla="*/ 71569 w 194584"/>
                    <a:gd name="connsiteY14" fmla="*/ 9236 h 243224"/>
                    <a:gd name="connsiteX15" fmla="*/ 53097 w 194584"/>
                    <a:gd name="connsiteY15" fmla="*/ 12315 h 243224"/>
                    <a:gd name="connsiteX16" fmla="*/ 28466 w 194584"/>
                    <a:gd name="connsiteY16" fmla="*/ 21551 h 243224"/>
                    <a:gd name="connsiteX17" fmla="*/ 16151 w 194584"/>
                    <a:gd name="connsiteY17" fmla="*/ 40024 h 243224"/>
                    <a:gd name="connsiteX18" fmla="*/ 3836 w 194584"/>
                    <a:gd name="connsiteY18" fmla="*/ 95442 h 243224"/>
                    <a:gd name="connsiteX19" fmla="*/ 3836 w 194584"/>
                    <a:gd name="connsiteY19" fmla="*/ 144703 h 243224"/>
                    <a:gd name="connsiteX20" fmla="*/ 16151 w 194584"/>
                    <a:gd name="connsiteY20" fmla="*/ 150860 h 243224"/>
                    <a:gd name="connsiteX21" fmla="*/ 40781 w 194584"/>
                    <a:gd name="connsiteY21" fmla="*/ 178569 h 243224"/>
                    <a:gd name="connsiteX22" fmla="*/ 65412 w 194584"/>
                    <a:gd name="connsiteY22" fmla="*/ 200121 h 243224"/>
                    <a:gd name="connsiteX23" fmla="*/ 71569 w 194584"/>
                    <a:gd name="connsiteY23" fmla="*/ 209357 h 243224"/>
                    <a:gd name="connsiteX24" fmla="*/ 77727 w 194584"/>
                    <a:gd name="connsiteY24" fmla="*/ 221672 h 243224"/>
                    <a:gd name="connsiteX25" fmla="*/ 86963 w 194584"/>
                    <a:gd name="connsiteY25" fmla="*/ 224751 h 243224"/>
                    <a:gd name="connsiteX26" fmla="*/ 108515 w 194584"/>
                    <a:gd name="connsiteY26" fmla="*/ 240145 h 243224"/>
                    <a:gd name="connsiteX27" fmla="*/ 117751 w 194584"/>
                    <a:gd name="connsiteY27" fmla="*/ 243224 h 243224"/>
                    <a:gd name="connsiteX28" fmla="*/ 136224 w 194584"/>
                    <a:gd name="connsiteY28" fmla="*/ 233988 h 243224"/>
                    <a:gd name="connsiteX29" fmla="*/ 154697 w 194584"/>
                    <a:gd name="connsiteY29" fmla="*/ 221672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4584" h="243224">
                      <a:moveTo>
                        <a:pt x="154697" y="221672"/>
                      </a:moveTo>
                      <a:cubicBezTo>
                        <a:pt x="158289" y="209357"/>
                        <a:pt x="153409" y="180179"/>
                        <a:pt x="157775" y="160097"/>
                      </a:cubicBezTo>
                      <a:cubicBezTo>
                        <a:pt x="158865" y="155082"/>
                        <a:pt x="166229" y="154239"/>
                        <a:pt x="170091" y="150860"/>
                      </a:cubicBezTo>
                      <a:cubicBezTo>
                        <a:pt x="174460" y="147037"/>
                        <a:pt x="178301" y="142650"/>
                        <a:pt x="182406" y="138545"/>
                      </a:cubicBezTo>
                      <a:cubicBezTo>
                        <a:pt x="183432" y="135466"/>
                        <a:pt x="184033" y="132212"/>
                        <a:pt x="185484" y="129309"/>
                      </a:cubicBezTo>
                      <a:cubicBezTo>
                        <a:pt x="187139" y="125999"/>
                        <a:pt x="191457" y="123768"/>
                        <a:pt x="191642" y="120072"/>
                      </a:cubicBezTo>
                      <a:cubicBezTo>
                        <a:pt x="193007" y="92784"/>
                        <a:pt x="202117" y="71342"/>
                        <a:pt x="179327" y="61575"/>
                      </a:cubicBezTo>
                      <a:cubicBezTo>
                        <a:pt x="175438" y="59908"/>
                        <a:pt x="171117" y="59523"/>
                        <a:pt x="167012" y="58497"/>
                      </a:cubicBezTo>
                      <a:cubicBezTo>
                        <a:pt x="162907" y="55418"/>
                        <a:pt x="159152" y="51806"/>
                        <a:pt x="154697" y="49260"/>
                      </a:cubicBezTo>
                      <a:cubicBezTo>
                        <a:pt x="149603" y="46349"/>
                        <a:pt x="133957" y="43881"/>
                        <a:pt x="130066" y="43103"/>
                      </a:cubicBezTo>
                      <a:cubicBezTo>
                        <a:pt x="119068" y="37603"/>
                        <a:pt x="116567" y="38899"/>
                        <a:pt x="111594" y="27709"/>
                      </a:cubicBezTo>
                      <a:cubicBezTo>
                        <a:pt x="108958" y="21778"/>
                        <a:pt x="107489" y="15394"/>
                        <a:pt x="105436" y="9236"/>
                      </a:cubicBezTo>
                      <a:lnTo>
                        <a:pt x="102357" y="0"/>
                      </a:lnTo>
                      <a:cubicBezTo>
                        <a:pt x="95173" y="1026"/>
                        <a:pt x="87757" y="994"/>
                        <a:pt x="80806" y="3079"/>
                      </a:cubicBezTo>
                      <a:cubicBezTo>
                        <a:pt x="77262" y="4142"/>
                        <a:pt x="75079" y="8066"/>
                        <a:pt x="71569" y="9236"/>
                      </a:cubicBezTo>
                      <a:cubicBezTo>
                        <a:pt x="65647" y="11210"/>
                        <a:pt x="59218" y="11091"/>
                        <a:pt x="53097" y="12315"/>
                      </a:cubicBezTo>
                      <a:cubicBezTo>
                        <a:pt x="39123" y="15110"/>
                        <a:pt x="41535" y="15017"/>
                        <a:pt x="28466" y="21551"/>
                      </a:cubicBezTo>
                      <a:cubicBezTo>
                        <a:pt x="24361" y="27709"/>
                        <a:pt x="16613" y="32638"/>
                        <a:pt x="16151" y="40024"/>
                      </a:cubicBezTo>
                      <a:cubicBezTo>
                        <a:pt x="12841" y="92978"/>
                        <a:pt x="26761" y="80159"/>
                        <a:pt x="3836" y="95442"/>
                      </a:cubicBezTo>
                      <a:cubicBezTo>
                        <a:pt x="1088" y="111932"/>
                        <a:pt x="-3212" y="127788"/>
                        <a:pt x="3836" y="144703"/>
                      </a:cubicBezTo>
                      <a:cubicBezTo>
                        <a:pt x="5601" y="148939"/>
                        <a:pt x="12046" y="148808"/>
                        <a:pt x="16151" y="150860"/>
                      </a:cubicBezTo>
                      <a:cubicBezTo>
                        <a:pt x="27139" y="167342"/>
                        <a:pt x="19692" y="157480"/>
                        <a:pt x="40781" y="178569"/>
                      </a:cubicBezTo>
                      <a:cubicBezTo>
                        <a:pt x="58792" y="196580"/>
                        <a:pt x="50137" y="189938"/>
                        <a:pt x="65412" y="200121"/>
                      </a:cubicBezTo>
                      <a:cubicBezTo>
                        <a:pt x="67464" y="203200"/>
                        <a:pt x="69733" y="206144"/>
                        <a:pt x="71569" y="209357"/>
                      </a:cubicBezTo>
                      <a:cubicBezTo>
                        <a:pt x="73846" y="213342"/>
                        <a:pt x="74482" y="218427"/>
                        <a:pt x="77727" y="221672"/>
                      </a:cubicBezTo>
                      <a:cubicBezTo>
                        <a:pt x="80022" y="223967"/>
                        <a:pt x="84060" y="223300"/>
                        <a:pt x="86963" y="224751"/>
                      </a:cubicBezTo>
                      <a:cubicBezTo>
                        <a:pt x="96495" y="229517"/>
                        <a:pt x="98751" y="234565"/>
                        <a:pt x="108515" y="240145"/>
                      </a:cubicBezTo>
                      <a:cubicBezTo>
                        <a:pt x="111333" y="241755"/>
                        <a:pt x="114672" y="242198"/>
                        <a:pt x="117751" y="243224"/>
                      </a:cubicBezTo>
                      <a:cubicBezTo>
                        <a:pt x="121772" y="241883"/>
                        <a:pt x="134235" y="238628"/>
                        <a:pt x="136224" y="233988"/>
                      </a:cubicBezTo>
                      <a:cubicBezTo>
                        <a:pt x="138245" y="229272"/>
                        <a:pt x="151105" y="233987"/>
                        <a:pt x="154697" y="22167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5" name="Freeform: Shape 184">
                  <a:extLst>
                    <a:ext uri="{FF2B5EF4-FFF2-40B4-BE49-F238E27FC236}">
                      <a16:creationId xmlns:a16="http://schemas.microsoft.com/office/drawing/2014/main" id="{9A394E60-3B0D-4C1F-8F49-BC8AB3CA0F35}"/>
                    </a:ext>
                  </a:extLst>
                </p:cNvPr>
                <p:cNvSpPr/>
                <p:nvPr/>
              </p:nvSpPr>
              <p:spPr>
                <a:xfrm>
                  <a:off x="5173004" y="3587454"/>
                  <a:ext cx="73666" cy="92348"/>
                </a:xfrm>
                <a:custGeom>
                  <a:avLst/>
                  <a:gdLst>
                    <a:gd name="connsiteX0" fmla="*/ 169334 w 178570"/>
                    <a:gd name="connsiteY0" fmla="*/ 110836 h 243224"/>
                    <a:gd name="connsiteX1" fmla="*/ 150861 w 178570"/>
                    <a:gd name="connsiteY1" fmla="*/ 83127 h 243224"/>
                    <a:gd name="connsiteX2" fmla="*/ 144703 w 178570"/>
                    <a:gd name="connsiteY2" fmla="*/ 73891 h 243224"/>
                    <a:gd name="connsiteX3" fmla="*/ 135467 w 178570"/>
                    <a:gd name="connsiteY3" fmla="*/ 46182 h 243224"/>
                    <a:gd name="connsiteX4" fmla="*/ 132388 w 178570"/>
                    <a:gd name="connsiteY4" fmla="*/ 36945 h 243224"/>
                    <a:gd name="connsiteX5" fmla="*/ 123152 w 178570"/>
                    <a:gd name="connsiteY5" fmla="*/ 30788 h 243224"/>
                    <a:gd name="connsiteX6" fmla="*/ 101600 w 178570"/>
                    <a:gd name="connsiteY6" fmla="*/ 12315 h 243224"/>
                    <a:gd name="connsiteX7" fmla="*/ 89285 w 178570"/>
                    <a:gd name="connsiteY7" fmla="*/ 6158 h 243224"/>
                    <a:gd name="connsiteX8" fmla="*/ 80049 w 178570"/>
                    <a:gd name="connsiteY8" fmla="*/ 0 h 243224"/>
                    <a:gd name="connsiteX9" fmla="*/ 64655 w 178570"/>
                    <a:gd name="connsiteY9" fmla="*/ 3079 h 243224"/>
                    <a:gd name="connsiteX10" fmla="*/ 61576 w 178570"/>
                    <a:gd name="connsiteY10" fmla="*/ 12315 h 243224"/>
                    <a:gd name="connsiteX11" fmla="*/ 58497 w 178570"/>
                    <a:gd name="connsiteY11" fmla="*/ 24630 h 243224"/>
                    <a:gd name="connsiteX12" fmla="*/ 52340 w 178570"/>
                    <a:gd name="connsiteY12" fmla="*/ 36945 h 243224"/>
                    <a:gd name="connsiteX13" fmla="*/ 49261 w 178570"/>
                    <a:gd name="connsiteY13" fmla="*/ 46182 h 243224"/>
                    <a:gd name="connsiteX14" fmla="*/ 46182 w 178570"/>
                    <a:gd name="connsiteY14" fmla="*/ 83127 h 243224"/>
                    <a:gd name="connsiteX15" fmla="*/ 21552 w 178570"/>
                    <a:gd name="connsiteY15" fmla="*/ 107758 h 243224"/>
                    <a:gd name="connsiteX16" fmla="*/ 12316 w 178570"/>
                    <a:gd name="connsiteY16" fmla="*/ 110836 h 243224"/>
                    <a:gd name="connsiteX17" fmla="*/ 0 w 178570"/>
                    <a:gd name="connsiteY17" fmla="*/ 116994 h 243224"/>
                    <a:gd name="connsiteX18" fmla="*/ 3079 w 178570"/>
                    <a:gd name="connsiteY18" fmla="*/ 138545 h 243224"/>
                    <a:gd name="connsiteX19" fmla="*/ 12316 w 178570"/>
                    <a:gd name="connsiteY19" fmla="*/ 147782 h 243224"/>
                    <a:gd name="connsiteX20" fmla="*/ 24631 w 178570"/>
                    <a:gd name="connsiteY20" fmla="*/ 157018 h 243224"/>
                    <a:gd name="connsiteX21" fmla="*/ 58497 w 178570"/>
                    <a:gd name="connsiteY21" fmla="*/ 163176 h 243224"/>
                    <a:gd name="connsiteX22" fmla="*/ 61576 w 178570"/>
                    <a:gd name="connsiteY22" fmla="*/ 172412 h 243224"/>
                    <a:gd name="connsiteX23" fmla="*/ 64655 w 178570"/>
                    <a:gd name="connsiteY23" fmla="*/ 227830 h 243224"/>
                    <a:gd name="connsiteX24" fmla="*/ 98522 w 178570"/>
                    <a:gd name="connsiteY24" fmla="*/ 243224 h 243224"/>
                    <a:gd name="connsiteX25" fmla="*/ 126231 w 178570"/>
                    <a:gd name="connsiteY25" fmla="*/ 240145 h 243224"/>
                    <a:gd name="connsiteX26" fmla="*/ 141625 w 178570"/>
                    <a:gd name="connsiteY26" fmla="*/ 224752 h 243224"/>
                    <a:gd name="connsiteX27" fmla="*/ 150861 w 178570"/>
                    <a:gd name="connsiteY27" fmla="*/ 218594 h 243224"/>
                    <a:gd name="connsiteX28" fmla="*/ 153940 w 178570"/>
                    <a:gd name="connsiteY28" fmla="*/ 206279 h 243224"/>
                    <a:gd name="connsiteX29" fmla="*/ 160097 w 178570"/>
                    <a:gd name="connsiteY29" fmla="*/ 197042 h 243224"/>
                    <a:gd name="connsiteX30" fmla="*/ 166255 w 178570"/>
                    <a:gd name="connsiteY30" fmla="*/ 184727 h 243224"/>
                    <a:gd name="connsiteX31" fmla="*/ 169334 w 178570"/>
                    <a:gd name="connsiteY31" fmla="*/ 175491 h 243224"/>
                    <a:gd name="connsiteX32" fmla="*/ 178570 w 178570"/>
                    <a:gd name="connsiteY32" fmla="*/ 157018 h 243224"/>
                    <a:gd name="connsiteX33" fmla="*/ 169334 w 178570"/>
                    <a:gd name="connsiteY33" fmla="*/ 104679 h 243224"/>
                    <a:gd name="connsiteX34" fmla="*/ 169334 w 178570"/>
                    <a:gd name="connsiteY34" fmla="*/ 110836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8570" h="243224">
                      <a:moveTo>
                        <a:pt x="169334" y="110836"/>
                      </a:moveTo>
                      <a:lnTo>
                        <a:pt x="150861" y="83127"/>
                      </a:lnTo>
                      <a:lnTo>
                        <a:pt x="144703" y="73891"/>
                      </a:lnTo>
                      <a:cubicBezTo>
                        <a:pt x="139514" y="47941"/>
                        <a:pt x="145027" y="68488"/>
                        <a:pt x="135467" y="46182"/>
                      </a:cubicBezTo>
                      <a:cubicBezTo>
                        <a:pt x="134188" y="43199"/>
                        <a:pt x="134415" y="39479"/>
                        <a:pt x="132388" y="36945"/>
                      </a:cubicBezTo>
                      <a:cubicBezTo>
                        <a:pt x="130077" y="34056"/>
                        <a:pt x="125994" y="33157"/>
                        <a:pt x="123152" y="30788"/>
                      </a:cubicBezTo>
                      <a:cubicBezTo>
                        <a:pt x="108038" y="18193"/>
                        <a:pt x="120050" y="23846"/>
                        <a:pt x="101600" y="12315"/>
                      </a:cubicBezTo>
                      <a:cubicBezTo>
                        <a:pt x="97708" y="9883"/>
                        <a:pt x="93270" y="8435"/>
                        <a:pt x="89285" y="6158"/>
                      </a:cubicBezTo>
                      <a:cubicBezTo>
                        <a:pt x="86072" y="4322"/>
                        <a:pt x="83128" y="2053"/>
                        <a:pt x="80049" y="0"/>
                      </a:cubicBezTo>
                      <a:cubicBezTo>
                        <a:pt x="74918" y="1026"/>
                        <a:pt x="69009" y="176"/>
                        <a:pt x="64655" y="3079"/>
                      </a:cubicBezTo>
                      <a:cubicBezTo>
                        <a:pt x="61955" y="4879"/>
                        <a:pt x="62468" y="9195"/>
                        <a:pt x="61576" y="12315"/>
                      </a:cubicBezTo>
                      <a:cubicBezTo>
                        <a:pt x="60413" y="16384"/>
                        <a:pt x="59983" y="20668"/>
                        <a:pt x="58497" y="24630"/>
                      </a:cubicBezTo>
                      <a:cubicBezTo>
                        <a:pt x="56886" y="28927"/>
                        <a:pt x="54148" y="32727"/>
                        <a:pt x="52340" y="36945"/>
                      </a:cubicBezTo>
                      <a:cubicBezTo>
                        <a:pt x="51062" y="39928"/>
                        <a:pt x="50287" y="43103"/>
                        <a:pt x="49261" y="46182"/>
                      </a:cubicBezTo>
                      <a:cubicBezTo>
                        <a:pt x="48235" y="58497"/>
                        <a:pt x="49489" y="71220"/>
                        <a:pt x="46182" y="83127"/>
                      </a:cubicBezTo>
                      <a:cubicBezTo>
                        <a:pt x="41849" y="98725"/>
                        <a:pt x="33957" y="102442"/>
                        <a:pt x="21552" y="107758"/>
                      </a:cubicBezTo>
                      <a:cubicBezTo>
                        <a:pt x="18569" y="109036"/>
                        <a:pt x="15299" y="109558"/>
                        <a:pt x="12316" y="110836"/>
                      </a:cubicBezTo>
                      <a:cubicBezTo>
                        <a:pt x="8097" y="112644"/>
                        <a:pt x="4105" y="114941"/>
                        <a:pt x="0" y="116994"/>
                      </a:cubicBezTo>
                      <a:cubicBezTo>
                        <a:pt x="1026" y="124178"/>
                        <a:pt x="384" y="131807"/>
                        <a:pt x="3079" y="138545"/>
                      </a:cubicBezTo>
                      <a:cubicBezTo>
                        <a:pt x="4696" y="142588"/>
                        <a:pt x="9010" y="144948"/>
                        <a:pt x="12316" y="147782"/>
                      </a:cubicBezTo>
                      <a:cubicBezTo>
                        <a:pt x="16212" y="151121"/>
                        <a:pt x="20176" y="154472"/>
                        <a:pt x="24631" y="157018"/>
                      </a:cubicBezTo>
                      <a:cubicBezTo>
                        <a:pt x="32605" y="161575"/>
                        <a:pt x="53876" y="162598"/>
                        <a:pt x="58497" y="163176"/>
                      </a:cubicBezTo>
                      <a:cubicBezTo>
                        <a:pt x="59523" y="166255"/>
                        <a:pt x="61268" y="169181"/>
                        <a:pt x="61576" y="172412"/>
                      </a:cubicBezTo>
                      <a:cubicBezTo>
                        <a:pt x="63330" y="190830"/>
                        <a:pt x="57650" y="210706"/>
                        <a:pt x="64655" y="227830"/>
                      </a:cubicBezTo>
                      <a:cubicBezTo>
                        <a:pt x="66829" y="233143"/>
                        <a:pt x="89544" y="240231"/>
                        <a:pt x="98522" y="243224"/>
                      </a:cubicBezTo>
                      <a:cubicBezTo>
                        <a:pt x="107758" y="242198"/>
                        <a:pt x="117215" y="242399"/>
                        <a:pt x="126231" y="240145"/>
                      </a:cubicBezTo>
                      <a:cubicBezTo>
                        <a:pt x="137176" y="237409"/>
                        <a:pt x="134784" y="231593"/>
                        <a:pt x="141625" y="224752"/>
                      </a:cubicBezTo>
                      <a:cubicBezTo>
                        <a:pt x="144241" y="222136"/>
                        <a:pt x="147782" y="220647"/>
                        <a:pt x="150861" y="218594"/>
                      </a:cubicBezTo>
                      <a:cubicBezTo>
                        <a:pt x="151887" y="214489"/>
                        <a:pt x="152273" y="210168"/>
                        <a:pt x="153940" y="206279"/>
                      </a:cubicBezTo>
                      <a:cubicBezTo>
                        <a:pt x="155398" y="202878"/>
                        <a:pt x="158261" y="200255"/>
                        <a:pt x="160097" y="197042"/>
                      </a:cubicBezTo>
                      <a:cubicBezTo>
                        <a:pt x="162374" y="193057"/>
                        <a:pt x="164447" y="188945"/>
                        <a:pt x="166255" y="184727"/>
                      </a:cubicBezTo>
                      <a:cubicBezTo>
                        <a:pt x="167533" y="181744"/>
                        <a:pt x="167883" y="178394"/>
                        <a:pt x="169334" y="175491"/>
                      </a:cubicBezTo>
                      <a:cubicBezTo>
                        <a:pt x="181269" y="151621"/>
                        <a:pt x="170832" y="180233"/>
                        <a:pt x="178570" y="157018"/>
                      </a:cubicBezTo>
                      <a:cubicBezTo>
                        <a:pt x="172932" y="78096"/>
                        <a:pt x="184070" y="134153"/>
                        <a:pt x="169334" y="104679"/>
                      </a:cubicBezTo>
                      <a:cubicBezTo>
                        <a:pt x="162260" y="90530"/>
                        <a:pt x="170131" y="99317"/>
                        <a:pt x="169334" y="11083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6" name="Freeform: Shape 185">
                  <a:extLst>
                    <a:ext uri="{FF2B5EF4-FFF2-40B4-BE49-F238E27FC236}">
                      <a16:creationId xmlns:a16="http://schemas.microsoft.com/office/drawing/2014/main" id="{BB3D4974-29C0-49D2-BC11-7ACF0D02C5B6}"/>
                    </a:ext>
                  </a:extLst>
                </p:cNvPr>
                <p:cNvSpPr/>
                <p:nvPr/>
              </p:nvSpPr>
              <p:spPr>
                <a:xfrm>
                  <a:off x="5235240" y="3518486"/>
                  <a:ext cx="82557" cy="66630"/>
                </a:xfrm>
                <a:custGeom>
                  <a:avLst/>
                  <a:gdLst>
                    <a:gd name="connsiteX0" fmla="*/ 0 w 200121"/>
                    <a:gd name="connsiteY0" fmla="*/ 83127 h 175490"/>
                    <a:gd name="connsiteX1" fmla="*/ 15394 w 200121"/>
                    <a:gd name="connsiteY1" fmla="*/ 70812 h 175490"/>
                    <a:gd name="connsiteX2" fmla="*/ 27709 w 200121"/>
                    <a:gd name="connsiteY2" fmla="*/ 52339 h 175490"/>
                    <a:gd name="connsiteX3" fmla="*/ 46182 w 200121"/>
                    <a:gd name="connsiteY3" fmla="*/ 30787 h 175490"/>
                    <a:gd name="connsiteX4" fmla="*/ 55418 w 200121"/>
                    <a:gd name="connsiteY4" fmla="*/ 12315 h 175490"/>
                    <a:gd name="connsiteX5" fmla="*/ 76970 w 200121"/>
                    <a:gd name="connsiteY5" fmla="*/ 0 h 175490"/>
                    <a:gd name="connsiteX6" fmla="*/ 101600 w 200121"/>
                    <a:gd name="connsiteY6" fmla="*/ 3078 h 175490"/>
                    <a:gd name="connsiteX7" fmla="*/ 104679 w 200121"/>
                    <a:gd name="connsiteY7" fmla="*/ 12315 h 175490"/>
                    <a:gd name="connsiteX8" fmla="*/ 110836 w 200121"/>
                    <a:gd name="connsiteY8" fmla="*/ 21551 h 175490"/>
                    <a:gd name="connsiteX9" fmla="*/ 120073 w 200121"/>
                    <a:gd name="connsiteY9" fmla="*/ 49260 h 175490"/>
                    <a:gd name="connsiteX10" fmla="*/ 126230 w 200121"/>
                    <a:gd name="connsiteY10" fmla="*/ 64654 h 175490"/>
                    <a:gd name="connsiteX11" fmla="*/ 135467 w 200121"/>
                    <a:gd name="connsiteY11" fmla="*/ 70812 h 175490"/>
                    <a:gd name="connsiteX12" fmla="*/ 153939 w 200121"/>
                    <a:gd name="connsiteY12" fmla="*/ 67733 h 175490"/>
                    <a:gd name="connsiteX13" fmla="*/ 163176 w 200121"/>
                    <a:gd name="connsiteY13" fmla="*/ 64654 h 175490"/>
                    <a:gd name="connsiteX14" fmla="*/ 184727 w 200121"/>
                    <a:gd name="connsiteY14" fmla="*/ 67733 h 175490"/>
                    <a:gd name="connsiteX15" fmla="*/ 197042 w 200121"/>
                    <a:gd name="connsiteY15" fmla="*/ 95442 h 175490"/>
                    <a:gd name="connsiteX16" fmla="*/ 200121 w 200121"/>
                    <a:gd name="connsiteY16" fmla="*/ 104678 h 175490"/>
                    <a:gd name="connsiteX17" fmla="*/ 197042 w 200121"/>
                    <a:gd name="connsiteY17" fmla="*/ 126230 h 175490"/>
                    <a:gd name="connsiteX18" fmla="*/ 172412 w 200121"/>
                    <a:gd name="connsiteY18" fmla="*/ 147781 h 175490"/>
                    <a:gd name="connsiteX19" fmla="*/ 163176 w 200121"/>
                    <a:gd name="connsiteY19" fmla="*/ 150860 h 175490"/>
                    <a:gd name="connsiteX20" fmla="*/ 144703 w 200121"/>
                    <a:gd name="connsiteY20" fmla="*/ 163175 h 175490"/>
                    <a:gd name="connsiteX21" fmla="*/ 135467 w 200121"/>
                    <a:gd name="connsiteY21" fmla="*/ 172412 h 175490"/>
                    <a:gd name="connsiteX22" fmla="*/ 123152 w 200121"/>
                    <a:gd name="connsiteY22" fmla="*/ 175490 h 175490"/>
                    <a:gd name="connsiteX23" fmla="*/ 73891 w 200121"/>
                    <a:gd name="connsiteY23" fmla="*/ 172412 h 175490"/>
                    <a:gd name="connsiteX24" fmla="*/ 55418 w 200121"/>
                    <a:gd name="connsiteY24" fmla="*/ 160097 h 175490"/>
                    <a:gd name="connsiteX25" fmla="*/ 46182 w 200121"/>
                    <a:gd name="connsiteY25" fmla="*/ 153939 h 175490"/>
                    <a:gd name="connsiteX26" fmla="*/ 33867 w 200121"/>
                    <a:gd name="connsiteY26" fmla="*/ 135466 h 175490"/>
                    <a:gd name="connsiteX27" fmla="*/ 27709 w 200121"/>
                    <a:gd name="connsiteY27" fmla="*/ 113915 h 175490"/>
                    <a:gd name="connsiteX28" fmla="*/ 18473 w 200121"/>
                    <a:gd name="connsiteY28" fmla="*/ 104678 h 175490"/>
                    <a:gd name="connsiteX29" fmla="*/ 0 w 200121"/>
                    <a:gd name="connsiteY29" fmla="*/ 83127 h 17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0121" h="175490">
                      <a:moveTo>
                        <a:pt x="0" y="83127"/>
                      </a:moveTo>
                      <a:cubicBezTo>
                        <a:pt x="5131" y="79022"/>
                        <a:pt x="10998" y="75696"/>
                        <a:pt x="15394" y="70812"/>
                      </a:cubicBezTo>
                      <a:cubicBezTo>
                        <a:pt x="20345" y="65311"/>
                        <a:pt x="23269" y="58259"/>
                        <a:pt x="27709" y="52339"/>
                      </a:cubicBezTo>
                      <a:cubicBezTo>
                        <a:pt x="39558" y="36540"/>
                        <a:pt x="33317" y="43652"/>
                        <a:pt x="46182" y="30787"/>
                      </a:cubicBezTo>
                      <a:cubicBezTo>
                        <a:pt x="48686" y="23276"/>
                        <a:pt x="49451" y="18282"/>
                        <a:pt x="55418" y="12315"/>
                      </a:cubicBezTo>
                      <a:cubicBezTo>
                        <a:pt x="59771" y="7962"/>
                        <a:pt x="72139" y="2415"/>
                        <a:pt x="76970" y="0"/>
                      </a:cubicBezTo>
                      <a:cubicBezTo>
                        <a:pt x="85180" y="1026"/>
                        <a:pt x="94039" y="-282"/>
                        <a:pt x="101600" y="3078"/>
                      </a:cubicBezTo>
                      <a:cubicBezTo>
                        <a:pt x="104566" y="4396"/>
                        <a:pt x="103228" y="9412"/>
                        <a:pt x="104679" y="12315"/>
                      </a:cubicBezTo>
                      <a:cubicBezTo>
                        <a:pt x="106334" y="15624"/>
                        <a:pt x="109333" y="18170"/>
                        <a:pt x="110836" y="21551"/>
                      </a:cubicBezTo>
                      <a:cubicBezTo>
                        <a:pt x="116978" y="35371"/>
                        <a:pt x="115462" y="37732"/>
                        <a:pt x="120073" y="49260"/>
                      </a:cubicBezTo>
                      <a:cubicBezTo>
                        <a:pt x="122125" y="54391"/>
                        <a:pt x="123018" y="60157"/>
                        <a:pt x="126230" y="64654"/>
                      </a:cubicBezTo>
                      <a:cubicBezTo>
                        <a:pt x="128381" y="67665"/>
                        <a:pt x="132388" y="68759"/>
                        <a:pt x="135467" y="70812"/>
                      </a:cubicBezTo>
                      <a:cubicBezTo>
                        <a:pt x="141624" y="69786"/>
                        <a:pt x="147845" y="69087"/>
                        <a:pt x="153939" y="67733"/>
                      </a:cubicBezTo>
                      <a:cubicBezTo>
                        <a:pt x="157107" y="67029"/>
                        <a:pt x="159930" y="64654"/>
                        <a:pt x="163176" y="64654"/>
                      </a:cubicBezTo>
                      <a:cubicBezTo>
                        <a:pt x="170433" y="64654"/>
                        <a:pt x="177543" y="66707"/>
                        <a:pt x="184727" y="67733"/>
                      </a:cubicBezTo>
                      <a:cubicBezTo>
                        <a:pt x="194486" y="82370"/>
                        <a:pt x="189714" y="73457"/>
                        <a:pt x="197042" y="95442"/>
                      </a:cubicBezTo>
                      <a:lnTo>
                        <a:pt x="200121" y="104678"/>
                      </a:lnTo>
                      <a:cubicBezTo>
                        <a:pt x="199095" y="111862"/>
                        <a:pt x="199127" y="119279"/>
                        <a:pt x="197042" y="126230"/>
                      </a:cubicBezTo>
                      <a:cubicBezTo>
                        <a:pt x="194248" y="135543"/>
                        <a:pt x="179026" y="145576"/>
                        <a:pt x="172412" y="147781"/>
                      </a:cubicBezTo>
                      <a:cubicBezTo>
                        <a:pt x="169333" y="148807"/>
                        <a:pt x="166013" y="149284"/>
                        <a:pt x="163176" y="150860"/>
                      </a:cubicBezTo>
                      <a:cubicBezTo>
                        <a:pt x="156707" y="154454"/>
                        <a:pt x="149936" y="157942"/>
                        <a:pt x="144703" y="163175"/>
                      </a:cubicBezTo>
                      <a:cubicBezTo>
                        <a:pt x="141624" y="166254"/>
                        <a:pt x="139247" y="170252"/>
                        <a:pt x="135467" y="172412"/>
                      </a:cubicBezTo>
                      <a:cubicBezTo>
                        <a:pt x="131793" y="174511"/>
                        <a:pt x="127257" y="174464"/>
                        <a:pt x="123152" y="175490"/>
                      </a:cubicBezTo>
                      <a:cubicBezTo>
                        <a:pt x="106732" y="174464"/>
                        <a:pt x="89934" y="176058"/>
                        <a:pt x="73891" y="172412"/>
                      </a:cubicBezTo>
                      <a:cubicBezTo>
                        <a:pt x="66674" y="170772"/>
                        <a:pt x="61576" y="164202"/>
                        <a:pt x="55418" y="160097"/>
                      </a:cubicBezTo>
                      <a:lnTo>
                        <a:pt x="46182" y="153939"/>
                      </a:lnTo>
                      <a:cubicBezTo>
                        <a:pt x="38861" y="131978"/>
                        <a:pt x="49242" y="158528"/>
                        <a:pt x="33867" y="135466"/>
                      </a:cubicBezTo>
                      <a:cubicBezTo>
                        <a:pt x="29265" y="128563"/>
                        <a:pt x="31816" y="121103"/>
                        <a:pt x="27709" y="113915"/>
                      </a:cubicBezTo>
                      <a:cubicBezTo>
                        <a:pt x="25549" y="110135"/>
                        <a:pt x="21552" y="107757"/>
                        <a:pt x="18473" y="104678"/>
                      </a:cubicBezTo>
                      <a:lnTo>
                        <a:pt x="0" y="8312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 name="Freeform: Shape 186">
                  <a:extLst>
                    <a:ext uri="{FF2B5EF4-FFF2-40B4-BE49-F238E27FC236}">
                      <a16:creationId xmlns:a16="http://schemas.microsoft.com/office/drawing/2014/main" id="{7F36BAA1-F3FB-4BB2-879B-F6520B6849BE}"/>
                    </a:ext>
                  </a:extLst>
                </p:cNvPr>
                <p:cNvSpPr/>
                <p:nvPr/>
              </p:nvSpPr>
              <p:spPr>
                <a:xfrm>
                  <a:off x="5194151" y="3427307"/>
                  <a:ext cx="79210" cy="59480"/>
                </a:xfrm>
                <a:custGeom>
                  <a:avLst/>
                  <a:gdLst>
                    <a:gd name="connsiteX0" fmla="*/ 114994 w 192008"/>
                    <a:gd name="connsiteY0" fmla="*/ 150861 h 156659"/>
                    <a:gd name="connsiteX1" fmla="*/ 170412 w 192008"/>
                    <a:gd name="connsiteY1" fmla="*/ 150861 h 156659"/>
                    <a:gd name="connsiteX2" fmla="*/ 176570 w 192008"/>
                    <a:gd name="connsiteY2" fmla="*/ 86206 h 156659"/>
                    <a:gd name="connsiteX3" fmla="*/ 179649 w 192008"/>
                    <a:gd name="connsiteY3" fmla="*/ 76970 h 156659"/>
                    <a:gd name="connsiteX4" fmla="*/ 188885 w 192008"/>
                    <a:gd name="connsiteY4" fmla="*/ 67733 h 156659"/>
                    <a:gd name="connsiteX5" fmla="*/ 191964 w 192008"/>
                    <a:gd name="connsiteY5" fmla="*/ 58497 h 156659"/>
                    <a:gd name="connsiteX6" fmla="*/ 185806 w 192008"/>
                    <a:gd name="connsiteY6" fmla="*/ 43103 h 156659"/>
                    <a:gd name="connsiteX7" fmla="*/ 158097 w 192008"/>
                    <a:gd name="connsiteY7" fmla="*/ 30788 h 156659"/>
                    <a:gd name="connsiteX8" fmla="*/ 145782 w 192008"/>
                    <a:gd name="connsiteY8" fmla="*/ 24630 h 156659"/>
                    <a:gd name="connsiteX9" fmla="*/ 130388 w 192008"/>
                    <a:gd name="connsiteY9" fmla="*/ 6158 h 156659"/>
                    <a:gd name="connsiteX10" fmla="*/ 118073 w 192008"/>
                    <a:gd name="connsiteY10" fmla="*/ 3079 h 156659"/>
                    <a:gd name="connsiteX11" fmla="*/ 108836 w 192008"/>
                    <a:gd name="connsiteY11" fmla="*/ 0 h 156659"/>
                    <a:gd name="connsiteX12" fmla="*/ 71891 w 192008"/>
                    <a:gd name="connsiteY12" fmla="*/ 3079 h 156659"/>
                    <a:gd name="connsiteX13" fmla="*/ 62655 w 192008"/>
                    <a:gd name="connsiteY13" fmla="*/ 9236 h 156659"/>
                    <a:gd name="connsiteX14" fmla="*/ 50339 w 192008"/>
                    <a:gd name="connsiteY14" fmla="*/ 12315 h 156659"/>
                    <a:gd name="connsiteX15" fmla="*/ 28788 w 192008"/>
                    <a:gd name="connsiteY15" fmla="*/ 27709 h 156659"/>
                    <a:gd name="connsiteX16" fmla="*/ 19552 w 192008"/>
                    <a:gd name="connsiteY16" fmla="*/ 36946 h 156659"/>
                    <a:gd name="connsiteX17" fmla="*/ 16473 w 192008"/>
                    <a:gd name="connsiteY17" fmla="*/ 46182 h 156659"/>
                    <a:gd name="connsiteX18" fmla="*/ 7236 w 192008"/>
                    <a:gd name="connsiteY18" fmla="*/ 55418 h 156659"/>
                    <a:gd name="connsiteX19" fmla="*/ 1079 w 192008"/>
                    <a:gd name="connsiteY19" fmla="*/ 64655 h 156659"/>
                    <a:gd name="connsiteX20" fmla="*/ 4158 w 192008"/>
                    <a:gd name="connsiteY20" fmla="*/ 89285 h 156659"/>
                    <a:gd name="connsiteX21" fmla="*/ 84206 w 192008"/>
                    <a:gd name="connsiteY21" fmla="*/ 101600 h 156659"/>
                    <a:gd name="connsiteX22" fmla="*/ 87285 w 192008"/>
                    <a:gd name="connsiteY22" fmla="*/ 129309 h 156659"/>
                    <a:gd name="connsiteX23" fmla="*/ 114994 w 192008"/>
                    <a:gd name="connsiteY23" fmla="*/ 150861 h 15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2008" h="156659">
                      <a:moveTo>
                        <a:pt x="114994" y="150861"/>
                      </a:moveTo>
                      <a:cubicBezTo>
                        <a:pt x="128849" y="154453"/>
                        <a:pt x="162897" y="161884"/>
                        <a:pt x="170412" y="150861"/>
                      </a:cubicBezTo>
                      <a:cubicBezTo>
                        <a:pt x="182608" y="132974"/>
                        <a:pt x="173885" y="107688"/>
                        <a:pt x="176570" y="86206"/>
                      </a:cubicBezTo>
                      <a:cubicBezTo>
                        <a:pt x="176973" y="82986"/>
                        <a:pt x="177849" y="79670"/>
                        <a:pt x="179649" y="76970"/>
                      </a:cubicBezTo>
                      <a:cubicBezTo>
                        <a:pt x="182064" y="73347"/>
                        <a:pt x="185806" y="70812"/>
                        <a:pt x="188885" y="67733"/>
                      </a:cubicBezTo>
                      <a:cubicBezTo>
                        <a:pt x="189911" y="64654"/>
                        <a:pt x="192367" y="61717"/>
                        <a:pt x="191964" y="58497"/>
                      </a:cubicBezTo>
                      <a:cubicBezTo>
                        <a:pt x="191278" y="53013"/>
                        <a:pt x="189018" y="47600"/>
                        <a:pt x="185806" y="43103"/>
                      </a:cubicBezTo>
                      <a:cubicBezTo>
                        <a:pt x="181068" y="36470"/>
                        <a:pt x="162715" y="32635"/>
                        <a:pt x="158097" y="30788"/>
                      </a:cubicBezTo>
                      <a:cubicBezTo>
                        <a:pt x="153836" y="29083"/>
                        <a:pt x="149887" y="26683"/>
                        <a:pt x="145782" y="24630"/>
                      </a:cubicBezTo>
                      <a:cubicBezTo>
                        <a:pt x="141859" y="18745"/>
                        <a:pt x="136769" y="9804"/>
                        <a:pt x="130388" y="6158"/>
                      </a:cubicBezTo>
                      <a:cubicBezTo>
                        <a:pt x="126714" y="4059"/>
                        <a:pt x="122142" y="4241"/>
                        <a:pt x="118073" y="3079"/>
                      </a:cubicBezTo>
                      <a:cubicBezTo>
                        <a:pt x="114952" y="2187"/>
                        <a:pt x="111915" y="1026"/>
                        <a:pt x="108836" y="0"/>
                      </a:cubicBezTo>
                      <a:cubicBezTo>
                        <a:pt x="96521" y="1026"/>
                        <a:pt x="84009" y="656"/>
                        <a:pt x="71891" y="3079"/>
                      </a:cubicBezTo>
                      <a:cubicBezTo>
                        <a:pt x="68263" y="3805"/>
                        <a:pt x="66056" y="7779"/>
                        <a:pt x="62655" y="9236"/>
                      </a:cubicBezTo>
                      <a:cubicBezTo>
                        <a:pt x="58765" y="10903"/>
                        <a:pt x="54444" y="11289"/>
                        <a:pt x="50339" y="12315"/>
                      </a:cubicBezTo>
                      <a:cubicBezTo>
                        <a:pt x="43034" y="17185"/>
                        <a:pt x="35465" y="21986"/>
                        <a:pt x="28788" y="27709"/>
                      </a:cubicBezTo>
                      <a:cubicBezTo>
                        <a:pt x="25482" y="30543"/>
                        <a:pt x="22631" y="33867"/>
                        <a:pt x="19552" y="36946"/>
                      </a:cubicBezTo>
                      <a:cubicBezTo>
                        <a:pt x="18526" y="40025"/>
                        <a:pt x="18273" y="43482"/>
                        <a:pt x="16473" y="46182"/>
                      </a:cubicBezTo>
                      <a:cubicBezTo>
                        <a:pt x="14058" y="49805"/>
                        <a:pt x="10023" y="52073"/>
                        <a:pt x="7236" y="55418"/>
                      </a:cubicBezTo>
                      <a:cubicBezTo>
                        <a:pt x="4867" y="58261"/>
                        <a:pt x="3131" y="61576"/>
                        <a:pt x="1079" y="64655"/>
                      </a:cubicBezTo>
                      <a:cubicBezTo>
                        <a:pt x="2105" y="72865"/>
                        <a:pt x="-3627" y="86482"/>
                        <a:pt x="4158" y="89285"/>
                      </a:cubicBezTo>
                      <a:cubicBezTo>
                        <a:pt x="103409" y="125015"/>
                        <a:pt x="61124" y="66975"/>
                        <a:pt x="84206" y="101600"/>
                      </a:cubicBezTo>
                      <a:cubicBezTo>
                        <a:pt x="85232" y="110836"/>
                        <a:pt x="85031" y="120293"/>
                        <a:pt x="87285" y="129309"/>
                      </a:cubicBezTo>
                      <a:cubicBezTo>
                        <a:pt x="94580" y="158492"/>
                        <a:pt x="101139" y="147269"/>
                        <a:pt x="114994" y="15086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8" name="Freeform: Shape 187">
                  <a:extLst>
                    <a:ext uri="{FF2B5EF4-FFF2-40B4-BE49-F238E27FC236}">
                      <a16:creationId xmlns:a16="http://schemas.microsoft.com/office/drawing/2014/main" id="{BDBC4336-7789-4A7C-95BC-4C327BA842FD}"/>
                    </a:ext>
                  </a:extLst>
                </p:cNvPr>
                <p:cNvSpPr/>
                <p:nvPr/>
              </p:nvSpPr>
              <p:spPr>
                <a:xfrm>
                  <a:off x="5137441" y="3364892"/>
                  <a:ext cx="73666" cy="51894"/>
                </a:xfrm>
                <a:custGeom>
                  <a:avLst/>
                  <a:gdLst>
                    <a:gd name="connsiteX0" fmla="*/ 132388 w 178570"/>
                    <a:gd name="connsiteY0" fmla="*/ 112048 h 136678"/>
                    <a:gd name="connsiteX1" fmla="*/ 147782 w 178570"/>
                    <a:gd name="connsiteY1" fmla="*/ 99733 h 136678"/>
                    <a:gd name="connsiteX2" fmla="*/ 157019 w 178570"/>
                    <a:gd name="connsiteY2" fmla="*/ 93575 h 136678"/>
                    <a:gd name="connsiteX3" fmla="*/ 175491 w 178570"/>
                    <a:gd name="connsiteY3" fmla="*/ 72023 h 136678"/>
                    <a:gd name="connsiteX4" fmla="*/ 178570 w 178570"/>
                    <a:gd name="connsiteY4" fmla="*/ 62787 h 136678"/>
                    <a:gd name="connsiteX5" fmla="*/ 166255 w 178570"/>
                    <a:gd name="connsiteY5" fmla="*/ 44314 h 136678"/>
                    <a:gd name="connsiteX6" fmla="*/ 157019 w 178570"/>
                    <a:gd name="connsiteY6" fmla="*/ 41236 h 136678"/>
                    <a:gd name="connsiteX7" fmla="*/ 147782 w 178570"/>
                    <a:gd name="connsiteY7" fmla="*/ 35078 h 136678"/>
                    <a:gd name="connsiteX8" fmla="*/ 126231 w 178570"/>
                    <a:gd name="connsiteY8" fmla="*/ 28920 h 136678"/>
                    <a:gd name="connsiteX9" fmla="*/ 104679 w 178570"/>
                    <a:gd name="connsiteY9" fmla="*/ 16605 h 136678"/>
                    <a:gd name="connsiteX10" fmla="*/ 86206 w 178570"/>
                    <a:gd name="connsiteY10" fmla="*/ 10448 h 136678"/>
                    <a:gd name="connsiteX11" fmla="*/ 76970 w 178570"/>
                    <a:gd name="connsiteY11" fmla="*/ 7369 h 136678"/>
                    <a:gd name="connsiteX12" fmla="*/ 58497 w 178570"/>
                    <a:gd name="connsiteY12" fmla="*/ 4290 h 136678"/>
                    <a:gd name="connsiteX13" fmla="*/ 24631 w 178570"/>
                    <a:gd name="connsiteY13" fmla="*/ 4290 h 136678"/>
                    <a:gd name="connsiteX14" fmla="*/ 18473 w 178570"/>
                    <a:gd name="connsiteY14" fmla="*/ 13526 h 136678"/>
                    <a:gd name="connsiteX15" fmla="*/ 12316 w 178570"/>
                    <a:gd name="connsiteY15" fmla="*/ 59708 h 136678"/>
                    <a:gd name="connsiteX16" fmla="*/ 9237 w 178570"/>
                    <a:gd name="connsiteY16" fmla="*/ 68945 h 136678"/>
                    <a:gd name="connsiteX17" fmla="*/ 6158 w 178570"/>
                    <a:gd name="connsiteY17" fmla="*/ 84339 h 136678"/>
                    <a:gd name="connsiteX18" fmla="*/ 0 w 178570"/>
                    <a:gd name="connsiteY18" fmla="*/ 102811 h 136678"/>
                    <a:gd name="connsiteX19" fmla="*/ 3079 w 178570"/>
                    <a:gd name="connsiteY19" fmla="*/ 115126 h 136678"/>
                    <a:gd name="connsiteX20" fmla="*/ 12316 w 178570"/>
                    <a:gd name="connsiteY20" fmla="*/ 118205 h 136678"/>
                    <a:gd name="connsiteX21" fmla="*/ 24631 w 178570"/>
                    <a:gd name="connsiteY21" fmla="*/ 121284 h 136678"/>
                    <a:gd name="connsiteX22" fmla="*/ 52340 w 178570"/>
                    <a:gd name="connsiteY22" fmla="*/ 130520 h 136678"/>
                    <a:gd name="connsiteX23" fmla="*/ 61576 w 178570"/>
                    <a:gd name="connsiteY23" fmla="*/ 133599 h 136678"/>
                    <a:gd name="connsiteX24" fmla="*/ 70812 w 178570"/>
                    <a:gd name="connsiteY24" fmla="*/ 136678 h 136678"/>
                    <a:gd name="connsiteX25" fmla="*/ 80049 w 178570"/>
                    <a:gd name="connsiteY25" fmla="*/ 133599 h 136678"/>
                    <a:gd name="connsiteX26" fmla="*/ 83128 w 178570"/>
                    <a:gd name="connsiteY26" fmla="*/ 124363 h 136678"/>
                    <a:gd name="connsiteX27" fmla="*/ 132388 w 178570"/>
                    <a:gd name="connsiteY27" fmla="*/ 112048 h 13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8570" h="136678">
                      <a:moveTo>
                        <a:pt x="132388" y="112048"/>
                      </a:moveTo>
                      <a:cubicBezTo>
                        <a:pt x="143164" y="107943"/>
                        <a:pt x="142525" y="103676"/>
                        <a:pt x="147782" y="99733"/>
                      </a:cubicBezTo>
                      <a:cubicBezTo>
                        <a:pt x="150742" y="97513"/>
                        <a:pt x="154176" y="95944"/>
                        <a:pt x="157019" y="93575"/>
                      </a:cubicBezTo>
                      <a:cubicBezTo>
                        <a:pt x="165596" y="86427"/>
                        <a:pt x="168696" y="81085"/>
                        <a:pt x="175491" y="72023"/>
                      </a:cubicBezTo>
                      <a:cubicBezTo>
                        <a:pt x="176517" y="68944"/>
                        <a:pt x="178570" y="66032"/>
                        <a:pt x="178570" y="62787"/>
                      </a:cubicBezTo>
                      <a:cubicBezTo>
                        <a:pt x="178570" y="55257"/>
                        <a:pt x="171807" y="48015"/>
                        <a:pt x="166255" y="44314"/>
                      </a:cubicBezTo>
                      <a:cubicBezTo>
                        <a:pt x="163555" y="42514"/>
                        <a:pt x="160098" y="42262"/>
                        <a:pt x="157019" y="41236"/>
                      </a:cubicBezTo>
                      <a:cubicBezTo>
                        <a:pt x="153940" y="39183"/>
                        <a:pt x="151092" y="36733"/>
                        <a:pt x="147782" y="35078"/>
                      </a:cubicBezTo>
                      <a:cubicBezTo>
                        <a:pt x="143365" y="32869"/>
                        <a:pt x="130178" y="29907"/>
                        <a:pt x="126231" y="28920"/>
                      </a:cubicBezTo>
                      <a:cubicBezTo>
                        <a:pt x="117903" y="23369"/>
                        <a:pt x="114439" y="20509"/>
                        <a:pt x="104679" y="16605"/>
                      </a:cubicBezTo>
                      <a:cubicBezTo>
                        <a:pt x="98653" y="14194"/>
                        <a:pt x="92364" y="12500"/>
                        <a:pt x="86206" y="10448"/>
                      </a:cubicBezTo>
                      <a:cubicBezTo>
                        <a:pt x="83127" y="9422"/>
                        <a:pt x="80171" y="7903"/>
                        <a:pt x="76970" y="7369"/>
                      </a:cubicBezTo>
                      <a:lnTo>
                        <a:pt x="58497" y="4290"/>
                      </a:lnTo>
                      <a:cubicBezTo>
                        <a:pt x="45508" y="-40"/>
                        <a:pt x="42038" y="-2673"/>
                        <a:pt x="24631" y="4290"/>
                      </a:cubicBezTo>
                      <a:cubicBezTo>
                        <a:pt x="21195" y="5664"/>
                        <a:pt x="20526" y="10447"/>
                        <a:pt x="18473" y="13526"/>
                      </a:cubicBezTo>
                      <a:cubicBezTo>
                        <a:pt x="16421" y="28920"/>
                        <a:pt x="14869" y="44389"/>
                        <a:pt x="12316" y="59708"/>
                      </a:cubicBezTo>
                      <a:cubicBezTo>
                        <a:pt x="11782" y="62909"/>
                        <a:pt x="10024" y="65796"/>
                        <a:pt x="9237" y="68945"/>
                      </a:cubicBezTo>
                      <a:cubicBezTo>
                        <a:pt x="7968" y="74022"/>
                        <a:pt x="7535" y="79290"/>
                        <a:pt x="6158" y="84339"/>
                      </a:cubicBezTo>
                      <a:cubicBezTo>
                        <a:pt x="4450" y="90601"/>
                        <a:pt x="0" y="102811"/>
                        <a:pt x="0" y="102811"/>
                      </a:cubicBezTo>
                      <a:cubicBezTo>
                        <a:pt x="1026" y="106916"/>
                        <a:pt x="436" y="111822"/>
                        <a:pt x="3079" y="115126"/>
                      </a:cubicBezTo>
                      <a:cubicBezTo>
                        <a:pt x="5107" y="117660"/>
                        <a:pt x="9195" y="117313"/>
                        <a:pt x="12316" y="118205"/>
                      </a:cubicBezTo>
                      <a:cubicBezTo>
                        <a:pt x="16385" y="119367"/>
                        <a:pt x="20587" y="120040"/>
                        <a:pt x="24631" y="121284"/>
                      </a:cubicBezTo>
                      <a:cubicBezTo>
                        <a:pt x="33936" y="124147"/>
                        <a:pt x="43104" y="127441"/>
                        <a:pt x="52340" y="130520"/>
                      </a:cubicBezTo>
                      <a:lnTo>
                        <a:pt x="61576" y="133599"/>
                      </a:lnTo>
                      <a:lnTo>
                        <a:pt x="70812" y="136678"/>
                      </a:lnTo>
                      <a:cubicBezTo>
                        <a:pt x="73891" y="135652"/>
                        <a:pt x="77754" y="135894"/>
                        <a:pt x="80049" y="133599"/>
                      </a:cubicBezTo>
                      <a:cubicBezTo>
                        <a:pt x="82344" y="131304"/>
                        <a:pt x="80162" y="125681"/>
                        <a:pt x="83128" y="124363"/>
                      </a:cubicBezTo>
                      <a:cubicBezTo>
                        <a:pt x="108776" y="112964"/>
                        <a:pt x="121612" y="116153"/>
                        <a:pt x="132388" y="11204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9" name="Freeform: Shape 188">
                  <a:extLst>
                    <a:ext uri="{FF2B5EF4-FFF2-40B4-BE49-F238E27FC236}">
                      <a16:creationId xmlns:a16="http://schemas.microsoft.com/office/drawing/2014/main" id="{A6859EDB-2350-4E8A-90D4-1D871A87C9C7}"/>
                    </a:ext>
                  </a:extLst>
                </p:cNvPr>
                <p:cNvSpPr/>
                <p:nvPr/>
              </p:nvSpPr>
              <p:spPr>
                <a:xfrm>
                  <a:off x="5132361" y="3491599"/>
                  <a:ext cx="93988" cy="65462"/>
                </a:xfrm>
                <a:custGeom>
                  <a:avLst/>
                  <a:gdLst>
                    <a:gd name="connsiteX0" fmla="*/ 80049 w 227831"/>
                    <a:gd name="connsiteY0" fmla="*/ 33867 h 172413"/>
                    <a:gd name="connsiteX1" fmla="*/ 83127 w 227831"/>
                    <a:gd name="connsiteY1" fmla="*/ 15394 h 172413"/>
                    <a:gd name="connsiteX2" fmla="*/ 92364 w 227831"/>
                    <a:gd name="connsiteY2" fmla="*/ 6158 h 172413"/>
                    <a:gd name="connsiteX3" fmla="*/ 101600 w 227831"/>
                    <a:gd name="connsiteY3" fmla="*/ 3079 h 172413"/>
                    <a:gd name="connsiteX4" fmla="*/ 129309 w 227831"/>
                    <a:gd name="connsiteY4" fmla="*/ 0 h 172413"/>
                    <a:gd name="connsiteX5" fmla="*/ 150861 w 227831"/>
                    <a:gd name="connsiteY5" fmla="*/ 3079 h 172413"/>
                    <a:gd name="connsiteX6" fmla="*/ 153940 w 227831"/>
                    <a:gd name="connsiteY6" fmla="*/ 12316 h 172413"/>
                    <a:gd name="connsiteX7" fmla="*/ 163176 w 227831"/>
                    <a:gd name="connsiteY7" fmla="*/ 21552 h 172413"/>
                    <a:gd name="connsiteX8" fmla="*/ 181649 w 227831"/>
                    <a:gd name="connsiteY8" fmla="*/ 27710 h 172413"/>
                    <a:gd name="connsiteX9" fmla="*/ 190885 w 227831"/>
                    <a:gd name="connsiteY9" fmla="*/ 33867 h 172413"/>
                    <a:gd name="connsiteX10" fmla="*/ 200121 w 227831"/>
                    <a:gd name="connsiteY10" fmla="*/ 36946 h 172413"/>
                    <a:gd name="connsiteX11" fmla="*/ 227831 w 227831"/>
                    <a:gd name="connsiteY11" fmla="*/ 52340 h 172413"/>
                    <a:gd name="connsiteX12" fmla="*/ 224752 w 227831"/>
                    <a:gd name="connsiteY12" fmla="*/ 76970 h 172413"/>
                    <a:gd name="connsiteX13" fmla="*/ 200121 w 227831"/>
                    <a:gd name="connsiteY13" fmla="*/ 86206 h 172413"/>
                    <a:gd name="connsiteX14" fmla="*/ 190885 w 227831"/>
                    <a:gd name="connsiteY14" fmla="*/ 92364 h 172413"/>
                    <a:gd name="connsiteX15" fmla="*/ 178570 w 227831"/>
                    <a:gd name="connsiteY15" fmla="*/ 98522 h 172413"/>
                    <a:gd name="connsiteX16" fmla="*/ 166255 w 227831"/>
                    <a:gd name="connsiteY16" fmla="*/ 172413 h 172413"/>
                    <a:gd name="connsiteX17" fmla="*/ 76970 w 227831"/>
                    <a:gd name="connsiteY17" fmla="*/ 160097 h 172413"/>
                    <a:gd name="connsiteX18" fmla="*/ 67734 w 227831"/>
                    <a:gd name="connsiteY18" fmla="*/ 153940 h 172413"/>
                    <a:gd name="connsiteX19" fmla="*/ 55418 w 227831"/>
                    <a:gd name="connsiteY19" fmla="*/ 132388 h 172413"/>
                    <a:gd name="connsiteX20" fmla="*/ 49261 w 227831"/>
                    <a:gd name="connsiteY20" fmla="*/ 123152 h 172413"/>
                    <a:gd name="connsiteX21" fmla="*/ 36946 w 227831"/>
                    <a:gd name="connsiteY21" fmla="*/ 120073 h 172413"/>
                    <a:gd name="connsiteX22" fmla="*/ 27709 w 227831"/>
                    <a:gd name="connsiteY22" fmla="*/ 116994 h 172413"/>
                    <a:gd name="connsiteX23" fmla="*/ 18473 w 227831"/>
                    <a:gd name="connsiteY23" fmla="*/ 107758 h 172413"/>
                    <a:gd name="connsiteX24" fmla="*/ 9237 w 227831"/>
                    <a:gd name="connsiteY24" fmla="*/ 101600 h 172413"/>
                    <a:gd name="connsiteX25" fmla="*/ 6158 w 227831"/>
                    <a:gd name="connsiteY25" fmla="*/ 89285 h 172413"/>
                    <a:gd name="connsiteX26" fmla="*/ 0 w 227831"/>
                    <a:gd name="connsiteY26" fmla="*/ 70813 h 172413"/>
                    <a:gd name="connsiteX27" fmla="*/ 3079 w 227831"/>
                    <a:gd name="connsiteY27" fmla="*/ 55419 h 172413"/>
                    <a:gd name="connsiteX28" fmla="*/ 18473 w 227831"/>
                    <a:gd name="connsiteY28" fmla="*/ 52340 h 172413"/>
                    <a:gd name="connsiteX29" fmla="*/ 61576 w 227831"/>
                    <a:gd name="connsiteY29" fmla="*/ 49261 h 172413"/>
                    <a:gd name="connsiteX30" fmla="*/ 80049 w 227831"/>
                    <a:gd name="connsiteY30" fmla="*/ 33867 h 17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7831" h="172413">
                      <a:moveTo>
                        <a:pt x="80049" y="33867"/>
                      </a:moveTo>
                      <a:cubicBezTo>
                        <a:pt x="81075" y="27709"/>
                        <a:pt x="80592" y="21099"/>
                        <a:pt x="83127" y="15394"/>
                      </a:cubicBezTo>
                      <a:cubicBezTo>
                        <a:pt x="84895" y="11415"/>
                        <a:pt x="88741" y="8573"/>
                        <a:pt x="92364" y="6158"/>
                      </a:cubicBezTo>
                      <a:cubicBezTo>
                        <a:pt x="95064" y="4358"/>
                        <a:pt x="98399" y="3613"/>
                        <a:pt x="101600" y="3079"/>
                      </a:cubicBezTo>
                      <a:cubicBezTo>
                        <a:pt x="110767" y="1551"/>
                        <a:pt x="120073" y="1026"/>
                        <a:pt x="129309" y="0"/>
                      </a:cubicBezTo>
                      <a:cubicBezTo>
                        <a:pt x="136493" y="1026"/>
                        <a:pt x="144370" y="-167"/>
                        <a:pt x="150861" y="3079"/>
                      </a:cubicBezTo>
                      <a:cubicBezTo>
                        <a:pt x="153764" y="4531"/>
                        <a:pt x="152140" y="9616"/>
                        <a:pt x="153940" y="12316"/>
                      </a:cubicBezTo>
                      <a:cubicBezTo>
                        <a:pt x="156355" y="15939"/>
                        <a:pt x="159370" y="19438"/>
                        <a:pt x="163176" y="21552"/>
                      </a:cubicBezTo>
                      <a:cubicBezTo>
                        <a:pt x="168850" y="24704"/>
                        <a:pt x="176248" y="24110"/>
                        <a:pt x="181649" y="27710"/>
                      </a:cubicBezTo>
                      <a:cubicBezTo>
                        <a:pt x="184728" y="29762"/>
                        <a:pt x="187576" y="32212"/>
                        <a:pt x="190885" y="33867"/>
                      </a:cubicBezTo>
                      <a:cubicBezTo>
                        <a:pt x="193788" y="35318"/>
                        <a:pt x="197284" y="35370"/>
                        <a:pt x="200121" y="36946"/>
                      </a:cubicBezTo>
                      <a:cubicBezTo>
                        <a:pt x="231879" y="54589"/>
                        <a:pt x="206931" y="45373"/>
                        <a:pt x="227831" y="52340"/>
                      </a:cubicBezTo>
                      <a:cubicBezTo>
                        <a:pt x="226805" y="60550"/>
                        <a:pt x="228452" y="69570"/>
                        <a:pt x="224752" y="76970"/>
                      </a:cubicBezTo>
                      <a:cubicBezTo>
                        <a:pt x="222451" y="81572"/>
                        <a:pt x="204167" y="85195"/>
                        <a:pt x="200121" y="86206"/>
                      </a:cubicBezTo>
                      <a:cubicBezTo>
                        <a:pt x="197042" y="88259"/>
                        <a:pt x="194098" y="90528"/>
                        <a:pt x="190885" y="92364"/>
                      </a:cubicBezTo>
                      <a:cubicBezTo>
                        <a:pt x="186900" y="94641"/>
                        <a:pt x="179470" y="94022"/>
                        <a:pt x="178570" y="98522"/>
                      </a:cubicBezTo>
                      <a:cubicBezTo>
                        <a:pt x="162931" y="176716"/>
                        <a:pt x="199610" y="161293"/>
                        <a:pt x="166255" y="172413"/>
                      </a:cubicBezTo>
                      <a:cubicBezTo>
                        <a:pt x="113499" y="168192"/>
                        <a:pt x="107172" y="177356"/>
                        <a:pt x="76970" y="160097"/>
                      </a:cubicBezTo>
                      <a:cubicBezTo>
                        <a:pt x="73757" y="158261"/>
                        <a:pt x="70813" y="155992"/>
                        <a:pt x="67734" y="153940"/>
                      </a:cubicBezTo>
                      <a:cubicBezTo>
                        <a:pt x="62750" y="134005"/>
                        <a:pt x="68521" y="148111"/>
                        <a:pt x="55418" y="132388"/>
                      </a:cubicBezTo>
                      <a:cubicBezTo>
                        <a:pt x="53049" y="129546"/>
                        <a:pt x="52340" y="125204"/>
                        <a:pt x="49261" y="123152"/>
                      </a:cubicBezTo>
                      <a:cubicBezTo>
                        <a:pt x="45740" y="120805"/>
                        <a:pt x="41015" y="121235"/>
                        <a:pt x="36946" y="120073"/>
                      </a:cubicBezTo>
                      <a:cubicBezTo>
                        <a:pt x="33825" y="119181"/>
                        <a:pt x="30788" y="118020"/>
                        <a:pt x="27709" y="116994"/>
                      </a:cubicBezTo>
                      <a:cubicBezTo>
                        <a:pt x="24630" y="113915"/>
                        <a:pt x="21818" y="110545"/>
                        <a:pt x="18473" y="107758"/>
                      </a:cubicBezTo>
                      <a:cubicBezTo>
                        <a:pt x="15630" y="105389"/>
                        <a:pt x="11289" y="104679"/>
                        <a:pt x="9237" y="101600"/>
                      </a:cubicBezTo>
                      <a:cubicBezTo>
                        <a:pt x="6890" y="98079"/>
                        <a:pt x="7374" y="93338"/>
                        <a:pt x="6158" y="89285"/>
                      </a:cubicBezTo>
                      <a:cubicBezTo>
                        <a:pt x="4293" y="83068"/>
                        <a:pt x="0" y="70813"/>
                        <a:pt x="0" y="70813"/>
                      </a:cubicBezTo>
                      <a:cubicBezTo>
                        <a:pt x="1026" y="65682"/>
                        <a:pt x="-621" y="59119"/>
                        <a:pt x="3079" y="55419"/>
                      </a:cubicBezTo>
                      <a:cubicBezTo>
                        <a:pt x="6779" y="51719"/>
                        <a:pt x="13269" y="52888"/>
                        <a:pt x="18473" y="52340"/>
                      </a:cubicBezTo>
                      <a:cubicBezTo>
                        <a:pt x="32798" y="50832"/>
                        <a:pt x="47208" y="50287"/>
                        <a:pt x="61576" y="49261"/>
                      </a:cubicBezTo>
                      <a:lnTo>
                        <a:pt x="80049" y="3386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 name="Freeform: Shape 189">
                  <a:extLst>
                    <a:ext uri="{FF2B5EF4-FFF2-40B4-BE49-F238E27FC236}">
                      <a16:creationId xmlns:a16="http://schemas.microsoft.com/office/drawing/2014/main" id="{946594BE-50A0-4CD5-9376-F1FE7A9AD35A}"/>
                    </a:ext>
                  </a:extLst>
                </p:cNvPr>
                <p:cNvSpPr/>
                <p:nvPr/>
              </p:nvSpPr>
              <p:spPr>
                <a:xfrm>
                  <a:off x="5169194" y="3143250"/>
                  <a:ext cx="63505" cy="169809"/>
                </a:xfrm>
                <a:custGeom>
                  <a:avLst/>
                  <a:gdLst>
                    <a:gd name="connsiteX0" fmla="*/ 98521 w 153939"/>
                    <a:gd name="connsiteY0" fmla="*/ 437188 h 447242"/>
                    <a:gd name="connsiteX1" fmla="*/ 116994 w 153939"/>
                    <a:gd name="connsiteY1" fmla="*/ 400242 h 447242"/>
                    <a:gd name="connsiteX2" fmla="*/ 123152 w 153939"/>
                    <a:gd name="connsiteY2" fmla="*/ 391006 h 447242"/>
                    <a:gd name="connsiteX3" fmla="*/ 129309 w 153939"/>
                    <a:gd name="connsiteY3" fmla="*/ 304800 h 447242"/>
                    <a:gd name="connsiteX4" fmla="*/ 135467 w 153939"/>
                    <a:gd name="connsiteY4" fmla="*/ 280169 h 447242"/>
                    <a:gd name="connsiteX5" fmla="*/ 144703 w 153939"/>
                    <a:gd name="connsiteY5" fmla="*/ 252460 h 447242"/>
                    <a:gd name="connsiteX6" fmla="*/ 147782 w 153939"/>
                    <a:gd name="connsiteY6" fmla="*/ 218594 h 447242"/>
                    <a:gd name="connsiteX7" fmla="*/ 150861 w 153939"/>
                    <a:gd name="connsiteY7" fmla="*/ 209357 h 447242"/>
                    <a:gd name="connsiteX8" fmla="*/ 153939 w 153939"/>
                    <a:gd name="connsiteY8" fmla="*/ 193963 h 447242"/>
                    <a:gd name="connsiteX9" fmla="*/ 150861 w 153939"/>
                    <a:gd name="connsiteY9" fmla="*/ 15394 h 447242"/>
                    <a:gd name="connsiteX10" fmla="*/ 138546 w 153939"/>
                    <a:gd name="connsiteY10" fmla="*/ 3078 h 447242"/>
                    <a:gd name="connsiteX11" fmla="*/ 113915 w 153939"/>
                    <a:gd name="connsiteY11" fmla="*/ 0 h 447242"/>
                    <a:gd name="connsiteX12" fmla="*/ 61576 w 153939"/>
                    <a:gd name="connsiteY12" fmla="*/ 3078 h 447242"/>
                    <a:gd name="connsiteX13" fmla="*/ 46182 w 153939"/>
                    <a:gd name="connsiteY13" fmla="*/ 6157 h 447242"/>
                    <a:gd name="connsiteX14" fmla="*/ 27709 w 153939"/>
                    <a:gd name="connsiteY14" fmla="*/ 21551 h 447242"/>
                    <a:gd name="connsiteX15" fmla="*/ 24630 w 153939"/>
                    <a:gd name="connsiteY15" fmla="*/ 30788 h 447242"/>
                    <a:gd name="connsiteX16" fmla="*/ 15394 w 153939"/>
                    <a:gd name="connsiteY16" fmla="*/ 49260 h 447242"/>
                    <a:gd name="connsiteX17" fmla="*/ 12315 w 153939"/>
                    <a:gd name="connsiteY17" fmla="*/ 70812 h 447242"/>
                    <a:gd name="connsiteX18" fmla="*/ 9236 w 153939"/>
                    <a:gd name="connsiteY18" fmla="*/ 95442 h 447242"/>
                    <a:gd name="connsiteX19" fmla="*/ 6158 w 153939"/>
                    <a:gd name="connsiteY19" fmla="*/ 104678 h 447242"/>
                    <a:gd name="connsiteX20" fmla="*/ 0 w 153939"/>
                    <a:gd name="connsiteY20" fmla="*/ 135466 h 447242"/>
                    <a:gd name="connsiteX21" fmla="*/ 3079 w 153939"/>
                    <a:gd name="connsiteY21" fmla="*/ 261697 h 447242"/>
                    <a:gd name="connsiteX22" fmla="*/ 9236 w 153939"/>
                    <a:gd name="connsiteY22" fmla="*/ 283248 h 447242"/>
                    <a:gd name="connsiteX23" fmla="*/ 12315 w 153939"/>
                    <a:gd name="connsiteY23" fmla="*/ 295563 h 447242"/>
                    <a:gd name="connsiteX24" fmla="*/ 18473 w 153939"/>
                    <a:gd name="connsiteY24" fmla="*/ 320194 h 447242"/>
                    <a:gd name="connsiteX25" fmla="*/ 27709 w 153939"/>
                    <a:gd name="connsiteY25" fmla="*/ 375612 h 447242"/>
                    <a:gd name="connsiteX26" fmla="*/ 36946 w 153939"/>
                    <a:gd name="connsiteY26" fmla="*/ 394084 h 447242"/>
                    <a:gd name="connsiteX27" fmla="*/ 43103 w 153939"/>
                    <a:gd name="connsiteY27" fmla="*/ 403321 h 447242"/>
                    <a:gd name="connsiteX28" fmla="*/ 46182 w 153939"/>
                    <a:gd name="connsiteY28" fmla="*/ 412557 h 447242"/>
                    <a:gd name="connsiteX29" fmla="*/ 52339 w 153939"/>
                    <a:gd name="connsiteY29" fmla="*/ 421794 h 447242"/>
                    <a:gd name="connsiteX30" fmla="*/ 61576 w 153939"/>
                    <a:gd name="connsiteY30" fmla="*/ 440266 h 447242"/>
                    <a:gd name="connsiteX31" fmla="*/ 98521 w 153939"/>
                    <a:gd name="connsiteY31" fmla="*/ 437188 h 44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3939" h="447242">
                      <a:moveTo>
                        <a:pt x="98521" y="437188"/>
                      </a:moveTo>
                      <a:cubicBezTo>
                        <a:pt x="107019" y="411696"/>
                        <a:pt x="101079" y="424114"/>
                        <a:pt x="116994" y="400242"/>
                      </a:cubicBezTo>
                      <a:lnTo>
                        <a:pt x="123152" y="391006"/>
                      </a:lnTo>
                      <a:cubicBezTo>
                        <a:pt x="125204" y="362271"/>
                        <a:pt x="126128" y="333432"/>
                        <a:pt x="129309" y="304800"/>
                      </a:cubicBezTo>
                      <a:cubicBezTo>
                        <a:pt x="130244" y="296389"/>
                        <a:pt x="133807" y="288468"/>
                        <a:pt x="135467" y="280169"/>
                      </a:cubicBezTo>
                      <a:cubicBezTo>
                        <a:pt x="139446" y="260275"/>
                        <a:pt x="136206" y="269456"/>
                        <a:pt x="144703" y="252460"/>
                      </a:cubicBezTo>
                      <a:cubicBezTo>
                        <a:pt x="145729" y="241171"/>
                        <a:pt x="146179" y="229815"/>
                        <a:pt x="147782" y="218594"/>
                      </a:cubicBezTo>
                      <a:cubicBezTo>
                        <a:pt x="148241" y="215381"/>
                        <a:pt x="150074" y="212506"/>
                        <a:pt x="150861" y="209357"/>
                      </a:cubicBezTo>
                      <a:cubicBezTo>
                        <a:pt x="152130" y="204280"/>
                        <a:pt x="152913" y="199094"/>
                        <a:pt x="153939" y="193963"/>
                      </a:cubicBezTo>
                      <a:cubicBezTo>
                        <a:pt x="152913" y="134440"/>
                        <a:pt x="155646" y="74733"/>
                        <a:pt x="150861" y="15394"/>
                      </a:cubicBezTo>
                      <a:cubicBezTo>
                        <a:pt x="150394" y="9607"/>
                        <a:pt x="143905" y="5311"/>
                        <a:pt x="138546" y="3078"/>
                      </a:cubicBezTo>
                      <a:cubicBezTo>
                        <a:pt x="130908" y="-104"/>
                        <a:pt x="122125" y="1026"/>
                        <a:pt x="113915" y="0"/>
                      </a:cubicBezTo>
                      <a:cubicBezTo>
                        <a:pt x="96469" y="1026"/>
                        <a:pt x="78981" y="1496"/>
                        <a:pt x="61576" y="3078"/>
                      </a:cubicBezTo>
                      <a:cubicBezTo>
                        <a:pt x="56365" y="3552"/>
                        <a:pt x="51082" y="4319"/>
                        <a:pt x="46182" y="6157"/>
                      </a:cubicBezTo>
                      <a:cubicBezTo>
                        <a:pt x="39326" y="8728"/>
                        <a:pt x="32499" y="16762"/>
                        <a:pt x="27709" y="21551"/>
                      </a:cubicBezTo>
                      <a:cubicBezTo>
                        <a:pt x="26683" y="24630"/>
                        <a:pt x="26081" y="27885"/>
                        <a:pt x="24630" y="30788"/>
                      </a:cubicBezTo>
                      <a:cubicBezTo>
                        <a:pt x="12692" y="54664"/>
                        <a:pt x="23134" y="26041"/>
                        <a:pt x="15394" y="49260"/>
                      </a:cubicBezTo>
                      <a:cubicBezTo>
                        <a:pt x="14368" y="56444"/>
                        <a:pt x="13274" y="63619"/>
                        <a:pt x="12315" y="70812"/>
                      </a:cubicBezTo>
                      <a:cubicBezTo>
                        <a:pt x="11221" y="79013"/>
                        <a:pt x="10716" y="87302"/>
                        <a:pt x="9236" y="95442"/>
                      </a:cubicBezTo>
                      <a:cubicBezTo>
                        <a:pt x="8656" y="98635"/>
                        <a:pt x="6888" y="101516"/>
                        <a:pt x="6158" y="104678"/>
                      </a:cubicBezTo>
                      <a:cubicBezTo>
                        <a:pt x="3805" y="114876"/>
                        <a:pt x="2053" y="125203"/>
                        <a:pt x="0" y="135466"/>
                      </a:cubicBezTo>
                      <a:cubicBezTo>
                        <a:pt x="1026" y="177543"/>
                        <a:pt x="1210" y="219649"/>
                        <a:pt x="3079" y="261697"/>
                      </a:cubicBezTo>
                      <a:cubicBezTo>
                        <a:pt x="3332" y="267390"/>
                        <a:pt x="7591" y="277491"/>
                        <a:pt x="9236" y="283248"/>
                      </a:cubicBezTo>
                      <a:cubicBezTo>
                        <a:pt x="10398" y="287317"/>
                        <a:pt x="11153" y="291494"/>
                        <a:pt x="12315" y="295563"/>
                      </a:cubicBezTo>
                      <a:cubicBezTo>
                        <a:pt x="16200" y="309160"/>
                        <a:pt x="16126" y="302591"/>
                        <a:pt x="18473" y="320194"/>
                      </a:cubicBezTo>
                      <a:cubicBezTo>
                        <a:pt x="19630" y="328871"/>
                        <a:pt x="21319" y="366028"/>
                        <a:pt x="27709" y="375612"/>
                      </a:cubicBezTo>
                      <a:cubicBezTo>
                        <a:pt x="45348" y="402067"/>
                        <a:pt x="24207" y="368604"/>
                        <a:pt x="36946" y="394084"/>
                      </a:cubicBezTo>
                      <a:cubicBezTo>
                        <a:pt x="38601" y="397394"/>
                        <a:pt x="41448" y="400011"/>
                        <a:pt x="43103" y="403321"/>
                      </a:cubicBezTo>
                      <a:cubicBezTo>
                        <a:pt x="44554" y="406224"/>
                        <a:pt x="44731" y="409654"/>
                        <a:pt x="46182" y="412557"/>
                      </a:cubicBezTo>
                      <a:cubicBezTo>
                        <a:pt x="47837" y="415867"/>
                        <a:pt x="50684" y="418484"/>
                        <a:pt x="52339" y="421794"/>
                      </a:cubicBezTo>
                      <a:cubicBezTo>
                        <a:pt x="65078" y="447274"/>
                        <a:pt x="43937" y="413811"/>
                        <a:pt x="61576" y="440266"/>
                      </a:cubicBezTo>
                      <a:cubicBezTo>
                        <a:pt x="64979" y="450476"/>
                        <a:pt x="61409" y="449503"/>
                        <a:pt x="98521" y="43718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1" name="Freeform: Shape 190">
                  <a:extLst>
                    <a:ext uri="{FF2B5EF4-FFF2-40B4-BE49-F238E27FC236}">
                      <a16:creationId xmlns:a16="http://schemas.microsoft.com/office/drawing/2014/main" id="{E1684263-E23C-4E96-831F-977B1335D36D}"/>
                    </a:ext>
                  </a:extLst>
                </p:cNvPr>
                <p:cNvSpPr/>
                <p:nvPr/>
              </p:nvSpPr>
              <p:spPr>
                <a:xfrm>
                  <a:off x="5066315" y="3151433"/>
                  <a:ext cx="100735" cy="152869"/>
                </a:xfrm>
                <a:custGeom>
                  <a:avLst/>
                  <a:gdLst>
                    <a:gd name="connsiteX0" fmla="*/ 243224 w 244185"/>
                    <a:gd name="connsiteY0" fmla="*/ 397164 h 402624"/>
                    <a:gd name="connsiteX1" fmla="*/ 240146 w 244185"/>
                    <a:gd name="connsiteY1" fmla="*/ 381770 h 402624"/>
                    <a:gd name="connsiteX2" fmla="*/ 237067 w 244185"/>
                    <a:gd name="connsiteY2" fmla="*/ 363297 h 402624"/>
                    <a:gd name="connsiteX3" fmla="*/ 224752 w 244185"/>
                    <a:gd name="connsiteY3" fmla="*/ 329430 h 402624"/>
                    <a:gd name="connsiteX4" fmla="*/ 221673 w 244185"/>
                    <a:gd name="connsiteY4" fmla="*/ 320194 h 402624"/>
                    <a:gd name="connsiteX5" fmla="*/ 218594 w 244185"/>
                    <a:gd name="connsiteY5" fmla="*/ 301721 h 402624"/>
                    <a:gd name="connsiteX6" fmla="*/ 215515 w 244185"/>
                    <a:gd name="connsiteY6" fmla="*/ 289406 h 402624"/>
                    <a:gd name="connsiteX7" fmla="*/ 212437 w 244185"/>
                    <a:gd name="connsiteY7" fmla="*/ 274012 h 402624"/>
                    <a:gd name="connsiteX8" fmla="*/ 212437 w 244185"/>
                    <a:gd name="connsiteY8" fmla="*/ 193964 h 402624"/>
                    <a:gd name="connsiteX9" fmla="*/ 224752 w 244185"/>
                    <a:gd name="connsiteY9" fmla="*/ 157018 h 402624"/>
                    <a:gd name="connsiteX10" fmla="*/ 221673 w 244185"/>
                    <a:gd name="connsiteY10" fmla="*/ 83127 h 402624"/>
                    <a:gd name="connsiteX11" fmla="*/ 218594 w 244185"/>
                    <a:gd name="connsiteY11" fmla="*/ 67733 h 402624"/>
                    <a:gd name="connsiteX12" fmla="*/ 203200 w 244185"/>
                    <a:gd name="connsiteY12" fmla="*/ 40024 h 402624"/>
                    <a:gd name="connsiteX13" fmla="*/ 193964 w 244185"/>
                    <a:gd name="connsiteY13" fmla="*/ 30788 h 402624"/>
                    <a:gd name="connsiteX14" fmla="*/ 169334 w 244185"/>
                    <a:gd name="connsiteY14" fmla="*/ 12315 h 402624"/>
                    <a:gd name="connsiteX15" fmla="*/ 157018 w 244185"/>
                    <a:gd name="connsiteY15" fmla="*/ 9237 h 402624"/>
                    <a:gd name="connsiteX16" fmla="*/ 138546 w 244185"/>
                    <a:gd name="connsiteY16" fmla="*/ 3079 h 402624"/>
                    <a:gd name="connsiteX17" fmla="*/ 120073 w 244185"/>
                    <a:gd name="connsiteY17" fmla="*/ 0 h 402624"/>
                    <a:gd name="connsiteX18" fmla="*/ 61576 w 244185"/>
                    <a:gd name="connsiteY18" fmla="*/ 3079 h 402624"/>
                    <a:gd name="connsiteX19" fmla="*/ 43103 w 244185"/>
                    <a:gd name="connsiteY19" fmla="*/ 21552 h 402624"/>
                    <a:gd name="connsiteX20" fmla="*/ 15394 w 244185"/>
                    <a:gd name="connsiteY20" fmla="*/ 46182 h 402624"/>
                    <a:gd name="connsiteX21" fmla="*/ 0 w 244185"/>
                    <a:gd name="connsiteY21" fmla="*/ 64655 h 402624"/>
                    <a:gd name="connsiteX22" fmla="*/ 3079 w 244185"/>
                    <a:gd name="connsiteY22" fmla="*/ 83127 h 402624"/>
                    <a:gd name="connsiteX23" fmla="*/ 12315 w 244185"/>
                    <a:gd name="connsiteY23" fmla="*/ 89285 h 402624"/>
                    <a:gd name="connsiteX24" fmla="*/ 21552 w 244185"/>
                    <a:gd name="connsiteY24" fmla="*/ 98521 h 402624"/>
                    <a:gd name="connsiteX25" fmla="*/ 40024 w 244185"/>
                    <a:gd name="connsiteY25" fmla="*/ 126230 h 402624"/>
                    <a:gd name="connsiteX26" fmla="*/ 46182 w 244185"/>
                    <a:gd name="connsiteY26" fmla="*/ 135467 h 402624"/>
                    <a:gd name="connsiteX27" fmla="*/ 58497 w 244185"/>
                    <a:gd name="connsiteY27" fmla="*/ 141624 h 402624"/>
                    <a:gd name="connsiteX28" fmla="*/ 67734 w 244185"/>
                    <a:gd name="connsiteY28" fmla="*/ 150861 h 402624"/>
                    <a:gd name="connsiteX29" fmla="*/ 76970 w 244185"/>
                    <a:gd name="connsiteY29" fmla="*/ 157018 h 402624"/>
                    <a:gd name="connsiteX30" fmla="*/ 83128 w 244185"/>
                    <a:gd name="connsiteY30" fmla="*/ 166255 h 402624"/>
                    <a:gd name="connsiteX31" fmla="*/ 92364 w 244185"/>
                    <a:gd name="connsiteY31" fmla="*/ 175491 h 402624"/>
                    <a:gd name="connsiteX32" fmla="*/ 98521 w 244185"/>
                    <a:gd name="connsiteY32" fmla="*/ 184727 h 402624"/>
                    <a:gd name="connsiteX33" fmla="*/ 107758 w 244185"/>
                    <a:gd name="connsiteY33" fmla="*/ 193964 h 402624"/>
                    <a:gd name="connsiteX34" fmla="*/ 120073 w 244185"/>
                    <a:gd name="connsiteY34" fmla="*/ 212437 h 402624"/>
                    <a:gd name="connsiteX35" fmla="*/ 126231 w 244185"/>
                    <a:gd name="connsiteY35" fmla="*/ 221673 h 402624"/>
                    <a:gd name="connsiteX36" fmla="*/ 138546 w 244185"/>
                    <a:gd name="connsiteY36" fmla="*/ 233988 h 402624"/>
                    <a:gd name="connsiteX37" fmla="*/ 150861 w 244185"/>
                    <a:gd name="connsiteY37" fmla="*/ 252461 h 402624"/>
                    <a:gd name="connsiteX38" fmla="*/ 166255 w 244185"/>
                    <a:gd name="connsiteY38" fmla="*/ 280170 h 402624"/>
                    <a:gd name="connsiteX39" fmla="*/ 172412 w 244185"/>
                    <a:gd name="connsiteY39" fmla="*/ 298643 h 402624"/>
                    <a:gd name="connsiteX40" fmla="*/ 178570 w 244185"/>
                    <a:gd name="connsiteY40" fmla="*/ 317115 h 402624"/>
                    <a:gd name="connsiteX41" fmla="*/ 181649 w 244185"/>
                    <a:gd name="connsiteY41" fmla="*/ 326352 h 402624"/>
                    <a:gd name="connsiteX42" fmla="*/ 187806 w 244185"/>
                    <a:gd name="connsiteY42" fmla="*/ 335588 h 402624"/>
                    <a:gd name="connsiteX43" fmla="*/ 190885 w 244185"/>
                    <a:gd name="connsiteY43" fmla="*/ 344824 h 402624"/>
                    <a:gd name="connsiteX44" fmla="*/ 200121 w 244185"/>
                    <a:gd name="connsiteY44" fmla="*/ 357140 h 402624"/>
                    <a:gd name="connsiteX45" fmla="*/ 212437 w 244185"/>
                    <a:gd name="connsiteY45" fmla="*/ 372533 h 402624"/>
                    <a:gd name="connsiteX46" fmla="*/ 215515 w 244185"/>
                    <a:gd name="connsiteY46" fmla="*/ 384849 h 402624"/>
                    <a:gd name="connsiteX47" fmla="*/ 221673 w 244185"/>
                    <a:gd name="connsiteY47" fmla="*/ 394085 h 402624"/>
                    <a:gd name="connsiteX48" fmla="*/ 243224 w 244185"/>
                    <a:gd name="connsiteY48" fmla="*/ 397164 h 40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4185" h="402624">
                      <a:moveTo>
                        <a:pt x="243224" y="397164"/>
                      </a:moveTo>
                      <a:cubicBezTo>
                        <a:pt x="246303" y="395112"/>
                        <a:pt x="241082" y="386919"/>
                        <a:pt x="240146" y="381770"/>
                      </a:cubicBezTo>
                      <a:cubicBezTo>
                        <a:pt x="239029" y="375628"/>
                        <a:pt x="238581" y="369353"/>
                        <a:pt x="237067" y="363297"/>
                      </a:cubicBezTo>
                      <a:cubicBezTo>
                        <a:pt x="233835" y="350369"/>
                        <a:pt x="229340" y="341665"/>
                        <a:pt x="224752" y="329430"/>
                      </a:cubicBezTo>
                      <a:cubicBezTo>
                        <a:pt x="223613" y="326391"/>
                        <a:pt x="222699" y="323273"/>
                        <a:pt x="221673" y="320194"/>
                      </a:cubicBezTo>
                      <a:cubicBezTo>
                        <a:pt x="220647" y="314036"/>
                        <a:pt x="219818" y="307842"/>
                        <a:pt x="218594" y="301721"/>
                      </a:cubicBezTo>
                      <a:cubicBezTo>
                        <a:pt x="217764" y="297572"/>
                        <a:pt x="216433" y="293537"/>
                        <a:pt x="215515" y="289406"/>
                      </a:cubicBezTo>
                      <a:cubicBezTo>
                        <a:pt x="214380" y="284298"/>
                        <a:pt x="213463" y="279143"/>
                        <a:pt x="212437" y="274012"/>
                      </a:cubicBezTo>
                      <a:cubicBezTo>
                        <a:pt x="209609" y="242912"/>
                        <a:pt x="206360" y="226778"/>
                        <a:pt x="212437" y="193964"/>
                      </a:cubicBezTo>
                      <a:cubicBezTo>
                        <a:pt x="214801" y="181200"/>
                        <a:pt x="220647" y="169333"/>
                        <a:pt x="224752" y="157018"/>
                      </a:cubicBezTo>
                      <a:cubicBezTo>
                        <a:pt x="223726" y="132388"/>
                        <a:pt x="223369" y="107720"/>
                        <a:pt x="221673" y="83127"/>
                      </a:cubicBezTo>
                      <a:cubicBezTo>
                        <a:pt x="221313" y="77906"/>
                        <a:pt x="219863" y="72810"/>
                        <a:pt x="218594" y="67733"/>
                      </a:cubicBezTo>
                      <a:cubicBezTo>
                        <a:pt x="216013" y="57410"/>
                        <a:pt x="210842" y="47666"/>
                        <a:pt x="203200" y="40024"/>
                      </a:cubicBezTo>
                      <a:cubicBezTo>
                        <a:pt x="200121" y="36945"/>
                        <a:pt x="197334" y="33545"/>
                        <a:pt x="193964" y="30788"/>
                      </a:cubicBezTo>
                      <a:cubicBezTo>
                        <a:pt x="186021" y="24289"/>
                        <a:pt x="179290" y="14803"/>
                        <a:pt x="169334" y="12315"/>
                      </a:cubicBezTo>
                      <a:cubicBezTo>
                        <a:pt x="165229" y="11289"/>
                        <a:pt x="161071" y="10453"/>
                        <a:pt x="157018" y="9237"/>
                      </a:cubicBezTo>
                      <a:cubicBezTo>
                        <a:pt x="150801" y="7372"/>
                        <a:pt x="144948" y="4146"/>
                        <a:pt x="138546" y="3079"/>
                      </a:cubicBezTo>
                      <a:lnTo>
                        <a:pt x="120073" y="0"/>
                      </a:lnTo>
                      <a:lnTo>
                        <a:pt x="61576" y="3079"/>
                      </a:lnTo>
                      <a:cubicBezTo>
                        <a:pt x="53190" y="5427"/>
                        <a:pt x="50349" y="16722"/>
                        <a:pt x="43103" y="21552"/>
                      </a:cubicBezTo>
                      <a:cubicBezTo>
                        <a:pt x="26621" y="32539"/>
                        <a:pt x="36483" y="25093"/>
                        <a:pt x="15394" y="46182"/>
                      </a:cubicBezTo>
                      <a:cubicBezTo>
                        <a:pt x="3541" y="58035"/>
                        <a:pt x="8573" y="51795"/>
                        <a:pt x="0" y="64655"/>
                      </a:cubicBezTo>
                      <a:cubicBezTo>
                        <a:pt x="1026" y="70812"/>
                        <a:pt x="287" y="77544"/>
                        <a:pt x="3079" y="83127"/>
                      </a:cubicBezTo>
                      <a:cubicBezTo>
                        <a:pt x="4734" y="86437"/>
                        <a:pt x="9472" y="86916"/>
                        <a:pt x="12315" y="89285"/>
                      </a:cubicBezTo>
                      <a:cubicBezTo>
                        <a:pt x="15660" y="92072"/>
                        <a:pt x="18879" y="95084"/>
                        <a:pt x="21552" y="98521"/>
                      </a:cubicBezTo>
                      <a:cubicBezTo>
                        <a:pt x="21556" y="98526"/>
                        <a:pt x="36943" y="121609"/>
                        <a:pt x="40024" y="126230"/>
                      </a:cubicBezTo>
                      <a:cubicBezTo>
                        <a:pt x="42077" y="129309"/>
                        <a:pt x="42872" y="133812"/>
                        <a:pt x="46182" y="135467"/>
                      </a:cubicBezTo>
                      <a:lnTo>
                        <a:pt x="58497" y="141624"/>
                      </a:lnTo>
                      <a:cubicBezTo>
                        <a:pt x="61576" y="144703"/>
                        <a:pt x="64389" y="148073"/>
                        <a:pt x="67734" y="150861"/>
                      </a:cubicBezTo>
                      <a:cubicBezTo>
                        <a:pt x="70576" y="153230"/>
                        <a:pt x="74354" y="154402"/>
                        <a:pt x="76970" y="157018"/>
                      </a:cubicBezTo>
                      <a:cubicBezTo>
                        <a:pt x="79587" y="159635"/>
                        <a:pt x="80759" y="163412"/>
                        <a:pt x="83128" y="166255"/>
                      </a:cubicBezTo>
                      <a:cubicBezTo>
                        <a:pt x="85915" y="169600"/>
                        <a:pt x="89577" y="172146"/>
                        <a:pt x="92364" y="175491"/>
                      </a:cubicBezTo>
                      <a:cubicBezTo>
                        <a:pt x="94733" y="178333"/>
                        <a:pt x="96152" y="181885"/>
                        <a:pt x="98521" y="184727"/>
                      </a:cubicBezTo>
                      <a:cubicBezTo>
                        <a:pt x="101309" y="188072"/>
                        <a:pt x="105085" y="190527"/>
                        <a:pt x="107758" y="193964"/>
                      </a:cubicBezTo>
                      <a:cubicBezTo>
                        <a:pt x="112301" y="199806"/>
                        <a:pt x="115968" y="206279"/>
                        <a:pt x="120073" y="212437"/>
                      </a:cubicBezTo>
                      <a:cubicBezTo>
                        <a:pt x="122126" y="215516"/>
                        <a:pt x="123615" y="219057"/>
                        <a:pt x="126231" y="221673"/>
                      </a:cubicBezTo>
                      <a:lnTo>
                        <a:pt x="138546" y="233988"/>
                      </a:lnTo>
                      <a:cubicBezTo>
                        <a:pt x="144719" y="252511"/>
                        <a:pt x="137024" y="234011"/>
                        <a:pt x="150861" y="252461"/>
                      </a:cubicBezTo>
                      <a:cubicBezTo>
                        <a:pt x="154206" y="256921"/>
                        <a:pt x="163750" y="273907"/>
                        <a:pt x="166255" y="280170"/>
                      </a:cubicBezTo>
                      <a:cubicBezTo>
                        <a:pt x="168666" y="286196"/>
                        <a:pt x="170360" y="292485"/>
                        <a:pt x="172412" y="298643"/>
                      </a:cubicBezTo>
                      <a:lnTo>
                        <a:pt x="178570" y="317115"/>
                      </a:lnTo>
                      <a:cubicBezTo>
                        <a:pt x="179596" y="320194"/>
                        <a:pt x="179849" y="323651"/>
                        <a:pt x="181649" y="326352"/>
                      </a:cubicBezTo>
                      <a:cubicBezTo>
                        <a:pt x="183701" y="329431"/>
                        <a:pt x="186151" y="332279"/>
                        <a:pt x="187806" y="335588"/>
                      </a:cubicBezTo>
                      <a:cubicBezTo>
                        <a:pt x="189257" y="338491"/>
                        <a:pt x="189275" y="342006"/>
                        <a:pt x="190885" y="344824"/>
                      </a:cubicBezTo>
                      <a:cubicBezTo>
                        <a:pt x="193431" y="349279"/>
                        <a:pt x="197042" y="353035"/>
                        <a:pt x="200121" y="357140"/>
                      </a:cubicBezTo>
                      <a:cubicBezTo>
                        <a:pt x="210189" y="387341"/>
                        <a:pt x="193865" y="344674"/>
                        <a:pt x="212437" y="372533"/>
                      </a:cubicBezTo>
                      <a:cubicBezTo>
                        <a:pt x="214784" y="376054"/>
                        <a:pt x="213848" y="380960"/>
                        <a:pt x="215515" y="384849"/>
                      </a:cubicBezTo>
                      <a:cubicBezTo>
                        <a:pt x="216973" y="388250"/>
                        <a:pt x="219837" y="390872"/>
                        <a:pt x="221673" y="394085"/>
                      </a:cubicBezTo>
                      <a:cubicBezTo>
                        <a:pt x="230751" y="409969"/>
                        <a:pt x="240145" y="399216"/>
                        <a:pt x="243224" y="39716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2" name="Freeform: Shape 191">
                  <a:extLst>
                    <a:ext uri="{FF2B5EF4-FFF2-40B4-BE49-F238E27FC236}">
                      <a16:creationId xmlns:a16="http://schemas.microsoft.com/office/drawing/2014/main" id="{24A66D45-D35C-4958-A4F3-4B67AD7DE5EB}"/>
                    </a:ext>
                  </a:extLst>
                </p:cNvPr>
                <p:cNvSpPr/>
                <p:nvPr/>
              </p:nvSpPr>
              <p:spPr>
                <a:xfrm>
                  <a:off x="5001536" y="3195853"/>
                  <a:ext cx="125936" cy="115905"/>
                </a:xfrm>
                <a:custGeom>
                  <a:avLst/>
                  <a:gdLst>
                    <a:gd name="connsiteX0" fmla="*/ 304811 w 305273"/>
                    <a:gd name="connsiteY0" fmla="*/ 304800 h 305270"/>
                    <a:gd name="connsiteX1" fmla="*/ 295575 w 305273"/>
                    <a:gd name="connsiteY1" fmla="*/ 280170 h 305270"/>
                    <a:gd name="connsiteX2" fmla="*/ 292496 w 305273"/>
                    <a:gd name="connsiteY2" fmla="*/ 270933 h 305270"/>
                    <a:gd name="connsiteX3" fmla="*/ 286338 w 305273"/>
                    <a:gd name="connsiteY3" fmla="*/ 261697 h 305270"/>
                    <a:gd name="connsiteX4" fmla="*/ 280181 w 305273"/>
                    <a:gd name="connsiteY4" fmla="*/ 237067 h 305270"/>
                    <a:gd name="connsiteX5" fmla="*/ 274023 w 305273"/>
                    <a:gd name="connsiteY5" fmla="*/ 224752 h 305270"/>
                    <a:gd name="connsiteX6" fmla="*/ 264787 w 305273"/>
                    <a:gd name="connsiteY6" fmla="*/ 203200 h 305270"/>
                    <a:gd name="connsiteX7" fmla="*/ 252472 w 305273"/>
                    <a:gd name="connsiteY7" fmla="*/ 197043 h 305270"/>
                    <a:gd name="connsiteX8" fmla="*/ 243235 w 305273"/>
                    <a:gd name="connsiteY8" fmla="*/ 190885 h 305270"/>
                    <a:gd name="connsiteX9" fmla="*/ 237078 w 305273"/>
                    <a:gd name="connsiteY9" fmla="*/ 181649 h 305270"/>
                    <a:gd name="connsiteX10" fmla="*/ 227841 w 305273"/>
                    <a:gd name="connsiteY10" fmla="*/ 172412 h 305270"/>
                    <a:gd name="connsiteX11" fmla="*/ 224763 w 305273"/>
                    <a:gd name="connsiteY11" fmla="*/ 163176 h 305270"/>
                    <a:gd name="connsiteX12" fmla="*/ 212447 w 305273"/>
                    <a:gd name="connsiteY12" fmla="*/ 144703 h 305270"/>
                    <a:gd name="connsiteX13" fmla="*/ 206290 w 305273"/>
                    <a:gd name="connsiteY13" fmla="*/ 135467 h 305270"/>
                    <a:gd name="connsiteX14" fmla="*/ 203211 w 305273"/>
                    <a:gd name="connsiteY14" fmla="*/ 126230 h 305270"/>
                    <a:gd name="connsiteX15" fmla="*/ 193975 w 305273"/>
                    <a:gd name="connsiteY15" fmla="*/ 120073 h 305270"/>
                    <a:gd name="connsiteX16" fmla="*/ 175502 w 305273"/>
                    <a:gd name="connsiteY16" fmla="*/ 104679 h 305270"/>
                    <a:gd name="connsiteX17" fmla="*/ 169344 w 305273"/>
                    <a:gd name="connsiteY17" fmla="*/ 95443 h 305270"/>
                    <a:gd name="connsiteX18" fmla="*/ 157029 w 305273"/>
                    <a:gd name="connsiteY18" fmla="*/ 86206 h 305270"/>
                    <a:gd name="connsiteX19" fmla="*/ 150872 w 305273"/>
                    <a:gd name="connsiteY19" fmla="*/ 67733 h 305270"/>
                    <a:gd name="connsiteX20" fmla="*/ 132399 w 305273"/>
                    <a:gd name="connsiteY20" fmla="*/ 36946 h 305270"/>
                    <a:gd name="connsiteX21" fmla="*/ 129320 w 305273"/>
                    <a:gd name="connsiteY21" fmla="*/ 27709 h 305270"/>
                    <a:gd name="connsiteX22" fmla="*/ 126241 w 305273"/>
                    <a:gd name="connsiteY22" fmla="*/ 9236 h 305270"/>
                    <a:gd name="connsiteX23" fmla="*/ 95453 w 305273"/>
                    <a:gd name="connsiteY23" fmla="*/ 3079 h 305270"/>
                    <a:gd name="connsiteX24" fmla="*/ 86217 w 305273"/>
                    <a:gd name="connsiteY24" fmla="*/ 0 h 305270"/>
                    <a:gd name="connsiteX25" fmla="*/ 76981 w 305273"/>
                    <a:gd name="connsiteY25" fmla="*/ 3079 h 305270"/>
                    <a:gd name="connsiteX26" fmla="*/ 58508 w 305273"/>
                    <a:gd name="connsiteY26" fmla="*/ 15394 h 305270"/>
                    <a:gd name="connsiteX27" fmla="*/ 46193 w 305273"/>
                    <a:gd name="connsiteY27" fmla="*/ 33867 h 305270"/>
                    <a:gd name="connsiteX28" fmla="*/ 27720 w 305273"/>
                    <a:gd name="connsiteY28" fmla="*/ 52339 h 305270"/>
                    <a:gd name="connsiteX29" fmla="*/ 18484 w 305273"/>
                    <a:gd name="connsiteY29" fmla="*/ 61576 h 305270"/>
                    <a:gd name="connsiteX30" fmla="*/ 6169 w 305273"/>
                    <a:gd name="connsiteY30" fmla="*/ 80049 h 305270"/>
                    <a:gd name="connsiteX31" fmla="*/ 3090 w 305273"/>
                    <a:gd name="connsiteY31" fmla="*/ 95443 h 305270"/>
                    <a:gd name="connsiteX32" fmla="*/ 11 w 305273"/>
                    <a:gd name="connsiteY32" fmla="*/ 107758 h 305270"/>
                    <a:gd name="connsiteX33" fmla="*/ 3090 w 305273"/>
                    <a:gd name="connsiteY33" fmla="*/ 147782 h 305270"/>
                    <a:gd name="connsiteX34" fmla="*/ 12326 w 305273"/>
                    <a:gd name="connsiteY34" fmla="*/ 153939 h 305270"/>
                    <a:gd name="connsiteX35" fmla="*/ 86217 w 305273"/>
                    <a:gd name="connsiteY35" fmla="*/ 169333 h 305270"/>
                    <a:gd name="connsiteX36" fmla="*/ 98532 w 305273"/>
                    <a:gd name="connsiteY36" fmla="*/ 172412 h 305270"/>
                    <a:gd name="connsiteX37" fmla="*/ 107769 w 305273"/>
                    <a:gd name="connsiteY37" fmla="*/ 175491 h 305270"/>
                    <a:gd name="connsiteX38" fmla="*/ 126241 w 305273"/>
                    <a:gd name="connsiteY38" fmla="*/ 178570 h 305270"/>
                    <a:gd name="connsiteX39" fmla="*/ 166266 w 305273"/>
                    <a:gd name="connsiteY39" fmla="*/ 184727 h 305270"/>
                    <a:gd name="connsiteX40" fmla="*/ 184738 w 305273"/>
                    <a:gd name="connsiteY40" fmla="*/ 193964 h 305270"/>
                    <a:gd name="connsiteX41" fmla="*/ 193975 w 305273"/>
                    <a:gd name="connsiteY41" fmla="*/ 197043 h 305270"/>
                    <a:gd name="connsiteX42" fmla="*/ 212447 w 305273"/>
                    <a:gd name="connsiteY42" fmla="*/ 212436 h 305270"/>
                    <a:gd name="connsiteX43" fmla="*/ 227841 w 305273"/>
                    <a:gd name="connsiteY43" fmla="*/ 240146 h 305270"/>
                    <a:gd name="connsiteX44" fmla="*/ 233999 w 305273"/>
                    <a:gd name="connsiteY44" fmla="*/ 249382 h 305270"/>
                    <a:gd name="connsiteX45" fmla="*/ 261708 w 305273"/>
                    <a:gd name="connsiteY45" fmla="*/ 280170 h 305270"/>
                    <a:gd name="connsiteX46" fmla="*/ 274023 w 305273"/>
                    <a:gd name="connsiteY46" fmla="*/ 286327 h 305270"/>
                    <a:gd name="connsiteX47" fmla="*/ 280181 w 305273"/>
                    <a:gd name="connsiteY47" fmla="*/ 295564 h 305270"/>
                    <a:gd name="connsiteX48" fmla="*/ 304811 w 305273"/>
                    <a:gd name="connsiteY48" fmla="*/ 304800 h 30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05273" h="305270">
                      <a:moveTo>
                        <a:pt x="304811" y="304800"/>
                      </a:moveTo>
                      <a:cubicBezTo>
                        <a:pt x="307377" y="302234"/>
                        <a:pt x="298571" y="288410"/>
                        <a:pt x="295575" y="280170"/>
                      </a:cubicBezTo>
                      <a:cubicBezTo>
                        <a:pt x="294466" y="277120"/>
                        <a:pt x="293948" y="273836"/>
                        <a:pt x="292496" y="270933"/>
                      </a:cubicBezTo>
                      <a:cubicBezTo>
                        <a:pt x="290841" y="267623"/>
                        <a:pt x="288391" y="264776"/>
                        <a:pt x="286338" y="261697"/>
                      </a:cubicBezTo>
                      <a:cubicBezTo>
                        <a:pt x="284531" y="252658"/>
                        <a:pt x="283732" y="245353"/>
                        <a:pt x="280181" y="237067"/>
                      </a:cubicBezTo>
                      <a:cubicBezTo>
                        <a:pt x="278373" y="232849"/>
                        <a:pt x="276076" y="228857"/>
                        <a:pt x="274023" y="224752"/>
                      </a:cubicBezTo>
                      <a:cubicBezTo>
                        <a:pt x="272095" y="217038"/>
                        <a:pt x="271501" y="208795"/>
                        <a:pt x="264787" y="203200"/>
                      </a:cubicBezTo>
                      <a:cubicBezTo>
                        <a:pt x="261261" y="200262"/>
                        <a:pt x="256457" y="199320"/>
                        <a:pt x="252472" y="197043"/>
                      </a:cubicBezTo>
                      <a:cubicBezTo>
                        <a:pt x="249259" y="195207"/>
                        <a:pt x="246314" y="192938"/>
                        <a:pt x="243235" y="190885"/>
                      </a:cubicBezTo>
                      <a:cubicBezTo>
                        <a:pt x="241183" y="187806"/>
                        <a:pt x="239447" y="184491"/>
                        <a:pt x="237078" y="181649"/>
                      </a:cubicBezTo>
                      <a:cubicBezTo>
                        <a:pt x="234290" y="178304"/>
                        <a:pt x="230256" y="176035"/>
                        <a:pt x="227841" y="172412"/>
                      </a:cubicBezTo>
                      <a:cubicBezTo>
                        <a:pt x="226041" y="169712"/>
                        <a:pt x="226339" y="166013"/>
                        <a:pt x="224763" y="163176"/>
                      </a:cubicBezTo>
                      <a:cubicBezTo>
                        <a:pt x="221169" y="156707"/>
                        <a:pt x="216552" y="150861"/>
                        <a:pt x="212447" y="144703"/>
                      </a:cubicBezTo>
                      <a:cubicBezTo>
                        <a:pt x="210395" y="141624"/>
                        <a:pt x="207460" y="138977"/>
                        <a:pt x="206290" y="135467"/>
                      </a:cubicBezTo>
                      <a:cubicBezTo>
                        <a:pt x="205264" y="132388"/>
                        <a:pt x="205238" y="128764"/>
                        <a:pt x="203211" y="126230"/>
                      </a:cubicBezTo>
                      <a:cubicBezTo>
                        <a:pt x="200900" y="123341"/>
                        <a:pt x="196817" y="122442"/>
                        <a:pt x="193975" y="120073"/>
                      </a:cubicBezTo>
                      <a:cubicBezTo>
                        <a:pt x="170270" y="100319"/>
                        <a:pt x="198432" y="119965"/>
                        <a:pt x="175502" y="104679"/>
                      </a:cubicBezTo>
                      <a:cubicBezTo>
                        <a:pt x="173449" y="101600"/>
                        <a:pt x="171960" y="98059"/>
                        <a:pt x="169344" y="95443"/>
                      </a:cubicBezTo>
                      <a:cubicBezTo>
                        <a:pt x="165716" y="91815"/>
                        <a:pt x="159875" y="90476"/>
                        <a:pt x="157029" y="86206"/>
                      </a:cubicBezTo>
                      <a:cubicBezTo>
                        <a:pt x="153429" y="80805"/>
                        <a:pt x="154472" y="73134"/>
                        <a:pt x="150872" y="67733"/>
                      </a:cubicBezTo>
                      <a:cubicBezTo>
                        <a:pt x="142119" y="54604"/>
                        <a:pt x="138079" y="50198"/>
                        <a:pt x="132399" y="36946"/>
                      </a:cubicBezTo>
                      <a:cubicBezTo>
                        <a:pt x="131120" y="33963"/>
                        <a:pt x="130024" y="30877"/>
                        <a:pt x="129320" y="27709"/>
                      </a:cubicBezTo>
                      <a:cubicBezTo>
                        <a:pt x="127966" y="21615"/>
                        <a:pt x="131290" y="12908"/>
                        <a:pt x="126241" y="9236"/>
                      </a:cubicBezTo>
                      <a:cubicBezTo>
                        <a:pt x="117777" y="3080"/>
                        <a:pt x="105651" y="5432"/>
                        <a:pt x="95453" y="3079"/>
                      </a:cubicBezTo>
                      <a:cubicBezTo>
                        <a:pt x="92291" y="2349"/>
                        <a:pt x="89296" y="1026"/>
                        <a:pt x="86217" y="0"/>
                      </a:cubicBezTo>
                      <a:cubicBezTo>
                        <a:pt x="83138" y="1026"/>
                        <a:pt x="79818" y="1503"/>
                        <a:pt x="76981" y="3079"/>
                      </a:cubicBezTo>
                      <a:cubicBezTo>
                        <a:pt x="70512" y="6673"/>
                        <a:pt x="58508" y="15394"/>
                        <a:pt x="58508" y="15394"/>
                      </a:cubicBezTo>
                      <a:cubicBezTo>
                        <a:pt x="54403" y="21552"/>
                        <a:pt x="51426" y="28634"/>
                        <a:pt x="46193" y="33867"/>
                      </a:cubicBezTo>
                      <a:lnTo>
                        <a:pt x="27720" y="52339"/>
                      </a:lnTo>
                      <a:cubicBezTo>
                        <a:pt x="24641" y="55418"/>
                        <a:pt x="20899" y="57953"/>
                        <a:pt x="18484" y="61576"/>
                      </a:cubicBezTo>
                      <a:lnTo>
                        <a:pt x="6169" y="80049"/>
                      </a:lnTo>
                      <a:cubicBezTo>
                        <a:pt x="5143" y="85180"/>
                        <a:pt x="4225" y="90335"/>
                        <a:pt x="3090" y="95443"/>
                      </a:cubicBezTo>
                      <a:cubicBezTo>
                        <a:pt x="2172" y="99574"/>
                        <a:pt x="11" y="103527"/>
                        <a:pt x="11" y="107758"/>
                      </a:cubicBezTo>
                      <a:cubicBezTo>
                        <a:pt x="11" y="121139"/>
                        <a:pt x="-358" y="134853"/>
                        <a:pt x="3090" y="147782"/>
                      </a:cubicBezTo>
                      <a:cubicBezTo>
                        <a:pt x="4043" y="151357"/>
                        <a:pt x="8798" y="152825"/>
                        <a:pt x="12326" y="153939"/>
                      </a:cubicBezTo>
                      <a:cubicBezTo>
                        <a:pt x="49866" y="165794"/>
                        <a:pt x="54445" y="165362"/>
                        <a:pt x="86217" y="169333"/>
                      </a:cubicBezTo>
                      <a:cubicBezTo>
                        <a:pt x="90322" y="170359"/>
                        <a:pt x="94463" y="171250"/>
                        <a:pt x="98532" y="172412"/>
                      </a:cubicBezTo>
                      <a:cubicBezTo>
                        <a:pt x="101653" y="173304"/>
                        <a:pt x="104601" y="174787"/>
                        <a:pt x="107769" y="175491"/>
                      </a:cubicBezTo>
                      <a:cubicBezTo>
                        <a:pt x="113863" y="176845"/>
                        <a:pt x="120120" y="177346"/>
                        <a:pt x="126241" y="178570"/>
                      </a:cubicBezTo>
                      <a:cubicBezTo>
                        <a:pt x="159563" y="185235"/>
                        <a:pt x="108019" y="178257"/>
                        <a:pt x="166266" y="184727"/>
                      </a:cubicBezTo>
                      <a:cubicBezTo>
                        <a:pt x="189484" y="192467"/>
                        <a:pt x="160862" y="182025"/>
                        <a:pt x="184738" y="193964"/>
                      </a:cubicBezTo>
                      <a:cubicBezTo>
                        <a:pt x="187641" y="195416"/>
                        <a:pt x="191072" y="195592"/>
                        <a:pt x="193975" y="197043"/>
                      </a:cubicBezTo>
                      <a:cubicBezTo>
                        <a:pt x="202548" y="201329"/>
                        <a:pt x="205638" y="205627"/>
                        <a:pt x="212447" y="212436"/>
                      </a:cubicBezTo>
                      <a:cubicBezTo>
                        <a:pt x="217866" y="228693"/>
                        <a:pt x="213726" y="218974"/>
                        <a:pt x="227841" y="240146"/>
                      </a:cubicBezTo>
                      <a:lnTo>
                        <a:pt x="233999" y="249382"/>
                      </a:lnTo>
                      <a:cubicBezTo>
                        <a:pt x="241391" y="260468"/>
                        <a:pt x="249628" y="274130"/>
                        <a:pt x="261708" y="280170"/>
                      </a:cubicBezTo>
                      <a:lnTo>
                        <a:pt x="274023" y="286327"/>
                      </a:lnTo>
                      <a:cubicBezTo>
                        <a:pt x="276076" y="289406"/>
                        <a:pt x="276703" y="294299"/>
                        <a:pt x="280181" y="295564"/>
                      </a:cubicBezTo>
                      <a:cubicBezTo>
                        <a:pt x="288915" y="298740"/>
                        <a:pt x="302245" y="307366"/>
                        <a:pt x="304811" y="30480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3" name="Freeform: Shape 192">
                  <a:extLst>
                    <a:ext uri="{FF2B5EF4-FFF2-40B4-BE49-F238E27FC236}">
                      <a16:creationId xmlns:a16="http://schemas.microsoft.com/office/drawing/2014/main" id="{C8EF27BB-332E-4CF3-BE50-0B3AD6C8E7FC}"/>
                    </a:ext>
                  </a:extLst>
                </p:cNvPr>
                <p:cNvSpPr/>
                <p:nvPr/>
              </p:nvSpPr>
              <p:spPr>
                <a:xfrm>
                  <a:off x="4949466" y="3280018"/>
                  <a:ext cx="164391" cy="75991"/>
                </a:xfrm>
                <a:custGeom>
                  <a:avLst/>
                  <a:gdLst>
                    <a:gd name="connsiteX0" fmla="*/ 354060 w 398490"/>
                    <a:gd name="connsiteY0" fmla="*/ 200121 h 200145"/>
                    <a:gd name="connsiteX1" fmla="*/ 372533 w 398490"/>
                    <a:gd name="connsiteY1" fmla="*/ 190885 h 200145"/>
                    <a:gd name="connsiteX2" fmla="*/ 394085 w 398490"/>
                    <a:gd name="connsiteY2" fmla="*/ 172412 h 200145"/>
                    <a:gd name="connsiteX3" fmla="*/ 394085 w 398490"/>
                    <a:gd name="connsiteY3" fmla="*/ 138545 h 200145"/>
                    <a:gd name="connsiteX4" fmla="*/ 381769 w 398490"/>
                    <a:gd name="connsiteY4" fmla="*/ 129309 h 200145"/>
                    <a:gd name="connsiteX5" fmla="*/ 366376 w 398490"/>
                    <a:gd name="connsiteY5" fmla="*/ 123151 h 200145"/>
                    <a:gd name="connsiteX6" fmla="*/ 354060 w 398490"/>
                    <a:gd name="connsiteY6" fmla="*/ 116994 h 200145"/>
                    <a:gd name="connsiteX7" fmla="*/ 338666 w 398490"/>
                    <a:gd name="connsiteY7" fmla="*/ 107757 h 200145"/>
                    <a:gd name="connsiteX8" fmla="*/ 326351 w 398490"/>
                    <a:gd name="connsiteY8" fmla="*/ 104679 h 200145"/>
                    <a:gd name="connsiteX9" fmla="*/ 267854 w 398490"/>
                    <a:gd name="connsiteY9" fmla="*/ 95442 h 200145"/>
                    <a:gd name="connsiteX10" fmla="*/ 264776 w 398490"/>
                    <a:gd name="connsiteY10" fmla="*/ 86206 h 200145"/>
                    <a:gd name="connsiteX11" fmla="*/ 261697 w 398490"/>
                    <a:gd name="connsiteY11" fmla="*/ 73891 h 200145"/>
                    <a:gd name="connsiteX12" fmla="*/ 246303 w 398490"/>
                    <a:gd name="connsiteY12" fmla="*/ 46182 h 200145"/>
                    <a:gd name="connsiteX13" fmla="*/ 240145 w 398490"/>
                    <a:gd name="connsiteY13" fmla="*/ 36945 h 200145"/>
                    <a:gd name="connsiteX14" fmla="*/ 212436 w 398490"/>
                    <a:gd name="connsiteY14" fmla="*/ 27709 h 200145"/>
                    <a:gd name="connsiteX15" fmla="*/ 160097 w 398490"/>
                    <a:gd name="connsiteY15" fmla="*/ 21551 h 200145"/>
                    <a:gd name="connsiteX16" fmla="*/ 150860 w 398490"/>
                    <a:gd name="connsiteY16" fmla="*/ 18473 h 200145"/>
                    <a:gd name="connsiteX17" fmla="*/ 135466 w 398490"/>
                    <a:gd name="connsiteY17" fmla="*/ 12315 h 200145"/>
                    <a:gd name="connsiteX18" fmla="*/ 120072 w 398490"/>
                    <a:gd name="connsiteY18" fmla="*/ 9236 h 200145"/>
                    <a:gd name="connsiteX19" fmla="*/ 110836 w 398490"/>
                    <a:gd name="connsiteY19" fmla="*/ 6157 h 200145"/>
                    <a:gd name="connsiteX20" fmla="*/ 73891 w 398490"/>
                    <a:gd name="connsiteY20" fmla="*/ 3079 h 200145"/>
                    <a:gd name="connsiteX21" fmla="*/ 64654 w 398490"/>
                    <a:gd name="connsiteY21" fmla="*/ 0 h 200145"/>
                    <a:gd name="connsiteX22" fmla="*/ 36945 w 398490"/>
                    <a:gd name="connsiteY22" fmla="*/ 6157 h 200145"/>
                    <a:gd name="connsiteX23" fmla="*/ 21551 w 398490"/>
                    <a:gd name="connsiteY23" fmla="*/ 24630 h 200145"/>
                    <a:gd name="connsiteX24" fmla="*/ 9236 w 398490"/>
                    <a:gd name="connsiteY24" fmla="*/ 43103 h 200145"/>
                    <a:gd name="connsiteX25" fmla="*/ 0 w 398490"/>
                    <a:gd name="connsiteY25" fmla="*/ 55418 h 200145"/>
                    <a:gd name="connsiteX26" fmla="*/ 3079 w 398490"/>
                    <a:gd name="connsiteY26" fmla="*/ 98521 h 200145"/>
                    <a:gd name="connsiteX27" fmla="*/ 6157 w 398490"/>
                    <a:gd name="connsiteY27" fmla="*/ 107757 h 200145"/>
                    <a:gd name="connsiteX28" fmla="*/ 33866 w 398490"/>
                    <a:gd name="connsiteY28" fmla="*/ 120073 h 200145"/>
                    <a:gd name="connsiteX29" fmla="*/ 135466 w 398490"/>
                    <a:gd name="connsiteY29" fmla="*/ 126230 h 200145"/>
                    <a:gd name="connsiteX30" fmla="*/ 178569 w 398490"/>
                    <a:gd name="connsiteY30" fmla="*/ 123151 h 200145"/>
                    <a:gd name="connsiteX31" fmla="*/ 270933 w 398490"/>
                    <a:gd name="connsiteY31" fmla="*/ 129309 h 200145"/>
                    <a:gd name="connsiteX32" fmla="*/ 280169 w 398490"/>
                    <a:gd name="connsiteY32" fmla="*/ 135466 h 200145"/>
                    <a:gd name="connsiteX33" fmla="*/ 289406 w 398490"/>
                    <a:gd name="connsiteY33" fmla="*/ 138545 h 200145"/>
                    <a:gd name="connsiteX34" fmla="*/ 292485 w 398490"/>
                    <a:gd name="connsiteY34" fmla="*/ 147782 h 200145"/>
                    <a:gd name="connsiteX35" fmla="*/ 307879 w 398490"/>
                    <a:gd name="connsiteY35" fmla="*/ 166254 h 200145"/>
                    <a:gd name="connsiteX36" fmla="*/ 310957 w 398490"/>
                    <a:gd name="connsiteY36" fmla="*/ 175491 h 200145"/>
                    <a:gd name="connsiteX37" fmla="*/ 338666 w 398490"/>
                    <a:gd name="connsiteY37" fmla="*/ 200121 h 200145"/>
                    <a:gd name="connsiteX38" fmla="*/ 363297 w 398490"/>
                    <a:gd name="connsiteY38" fmla="*/ 193963 h 200145"/>
                    <a:gd name="connsiteX39" fmla="*/ 354060 w 398490"/>
                    <a:gd name="connsiteY39" fmla="*/ 200121 h 20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98490" h="200145">
                      <a:moveTo>
                        <a:pt x="354060" y="200121"/>
                      </a:moveTo>
                      <a:cubicBezTo>
                        <a:pt x="355599" y="199608"/>
                        <a:pt x="366630" y="194427"/>
                        <a:pt x="372533" y="190885"/>
                      </a:cubicBezTo>
                      <a:cubicBezTo>
                        <a:pt x="382403" y="184963"/>
                        <a:pt x="386250" y="180247"/>
                        <a:pt x="394085" y="172412"/>
                      </a:cubicBezTo>
                      <a:cubicBezTo>
                        <a:pt x="398256" y="159896"/>
                        <a:pt x="401448" y="154745"/>
                        <a:pt x="394085" y="138545"/>
                      </a:cubicBezTo>
                      <a:cubicBezTo>
                        <a:pt x="391962" y="133873"/>
                        <a:pt x="386255" y="131801"/>
                        <a:pt x="381769" y="129309"/>
                      </a:cubicBezTo>
                      <a:cubicBezTo>
                        <a:pt x="376938" y="126625"/>
                        <a:pt x="371426" y="125395"/>
                        <a:pt x="366376" y="123151"/>
                      </a:cubicBezTo>
                      <a:cubicBezTo>
                        <a:pt x="362182" y="121287"/>
                        <a:pt x="358072" y="119223"/>
                        <a:pt x="354060" y="116994"/>
                      </a:cubicBezTo>
                      <a:cubicBezTo>
                        <a:pt x="348829" y="114088"/>
                        <a:pt x="344134" y="110187"/>
                        <a:pt x="338666" y="107757"/>
                      </a:cubicBezTo>
                      <a:cubicBezTo>
                        <a:pt x="334799" y="106039"/>
                        <a:pt x="330456" y="105705"/>
                        <a:pt x="326351" y="104679"/>
                      </a:cubicBezTo>
                      <a:cubicBezTo>
                        <a:pt x="298657" y="86214"/>
                        <a:pt x="342015" y="112892"/>
                        <a:pt x="267854" y="95442"/>
                      </a:cubicBezTo>
                      <a:cubicBezTo>
                        <a:pt x="264695" y="94699"/>
                        <a:pt x="265667" y="89326"/>
                        <a:pt x="264776" y="86206"/>
                      </a:cubicBezTo>
                      <a:cubicBezTo>
                        <a:pt x="263614" y="82137"/>
                        <a:pt x="262913" y="77944"/>
                        <a:pt x="261697" y="73891"/>
                      </a:cubicBezTo>
                      <a:cubicBezTo>
                        <a:pt x="253407" y="46259"/>
                        <a:pt x="260635" y="63381"/>
                        <a:pt x="246303" y="46182"/>
                      </a:cubicBezTo>
                      <a:cubicBezTo>
                        <a:pt x="243934" y="43339"/>
                        <a:pt x="242762" y="39562"/>
                        <a:pt x="240145" y="36945"/>
                      </a:cubicBezTo>
                      <a:cubicBezTo>
                        <a:pt x="231599" y="28399"/>
                        <a:pt x="224631" y="29585"/>
                        <a:pt x="212436" y="27709"/>
                      </a:cubicBezTo>
                      <a:cubicBezTo>
                        <a:pt x="187155" y="23819"/>
                        <a:pt x="188895" y="24431"/>
                        <a:pt x="160097" y="21551"/>
                      </a:cubicBezTo>
                      <a:cubicBezTo>
                        <a:pt x="157018" y="20525"/>
                        <a:pt x="153899" y="19612"/>
                        <a:pt x="150860" y="18473"/>
                      </a:cubicBezTo>
                      <a:cubicBezTo>
                        <a:pt x="145685" y="16533"/>
                        <a:pt x="140760" y="13903"/>
                        <a:pt x="135466" y="12315"/>
                      </a:cubicBezTo>
                      <a:cubicBezTo>
                        <a:pt x="130454" y="10811"/>
                        <a:pt x="125149" y="10505"/>
                        <a:pt x="120072" y="9236"/>
                      </a:cubicBezTo>
                      <a:cubicBezTo>
                        <a:pt x="116924" y="8449"/>
                        <a:pt x="114053" y="6586"/>
                        <a:pt x="110836" y="6157"/>
                      </a:cubicBezTo>
                      <a:cubicBezTo>
                        <a:pt x="98587" y="4524"/>
                        <a:pt x="86206" y="4105"/>
                        <a:pt x="73891" y="3079"/>
                      </a:cubicBezTo>
                      <a:cubicBezTo>
                        <a:pt x="70812" y="2053"/>
                        <a:pt x="67900" y="0"/>
                        <a:pt x="64654" y="0"/>
                      </a:cubicBezTo>
                      <a:cubicBezTo>
                        <a:pt x="53822" y="0"/>
                        <a:pt x="46468" y="2984"/>
                        <a:pt x="36945" y="6157"/>
                      </a:cubicBezTo>
                      <a:cubicBezTo>
                        <a:pt x="14955" y="39147"/>
                        <a:pt x="49193" y="-10909"/>
                        <a:pt x="21551" y="24630"/>
                      </a:cubicBezTo>
                      <a:cubicBezTo>
                        <a:pt x="17007" y="30472"/>
                        <a:pt x="13676" y="37183"/>
                        <a:pt x="9236" y="43103"/>
                      </a:cubicBezTo>
                      <a:lnTo>
                        <a:pt x="0" y="55418"/>
                      </a:lnTo>
                      <a:cubicBezTo>
                        <a:pt x="1026" y="69786"/>
                        <a:pt x="1396" y="84215"/>
                        <a:pt x="3079" y="98521"/>
                      </a:cubicBezTo>
                      <a:cubicBezTo>
                        <a:pt x="3458" y="101744"/>
                        <a:pt x="4130" y="105223"/>
                        <a:pt x="6157" y="107757"/>
                      </a:cubicBezTo>
                      <a:cubicBezTo>
                        <a:pt x="10741" y="113487"/>
                        <a:pt x="29516" y="119809"/>
                        <a:pt x="33866" y="120073"/>
                      </a:cubicBezTo>
                      <a:lnTo>
                        <a:pt x="135466" y="126230"/>
                      </a:lnTo>
                      <a:cubicBezTo>
                        <a:pt x="149834" y="125204"/>
                        <a:pt x="164165" y="123151"/>
                        <a:pt x="178569" y="123151"/>
                      </a:cubicBezTo>
                      <a:cubicBezTo>
                        <a:pt x="244328" y="123151"/>
                        <a:pt x="233711" y="121864"/>
                        <a:pt x="270933" y="129309"/>
                      </a:cubicBezTo>
                      <a:cubicBezTo>
                        <a:pt x="274012" y="131361"/>
                        <a:pt x="276860" y="133811"/>
                        <a:pt x="280169" y="135466"/>
                      </a:cubicBezTo>
                      <a:cubicBezTo>
                        <a:pt x="283072" y="136917"/>
                        <a:pt x="287111" y="136250"/>
                        <a:pt x="289406" y="138545"/>
                      </a:cubicBezTo>
                      <a:cubicBezTo>
                        <a:pt x="291701" y="140840"/>
                        <a:pt x="291034" y="144879"/>
                        <a:pt x="292485" y="147782"/>
                      </a:cubicBezTo>
                      <a:cubicBezTo>
                        <a:pt x="296772" y="156356"/>
                        <a:pt x="301068" y="159444"/>
                        <a:pt x="307879" y="166254"/>
                      </a:cubicBezTo>
                      <a:cubicBezTo>
                        <a:pt x="308905" y="169333"/>
                        <a:pt x="308965" y="172929"/>
                        <a:pt x="310957" y="175491"/>
                      </a:cubicBezTo>
                      <a:cubicBezTo>
                        <a:pt x="322309" y="190087"/>
                        <a:pt x="326322" y="191891"/>
                        <a:pt x="338666" y="200121"/>
                      </a:cubicBezTo>
                      <a:cubicBezTo>
                        <a:pt x="369979" y="193858"/>
                        <a:pt x="341196" y="200277"/>
                        <a:pt x="363297" y="193963"/>
                      </a:cubicBezTo>
                      <a:cubicBezTo>
                        <a:pt x="367366" y="192801"/>
                        <a:pt x="352521" y="200634"/>
                        <a:pt x="354060" y="20012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4" name="Freeform: Shape 193">
                  <a:extLst>
                    <a:ext uri="{FF2B5EF4-FFF2-40B4-BE49-F238E27FC236}">
                      <a16:creationId xmlns:a16="http://schemas.microsoft.com/office/drawing/2014/main" id="{AD74DFEA-D88A-4A98-8BDE-8146E183D3F3}"/>
                    </a:ext>
                  </a:extLst>
                </p:cNvPr>
                <p:cNvSpPr/>
                <p:nvPr/>
              </p:nvSpPr>
              <p:spPr>
                <a:xfrm>
                  <a:off x="4946916" y="3357554"/>
                  <a:ext cx="159075" cy="63908"/>
                </a:xfrm>
                <a:custGeom>
                  <a:avLst/>
                  <a:gdLst>
                    <a:gd name="connsiteX0" fmla="*/ 384872 w 385603"/>
                    <a:gd name="connsiteY0" fmla="*/ 125216 h 168319"/>
                    <a:gd name="connsiteX1" fmla="*/ 354084 w 385603"/>
                    <a:gd name="connsiteY1" fmla="*/ 106743 h 168319"/>
                    <a:gd name="connsiteX2" fmla="*/ 341769 w 385603"/>
                    <a:gd name="connsiteY2" fmla="*/ 97507 h 168319"/>
                    <a:gd name="connsiteX3" fmla="*/ 314060 w 385603"/>
                    <a:gd name="connsiteY3" fmla="*/ 88271 h 168319"/>
                    <a:gd name="connsiteX4" fmla="*/ 304823 w 385603"/>
                    <a:gd name="connsiteY4" fmla="*/ 82113 h 168319"/>
                    <a:gd name="connsiteX5" fmla="*/ 258641 w 385603"/>
                    <a:gd name="connsiteY5" fmla="*/ 69798 h 168319"/>
                    <a:gd name="connsiteX6" fmla="*/ 215538 w 385603"/>
                    <a:gd name="connsiteY6" fmla="*/ 63640 h 168319"/>
                    <a:gd name="connsiteX7" fmla="*/ 197066 w 385603"/>
                    <a:gd name="connsiteY7" fmla="*/ 60562 h 168319"/>
                    <a:gd name="connsiteX8" fmla="*/ 178593 w 385603"/>
                    <a:gd name="connsiteY8" fmla="*/ 54404 h 168319"/>
                    <a:gd name="connsiteX9" fmla="*/ 150884 w 385603"/>
                    <a:gd name="connsiteY9" fmla="*/ 32852 h 168319"/>
                    <a:gd name="connsiteX10" fmla="*/ 141647 w 385603"/>
                    <a:gd name="connsiteY10" fmla="*/ 26695 h 168319"/>
                    <a:gd name="connsiteX11" fmla="*/ 110860 w 385603"/>
                    <a:gd name="connsiteY11" fmla="*/ 17459 h 168319"/>
                    <a:gd name="connsiteX12" fmla="*/ 89308 w 385603"/>
                    <a:gd name="connsiteY12" fmla="*/ 11301 h 168319"/>
                    <a:gd name="connsiteX13" fmla="*/ 18496 w 385603"/>
                    <a:gd name="connsiteY13" fmla="*/ 8222 h 168319"/>
                    <a:gd name="connsiteX14" fmla="*/ 23 w 385603"/>
                    <a:gd name="connsiteY14" fmla="*/ 2065 h 168319"/>
                    <a:gd name="connsiteX15" fmla="*/ 3102 w 385603"/>
                    <a:gd name="connsiteY15" fmla="*/ 32852 h 168319"/>
                    <a:gd name="connsiteX16" fmla="*/ 6181 w 385603"/>
                    <a:gd name="connsiteY16" fmla="*/ 42089 h 168319"/>
                    <a:gd name="connsiteX17" fmla="*/ 18496 w 385603"/>
                    <a:gd name="connsiteY17" fmla="*/ 69798 h 168319"/>
                    <a:gd name="connsiteX18" fmla="*/ 21575 w 385603"/>
                    <a:gd name="connsiteY18" fmla="*/ 79034 h 168319"/>
                    <a:gd name="connsiteX19" fmla="*/ 27732 w 385603"/>
                    <a:gd name="connsiteY19" fmla="*/ 128295 h 168319"/>
                    <a:gd name="connsiteX20" fmla="*/ 40047 w 385603"/>
                    <a:gd name="connsiteY20" fmla="*/ 125216 h 168319"/>
                    <a:gd name="connsiteX21" fmla="*/ 113938 w 385603"/>
                    <a:gd name="connsiteY21" fmla="*/ 122137 h 168319"/>
                    <a:gd name="connsiteX22" fmla="*/ 160120 w 385603"/>
                    <a:gd name="connsiteY22" fmla="*/ 125216 h 168319"/>
                    <a:gd name="connsiteX23" fmla="*/ 169357 w 385603"/>
                    <a:gd name="connsiteY23" fmla="*/ 131374 h 168319"/>
                    <a:gd name="connsiteX24" fmla="*/ 190908 w 385603"/>
                    <a:gd name="connsiteY24" fmla="*/ 137531 h 168319"/>
                    <a:gd name="connsiteX25" fmla="*/ 200144 w 385603"/>
                    <a:gd name="connsiteY25" fmla="*/ 143689 h 168319"/>
                    <a:gd name="connsiteX26" fmla="*/ 240169 w 385603"/>
                    <a:gd name="connsiteY26" fmla="*/ 152925 h 168319"/>
                    <a:gd name="connsiteX27" fmla="*/ 249405 w 385603"/>
                    <a:gd name="connsiteY27" fmla="*/ 156004 h 168319"/>
                    <a:gd name="connsiteX28" fmla="*/ 267878 w 385603"/>
                    <a:gd name="connsiteY28" fmla="*/ 168319 h 168319"/>
                    <a:gd name="connsiteX29" fmla="*/ 310981 w 385603"/>
                    <a:gd name="connsiteY29" fmla="*/ 165240 h 168319"/>
                    <a:gd name="connsiteX30" fmla="*/ 329453 w 385603"/>
                    <a:gd name="connsiteY30" fmla="*/ 152925 h 168319"/>
                    <a:gd name="connsiteX31" fmla="*/ 347926 w 385603"/>
                    <a:gd name="connsiteY31" fmla="*/ 146768 h 168319"/>
                    <a:gd name="connsiteX32" fmla="*/ 369478 w 385603"/>
                    <a:gd name="connsiteY32" fmla="*/ 134452 h 168319"/>
                    <a:gd name="connsiteX33" fmla="*/ 384872 w 385603"/>
                    <a:gd name="connsiteY33" fmla="*/ 125216 h 16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5603" h="168319">
                      <a:moveTo>
                        <a:pt x="384872" y="125216"/>
                      </a:moveTo>
                      <a:cubicBezTo>
                        <a:pt x="382306" y="120598"/>
                        <a:pt x="389243" y="124322"/>
                        <a:pt x="354084" y="106743"/>
                      </a:cubicBezTo>
                      <a:cubicBezTo>
                        <a:pt x="349495" y="104448"/>
                        <a:pt x="346254" y="99999"/>
                        <a:pt x="341769" y="97507"/>
                      </a:cubicBezTo>
                      <a:cubicBezTo>
                        <a:pt x="332280" y="92235"/>
                        <a:pt x="324208" y="90807"/>
                        <a:pt x="314060" y="88271"/>
                      </a:cubicBezTo>
                      <a:cubicBezTo>
                        <a:pt x="310981" y="86218"/>
                        <a:pt x="308205" y="83616"/>
                        <a:pt x="304823" y="82113"/>
                      </a:cubicBezTo>
                      <a:cubicBezTo>
                        <a:pt x="292822" y="76779"/>
                        <a:pt x="270167" y="71803"/>
                        <a:pt x="258641" y="69798"/>
                      </a:cubicBezTo>
                      <a:cubicBezTo>
                        <a:pt x="244342" y="67311"/>
                        <a:pt x="229854" y="66026"/>
                        <a:pt x="215538" y="63640"/>
                      </a:cubicBezTo>
                      <a:lnTo>
                        <a:pt x="197066" y="60562"/>
                      </a:lnTo>
                      <a:cubicBezTo>
                        <a:pt x="190908" y="58509"/>
                        <a:pt x="183183" y="58994"/>
                        <a:pt x="178593" y="54404"/>
                      </a:cubicBezTo>
                      <a:cubicBezTo>
                        <a:pt x="164126" y="39937"/>
                        <a:pt x="172976" y="47580"/>
                        <a:pt x="150884" y="32852"/>
                      </a:cubicBezTo>
                      <a:cubicBezTo>
                        <a:pt x="147805" y="30799"/>
                        <a:pt x="145157" y="27865"/>
                        <a:pt x="141647" y="26695"/>
                      </a:cubicBezTo>
                      <a:cubicBezTo>
                        <a:pt x="108441" y="15625"/>
                        <a:pt x="136460" y="24440"/>
                        <a:pt x="110860" y="17459"/>
                      </a:cubicBezTo>
                      <a:cubicBezTo>
                        <a:pt x="103652" y="15493"/>
                        <a:pt x="96742" y="12044"/>
                        <a:pt x="89308" y="11301"/>
                      </a:cubicBezTo>
                      <a:cubicBezTo>
                        <a:pt x="65799" y="8950"/>
                        <a:pt x="42100" y="9248"/>
                        <a:pt x="18496" y="8222"/>
                      </a:cubicBezTo>
                      <a:cubicBezTo>
                        <a:pt x="12338" y="6170"/>
                        <a:pt x="-623" y="-4393"/>
                        <a:pt x="23" y="2065"/>
                      </a:cubicBezTo>
                      <a:cubicBezTo>
                        <a:pt x="1049" y="12327"/>
                        <a:pt x="1534" y="22658"/>
                        <a:pt x="3102" y="32852"/>
                      </a:cubicBezTo>
                      <a:cubicBezTo>
                        <a:pt x="3596" y="36060"/>
                        <a:pt x="5041" y="39050"/>
                        <a:pt x="6181" y="42089"/>
                      </a:cubicBezTo>
                      <a:cubicBezTo>
                        <a:pt x="20495" y="80263"/>
                        <a:pt x="4507" y="37161"/>
                        <a:pt x="18496" y="69798"/>
                      </a:cubicBezTo>
                      <a:cubicBezTo>
                        <a:pt x="19774" y="72781"/>
                        <a:pt x="20549" y="75955"/>
                        <a:pt x="21575" y="79034"/>
                      </a:cubicBezTo>
                      <a:cubicBezTo>
                        <a:pt x="23627" y="95454"/>
                        <a:pt x="21586" y="112930"/>
                        <a:pt x="27732" y="128295"/>
                      </a:cubicBezTo>
                      <a:cubicBezTo>
                        <a:pt x="29303" y="132224"/>
                        <a:pt x="35826" y="125517"/>
                        <a:pt x="40047" y="125216"/>
                      </a:cubicBezTo>
                      <a:cubicBezTo>
                        <a:pt x="64636" y="123460"/>
                        <a:pt x="89308" y="123163"/>
                        <a:pt x="113938" y="122137"/>
                      </a:cubicBezTo>
                      <a:cubicBezTo>
                        <a:pt x="129332" y="123163"/>
                        <a:pt x="144902" y="122679"/>
                        <a:pt x="160120" y="125216"/>
                      </a:cubicBezTo>
                      <a:cubicBezTo>
                        <a:pt x="163770" y="125824"/>
                        <a:pt x="166047" y="129719"/>
                        <a:pt x="169357" y="131374"/>
                      </a:cubicBezTo>
                      <a:cubicBezTo>
                        <a:pt x="173770" y="133580"/>
                        <a:pt x="186968" y="136546"/>
                        <a:pt x="190908" y="137531"/>
                      </a:cubicBezTo>
                      <a:cubicBezTo>
                        <a:pt x="193987" y="139584"/>
                        <a:pt x="196763" y="142186"/>
                        <a:pt x="200144" y="143689"/>
                      </a:cubicBezTo>
                      <a:cubicBezTo>
                        <a:pt x="216156" y="150806"/>
                        <a:pt x="222640" y="150421"/>
                        <a:pt x="240169" y="152925"/>
                      </a:cubicBezTo>
                      <a:cubicBezTo>
                        <a:pt x="243248" y="153951"/>
                        <a:pt x="246568" y="154428"/>
                        <a:pt x="249405" y="156004"/>
                      </a:cubicBezTo>
                      <a:cubicBezTo>
                        <a:pt x="255874" y="159598"/>
                        <a:pt x="267878" y="168319"/>
                        <a:pt x="267878" y="168319"/>
                      </a:cubicBezTo>
                      <a:cubicBezTo>
                        <a:pt x="282246" y="167293"/>
                        <a:pt x="297007" y="168734"/>
                        <a:pt x="310981" y="165240"/>
                      </a:cubicBezTo>
                      <a:cubicBezTo>
                        <a:pt x="318160" y="163445"/>
                        <a:pt x="322432" y="155265"/>
                        <a:pt x="329453" y="152925"/>
                      </a:cubicBezTo>
                      <a:lnTo>
                        <a:pt x="347926" y="146768"/>
                      </a:lnTo>
                      <a:cubicBezTo>
                        <a:pt x="357200" y="140585"/>
                        <a:pt x="358544" y="139138"/>
                        <a:pt x="369478" y="134452"/>
                      </a:cubicBezTo>
                      <a:cubicBezTo>
                        <a:pt x="383468" y="128457"/>
                        <a:pt x="387438" y="129834"/>
                        <a:pt x="384872" y="12521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5" name="Freeform: Shape 194">
                  <a:extLst>
                    <a:ext uri="{FF2B5EF4-FFF2-40B4-BE49-F238E27FC236}">
                      <a16:creationId xmlns:a16="http://schemas.microsoft.com/office/drawing/2014/main" id="{B8C263C0-CB55-4FEC-976F-F4E9AFB25C20}"/>
                    </a:ext>
                  </a:extLst>
                </p:cNvPr>
                <p:cNvSpPr/>
                <p:nvPr/>
              </p:nvSpPr>
              <p:spPr>
                <a:xfrm>
                  <a:off x="4924425" y="3416786"/>
                  <a:ext cx="189320" cy="49096"/>
                </a:xfrm>
                <a:custGeom>
                  <a:avLst/>
                  <a:gdLst>
                    <a:gd name="connsiteX0" fmla="*/ 411682 w 458920"/>
                    <a:gd name="connsiteY0" fmla="*/ 95442 h 129309"/>
                    <a:gd name="connsiteX1" fmla="*/ 390130 w 458920"/>
                    <a:gd name="connsiteY1" fmla="*/ 73891 h 129309"/>
                    <a:gd name="connsiteX2" fmla="*/ 380894 w 458920"/>
                    <a:gd name="connsiteY2" fmla="*/ 70812 h 129309"/>
                    <a:gd name="connsiteX3" fmla="*/ 371657 w 458920"/>
                    <a:gd name="connsiteY3" fmla="*/ 64655 h 129309"/>
                    <a:gd name="connsiteX4" fmla="*/ 347027 w 458920"/>
                    <a:gd name="connsiteY4" fmla="*/ 58497 h 129309"/>
                    <a:gd name="connsiteX5" fmla="*/ 285451 w 458920"/>
                    <a:gd name="connsiteY5" fmla="*/ 52339 h 129309"/>
                    <a:gd name="connsiteX6" fmla="*/ 276215 w 458920"/>
                    <a:gd name="connsiteY6" fmla="*/ 49261 h 129309"/>
                    <a:gd name="connsiteX7" fmla="*/ 260821 w 458920"/>
                    <a:gd name="connsiteY7" fmla="*/ 33867 h 129309"/>
                    <a:gd name="connsiteX8" fmla="*/ 251585 w 458920"/>
                    <a:gd name="connsiteY8" fmla="*/ 30788 h 129309"/>
                    <a:gd name="connsiteX9" fmla="*/ 239269 w 458920"/>
                    <a:gd name="connsiteY9" fmla="*/ 24630 h 129309"/>
                    <a:gd name="connsiteX10" fmla="*/ 220797 w 458920"/>
                    <a:gd name="connsiteY10" fmla="*/ 21552 h 129309"/>
                    <a:gd name="connsiteX11" fmla="*/ 208482 w 458920"/>
                    <a:gd name="connsiteY11" fmla="*/ 18473 h 129309"/>
                    <a:gd name="connsiteX12" fmla="*/ 180772 w 458920"/>
                    <a:gd name="connsiteY12" fmla="*/ 12315 h 129309"/>
                    <a:gd name="connsiteX13" fmla="*/ 171536 w 458920"/>
                    <a:gd name="connsiteY13" fmla="*/ 9236 h 129309"/>
                    <a:gd name="connsiteX14" fmla="*/ 162300 w 458920"/>
                    <a:gd name="connsiteY14" fmla="*/ 3079 h 129309"/>
                    <a:gd name="connsiteX15" fmla="*/ 143827 w 458920"/>
                    <a:gd name="connsiteY15" fmla="*/ 0 h 129309"/>
                    <a:gd name="connsiteX16" fmla="*/ 103803 w 458920"/>
                    <a:gd name="connsiteY16" fmla="*/ 3079 h 129309"/>
                    <a:gd name="connsiteX17" fmla="*/ 94566 w 458920"/>
                    <a:gd name="connsiteY17" fmla="*/ 9236 h 129309"/>
                    <a:gd name="connsiteX18" fmla="*/ 63779 w 458920"/>
                    <a:gd name="connsiteY18" fmla="*/ 18473 h 129309"/>
                    <a:gd name="connsiteX19" fmla="*/ 45306 w 458920"/>
                    <a:gd name="connsiteY19" fmla="*/ 24630 h 129309"/>
                    <a:gd name="connsiteX20" fmla="*/ 32991 w 458920"/>
                    <a:gd name="connsiteY20" fmla="*/ 27709 h 129309"/>
                    <a:gd name="connsiteX21" fmla="*/ 14518 w 458920"/>
                    <a:gd name="connsiteY21" fmla="*/ 33867 h 129309"/>
                    <a:gd name="connsiteX22" fmla="*/ 5282 w 458920"/>
                    <a:gd name="connsiteY22" fmla="*/ 43103 h 129309"/>
                    <a:gd name="connsiteX23" fmla="*/ 2203 w 458920"/>
                    <a:gd name="connsiteY23" fmla="*/ 55418 h 129309"/>
                    <a:gd name="connsiteX24" fmla="*/ 5282 w 458920"/>
                    <a:gd name="connsiteY24" fmla="*/ 107758 h 129309"/>
                    <a:gd name="connsiteX25" fmla="*/ 39148 w 458920"/>
                    <a:gd name="connsiteY25" fmla="*/ 110836 h 129309"/>
                    <a:gd name="connsiteX26" fmla="*/ 63779 w 458920"/>
                    <a:gd name="connsiteY26" fmla="*/ 123152 h 129309"/>
                    <a:gd name="connsiteX27" fmla="*/ 82251 w 458920"/>
                    <a:gd name="connsiteY27" fmla="*/ 129309 h 129309"/>
                    <a:gd name="connsiteX28" fmla="*/ 457863 w 458920"/>
                    <a:gd name="connsiteY28" fmla="*/ 126230 h 129309"/>
                    <a:gd name="connsiteX29" fmla="*/ 451706 w 458920"/>
                    <a:gd name="connsiteY29" fmla="*/ 116994 h 129309"/>
                    <a:gd name="connsiteX30" fmla="*/ 442469 w 458920"/>
                    <a:gd name="connsiteY30" fmla="*/ 113915 h 129309"/>
                    <a:gd name="connsiteX31" fmla="*/ 433233 w 458920"/>
                    <a:gd name="connsiteY31" fmla="*/ 107758 h 129309"/>
                    <a:gd name="connsiteX32" fmla="*/ 417839 w 458920"/>
                    <a:gd name="connsiteY32" fmla="*/ 92364 h 129309"/>
                    <a:gd name="connsiteX33" fmla="*/ 411682 w 458920"/>
                    <a:gd name="connsiteY33" fmla="*/ 9544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8920" h="129309">
                      <a:moveTo>
                        <a:pt x="411682" y="95442"/>
                      </a:moveTo>
                      <a:cubicBezTo>
                        <a:pt x="407064" y="92363"/>
                        <a:pt x="398063" y="80238"/>
                        <a:pt x="390130" y="73891"/>
                      </a:cubicBezTo>
                      <a:cubicBezTo>
                        <a:pt x="387596" y="71864"/>
                        <a:pt x="383797" y="72263"/>
                        <a:pt x="380894" y="70812"/>
                      </a:cubicBezTo>
                      <a:cubicBezTo>
                        <a:pt x="377584" y="69157"/>
                        <a:pt x="375135" y="65920"/>
                        <a:pt x="371657" y="64655"/>
                      </a:cubicBezTo>
                      <a:cubicBezTo>
                        <a:pt x="363704" y="61763"/>
                        <a:pt x="355237" y="60550"/>
                        <a:pt x="347027" y="58497"/>
                      </a:cubicBezTo>
                      <a:cubicBezTo>
                        <a:pt x="318751" y="51427"/>
                        <a:pt x="338935" y="55682"/>
                        <a:pt x="285451" y="52339"/>
                      </a:cubicBezTo>
                      <a:cubicBezTo>
                        <a:pt x="282372" y="51313"/>
                        <a:pt x="278749" y="51288"/>
                        <a:pt x="276215" y="49261"/>
                      </a:cubicBezTo>
                      <a:cubicBezTo>
                        <a:pt x="255687" y="32839"/>
                        <a:pt x="285452" y="46182"/>
                        <a:pt x="260821" y="33867"/>
                      </a:cubicBezTo>
                      <a:cubicBezTo>
                        <a:pt x="257918" y="32416"/>
                        <a:pt x="254568" y="32066"/>
                        <a:pt x="251585" y="30788"/>
                      </a:cubicBezTo>
                      <a:cubicBezTo>
                        <a:pt x="247366" y="28980"/>
                        <a:pt x="243665" y="25949"/>
                        <a:pt x="239269" y="24630"/>
                      </a:cubicBezTo>
                      <a:cubicBezTo>
                        <a:pt x="233290" y="22836"/>
                        <a:pt x="226918" y="22776"/>
                        <a:pt x="220797" y="21552"/>
                      </a:cubicBezTo>
                      <a:cubicBezTo>
                        <a:pt x="216648" y="20722"/>
                        <a:pt x="212605" y="19425"/>
                        <a:pt x="208482" y="18473"/>
                      </a:cubicBezTo>
                      <a:cubicBezTo>
                        <a:pt x="199262" y="16345"/>
                        <a:pt x="189951" y="14610"/>
                        <a:pt x="180772" y="12315"/>
                      </a:cubicBezTo>
                      <a:cubicBezTo>
                        <a:pt x="177624" y="11528"/>
                        <a:pt x="174439" y="10687"/>
                        <a:pt x="171536" y="9236"/>
                      </a:cubicBezTo>
                      <a:cubicBezTo>
                        <a:pt x="168227" y="7581"/>
                        <a:pt x="165810" y="4249"/>
                        <a:pt x="162300" y="3079"/>
                      </a:cubicBezTo>
                      <a:cubicBezTo>
                        <a:pt x="156378" y="1105"/>
                        <a:pt x="149985" y="1026"/>
                        <a:pt x="143827" y="0"/>
                      </a:cubicBezTo>
                      <a:cubicBezTo>
                        <a:pt x="130486" y="1026"/>
                        <a:pt x="116955" y="613"/>
                        <a:pt x="103803" y="3079"/>
                      </a:cubicBezTo>
                      <a:cubicBezTo>
                        <a:pt x="100166" y="3761"/>
                        <a:pt x="97947" y="7733"/>
                        <a:pt x="94566" y="9236"/>
                      </a:cubicBezTo>
                      <a:cubicBezTo>
                        <a:pt x="79495" y="15934"/>
                        <a:pt x="77557" y="14340"/>
                        <a:pt x="63779" y="18473"/>
                      </a:cubicBezTo>
                      <a:cubicBezTo>
                        <a:pt x="57562" y="20338"/>
                        <a:pt x="51603" y="23056"/>
                        <a:pt x="45306" y="24630"/>
                      </a:cubicBezTo>
                      <a:cubicBezTo>
                        <a:pt x="41201" y="25656"/>
                        <a:pt x="37044" y="26493"/>
                        <a:pt x="32991" y="27709"/>
                      </a:cubicBezTo>
                      <a:cubicBezTo>
                        <a:pt x="26774" y="29574"/>
                        <a:pt x="14518" y="33867"/>
                        <a:pt x="14518" y="33867"/>
                      </a:cubicBezTo>
                      <a:cubicBezTo>
                        <a:pt x="11439" y="36946"/>
                        <a:pt x="7442" y="39323"/>
                        <a:pt x="5282" y="43103"/>
                      </a:cubicBezTo>
                      <a:cubicBezTo>
                        <a:pt x="3183" y="46777"/>
                        <a:pt x="2203" y="51187"/>
                        <a:pt x="2203" y="55418"/>
                      </a:cubicBezTo>
                      <a:cubicBezTo>
                        <a:pt x="2203" y="72895"/>
                        <a:pt x="-4412" y="93216"/>
                        <a:pt x="5282" y="107758"/>
                      </a:cubicBezTo>
                      <a:cubicBezTo>
                        <a:pt x="11570" y="117189"/>
                        <a:pt x="27859" y="109810"/>
                        <a:pt x="39148" y="110836"/>
                      </a:cubicBezTo>
                      <a:cubicBezTo>
                        <a:pt x="51470" y="119050"/>
                        <a:pt x="47210" y="117127"/>
                        <a:pt x="63779" y="123152"/>
                      </a:cubicBezTo>
                      <a:cubicBezTo>
                        <a:pt x="69879" y="125370"/>
                        <a:pt x="82251" y="129309"/>
                        <a:pt x="82251" y="129309"/>
                      </a:cubicBezTo>
                      <a:lnTo>
                        <a:pt x="457863" y="126230"/>
                      </a:lnTo>
                      <a:cubicBezTo>
                        <a:pt x="461561" y="126107"/>
                        <a:pt x="454595" y="119305"/>
                        <a:pt x="451706" y="116994"/>
                      </a:cubicBezTo>
                      <a:cubicBezTo>
                        <a:pt x="449172" y="114967"/>
                        <a:pt x="445372" y="115366"/>
                        <a:pt x="442469" y="113915"/>
                      </a:cubicBezTo>
                      <a:cubicBezTo>
                        <a:pt x="439160" y="112260"/>
                        <a:pt x="436312" y="109810"/>
                        <a:pt x="433233" y="107758"/>
                      </a:cubicBezTo>
                      <a:cubicBezTo>
                        <a:pt x="427075" y="98520"/>
                        <a:pt x="428103" y="97495"/>
                        <a:pt x="417839" y="92364"/>
                      </a:cubicBezTo>
                      <a:cubicBezTo>
                        <a:pt x="416921" y="91905"/>
                        <a:pt x="416300" y="98521"/>
                        <a:pt x="411682" y="954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6" name="Freeform: Shape 195">
                  <a:extLst>
                    <a:ext uri="{FF2B5EF4-FFF2-40B4-BE49-F238E27FC236}">
                      <a16:creationId xmlns:a16="http://schemas.microsoft.com/office/drawing/2014/main" id="{472FE5E4-9CD8-4F5A-93FA-45BC33C9765C}"/>
                    </a:ext>
                  </a:extLst>
                </p:cNvPr>
                <p:cNvSpPr/>
                <p:nvPr/>
              </p:nvSpPr>
              <p:spPr>
                <a:xfrm>
                  <a:off x="4935961" y="3499782"/>
                  <a:ext cx="163216" cy="42082"/>
                </a:xfrm>
                <a:custGeom>
                  <a:avLst/>
                  <a:gdLst>
                    <a:gd name="connsiteX0" fmla="*/ 392955 w 395641"/>
                    <a:gd name="connsiteY0" fmla="*/ 27709 h 110836"/>
                    <a:gd name="connsiteX1" fmla="*/ 374482 w 395641"/>
                    <a:gd name="connsiteY1" fmla="*/ 24630 h 110836"/>
                    <a:gd name="connsiteX2" fmla="*/ 365246 w 395641"/>
                    <a:gd name="connsiteY2" fmla="*/ 21551 h 110836"/>
                    <a:gd name="connsiteX3" fmla="*/ 334458 w 395641"/>
                    <a:gd name="connsiteY3" fmla="*/ 15394 h 110836"/>
                    <a:gd name="connsiteX4" fmla="*/ 272882 w 395641"/>
                    <a:gd name="connsiteY4" fmla="*/ 12315 h 110836"/>
                    <a:gd name="connsiteX5" fmla="*/ 263646 w 395641"/>
                    <a:gd name="connsiteY5" fmla="*/ 15394 h 110836"/>
                    <a:gd name="connsiteX6" fmla="*/ 245173 w 395641"/>
                    <a:gd name="connsiteY6" fmla="*/ 27709 h 110836"/>
                    <a:gd name="connsiteX7" fmla="*/ 223622 w 395641"/>
                    <a:gd name="connsiteY7" fmla="*/ 24630 h 110836"/>
                    <a:gd name="connsiteX8" fmla="*/ 214385 w 395641"/>
                    <a:gd name="connsiteY8" fmla="*/ 18473 h 110836"/>
                    <a:gd name="connsiteX9" fmla="*/ 205149 w 395641"/>
                    <a:gd name="connsiteY9" fmla="*/ 15394 h 110836"/>
                    <a:gd name="connsiteX10" fmla="*/ 195913 w 395641"/>
                    <a:gd name="connsiteY10" fmla="*/ 9236 h 110836"/>
                    <a:gd name="connsiteX11" fmla="*/ 168203 w 395641"/>
                    <a:gd name="connsiteY11" fmla="*/ 0 h 110836"/>
                    <a:gd name="connsiteX12" fmla="*/ 131258 w 395641"/>
                    <a:gd name="connsiteY12" fmla="*/ 3079 h 110836"/>
                    <a:gd name="connsiteX13" fmla="*/ 118943 w 395641"/>
                    <a:gd name="connsiteY13" fmla="*/ 15394 h 110836"/>
                    <a:gd name="connsiteX14" fmla="*/ 100470 w 395641"/>
                    <a:gd name="connsiteY14" fmla="*/ 27709 h 110836"/>
                    <a:gd name="connsiteX15" fmla="*/ 45052 w 395641"/>
                    <a:gd name="connsiteY15" fmla="*/ 24630 h 110836"/>
                    <a:gd name="connsiteX16" fmla="*/ 14264 w 395641"/>
                    <a:gd name="connsiteY16" fmla="*/ 27709 h 110836"/>
                    <a:gd name="connsiteX17" fmla="*/ 29658 w 395641"/>
                    <a:gd name="connsiteY17" fmla="*/ 92364 h 110836"/>
                    <a:gd name="connsiteX18" fmla="*/ 38894 w 395641"/>
                    <a:gd name="connsiteY18" fmla="*/ 98521 h 110836"/>
                    <a:gd name="connsiteX19" fmla="*/ 60446 w 395641"/>
                    <a:gd name="connsiteY19" fmla="*/ 101600 h 110836"/>
                    <a:gd name="connsiteX20" fmla="*/ 81997 w 395641"/>
                    <a:gd name="connsiteY20" fmla="*/ 107758 h 110836"/>
                    <a:gd name="connsiteX21" fmla="*/ 94313 w 395641"/>
                    <a:gd name="connsiteY21" fmla="*/ 110836 h 110836"/>
                    <a:gd name="connsiteX22" fmla="*/ 137416 w 395641"/>
                    <a:gd name="connsiteY22" fmla="*/ 107758 h 110836"/>
                    <a:gd name="connsiteX23" fmla="*/ 146652 w 395641"/>
                    <a:gd name="connsiteY23" fmla="*/ 104679 h 110836"/>
                    <a:gd name="connsiteX24" fmla="*/ 331379 w 395641"/>
                    <a:gd name="connsiteY24" fmla="*/ 98521 h 110836"/>
                    <a:gd name="connsiteX25" fmla="*/ 352931 w 395641"/>
                    <a:gd name="connsiteY25" fmla="*/ 92364 h 110836"/>
                    <a:gd name="connsiteX26" fmla="*/ 374482 w 395641"/>
                    <a:gd name="connsiteY26" fmla="*/ 86206 h 110836"/>
                    <a:gd name="connsiteX27" fmla="*/ 380640 w 395641"/>
                    <a:gd name="connsiteY27" fmla="*/ 76970 h 110836"/>
                    <a:gd name="connsiteX28" fmla="*/ 389876 w 395641"/>
                    <a:gd name="connsiteY28" fmla="*/ 67733 h 110836"/>
                    <a:gd name="connsiteX29" fmla="*/ 392955 w 395641"/>
                    <a:gd name="connsiteY29" fmla="*/ 55418 h 110836"/>
                    <a:gd name="connsiteX30" fmla="*/ 392955 w 395641"/>
                    <a:gd name="connsiteY30" fmla="*/ 27709 h 11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5641" h="110836">
                      <a:moveTo>
                        <a:pt x="392955" y="27709"/>
                      </a:moveTo>
                      <a:cubicBezTo>
                        <a:pt x="389876" y="22578"/>
                        <a:pt x="380576" y="25984"/>
                        <a:pt x="374482" y="24630"/>
                      </a:cubicBezTo>
                      <a:cubicBezTo>
                        <a:pt x="371314" y="23926"/>
                        <a:pt x="368408" y="22281"/>
                        <a:pt x="365246" y="21551"/>
                      </a:cubicBezTo>
                      <a:cubicBezTo>
                        <a:pt x="355048" y="19198"/>
                        <a:pt x="334458" y="15394"/>
                        <a:pt x="334458" y="15394"/>
                      </a:cubicBezTo>
                      <a:cubicBezTo>
                        <a:pt x="308489" y="2408"/>
                        <a:pt x="322920" y="7048"/>
                        <a:pt x="272882" y="12315"/>
                      </a:cubicBezTo>
                      <a:cubicBezTo>
                        <a:pt x="269655" y="12655"/>
                        <a:pt x="266483" y="13818"/>
                        <a:pt x="263646" y="15394"/>
                      </a:cubicBezTo>
                      <a:cubicBezTo>
                        <a:pt x="257177" y="18988"/>
                        <a:pt x="245173" y="27709"/>
                        <a:pt x="245173" y="27709"/>
                      </a:cubicBezTo>
                      <a:cubicBezTo>
                        <a:pt x="237989" y="26683"/>
                        <a:pt x="230573" y="26715"/>
                        <a:pt x="223622" y="24630"/>
                      </a:cubicBezTo>
                      <a:cubicBezTo>
                        <a:pt x="220078" y="23567"/>
                        <a:pt x="217695" y="20128"/>
                        <a:pt x="214385" y="18473"/>
                      </a:cubicBezTo>
                      <a:cubicBezTo>
                        <a:pt x="211482" y="17022"/>
                        <a:pt x="208052" y="16845"/>
                        <a:pt x="205149" y="15394"/>
                      </a:cubicBezTo>
                      <a:cubicBezTo>
                        <a:pt x="201839" y="13739"/>
                        <a:pt x="199329" y="10659"/>
                        <a:pt x="195913" y="9236"/>
                      </a:cubicBezTo>
                      <a:cubicBezTo>
                        <a:pt x="186926" y="5491"/>
                        <a:pt x="168203" y="0"/>
                        <a:pt x="168203" y="0"/>
                      </a:cubicBezTo>
                      <a:cubicBezTo>
                        <a:pt x="155888" y="1026"/>
                        <a:pt x="143053" y="-607"/>
                        <a:pt x="131258" y="3079"/>
                      </a:cubicBezTo>
                      <a:cubicBezTo>
                        <a:pt x="125717" y="4811"/>
                        <a:pt x="123476" y="11767"/>
                        <a:pt x="118943" y="15394"/>
                      </a:cubicBezTo>
                      <a:cubicBezTo>
                        <a:pt x="113164" y="20017"/>
                        <a:pt x="100470" y="27709"/>
                        <a:pt x="100470" y="27709"/>
                      </a:cubicBezTo>
                      <a:cubicBezTo>
                        <a:pt x="81997" y="26683"/>
                        <a:pt x="63553" y="24630"/>
                        <a:pt x="45052" y="24630"/>
                      </a:cubicBezTo>
                      <a:cubicBezTo>
                        <a:pt x="34738" y="24630"/>
                        <a:pt x="17936" y="18071"/>
                        <a:pt x="14264" y="27709"/>
                      </a:cubicBezTo>
                      <a:cubicBezTo>
                        <a:pt x="-15199" y="105051"/>
                        <a:pt x="6508" y="80789"/>
                        <a:pt x="29658" y="92364"/>
                      </a:cubicBezTo>
                      <a:cubicBezTo>
                        <a:pt x="32967" y="94019"/>
                        <a:pt x="35350" y="97458"/>
                        <a:pt x="38894" y="98521"/>
                      </a:cubicBezTo>
                      <a:cubicBezTo>
                        <a:pt x="45845" y="100606"/>
                        <a:pt x="53306" y="100302"/>
                        <a:pt x="60446" y="101600"/>
                      </a:cubicBezTo>
                      <a:cubicBezTo>
                        <a:pt x="73689" y="104008"/>
                        <a:pt x="70450" y="104459"/>
                        <a:pt x="81997" y="107758"/>
                      </a:cubicBezTo>
                      <a:cubicBezTo>
                        <a:pt x="86066" y="108920"/>
                        <a:pt x="90208" y="109810"/>
                        <a:pt x="94313" y="110836"/>
                      </a:cubicBezTo>
                      <a:cubicBezTo>
                        <a:pt x="108681" y="109810"/>
                        <a:pt x="123110" y="109441"/>
                        <a:pt x="137416" y="107758"/>
                      </a:cubicBezTo>
                      <a:cubicBezTo>
                        <a:pt x="140639" y="107379"/>
                        <a:pt x="143418" y="104949"/>
                        <a:pt x="146652" y="104679"/>
                      </a:cubicBezTo>
                      <a:cubicBezTo>
                        <a:pt x="186517" y="101357"/>
                        <a:pt x="309949" y="99071"/>
                        <a:pt x="331379" y="98521"/>
                      </a:cubicBezTo>
                      <a:cubicBezTo>
                        <a:pt x="369877" y="88896"/>
                        <a:pt x="322013" y="101197"/>
                        <a:pt x="352931" y="92364"/>
                      </a:cubicBezTo>
                      <a:cubicBezTo>
                        <a:pt x="379958" y="84643"/>
                        <a:pt x="352363" y="93580"/>
                        <a:pt x="374482" y="86206"/>
                      </a:cubicBezTo>
                      <a:cubicBezTo>
                        <a:pt x="376535" y="83127"/>
                        <a:pt x="378271" y="79813"/>
                        <a:pt x="380640" y="76970"/>
                      </a:cubicBezTo>
                      <a:cubicBezTo>
                        <a:pt x="383427" y="73625"/>
                        <a:pt x="387716" y="71513"/>
                        <a:pt x="389876" y="67733"/>
                      </a:cubicBezTo>
                      <a:cubicBezTo>
                        <a:pt x="391975" y="64059"/>
                        <a:pt x="391792" y="59487"/>
                        <a:pt x="392955" y="55418"/>
                      </a:cubicBezTo>
                      <a:cubicBezTo>
                        <a:pt x="397008" y="41235"/>
                        <a:pt x="396034" y="32840"/>
                        <a:pt x="392955" y="2770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7" name="Freeform: Shape 196">
                  <a:extLst>
                    <a:ext uri="{FF2B5EF4-FFF2-40B4-BE49-F238E27FC236}">
                      <a16:creationId xmlns:a16="http://schemas.microsoft.com/office/drawing/2014/main" id="{AFB40D2F-E37E-4B98-9AD2-34DB324EB317}"/>
                    </a:ext>
                  </a:extLst>
                </p:cNvPr>
                <p:cNvSpPr/>
                <p:nvPr/>
              </p:nvSpPr>
              <p:spPr>
                <a:xfrm>
                  <a:off x="4949466" y="3564075"/>
                  <a:ext cx="158221" cy="49096"/>
                </a:xfrm>
                <a:custGeom>
                  <a:avLst/>
                  <a:gdLst>
                    <a:gd name="connsiteX0" fmla="*/ 375612 w 383534"/>
                    <a:gd name="connsiteY0" fmla="*/ 21552 h 129309"/>
                    <a:gd name="connsiteX1" fmla="*/ 314036 w 383534"/>
                    <a:gd name="connsiteY1" fmla="*/ 15394 h 129309"/>
                    <a:gd name="connsiteX2" fmla="*/ 298642 w 383534"/>
                    <a:gd name="connsiteY2" fmla="*/ 12315 h 129309"/>
                    <a:gd name="connsiteX3" fmla="*/ 277091 w 383534"/>
                    <a:gd name="connsiteY3" fmla="*/ 9237 h 129309"/>
                    <a:gd name="connsiteX4" fmla="*/ 224751 w 383534"/>
                    <a:gd name="connsiteY4" fmla="*/ 12315 h 129309"/>
                    <a:gd name="connsiteX5" fmla="*/ 212436 w 383534"/>
                    <a:gd name="connsiteY5" fmla="*/ 18473 h 129309"/>
                    <a:gd name="connsiteX6" fmla="*/ 190885 w 383534"/>
                    <a:gd name="connsiteY6" fmla="*/ 24631 h 129309"/>
                    <a:gd name="connsiteX7" fmla="*/ 123151 w 383534"/>
                    <a:gd name="connsiteY7" fmla="*/ 21552 h 129309"/>
                    <a:gd name="connsiteX8" fmla="*/ 110836 w 383534"/>
                    <a:gd name="connsiteY8" fmla="*/ 18473 h 129309"/>
                    <a:gd name="connsiteX9" fmla="*/ 80048 w 383534"/>
                    <a:gd name="connsiteY9" fmla="*/ 6158 h 129309"/>
                    <a:gd name="connsiteX10" fmla="*/ 61576 w 383534"/>
                    <a:gd name="connsiteY10" fmla="*/ 0 h 129309"/>
                    <a:gd name="connsiteX11" fmla="*/ 43103 w 383534"/>
                    <a:gd name="connsiteY11" fmla="*/ 3079 h 129309"/>
                    <a:gd name="connsiteX12" fmla="*/ 24630 w 383534"/>
                    <a:gd name="connsiteY12" fmla="*/ 18473 h 129309"/>
                    <a:gd name="connsiteX13" fmla="*/ 15394 w 383534"/>
                    <a:gd name="connsiteY13" fmla="*/ 24631 h 129309"/>
                    <a:gd name="connsiteX14" fmla="*/ 9236 w 383534"/>
                    <a:gd name="connsiteY14" fmla="*/ 33867 h 129309"/>
                    <a:gd name="connsiteX15" fmla="*/ 6157 w 383534"/>
                    <a:gd name="connsiteY15" fmla="*/ 46182 h 129309"/>
                    <a:gd name="connsiteX16" fmla="*/ 0 w 383534"/>
                    <a:gd name="connsiteY16" fmla="*/ 67734 h 129309"/>
                    <a:gd name="connsiteX17" fmla="*/ 3079 w 383534"/>
                    <a:gd name="connsiteY17" fmla="*/ 110837 h 129309"/>
                    <a:gd name="connsiteX18" fmla="*/ 12315 w 383534"/>
                    <a:gd name="connsiteY18" fmla="*/ 120073 h 129309"/>
                    <a:gd name="connsiteX19" fmla="*/ 24630 w 383534"/>
                    <a:gd name="connsiteY19" fmla="*/ 123152 h 129309"/>
                    <a:gd name="connsiteX20" fmla="*/ 55418 w 383534"/>
                    <a:gd name="connsiteY20" fmla="*/ 129309 h 129309"/>
                    <a:gd name="connsiteX21" fmla="*/ 123151 w 383534"/>
                    <a:gd name="connsiteY21" fmla="*/ 126231 h 129309"/>
                    <a:gd name="connsiteX22" fmla="*/ 150860 w 383534"/>
                    <a:gd name="connsiteY22" fmla="*/ 120073 h 129309"/>
                    <a:gd name="connsiteX23" fmla="*/ 240145 w 383534"/>
                    <a:gd name="connsiteY23" fmla="*/ 116994 h 129309"/>
                    <a:gd name="connsiteX24" fmla="*/ 286327 w 383534"/>
                    <a:gd name="connsiteY24" fmla="*/ 110837 h 129309"/>
                    <a:gd name="connsiteX25" fmla="*/ 295563 w 383534"/>
                    <a:gd name="connsiteY25" fmla="*/ 107758 h 129309"/>
                    <a:gd name="connsiteX26" fmla="*/ 323272 w 383534"/>
                    <a:gd name="connsiteY26" fmla="*/ 89285 h 129309"/>
                    <a:gd name="connsiteX27" fmla="*/ 332509 w 383534"/>
                    <a:gd name="connsiteY27" fmla="*/ 83128 h 129309"/>
                    <a:gd name="connsiteX28" fmla="*/ 347903 w 383534"/>
                    <a:gd name="connsiteY28" fmla="*/ 73891 h 129309"/>
                    <a:gd name="connsiteX29" fmla="*/ 375612 w 383534"/>
                    <a:gd name="connsiteY29" fmla="*/ 58497 h 129309"/>
                    <a:gd name="connsiteX30" fmla="*/ 375612 w 383534"/>
                    <a:gd name="connsiteY30" fmla="*/ 2155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3534" h="129309">
                      <a:moveTo>
                        <a:pt x="375612" y="21552"/>
                      </a:moveTo>
                      <a:cubicBezTo>
                        <a:pt x="365349" y="14368"/>
                        <a:pt x="334517" y="17852"/>
                        <a:pt x="314036" y="15394"/>
                      </a:cubicBezTo>
                      <a:cubicBezTo>
                        <a:pt x="308840" y="14770"/>
                        <a:pt x="303804" y="13175"/>
                        <a:pt x="298642" y="12315"/>
                      </a:cubicBezTo>
                      <a:cubicBezTo>
                        <a:pt x="291484" y="11122"/>
                        <a:pt x="284275" y="10263"/>
                        <a:pt x="277091" y="9237"/>
                      </a:cubicBezTo>
                      <a:cubicBezTo>
                        <a:pt x="259644" y="10263"/>
                        <a:pt x="242052" y="9844"/>
                        <a:pt x="224751" y="12315"/>
                      </a:cubicBezTo>
                      <a:cubicBezTo>
                        <a:pt x="220208" y="12964"/>
                        <a:pt x="216654" y="16665"/>
                        <a:pt x="212436" y="18473"/>
                      </a:cubicBezTo>
                      <a:cubicBezTo>
                        <a:pt x="206252" y="21123"/>
                        <a:pt x="197135" y="23068"/>
                        <a:pt x="190885" y="24631"/>
                      </a:cubicBezTo>
                      <a:cubicBezTo>
                        <a:pt x="168307" y="23605"/>
                        <a:pt x="145686" y="23286"/>
                        <a:pt x="123151" y="21552"/>
                      </a:cubicBezTo>
                      <a:cubicBezTo>
                        <a:pt x="118932" y="21227"/>
                        <a:pt x="114703" y="20192"/>
                        <a:pt x="110836" y="18473"/>
                      </a:cubicBezTo>
                      <a:cubicBezTo>
                        <a:pt x="62643" y="-2946"/>
                        <a:pt x="126068" y="18710"/>
                        <a:pt x="80048" y="6158"/>
                      </a:cubicBezTo>
                      <a:cubicBezTo>
                        <a:pt x="73786" y="4450"/>
                        <a:pt x="61576" y="0"/>
                        <a:pt x="61576" y="0"/>
                      </a:cubicBezTo>
                      <a:cubicBezTo>
                        <a:pt x="55418" y="1026"/>
                        <a:pt x="49025" y="1105"/>
                        <a:pt x="43103" y="3079"/>
                      </a:cubicBezTo>
                      <a:cubicBezTo>
                        <a:pt x="35459" y="5627"/>
                        <a:pt x="30346" y="13709"/>
                        <a:pt x="24630" y="18473"/>
                      </a:cubicBezTo>
                      <a:cubicBezTo>
                        <a:pt x="21787" y="20842"/>
                        <a:pt x="18473" y="22578"/>
                        <a:pt x="15394" y="24631"/>
                      </a:cubicBezTo>
                      <a:cubicBezTo>
                        <a:pt x="13341" y="27710"/>
                        <a:pt x="10694" y="30466"/>
                        <a:pt x="9236" y="33867"/>
                      </a:cubicBezTo>
                      <a:cubicBezTo>
                        <a:pt x="7569" y="37756"/>
                        <a:pt x="7319" y="42113"/>
                        <a:pt x="6157" y="46182"/>
                      </a:cubicBezTo>
                      <a:cubicBezTo>
                        <a:pt x="-2673" y="77091"/>
                        <a:pt x="9623" y="29244"/>
                        <a:pt x="0" y="67734"/>
                      </a:cubicBezTo>
                      <a:cubicBezTo>
                        <a:pt x="1026" y="82102"/>
                        <a:pt x="-220" y="96816"/>
                        <a:pt x="3079" y="110837"/>
                      </a:cubicBezTo>
                      <a:cubicBezTo>
                        <a:pt x="4076" y="115075"/>
                        <a:pt x="8535" y="117913"/>
                        <a:pt x="12315" y="120073"/>
                      </a:cubicBezTo>
                      <a:cubicBezTo>
                        <a:pt x="15989" y="122172"/>
                        <a:pt x="20493" y="122265"/>
                        <a:pt x="24630" y="123152"/>
                      </a:cubicBezTo>
                      <a:cubicBezTo>
                        <a:pt x="34864" y="125345"/>
                        <a:pt x="45155" y="127257"/>
                        <a:pt x="55418" y="129309"/>
                      </a:cubicBezTo>
                      <a:cubicBezTo>
                        <a:pt x="77996" y="128283"/>
                        <a:pt x="100655" y="128408"/>
                        <a:pt x="123151" y="126231"/>
                      </a:cubicBezTo>
                      <a:cubicBezTo>
                        <a:pt x="132569" y="125320"/>
                        <a:pt x="141428" y="120818"/>
                        <a:pt x="150860" y="120073"/>
                      </a:cubicBezTo>
                      <a:cubicBezTo>
                        <a:pt x="180547" y="117729"/>
                        <a:pt x="210383" y="118020"/>
                        <a:pt x="240145" y="116994"/>
                      </a:cubicBezTo>
                      <a:cubicBezTo>
                        <a:pt x="266761" y="114574"/>
                        <a:pt x="267294" y="116275"/>
                        <a:pt x="286327" y="110837"/>
                      </a:cubicBezTo>
                      <a:cubicBezTo>
                        <a:pt x="289447" y="109946"/>
                        <a:pt x="292726" y="109334"/>
                        <a:pt x="295563" y="107758"/>
                      </a:cubicBezTo>
                      <a:cubicBezTo>
                        <a:pt x="295588" y="107744"/>
                        <a:pt x="318642" y="92372"/>
                        <a:pt x="323272" y="89285"/>
                      </a:cubicBezTo>
                      <a:cubicBezTo>
                        <a:pt x="326351" y="87232"/>
                        <a:pt x="329371" y="85089"/>
                        <a:pt x="332509" y="83128"/>
                      </a:cubicBezTo>
                      <a:cubicBezTo>
                        <a:pt x="337584" y="79956"/>
                        <a:pt x="342924" y="77210"/>
                        <a:pt x="347903" y="73891"/>
                      </a:cubicBezTo>
                      <a:cubicBezTo>
                        <a:pt x="369076" y="59776"/>
                        <a:pt x="359355" y="63916"/>
                        <a:pt x="375612" y="58497"/>
                      </a:cubicBezTo>
                      <a:cubicBezTo>
                        <a:pt x="386471" y="47638"/>
                        <a:pt x="385875" y="28736"/>
                        <a:pt x="375612"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8" name="Freeform: Shape 197">
                  <a:extLst>
                    <a:ext uri="{FF2B5EF4-FFF2-40B4-BE49-F238E27FC236}">
                      <a16:creationId xmlns:a16="http://schemas.microsoft.com/office/drawing/2014/main" id="{006D3320-BF6A-470D-A13B-74CAD86C6EF6}"/>
                    </a:ext>
                  </a:extLst>
                </p:cNvPr>
                <p:cNvSpPr/>
                <p:nvPr/>
              </p:nvSpPr>
              <p:spPr>
                <a:xfrm>
                  <a:off x="4967247" y="3626030"/>
                  <a:ext cx="174484" cy="60786"/>
                </a:xfrm>
                <a:custGeom>
                  <a:avLst/>
                  <a:gdLst>
                    <a:gd name="connsiteX0" fmla="*/ 418715 w 422957"/>
                    <a:gd name="connsiteY0" fmla="*/ 33867 h 160097"/>
                    <a:gd name="connsiteX1" fmla="*/ 403321 w 422957"/>
                    <a:gd name="connsiteY1" fmla="*/ 21552 h 160097"/>
                    <a:gd name="connsiteX2" fmla="*/ 394085 w 422957"/>
                    <a:gd name="connsiteY2" fmla="*/ 12315 h 160097"/>
                    <a:gd name="connsiteX3" fmla="*/ 384848 w 422957"/>
                    <a:gd name="connsiteY3" fmla="*/ 9236 h 160097"/>
                    <a:gd name="connsiteX4" fmla="*/ 357139 w 422957"/>
                    <a:gd name="connsiteY4" fmla="*/ 0 h 160097"/>
                    <a:gd name="connsiteX5" fmla="*/ 335588 w 422957"/>
                    <a:gd name="connsiteY5" fmla="*/ 6158 h 160097"/>
                    <a:gd name="connsiteX6" fmla="*/ 326351 w 422957"/>
                    <a:gd name="connsiteY6" fmla="*/ 18473 h 160097"/>
                    <a:gd name="connsiteX7" fmla="*/ 323273 w 422957"/>
                    <a:gd name="connsiteY7" fmla="*/ 27709 h 160097"/>
                    <a:gd name="connsiteX8" fmla="*/ 310957 w 422957"/>
                    <a:gd name="connsiteY8" fmla="*/ 30788 h 160097"/>
                    <a:gd name="connsiteX9" fmla="*/ 246303 w 422957"/>
                    <a:gd name="connsiteY9" fmla="*/ 27709 h 160097"/>
                    <a:gd name="connsiteX10" fmla="*/ 237066 w 422957"/>
                    <a:gd name="connsiteY10" fmla="*/ 24630 h 160097"/>
                    <a:gd name="connsiteX11" fmla="*/ 157018 w 422957"/>
                    <a:gd name="connsiteY11" fmla="*/ 18473 h 160097"/>
                    <a:gd name="connsiteX12" fmla="*/ 132388 w 422957"/>
                    <a:gd name="connsiteY12" fmla="*/ 12315 h 160097"/>
                    <a:gd name="connsiteX13" fmla="*/ 123151 w 422957"/>
                    <a:gd name="connsiteY13" fmla="*/ 18473 h 160097"/>
                    <a:gd name="connsiteX14" fmla="*/ 116994 w 422957"/>
                    <a:gd name="connsiteY14" fmla="*/ 30788 h 160097"/>
                    <a:gd name="connsiteX15" fmla="*/ 113915 w 422957"/>
                    <a:gd name="connsiteY15" fmla="*/ 43103 h 160097"/>
                    <a:gd name="connsiteX16" fmla="*/ 98521 w 422957"/>
                    <a:gd name="connsiteY16" fmla="*/ 58497 h 160097"/>
                    <a:gd name="connsiteX17" fmla="*/ 27709 w 422957"/>
                    <a:gd name="connsiteY17" fmla="*/ 64655 h 160097"/>
                    <a:gd name="connsiteX18" fmla="*/ 18473 w 422957"/>
                    <a:gd name="connsiteY18" fmla="*/ 70812 h 160097"/>
                    <a:gd name="connsiteX19" fmla="*/ 15394 w 422957"/>
                    <a:gd name="connsiteY19" fmla="*/ 80049 h 160097"/>
                    <a:gd name="connsiteX20" fmla="*/ 9236 w 422957"/>
                    <a:gd name="connsiteY20" fmla="*/ 89285 h 160097"/>
                    <a:gd name="connsiteX21" fmla="*/ 6157 w 422957"/>
                    <a:gd name="connsiteY21" fmla="*/ 98521 h 160097"/>
                    <a:gd name="connsiteX22" fmla="*/ 0 w 422957"/>
                    <a:gd name="connsiteY22" fmla="*/ 120073 h 160097"/>
                    <a:gd name="connsiteX23" fmla="*/ 3079 w 422957"/>
                    <a:gd name="connsiteY23" fmla="*/ 150861 h 160097"/>
                    <a:gd name="connsiteX24" fmla="*/ 15394 w 422957"/>
                    <a:gd name="connsiteY24" fmla="*/ 153939 h 160097"/>
                    <a:gd name="connsiteX25" fmla="*/ 43103 w 422957"/>
                    <a:gd name="connsiteY25" fmla="*/ 160097 h 160097"/>
                    <a:gd name="connsiteX26" fmla="*/ 110836 w 422957"/>
                    <a:gd name="connsiteY26" fmla="*/ 157018 h 160097"/>
                    <a:gd name="connsiteX27" fmla="*/ 141624 w 422957"/>
                    <a:gd name="connsiteY27" fmla="*/ 150861 h 160097"/>
                    <a:gd name="connsiteX28" fmla="*/ 157018 w 422957"/>
                    <a:gd name="connsiteY28" fmla="*/ 147782 h 160097"/>
                    <a:gd name="connsiteX29" fmla="*/ 181648 w 422957"/>
                    <a:gd name="connsiteY29" fmla="*/ 135467 h 160097"/>
                    <a:gd name="connsiteX30" fmla="*/ 190885 w 422957"/>
                    <a:gd name="connsiteY30" fmla="*/ 132388 h 160097"/>
                    <a:gd name="connsiteX31" fmla="*/ 203200 w 422957"/>
                    <a:gd name="connsiteY31" fmla="*/ 129309 h 160097"/>
                    <a:gd name="connsiteX32" fmla="*/ 227830 w 422957"/>
                    <a:gd name="connsiteY32" fmla="*/ 116994 h 160097"/>
                    <a:gd name="connsiteX33" fmla="*/ 246303 w 422957"/>
                    <a:gd name="connsiteY33" fmla="*/ 107758 h 160097"/>
                    <a:gd name="connsiteX34" fmla="*/ 323273 w 422957"/>
                    <a:gd name="connsiteY34" fmla="*/ 110836 h 160097"/>
                    <a:gd name="connsiteX35" fmla="*/ 335588 w 422957"/>
                    <a:gd name="connsiteY35" fmla="*/ 113915 h 160097"/>
                    <a:gd name="connsiteX36" fmla="*/ 391006 w 422957"/>
                    <a:gd name="connsiteY36" fmla="*/ 110836 h 160097"/>
                    <a:gd name="connsiteX37" fmla="*/ 418715 w 422957"/>
                    <a:gd name="connsiteY37" fmla="*/ 89285 h 160097"/>
                    <a:gd name="connsiteX38" fmla="*/ 418715 w 422957"/>
                    <a:gd name="connsiteY38" fmla="*/ 33867 h 16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22957" h="160097">
                      <a:moveTo>
                        <a:pt x="418715" y="33867"/>
                      </a:moveTo>
                      <a:cubicBezTo>
                        <a:pt x="416149" y="22578"/>
                        <a:pt x="408266" y="25879"/>
                        <a:pt x="403321" y="21552"/>
                      </a:cubicBezTo>
                      <a:cubicBezTo>
                        <a:pt x="400044" y="18685"/>
                        <a:pt x="397708" y="14730"/>
                        <a:pt x="394085" y="12315"/>
                      </a:cubicBezTo>
                      <a:cubicBezTo>
                        <a:pt x="391385" y="10515"/>
                        <a:pt x="387831" y="10514"/>
                        <a:pt x="384848" y="9236"/>
                      </a:cubicBezTo>
                      <a:cubicBezTo>
                        <a:pt x="362541" y="-323"/>
                        <a:pt x="383089" y="5190"/>
                        <a:pt x="357139" y="0"/>
                      </a:cubicBezTo>
                      <a:cubicBezTo>
                        <a:pt x="349955" y="2053"/>
                        <a:pt x="341994" y="2314"/>
                        <a:pt x="335588" y="6158"/>
                      </a:cubicBezTo>
                      <a:cubicBezTo>
                        <a:pt x="331188" y="8798"/>
                        <a:pt x="328897" y="14018"/>
                        <a:pt x="326351" y="18473"/>
                      </a:cubicBezTo>
                      <a:cubicBezTo>
                        <a:pt x="324741" y="21291"/>
                        <a:pt x="325807" y="25682"/>
                        <a:pt x="323273" y="27709"/>
                      </a:cubicBezTo>
                      <a:cubicBezTo>
                        <a:pt x="319969" y="30352"/>
                        <a:pt x="315062" y="29762"/>
                        <a:pt x="310957" y="30788"/>
                      </a:cubicBezTo>
                      <a:cubicBezTo>
                        <a:pt x="289406" y="29762"/>
                        <a:pt x="267804" y="29501"/>
                        <a:pt x="246303" y="27709"/>
                      </a:cubicBezTo>
                      <a:cubicBezTo>
                        <a:pt x="243069" y="27439"/>
                        <a:pt x="240294" y="24964"/>
                        <a:pt x="237066" y="24630"/>
                      </a:cubicBezTo>
                      <a:cubicBezTo>
                        <a:pt x="210447" y="21876"/>
                        <a:pt x="183701" y="20525"/>
                        <a:pt x="157018" y="18473"/>
                      </a:cubicBezTo>
                      <a:cubicBezTo>
                        <a:pt x="150986" y="16462"/>
                        <a:pt x="137792" y="11639"/>
                        <a:pt x="132388" y="12315"/>
                      </a:cubicBezTo>
                      <a:cubicBezTo>
                        <a:pt x="128716" y="12774"/>
                        <a:pt x="126230" y="16420"/>
                        <a:pt x="123151" y="18473"/>
                      </a:cubicBezTo>
                      <a:cubicBezTo>
                        <a:pt x="121099" y="22578"/>
                        <a:pt x="118605" y="26491"/>
                        <a:pt x="116994" y="30788"/>
                      </a:cubicBezTo>
                      <a:cubicBezTo>
                        <a:pt x="115508" y="34750"/>
                        <a:pt x="115582" y="39214"/>
                        <a:pt x="113915" y="43103"/>
                      </a:cubicBezTo>
                      <a:cubicBezTo>
                        <a:pt x="111742" y="48173"/>
                        <a:pt x="104798" y="57531"/>
                        <a:pt x="98521" y="58497"/>
                      </a:cubicBezTo>
                      <a:cubicBezTo>
                        <a:pt x="75103" y="62100"/>
                        <a:pt x="51313" y="62602"/>
                        <a:pt x="27709" y="64655"/>
                      </a:cubicBezTo>
                      <a:cubicBezTo>
                        <a:pt x="24630" y="66707"/>
                        <a:pt x="20784" y="67923"/>
                        <a:pt x="18473" y="70812"/>
                      </a:cubicBezTo>
                      <a:cubicBezTo>
                        <a:pt x="16446" y="73346"/>
                        <a:pt x="16846" y="77146"/>
                        <a:pt x="15394" y="80049"/>
                      </a:cubicBezTo>
                      <a:cubicBezTo>
                        <a:pt x="13739" y="83359"/>
                        <a:pt x="10891" y="85975"/>
                        <a:pt x="9236" y="89285"/>
                      </a:cubicBezTo>
                      <a:cubicBezTo>
                        <a:pt x="7785" y="92188"/>
                        <a:pt x="7089" y="95413"/>
                        <a:pt x="6157" y="98521"/>
                      </a:cubicBezTo>
                      <a:cubicBezTo>
                        <a:pt x="4010" y="105677"/>
                        <a:pt x="2052" y="112889"/>
                        <a:pt x="0" y="120073"/>
                      </a:cubicBezTo>
                      <a:cubicBezTo>
                        <a:pt x="1026" y="130336"/>
                        <a:pt x="-1189" y="141472"/>
                        <a:pt x="3079" y="150861"/>
                      </a:cubicBezTo>
                      <a:cubicBezTo>
                        <a:pt x="4830" y="154713"/>
                        <a:pt x="11326" y="152777"/>
                        <a:pt x="15394" y="153939"/>
                      </a:cubicBezTo>
                      <a:cubicBezTo>
                        <a:pt x="36624" y="160004"/>
                        <a:pt x="9749" y="154538"/>
                        <a:pt x="43103" y="160097"/>
                      </a:cubicBezTo>
                      <a:cubicBezTo>
                        <a:pt x="65681" y="159071"/>
                        <a:pt x="88334" y="159128"/>
                        <a:pt x="110836" y="157018"/>
                      </a:cubicBezTo>
                      <a:cubicBezTo>
                        <a:pt x="121256" y="156041"/>
                        <a:pt x="131361" y="152913"/>
                        <a:pt x="141624" y="150861"/>
                      </a:cubicBezTo>
                      <a:lnTo>
                        <a:pt x="157018" y="147782"/>
                      </a:lnTo>
                      <a:cubicBezTo>
                        <a:pt x="165228" y="143677"/>
                        <a:pt x="172940" y="138370"/>
                        <a:pt x="181648" y="135467"/>
                      </a:cubicBezTo>
                      <a:cubicBezTo>
                        <a:pt x="184727" y="134441"/>
                        <a:pt x="187764" y="133280"/>
                        <a:pt x="190885" y="132388"/>
                      </a:cubicBezTo>
                      <a:cubicBezTo>
                        <a:pt x="194954" y="131226"/>
                        <a:pt x="199294" y="130936"/>
                        <a:pt x="203200" y="129309"/>
                      </a:cubicBezTo>
                      <a:cubicBezTo>
                        <a:pt x="211673" y="125779"/>
                        <a:pt x="219122" y="119897"/>
                        <a:pt x="227830" y="116994"/>
                      </a:cubicBezTo>
                      <a:cubicBezTo>
                        <a:pt x="240576" y="112745"/>
                        <a:pt x="234366" y="115715"/>
                        <a:pt x="246303" y="107758"/>
                      </a:cubicBezTo>
                      <a:cubicBezTo>
                        <a:pt x="271960" y="108784"/>
                        <a:pt x="297657" y="109070"/>
                        <a:pt x="323273" y="110836"/>
                      </a:cubicBezTo>
                      <a:cubicBezTo>
                        <a:pt x="327494" y="111127"/>
                        <a:pt x="331357" y="113915"/>
                        <a:pt x="335588" y="113915"/>
                      </a:cubicBezTo>
                      <a:cubicBezTo>
                        <a:pt x="354089" y="113915"/>
                        <a:pt x="372533" y="111862"/>
                        <a:pt x="391006" y="110836"/>
                      </a:cubicBezTo>
                      <a:cubicBezTo>
                        <a:pt x="413102" y="96106"/>
                        <a:pt x="404246" y="103754"/>
                        <a:pt x="418715" y="89285"/>
                      </a:cubicBezTo>
                      <a:cubicBezTo>
                        <a:pt x="426820" y="64970"/>
                        <a:pt x="421281" y="45156"/>
                        <a:pt x="418715" y="3386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9" name="Freeform: Shape 198">
                  <a:extLst>
                    <a:ext uri="{FF2B5EF4-FFF2-40B4-BE49-F238E27FC236}">
                      <a16:creationId xmlns:a16="http://schemas.microsoft.com/office/drawing/2014/main" id="{8E657634-674F-4585-A550-E4EBF7CEFEE1}"/>
                    </a:ext>
                  </a:extLst>
                </p:cNvPr>
                <p:cNvSpPr/>
                <p:nvPr/>
              </p:nvSpPr>
              <p:spPr>
                <a:xfrm>
                  <a:off x="5001540" y="3686815"/>
                  <a:ext cx="156767" cy="78320"/>
                </a:xfrm>
                <a:custGeom>
                  <a:avLst/>
                  <a:gdLst>
                    <a:gd name="connsiteX0" fmla="*/ 369455 w 380009"/>
                    <a:gd name="connsiteY0" fmla="*/ 52339 h 206279"/>
                    <a:gd name="connsiteX1" fmla="*/ 366376 w 380009"/>
                    <a:gd name="connsiteY1" fmla="*/ 21552 h 206279"/>
                    <a:gd name="connsiteX2" fmla="*/ 363297 w 380009"/>
                    <a:gd name="connsiteY2" fmla="*/ 6158 h 206279"/>
                    <a:gd name="connsiteX3" fmla="*/ 354061 w 380009"/>
                    <a:gd name="connsiteY3" fmla="*/ 0 h 206279"/>
                    <a:gd name="connsiteX4" fmla="*/ 332509 w 380009"/>
                    <a:gd name="connsiteY4" fmla="*/ 9236 h 206279"/>
                    <a:gd name="connsiteX5" fmla="*/ 323273 w 380009"/>
                    <a:gd name="connsiteY5" fmla="*/ 15394 h 206279"/>
                    <a:gd name="connsiteX6" fmla="*/ 307879 w 380009"/>
                    <a:gd name="connsiteY6" fmla="*/ 18473 h 206279"/>
                    <a:gd name="connsiteX7" fmla="*/ 289406 w 380009"/>
                    <a:gd name="connsiteY7" fmla="*/ 24630 h 206279"/>
                    <a:gd name="connsiteX8" fmla="*/ 163176 w 380009"/>
                    <a:gd name="connsiteY8" fmla="*/ 30788 h 206279"/>
                    <a:gd name="connsiteX9" fmla="*/ 141624 w 380009"/>
                    <a:gd name="connsiteY9" fmla="*/ 40024 h 206279"/>
                    <a:gd name="connsiteX10" fmla="*/ 132388 w 380009"/>
                    <a:gd name="connsiteY10" fmla="*/ 46182 h 206279"/>
                    <a:gd name="connsiteX11" fmla="*/ 98521 w 380009"/>
                    <a:gd name="connsiteY11" fmla="*/ 49261 h 206279"/>
                    <a:gd name="connsiteX12" fmla="*/ 33867 w 380009"/>
                    <a:gd name="connsiteY12" fmla="*/ 52339 h 206279"/>
                    <a:gd name="connsiteX13" fmla="*/ 3079 w 380009"/>
                    <a:gd name="connsiteY13" fmla="*/ 61576 h 206279"/>
                    <a:gd name="connsiteX14" fmla="*/ 0 w 380009"/>
                    <a:gd name="connsiteY14" fmla="*/ 89285 h 206279"/>
                    <a:gd name="connsiteX15" fmla="*/ 3079 w 380009"/>
                    <a:gd name="connsiteY15" fmla="*/ 166255 h 206279"/>
                    <a:gd name="connsiteX16" fmla="*/ 6158 w 380009"/>
                    <a:gd name="connsiteY16" fmla="*/ 175491 h 206279"/>
                    <a:gd name="connsiteX17" fmla="*/ 15394 w 380009"/>
                    <a:gd name="connsiteY17" fmla="*/ 184727 h 206279"/>
                    <a:gd name="connsiteX18" fmla="*/ 21552 w 380009"/>
                    <a:gd name="connsiteY18" fmla="*/ 193964 h 206279"/>
                    <a:gd name="connsiteX19" fmla="*/ 30788 w 380009"/>
                    <a:gd name="connsiteY19" fmla="*/ 197042 h 206279"/>
                    <a:gd name="connsiteX20" fmla="*/ 52339 w 380009"/>
                    <a:gd name="connsiteY20" fmla="*/ 206279 h 206279"/>
                    <a:gd name="connsiteX21" fmla="*/ 101600 w 380009"/>
                    <a:gd name="connsiteY21" fmla="*/ 203200 h 206279"/>
                    <a:gd name="connsiteX22" fmla="*/ 116994 w 380009"/>
                    <a:gd name="connsiteY22" fmla="*/ 187806 h 206279"/>
                    <a:gd name="connsiteX23" fmla="*/ 129309 w 380009"/>
                    <a:gd name="connsiteY23" fmla="*/ 178570 h 206279"/>
                    <a:gd name="connsiteX24" fmla="*/ 141624 w 380009"/>
                    <a:gd name="connsiteY24" fmla="*/ 160097 h 206279"/>
                    <a:gd name="connsiteX25" fmla="*/ 153939 w 380009"/>
                    <a:gd name="connsiteY25" fmla="*/ 138545 h 206279"/>
                    <a:gd name="connsiteX26" fmla="*/ 160097 w 380009"/>
                    <a:gd name="connsiteY26" fmla="*/ 129309 h 206279"/>
                    <a:gd name="connsiteX27" fmla="*/ 190885 w 380009"/>
                    <a:gd name="connsiteY27" fmla="*/ 113915 h 206279"/>
                    <a:gd name="connsiteX28" fmla="*/ 329430 w 380009"/>
                    <a:gd name="connsiteY28" fmla="*/ 110836 h 206279"/>
                    <a:gd name="connsiteX29" fmla="*/ 350982 w 380009"/>
                    <a:gd name="connsiteY29" fmla="*/ 95442 h 206279"/>
                    <a:gd name="connsiteX30" fmla="*/ 360218 w 380009"/>
                    <a:gd name="connsiteY30" fmla="*/ 89285 h 206279"/>
                    <a:gd name="connsiteX31" fmla="*/ 378691 w 380009"/>
                    <a:gd name="connsiteY31" fmla="*/ 70812 h 206279"/>
                    <a:gd name="connsiteX32" fmla="*/ 369455 w 380009"/>
                    <a:gd name="connsiteY32" fmla="*/ 52339 h 20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0009" h="206279">
                      <a:moveTo>
                        <a:pt x="369455" y="52339"/>
                      </a:moveTo>
                      <a:cubicBezTo>
                        <a:pt x="367403" y="44129"/>
                        <a:pt x="367739" y="31775"/>
                        <a:pt x="366376" y="21552"/>
                      </a:cubicBezTo>
                      <a:cubicBezTo>
                        <a:pt x="365684" y="16365"/>
                        <a:pt x="365893" y="10702"/>
                        <a:pt x="363297" y="6158"/>
                      </a:cubicBezTo>
                      <a:cubicBezTo>
                        <a:pt x="361461" y="2945"/>
                        <a:pt x="357140" y="2053"/>
                        <a:pt x="354061" y="0"/>
                      </a:cubicBezTo>
                      <a:cubicBezTo>
                        <a:pt x="330868" y="15462"/>
                        <a:pt x="360346" y="-2694"/>
                        <a:pt x="332509" y="9236"/>
                      </a:cubicBezTo>
                      <a:cubicBezTo>
                        <a:pt x="329108" y="10694"/>
                        <a:pt x="326738" y="14095"/>
                        <a:pt x="323273" y="15394"/>
                      </a:cubicBezTo>
                      <a:cubicBezTo>
                        <a:pt x="318373" y="17232"/>
                        <a:pt x="312928" y="17096"/>
                        <a:pt x="307879" y="18473"/>
                      </a:cubicBezTo>
                      <a:cubicBezTo>
                        <a:pt x="301617" y="20181"/>
                        <a:pt x="295847" y="23825"/>
                        <a:pt x="289406" y="24630"/>
                      </a:cubicBezTo>
                      <a:cubicBezTo>
                        <a:pt x="231155" y="31912"/>
                        <a:pt x="273046" y="27458"/>
                        <a:pt x="163176" y="30788"/>
                      </a:cubicBezTo>
                      <a:cubicBezTo>
                        <a:pt x="139979" y="46250"/>
                        <a:pt x="169466" y="28091"/>
                        <a:pt x="141624" y="40024"/>
                      </a:cubicBezTo>
                      <a:cubicBezTo>
                        <a:pt x="138223" y="41482"/>
                        <a:pt x="136006" y="45407"/>
                        <a:pt x="132388" y="46182"/>
                      </a:cubicBezTo>
                      <a:cubicBezTo>
                        <a:pt x="121304" y="48557"/>
                        <a:pt x="109834" y="48554"/>
                        <a:pt x="98521" y="49261"/>
                      </a:cubicBezTo>
                      <a:cubicBezTo>
                        <a:pt x="76987" y="50607"/>
                        <a:pt x="55418" y="51313"/>
                        <a:pt x="33867" y="52339"/>
                      </a:cubicBezTo>
                      <a:cubicBezTo>
                        <a:pt x="32588" y="52522"/>
                        <a:pt x="6148" y="53136"/>
                        <a:pt x="3079" y="61576"/>
                      </a:cubicBezTo>
                      <a:cubicBezTo>
                        <a:pt x="-97" y="70310"/>
                        <a:pt x="1026" y="80049"/>
                        <a:pt x="0" y="89285"/>
                      </a:cubicBezTo>
                      <a:cubicBezTo>
                        <a:pt x="1026" y="114942"/>
                        <a:pt x="1249" y="140643"/>
                        <a:pt x="3079" y="166255"/>
                      </a:cubicBezTo>
                      <a:cubicBezTo>
                        <a:pt x="3310" y="169492"/>
                        <a:pt x="4358" y="172791"/>
                        <a:pt x="6158" y="175491"/>
                      </a:cubicBezTo>
                      <a:cubicBezTo>
                        <a:pt x="8573" y="179114"/>
                        <a:pt x="12607" y="181382"/>
                        <a:pt x="15394" y="184727"/>
                      </a:cubicBezTo>
                      <a:cubicBezTo>
                        <a:pt x="17763" y="187570"/>
                        <a:pt x="18662" y="191652"/>
                        <a:pt x="21552" y="193964"/>
                      </a:cubicBezTo>
                      <a:cubicBezTo>
                        <a:pt x="24086" y="195991"/>
                        <a:pt x="27805" y="195764"/>
                        <a:pt x="30788" y="197042"/>
                      </a:cubicBezTo>
                      <a:cubicBezTo>
                        <a:pt x="57431" y="208460"/>
                        <a:pt x="30670" y="199055"/>
                        <a:pt x="52339" y="206279"/>
                      </a:cubicBezTo>
                      <a:cubicBezTo>
                        <a:pt x="68759" y="205253"/>
                        <a:pt x="85349" y="205766"/>
                        <a:pt x="101600" y="203200"/>
                      </a:cubicBezTo>
                      <a:cubicBezTo>
                        <a:pt x="111347" y="201661"/>
                        <a:pt x="111351" y="193449"/>
                        <a:pt x="116994" y="187806"/>
                      </a:cubicBezTo>
                      <a:cubicBezTo>
                        <a:pt x="120622" y="184178"/>
                        <a:pt x="125204" y="181649"/>
                        <a:pt x="129309" y="178570"/>
                      </a:cubicBezTo>
                      <a:cubicBezTo>
                        <a:pt x="134906" y="156183"/>
                        <a:pt x="127450" y="174271"/>
                        <a:pt x="141624" y="160097"/>
                      </a:cubicBezTo>
                      <a:cubicBezTo>
                        <a:pt x="146629" y="155092"/>
                        <a:pt x="150716" y="144186"/>
                        <a:pt x="153939" y="138545"/>
                      </a:cubicBezTo>
                      <a:cubicBezTo>
                        <a:pt x="155775" y="135332"/>
                        <a:pt x="157312" y="131746"/>
                        <a:pt x="160097" y="129309"/>
                      </a:cubicBezTo>
                      <a:cubicBezTo>
                        <a:pt x="168047" y="122353"/>
                        <a:pt x="179420" y="114383"/>
                        <a:pt x="190885" y="113915"/>
                      </a:cubicBezTo>
                      <a:cubicBezTo>
                        <a:pt x="237040" y="112031"/>
                        <a:pt x="283248" y="111862"/>
                        <a:pt x="329430" y="110836"/>
                      </a:cubicBezTo>
                      <a:cubicBezTo>
                        <a:pt x="352219" y="99443"/>
                        <a:pt x="332260" y="111045"/>
                        <a:pt x="350982" y="95442"/>
                      </a:cubicBezTo>
                      <a:cubicBezTo>
                        <a:pt x="353824" y="93073"/>
                        <a:pt x="357453" y="91743"/>
                        <a:pt x="360218" y="89285"/>
                      </a:cubicBezTo>
                      <a:cubicBezTo>
                        <a:pt x="366727" y="83500"/>
                        <a:pt x="378691" y="70812"/>
                        <a:pt x="378691" y="70812"/>
                      </a:cubicBezTo>
                      <a:cubicBezTo>
                        <a:pt x="384042" y="54761"/>
                        <a:pt x="371507" y="60549"/>
                        <a:pt x="369455" y="5233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0" name="Freeform: Shape 199">
                  <a:extLst>
                    <a:ext uri="{FF2B5EF4-FFF2-40B4-BE49-F238E27FC236}">
                      <a16:creationId xmlns:a16="http://schemas.microsoft.com/office/drawing/2014/main" id="{2937678E-5E28-4994-A667-B0F05C3157A1}"/>
                    </a:ext>
                  </a:extLst>
                </p:cNvPr>
                <p:cNvSpPr/>
                <p:nvPr/>
              </p:nvSpPr>
              <p:spPr>
                <a:xfrm>
                  <a:off x="5031842" y="3751007"/>
                  <a:ext cx="152594" cy="73745"/>
                </a:xfrm>
                <a:custGeom>
                  <a:avLst/>
                  <a:gdLst>
                    <a:gd name="connsiteX0" fmla="*/ 345262 w 369893"/>
                    <a:gd name="connsiteY0" fmla="*/ 265 h 194229"/>
                    <a:gd name="connsiteX1" fmla="*/ 366814 w 369893"/>
                    <a:gd name="connsiteY1" fmla="*/ 21817 h 194229"/>
                    <a:gd name="connsiteX2" fmla="*/ 369893 w 369893"/>
                    <a:gd name="connsiteY2" fmla="*/ 31053 h 194229"/>
                    <a:gd name="connsiteX3" fmla="*/ 366814 w 369893"/>
                    <a:gd name="connsiteY3" fmla="*/ 43368 h 194229"/>
                    <a:gd name="connsiteX4" fmla="*/ 348341 w 369893"/>
                    <a:gd name="connsiteY4" fmla="*/ 49526 h 194229"/>
                    <a:gd name="connsiteX5" fmla="*/ 339105 w 369893"/>
                    <a:gd name="connsiteY5" fmla="*/ 52605 h 194229"/>
                    <a:gd name="connsiteX6" fmla="*/ 329868 w 369893"/>
                    <a:gd name="connsiteY6" fmla="*/ 58762 h 194229"/>
                    <a:gd name="connsiteX7" fmla="*/ 317553 w 369893"/>
                    <a:gd name="connsiteY7" fmla="*/ 61841 h 194229"/>
                    <a:gd name="connsiteX8" fmla="*/ 308317 w 369893"/>
                    <a:gd name="connsiteY8" fmla="*/ 71077 h 194229"/>
                    <a:gd name="connsiteX9" fmla="*/ 302159 w 369893"/>
                    <a:gd name="connsiteY9" fmla="*/ 80314 h 194229"/>
                    <a:gd name="connsiteX10" fmla="*/ 292923 w 369893"/>
                    <a:gd name="connsiteY10" fmla="*/ 86471 h 194229"/>
                    <a:gd name="connsiteX11" fmla="*/ 280608 w 369893"/>
                    <a:gd name="connsiteY11" fmla="*/ 95708 h 194229"/>
                    <a:gd name="connsiteX12" fmla="*/ 271371 w 369893"/>
                    <a:gd name="connsiteY12" fmla="*/ 98787 h 194229"/>
                    <a:gd name="connsiteX13" fmla="*/ 249820 w 369893"/>
                    <a:gd name="connsiteY13" fmla="*/ 104944 h 194229"/>
                    <a:gd name="connsiteX14" fmla="*/ 240583 w 369893"/>
                    <a:gd name="connsiteY14" fmla="*/ 111102 h 194229"/>
                    <a:gd name="connsiteX15" fmla="*/ 228268 w 369893"/>
                    <a:gd name="connsiteY15" fmla="*/ 117259 h 194229"/>
                    <a:gd name="connsiteX16" fmla="*/ 219032 w 369893"/>
                    <a:gd name="connsiteY16" fmla="*/ 120338 h 194229"/>
                    <a:gd name="connsiteX17" fmla="*/ 197480 w 369893"/>
                    <a:gd name="connsiteY17" fmla="*/ 129574 h 194229"/>
                    <a:gd name="connsiteX18" fmla="*/ 188244 w 369893"/>
                    <a:gd name="connsiteY18" fmla="*/ 135732 h 194229"/>
                    <a:gd name="connsiteX19" fmla="*/ 175929 w 369893"/>
                    <a:gd name="connsiteY19" fmla="*/ 144968 h 194229"/>
                    <a:gd name="connsiteX20" fmla="*/ 163614 w 369893"/>
                    <a:gd name="connsiteY20" fmla="*/ 151126 h 194229"/>
                    <a:gd name="connsiteX21" fmla="*/ 157456 w 369893"/>
                    <a:gd name="connsiteY21" fmla="*/ 160362 h 194229"/>
                    <a:gd name="connsiteX22" fmla="*/ 145141 w 369893"/>
                    <a:gd name="connsiteY22" fmla="*/ 163441 h 194229"/>
                    <a:gd name="connsiteX23" fmla="*/ 132826 w 369893"/>
                    <a:gd name="connsiteY23" fmla="*/ 181914 h 194229"/>
                    <a:gd name="connsiteX24" fmla="*/ 129747 w 369893"/>
                    <a:gd name="connsiteY24" fmla="*/ 191150 h 194229"/>
                    <a:gd name="connsiteX25" fmla="*/ 120511 w 369893"/>
                    <a:gd name="connsiteY25" fmla="*/ 194229 h 194229"/>
                    <a:gd name="connsiteX26" fmla="*/ 65093 w 369893"/>
                    <a:gd name="connsiteY26" fmla="*/ 191150 h 194229"/>
                    <a:gd name="connsiteX27" fmla="*/ 55856 w 369893"/>
                    <a:gd name="connsiteY27" fmla="*/ 181914 h 194229"/>
                    <a:gd name="connsiteX28" fmla="*/ 46620 w 369893"/>
                    <a:gd name="connsiteY28" fmla="*/ 178835 h 194229"/>
                    <a:gd name="connsiteX29" fmla="*/ 25068 w 369893"/>
                    <a:gd name="connsiteY29" fmla="*/ 169599 h 194229"/>
                    <a:gd name="connsiteX30" fmla="*/ 6596 w 369893"/>
                    <a:gd name="connsiteY30" fmla="*/ 163441 h 194229"/>
                    <a:gd name="connsiteX31" fmla="*/ 3517 w 369893"/>
                    <a:gd name="connsiteY31" fmla="*/ 129574 h 194229"/>
                    <a:gd name="connsiteX32" fmla="*/ 21989 w 369893"/>
                    <a:gd name="connsiteY32" fmla="*/ 117259 h 194229"/>
                    <a:gd name="connsiteX33" fmla="*/ 40462 w 369893"/>
                    <a:gd name="connsiteY33" fmla="*/ 108023 h 194229"/>
                    <a:gd name="connsiteX34" fmla="*/ 65093 w 369893"/>
                    <a:gd name="connsiteY34" fmla="*/ 98787 h 194229"/>
                    <a:gd name="connsiteX35" fmla="*/ 80486 w 369893"/>
                    <a:gd name="connsiteY35" fmla="*/ 95708 h 194229"/>
                    <a:gd name="connsiteX36" fmla="*/ 89723 w 369893"/>
                    <a:gd name="connsiteY36" fmla="*/ 92629 h 194229"/>
                    <a:gd name="connsiteX37" fmla="*/ 102038 w 369893"/>
                    <a:gd name="connsiteY37" fmla="*/ 89550 h 194229"/>
                    <a:gd name="connsiteX38" fmla="*/ 111274 w 369893"/>
                    <a:gd name="connsiteY38" fmla="*/ 86471 h 194229"/>
                    <a:gd name="connsiteX39" fmla="*/ 126668 w 369893"/>
                    <a:gd name="connsiteY39" fmla="*/ 80314 h 194229"/>
                    <a:gd name="connsiteX40" fmla="*/ 145141 w 369893"/>
                    <a:gd name="connsiteY40" fmla="*/ 77235 h 194229"/>
                    <a:gd name="connsiteX41" fmla="*/ 163614 w 369893"/>
                    <a:gd name="connsiteY41" fmla="*/ 64920 h 194229"/>
                    <a:gd name="connsiteX42" fmla="*/ 185165 w 369893"/>
                    <a:gd name="connsiteY42" fmla="*/ 55684 h 194229"/>
                    <a:gd name="connsiteX43" fmla="*/ 194402 w 369893"/>
                    <a:gd name="connsiteY43" fmla="*/ 49526 h 194229"/>
                    <a:gd name="connsiteX44" fmla="*/ 212874 w 369893"/>
                    <a:gd name="connsiteY44" fmla="*/ 43368 h 194229"/>
                    <a:gd name="connsiteX45" fmla="*/ 222111 w 369893"/>
                    <a:gd name="connsiteY45" fmla="*/ 37211 h 194229"/>
                    <a:gd name="connsiteX46" fmla="*/ 237505 w 369893"/>
                    <a:gd name="connsiteY46" fmla="*/ 34132 h 194229"/>
                    <a:gd name="connsiteX47" fmla="*/ 268293 w 369893"/>
                    <a:gd name="connsiteY47" fmla="*/ 24896 h 194229"/>
                    <a:gd name="connsiteX48" fmla="*/ 289844 w 369893"/>
                    <a:gd name="connsiteY48" fmla="*/ 18738 h 194229"/>
                    <a:gd name="connsiteX49" fmla="*/ 299080 w 369893"/>
                    <a:gd name="connsiteY49" fmla="*/ 15659 h 194229"/>
                    <a:gd name="connsiteX50" fmla="*/ 326789 w 369893"/>
                    <a:gd name="connsiteY50" fmla="*/ 9502 h 194229"/>
                    <a:gd name="connsiteX51" fmla="*/ 345262 w 369893"/>
                    <a:gd name="connsiteY51" fmla="*/ 265 h 19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9893" h="194229">
                      <a:moveTo>
                        <a:pt x="345262" y="265"/>
                      </a:moveTo>
                      <a:cubicBezTo>
                        <a:pt x="351933" y="2317"/>
                        <a:pt x="361095" y="10380"/>
                        <a:pt x="366814" y="21817"/>
                      </a:cubicBezTo>
                      <a:cubicBezTo>
                        <a:pt x="368265" y="24720"/>
                        <a:pt x="368867" y="27974"/>
                        <a:pt x="369893" y="31053"/>
                      </a:cubicBezTo>
                      <a:cubicBezTo>
                        <a:pt x="368867" y="35158"/>
                        <a:pt x="370027" y="40614"/>
                        <a:pt x="366814" y="43368"/>
                      </a:cubicBezTo>
                      <a:cubicBezTo>
                        <a:pt x="361886" y="47592"/>
                        <a:pt x="354499" y="47473"/>
                        <a:pt x="348341" y="49526"/>
                      </a:cubicBezTo>
                      <a:lnTo>
                        <a:pt x="339105" y="52605"/>
                      </a:lnTo>
                      <a:cubicBezTo>
                        <a:pt x="335595" y="53775"/>
                        <a:pt x="333269" y="57304"/>
                        <a:pt x="329868" y="58762"/>
                      </a:cubicBezTo>
                      <a:cubicBezTo>
                        <a:pt x="325979" y="60429"/>
                        <a:pt x="321658" y="60815"/>
                        <a:pt x="317553" y="61841"/>
                      </a:cubicBezTo>
                      <a:cubicBezTo>
                        <a:pt x="314474" y="64920"/>
                        <a:pt x="311104" y="67732"/>
                        <a:pt x="308317" y="71077"/>
                      </a:cubicBezTo>
                      <a:cubicBezTo>
                        <a:pt x="305948" y="73920"/>
                        <a:pt x="304776" y="77697"/>
                        <a:pt x="302159" y="80314"/>
                      </a:cubicBezTo>
                      <a:cubicBezTo>
                        <a:pt x="299543" y="82930"/>
                        <a:pt x="295934" y="84320"/>
                        <a:pt x="292923" y="86471"/>
                      </a:cubicBezTo>
                      <a:cubicBezTo>
                        <a:pt x="288747" y="89454"/>
                        <a:pt x="285063" y="93162"/>
                        <a:pt x="280608" y="95708"/>
                      </a:cubicBezTo>
                      <a:cubicBezTo>
                        <a:pt x="277790" y="97318"/>
                        <a:pt x="274492" y="97895"/>
                        <a:pt x="271371" y="98787"/>
                      </a:cubicBezTo>
                      <a:cubicBezTo>
                        <a:pt x="266762" y="100104"/>
                        <a:pt x="254746" y="102481"/>
                        <a:pt x="249820" y="104944"/>
                      </a:cubicBezTo>
                      <a:cubicBezTo>
                        <a:pt x="246510" y="106599"/>
                        <a:pt x="243796" y="109266"/>
                        <a:pt x="240583" y="111102"/>
                      </a:cubicBezTo>
                      <a:cubicBezTo>
                        <a:pt x="236598" y="113379"/>
                        <a:pt x="232486" y="115451"/>
                        <a:pt x="228268" y="117259"/>
                      </a:cubicBezTo>
                      <a:cubicBezTo>
                        <a:pt x="225285" y="118537"/>
                        <a:pt x="221935" y="118887"/>
                        <a:pt x="219032" y="120338"/>
                      </a:cubicBezTo>
                      <a:cubicBezTo>
                        <a:pt x="197774" y="130968"/>
                        <a:pt x="223107" y="123169"/>
                        <a:pt x="197480" y="129574"/>
                      </a:cubicBezTo>
                      <a:cubicBezTo>
                        <a:pt x="194401" y="131627"/>
                        <a:pt x="191255" y="133581"/>
                        <a:pt x="188244" y="135732"/>
                      </a:cubicBezTo>
                      <a:cubicBezTo>
                        <a:pt x="184069" y="138715"/>
                        <a:pt x="180280" y="142248"/>
                        <a:pt x="175929" y="144968"/>
                      </a:cubicBezTo>
                      <a:cubicBezTo>
                        <a:pt x="172037" y="147401"/>
                        <a:pt x="167719" y="149073"/>
                        <a:pt x="163614" y="151126"/>
                      </a:cubicBezTo>
                      <a:cubicBezTo>
                        <a:pt x="161561" y="154205"/>
                        <a:pt x="160535" y="158310"/>
                        <a:pt x="157456" y="160362"/>
                      </a:cubicBezTo>
                      <a:cubicBezTo>
                        <a:pt x="153935" y="162709"/>
                        <a:pt x="148325" y="160655"/>
                        <a:pt x="145141" y="163441"/>
                      </a:cubicBezTo>
                      <a:cubicBezTo>
                        <a:pt x="139572" y="168314"/>
                        <a:pt x="135166" y="174893"/>
                        <a:pt x="132826" y="181914"/>
                      </a:cubicBezTo>
                      <a:cubicBezTo>
                        <a:pt x="131800" y="184993"/>
                        <a:pt x="132042" y="188855"/>
                        <a:pt x="129747" y="191150"/>
                      </a:cubicBezTo>
                      <a:cubicBezTo>
                        <a:pt x="127452" y="193445"/>
                        <a:pt x="123590" y="193203"/>
                        <a:pt x="120511" y="194229"/>
                      </a:cubicBezTo>
                      <a:cubicBezTo>
                        <a:pt x="102038" y="193203"/>
                        <a:pt x="83267" y="194612"/>
                        <a:pt x="65093" y="191150"/>
                      </a:cubicBezTo>
                      <a:cubicBezTo>
                        <a:pt x="60816" y="190335"/>
                        <a:pt x="59479" y="184329"/>
                        <a:pt x="55856" y="181914"/>
                      </a:cubicBezTo>
                      <a:cubicBezTo>
                        <a:pt x="53156" y="180114"/>
                        <a:pt x="49523" y="180286"/>
                        <a:pt x="46620" y="178835"/>
                      </a:cubicBezTo>
                      <a:cubicBezTo>
                        <a:pt x="19753" y="165401"/>
                        <a:pt x="57106" y="179210"/>
                        <a:pt x="25068" y="169599"/>
                      </a:cubicBezTo>
                      <a:cubicBezTo>
                        <a:pt x="18851" y="167734"/>
                        <a:pt x="6596" y="163441"/>
                        <a:pt x="6596" y="163441"/>
                      </a:cubicBezTo>
                      <a:cubicBezTo>
                        <a:pt x="3461" y="154037"/>
                        <a:pt x="-4607" y="140019"/>
                        <a:pt x="3517" y="129574"/>
                      </a:cubicBezTo>
                      <a:cubicBezTo>
                        <a:pt x="8060" y="123733"/>
                        <a:pt x="15832" y="121364"/>
                        <a:pt x="21989" y="117259"/>
                      </a:cubicBezTo>
                      <a:cubicBezTo>
                        <a:pt x="35999" y="107919"/>
                        <a:pt x="25898" y="113485"/>
                        <a:pt x="40462" y="108023"/>
                      </a:cubicBezTo>
                      <a:cubicBezTo>
                        <a:pt x="46134" y="105896"/>
                        <a:pt x="58092" y="100537"/>
                        <a:pt x="65093" y="98787"/>
                      </a:cubicBezTo>
                      <a:cubicBezTo>
                        <a:pt x="70169" y="97518"/>
                        <a:pt x="75410" y="96977"/>
                        <a:pt x="80486" y="95708"/>
                      </a:cubicBezTo>
                      <a:cubicBezTo>
                        <a:pt x="83635" y="94921"/>
                        <a:pt x="86602" y="93521"/>
                        <a:pt x="89723" y="92629"/>
                      </a:cubicBezTo>
                      <a:cubicBezTo>
                        <a:pt x="93792" y="91467"/>
                        <a:pt x="97969" y="90713"/>
                        <a:pt x="102038" y="89550"/>
                      </a:cubicBezTo>
                      <a:cubicBezTo>
                        <a:pt x="105158" y="88658"/>
                        <a:pt x="108235" y="87610"/>
                        <a:pt x="111274" y="86471"/>
                      </a:cubicBezTo>
                      <a:cubicBezTo>
                        <a:pt x="116449" y="84531"/>
                        <a:pt x="121336" y="81768"/>
                        <a:pt x="126668" y="80314"/>
                      </a:cubicBezTo>
                      <a:cubicBezTo>
                        <a:pt x="132691" y="78672"/>
                        <a:pt x="138983" y="78261"/>
                        <a:pt x="145141" y="77235"/>
                      </a:cubicBezTo>
                      <a:cubicBezTo>
                        <a:pt x="151299" y="73130"/>
                        <a:pt x="156593" y="67260"/>
                        <a:pt x="163614" y="64920"/>
                      </a:cubicBezTo>
                      <a:cubicBezTo>
                        <a:pt x="173974" y="61466"/>
                        <a:pt x="174515" y="61769"/>
                        <a:pt x="185165" y="55684"/>
                      </a:cubicBezTo>
                      <a:cubicBezTo>
                        <a:pt x="188378" y="53848"/>
                        <a:pt x="191020" y="51029"/>
                        <a:pt x="194402" y="49526"/>
                      </a:cubicBezTo>
                      <a:cubicBezTo>
                        <a:pt x="200333" y="46890"/>
                        <a:pt x="207473" y="46968"/>
                        <a:pt x="212874" y="43368"/>
                      </a:cubicBezTo>
                      <a:cubicBezTo>
                        <a:pt x="215953" y="41316"/>
                        <a:pt x="218646" y="38510"/>
                        <a:pt x="222111" y="37211"/>
                      </a:cubicBezTo>
                      <a:cubicBezTo>
                        <a:pt x="227011" y="35374"/>
                        <a:pt x="232397" y="35267"/>
                        <a:pt x="237505" y="34132"/>
                      </a:cubicBezTo>
                      <a:cubicBezTo>
                        <a:pt x="251459" y="31031"/>
                        <a:pt x="252951" y="30010"/>
                        <a:pt x="268293" y="24896"/>
                      </a:cubicBezTo>
                      <a:cubicBezTo>
                        <a:pt x="290460" y="17507"/>
                        <a:pt x="262754" y="26479"/>
                        <a:pt x="289844" y="18738"/>
                      </a:cubicBezTo>
                      <a:cubicBezTo>
                        <a:pt x="292964" y="17846"/>
                        <a:pt x="295932" y="16446"/>
                        <a:pt x="299080" y="15659"/>
                      </a:cubicBezTo>
                      <a:cubicBezTo>
                        <a:pt x="308259" y="13364"/>
                        <a:pt x="317610" y="11797"/>
                        <a:pt x="326789" y="9502"/>
                      </a:cubicBezTo>
                      <a:cubicBezTo>
                        <a:pt x="329938" y="8715"/>
                        <a:pt x="338591" y="-1787"/>
                        <a:pt x="345262" y="26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1" name="Freeform: Shape 200">
                  <a:extLst>
                    <a:ext uri="{FF2B5EF4-FFF2-40B4-BE49-F238E27FC236}">
                      <a16:creationId xmlns:a16="http://schemas.microsoft.com/office/drawing/2014/main" id="{D346EB79-583A-4213-823C-5B2300373B07}"/>
                    </a:ext>
                  </a:extLst>
                </p:cNvPr>
                <p:cNvSpPr/>
                <p:nvPr/>
              </p:nvSpPr>
              <p:spPr>
                <a:xfrm>
                  <a:off x="5076477" y="3795528"/>
                  <a:ext cx="144951" cy="94849"/>
                </a:xfrm>
                <a:custGeom>
                  <a:avLst/>
                  <a:gdLst>
                    <a:gd name="connsiteX0" fmla="*/ 350981 w 351367"/>
                    <a:gd name="connsiteY0" fmla="*/ 40025 h 249811"/>
                    <a:gd name="connsiteX1" fmla="*/ 341745 w 351367"/>
                    <a:gd name="connsiteY1" fmla="*/ 24631 h 249811"/>
                    <a:gd name="connsiteX2" fmla="*/ 323272 w 351367"/>
                    <a:gd name="connsiteY2" fmla="*/ 18473 h 249811"/>
                    <a:gd name="connsiteX3" fmla="*/ 295563 w 351367"/>
                    <a:gd name="connsiteY3" fmla="*/ 3079 h 249811"/>
                    <a:gd name="connsiteX4" fmla="*/ 283248 w 351367"/>
                    <a:gd name="connsiteY4" fmla="*/ 0 h 249811"/>
                    <a:gd name="connsiteX5" fmla="*/ 233987 w 351367"/>
                    <a:gd name="connsiteY5" fmla="*/ 3079 h 249811"/>
                    <a:gd name="connsiteX6" fmla="*/ 218593 w 351367"/>
                    <a:gd name="connsiteY6" fmla="*/ 21552 h 249811"/>
                    <a:gd name="connsiteX7" fmla="*/ 209357 w 351367"/>
                    <a:gd name="connsiteY7" fmla="*/ 27709 h 249811"/>
                    <a:gd name="connsiteX8" fmla="*/ 181648 w 351367"/>
                    <a:gd name="connsiteY8" fmla="*/ 52340 h 249811"/>
                    <a:gd name="connsiteX9" fmla="*/ 163175 w 351367"/>
                    <a:gd name="connsiteY9" fmla="*/ 58497 h 249811"/>
                    <a:gd name="connsiteX10" fmla="*/ 153939 w 351367"/>
                    <a:gd name="connsiteY10" fmla="*/ 61576 h 249811"/>
                    <a:gd name="connsiteX11" fmla="*/ 132387 w 351367"/>
                    <a:gd name="connsiteY11" fmla="*/ 70812 h 249811"/>
                    <a:gd name="connsiteX12" fmla="*/ 101600 w 351367"/>
                    <a:gd name="connsiteY12" fmla="*/ 80049 h 249811"/>
                    <a:gd name="connsiteX13" fmla="*/ 83127 w 351367"/>
                    <a:gd name="connsiteY13" fmla="*/ 89285 h 249811"/>
                    <a:gd name="connsiteX14" fmla="*/ 61575 w 351367"/>
                    <a:gd name="connsiteY14" fmla="*/ 98521 h 249811"/>
                    <a:gd name="connsiteX15" fmla="*/ 30787 w 351367"/>
                    <a:gd name="connsiteY15" fmla="*/ 120073 h 249811"/>
                    <a:gd name="connsiteX16" fmla="*/ 21551 w 351367"/>
                    <a:gd name="connsiteY16" fmla="*/ 126231 h 249811"/>
                    <a:gd name="connsiteX17" fmla="*/ 0 w 351367"/>
                    <a:gd name="connsiteY17" fmla="*/ 147782 h 249811"/>
                    <a:gd name="connsiteX18" fmla="*/ 3078 w 351367"/>
                    <a:gd name="connsiteY18" fmla="*/ 190885 h 249811"/>
                    <a:gd name="connsiteX19" fmla="*/ 6157 w 351367"/>
                    <a:gd name="connsiteY19" fmla="*/ 200121 h 249811"/>
                    <a:gd name="connsiteX20" fmla="*/ 18472 w 351367"/>
                    <a:gd name="connsiteY20" fmla="*/ 218594 h 249811"/>
                    <a:gd name="connsiteX21" fmla="*/ 46181 w 351367"/>
                    <a:gd name="connsiteY21" fmla="*/ 230909 h 249811"/>
                    <a:gd name="connsiteX22" fmla="*/ 55418 w 351367"/>
                    <a:gd name="connsiteY22" fmla="*/ 233988 h 249811"/>
                    <a:gd name="connsiteX23" fmla="*/ 64654 w 351367"/>
                    <a:gd name="connsiteY23" fmla="*/ 240146 h 249811"/>
                    <a:gd name="connsiteX24" fmla="*/ 73890 w 351367"/>
                    <a:gd name="connsiteY24" fmla="*/ 249382 h 249811"/>
                    <a:gd name="connsiteX25" fmla="*/ 116993 w 351367"/>
                    <a:gd name="connsiteY25" fmla="*/ 246303 h 249811"/>
                    <a:gd name="connsiteX26" fmla="*/ 126230 w 351367"/>
                    <a:gd name="connsiteY26" fmla="*/ 237067 h 249811"/>
                    <a:gd name="connsiteX27" fmla="*/ 135466 w 351367"/>
                    <a:gd name="connsiteY27" fmla="*/ 230909 h 249811"/>
                    <a:gd name="connsiteX28" fmla="*/ 160097 w 351367"/>
                    <a:gd name="connsiteY28" fmla="*/ 197043 h 249811"/>
                    <a:gd name="connsiteX29" fmla="*/ 169333 w 351367"/>
                    <a:gd name="connsiteY29" fmla="*/ 190885 h 249811"/>
                    <a:gd name="connsiteX30" fmla="*/ 178569 w 351367"/>
                    <a:gd name="connsiteY30" fmla="*/ 178570 h 249811"/>
                    <a:gd name="connsiteX31" fmla="*/ 197042 w 351367"/>
                    <a:gd name="connsiteY31" fmla="*/ 166255 h 249811"/>
                    <a:gd name="connsiteX32" fmla="*/ 206278 w 351367"/>
                    <a:gd name="connsiteY32" fmla="*/ 157018 h 249811"/>
                    <a:gd name="connsiteX33" fmla="*/ 215515 w 351367"/>
                    <a:gd name="connsiteY33" fmla="*/ 153940 h 249811"/>
                    <a:gd name="connsiteX34" fmla="*/ 227830 w 351367"/>
                    <a:gd name="connsiteY34" fmla="*/ 147782 h 249811"/>
                    <a:gd name="connsiteX35" fmla="*/ 237066 w 351367"/>
                    <a:gd name="connsiteY35" fmla="*/ 138546 h 249811"/>
                    <a:gd name="connsiteX36" fmla="*/ 249381 w 351367"/>
                    <a:gd name="connsiteY36" fmla="*/ 129309 h 249811"/>
                    <a:gd name="connsiteX37" fmla="*/ 258618 w 351367"/>
                    <a:gd name="connsiteY37" fmla="*/ 120073 h 249811"/>
                    <a:gd name="connsiteX38" fmla="*/ 267854 w 351367"/>
                    <a:gd name="connsiteY38" fmla="*/ 116994 h 249811"/>
                    <a:gd name="connsiteX39" fmla="*/ 274012 w 351367"/>
                    <a:gd name="connsiteY39" fmla="*/ 107758 h 249811"/>
                    <a:gd name="connsiteX40" fmla="*/ 283248 w 351367"/>
                    <a:gd name="connsiteY40" fmla="*/ 101600 h 249811"/>
                    <a:gd name="connsiteX41" fmla="*/ 295563 w 351367"/>
                    <a:gd name="connsiteY41" fmla="*/ 89285 h 249811"/>
                    <a:gd name="connsiteX42" fmla="*/ 310957 w 351367"/>
                    <a:gd name="connsiteY42" fmla="*/ 67734 h 249811"/>
                    <a:gd name="connsiteX43" fmla="*/ 314036 w 351367"/>
                    <a:gd name="connsiteY43" fmla="*/ 58497 h 249811"/>
                    <a:gd name="connsiteX44" fmla="*/ 323272 w 351367"/>
                    <a:gd name="connsiteY44" fmla="*/ 52340 h 249811"/>
                    <a:gd name="connsiteX45" fmla="*/ 329430 w 351367"/>
                    <a:gd name="connsiteY45" fmla="*/ 40025 h 249811"/>
                    <a:gd name="connsiteX46" fmla="*/ 350981 w 351367"/>
                    <a:gd name="connsiteY46" fmla="*/ 40025 h 24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1367" h="249811">
                      <a:moveTo>
                        <a:pt x="350981" y="40025"/>
                      </a:moveTo>
                      <a:cubicBezTo>
                        <a:pt x="353034" y="37459"/>
                        <a:pt x="346468" y="28305"/>
                        <a:pt x="341745" y="24631"/>
                      </a:cubicBezTo>
                      <a:cubicBezTo>
                        <a:pt x="336622" y="20646"/>
                        <a:pt x="329181" y="21159"/>
                        <a:pt x="323272" y="18473"/>
                      </a:cubicBezTo>
                      <a:cubicBezTo>
                        <a:pt x="304804" y="10078"/>
                        <a:pt x="312570" y="9457"/>
                        <a:pt x="295563" y="3079"/>
                      </a:cubicBezTo>
                      <a:cubicBezTo>
                        <a:pt x="291601" y="1593"/>
                        <a:pt x="287353" y="1026"/>
                        <a:pt x="283248" y="0"/>
                      </a:cubicBezTo>
                      <a:cubicBezTo>
                        <a:pt x="266828" y="1026"/>
                        <a:pt x="250086" y="-310"/>
                        <a:pt x="233987" y="3079"/>
                      </a:cubicBezTo>
                      <a:cubicBezTo>
                        <a:pt x="227599" y="4424"/>
                        <a:pt x="222522" y="17623"/>
                        <a:pt x="218593" y="21552"/>
                      </a:cubicBezTo>
                      <a:cubicBezTo>
                        <a:pt x="215977" y="24168"/>
                        <a:pt x="212122" y="25251"/>
                        <a:pt x="209357" y="27709"/>
                      </a:cubicBezTo>
                      <a:cubicBezTo>
                        <a:pt x="202396" y="33897"/>
                        <a:pt x="192126" y="47683"/>
                        <a:pt x="181648" y="52340"/>
                      </a:cubicBezTo>
                      <a:cubicBezTo>
                        <a:pt x="175717" y="54976"/>
                        <a:pt x="169333" y="56445"/>
                        <a:pt x="163175" y="58497"/>
                      </a:cubicBezTo>
                      <a:cubicBezTo>
                        <a:pt x="160096" y="59523"/>
                        <a:pt x="156842" y="60125"/>
                        <a:pt x="153939" y="61576"/>
                      </a:cubicBezTo>
                      <a:cubicBezTo>
                        <a:pt x="142984" y="67054"/>
                        <a:pt x="142964" y="67790"/>
                        <a:pt x="132387" y="70812"/>
                      </a:cubicBezTo>
                      <a:cubicBezTo>
                        <a:pt x="124857" y="72963"/>
                        <a:pt x="107088" y="76391"/>
                        <a:pt x="101600" y="80049"/>
                      </a:cubicBezTo>
                      <a:cubicBezTo>
                        <a:pt x="75118" y="97701"/>
                        <a:pt x="108629" y="76533"/>
                        <a:pt x="83127" y="89285"/>
                      </a:cubicBezTo>
                      <a:cubicBezTo>
                        <a:pt x="61869" y="99915"/>
                        <a:pt x="87200" y="92116"/>
                        <a:pt x="61575" y="98521"/>
                      </a:cubicBezTo>
                      <a:cubicBezTo>
                        <a:pt x="43334" y="112203"/>
                        <a:pt x="53538" y="104906"/>
                        <a:pt x="30787" y="120073"/>
                      </a:cubicBezTo>
                      <a:cubicBezTo>
                        <a:pt x="27708" y="122126"/>
                        <a:pt x="24167" y="123615"/>
                        <a:pt x="21551" y="126231"/>
                      </a:cubicBezTo>
                      <a:lnTo>
                        <a:pt x="0" y="147782"/>
                      </a:lnTo>
                      <a:cubicBezTo>
                        <a:pt x="1026" y="162150"/>
                        <a:pt x="1395" y="176579"/>
                        <a:pt x="3078" y="190885"/>
                      </a:cubicBezTo>
                      <a:cubicBezTo>
                        <a:pt x="3457" y="194108"/>
                        <a:pt x="4581" y="197284"/>
                        <a:pt x="6157" y="200121"/>
                      </a:cubicBezTo>
                      <a:cubicBezTo>
                        <a:pt x="9751" y="206590"/>
                        <a:pt x="12314" y="214489"/>
                        <a:pt x="18472" y="218594"/>
                      </a:cubicBezTo>
                      <a:cubicBezTo>
                        <a:pt x="33110" y="228352"/>
                        <a:pt x="24198" y="223582"/>
                        <a:pt x="46181" y="230909"/>
                      </a:cubicBezTo>
                      <a:lnTo>
                        <a:pt x="55418" y="233988"/>
                      </a:lnTo>
                      <a:cubicBezTo>
                        <a:pt x="58497" y="236041"/>
                        <a:pt x="61811" y="237777"/>
                        <a:pt x="64654" y="240146"/>
                      </a:cubicBezTo>
                      <a:cubicBezTo>
                        <a:pt x="67999" y="242933"/>
                        <a:pt x="69566" y="248873"/>
                        <a:pt x="73890" y="249382"/>
                      </a:cubicBezTo>
                      <a:cubicBezTo>
                        <a:pt x="88196" y="251065"/>
                        <a:pt x="102625" y="247329"/>
                        <a:pt x="116993" y="246303"/>
                      </a:cubicBezTo>
                      <a:cubicBezTo>
                        <a:pt x="120072" y="243224"/>
                        <a:pt x="122885" y="239854"/>
                        <a:pt x="126230" y="237067"/>
                      </a:cubicBezTo>
                      <a:cubicBezTo>
                        <a:pt x="129073" y="234698"/>
                        <a:pt x="132850" y="233525"/>
                        <a:pt x="135466" y="230909"/>
                      </a:cubicBezTo>
                      <a:cubicBezTo>
                        <a:pt x="150169" y="216206"/>
                        <a:pt x="131494" y="216114"/>
                        <a:pt x="160097" y="197043"/>
                      </a:cubicBezTo>
                      <a:cubicBezTo>
                        <a:pt x="163176" y="194990"/>
                        <a:pt x="166717" y="193502"/>
                        <a:pt x="169333" y="190885"/>
                      </a:cubicBezTo>
                      <a:cubicBezTo>
                        <a:pt x="172961" y="187257"/>
                        <a:pt x="174734" y="181979"/>
                        <a:pt x="178569" y="178570"/>
                      </a:cubicBezTo>
                      <a:cubicBezTo>
                        <a:pt x="184100" y="173653"/>
                        <a:pt x="191809" y="171488"/>
                        <a:pt x="197042" y="166255"/>
                      </a:cubicBezTo>
                      <a:cubicBezTo>
                        <a:pt x="200121" y="163176"/>
                        <a:pt x="202655" y="159433"/>
                        <a:pt x="206278" y="157018"/>
                      </a:cubicBezTo>
                      <a:cubicBezTo>
                        <a:pt x="208978" y="155218"/>
                        <a:pt x="212532" y="155218"/>
                        <a:pt x="215515" y="153940"/>
                      </a:cubicBezTo>
                      <a:cubicBezTo>
                        <a:pt x="219734" y="152132"/>
                        <a:pt x="224095" y="150450"/>
                        <a:pt x="227830" y="147782"/>
                      </a:cubicBezTo>
                      <a:cubicBezTo>
                        <a:pt x="231373" y="145251"/>
                        <a:pt x="233760" y="141380"/>
                        <a:pt x="237066" y="138546"/>
                      </a:cubicBezTo>
                      <a:cubicBezTo>
                        <a:pt x="240962" y="135206"/>
                        <a:pt x="245485" y="132648"/>
                        <a:pt x="249381" y="129309"/>
                      </a:cubicBezTo>
                      <a:cubicBezTo>
                        <a:pt x="252687" y="126475"/>
                        <a:pt x="254995" y="122488"/>
                        <a:pt x="258618" y="120073"/>
                      </a:cubicBezTo>
                      <a:cubicBezTo>
                        <a:pt x="261318" y="118273"/>
                        <a:pt x="264775" y="118020"/>
                        <a:pt x="267854" y="116994"/>
                      </a:cubicBezTo>
                      <a:cubicBezTo>
                        <a:pt x="269907" y="113915"/>
                        <a:pt x="271396" y="110374"/>
                        <a:pt x="274012" y="107758"/>
                      </a:cubicBezTo>
                      <a:cubicBezTo>
                        <a:pt x="276628" y="105142"/>
                        <a:pt x="280439" y="104008"/>
                        <a:pt x="283248" y="101600"/>
                      </a:cubicBezTo>
                      <a:cubicBezTo>
                        <a:pt x="287656" y="97822"/>
                        <a:pt x="291740" y="93654"/>
                        <a:pt x="295563" y="89285"/>
                      </a:cubicBezTo>
                      <a:cubicBezTo>
                        <a:pt x="297193" y="87423"/>
                        <a:pt x="309040" y="71568"/>
                        <a:pt x="310957" y="67734"/>
                      </a:cubicBezTo>
                      <a:cubicBezTo>
                        <a:pt x="312408" y="64831"/>
                        <a:pt x="312009" y="61031"/>
                        <a:pt x="314036" y="58497"/>
                      </a:cubicBezTo>
                      <a:cubicBezTo>
                        <a:pt x="316347" y="55608"/>
                        <a:pt x="320193" y="54392"/>
                        <a:pt x="323272" y="52340"/>
                      </a:cubicBezTo>
                      <a:cubicBezTo>
                        <a:pt x="325325" y="48235"/>
                        <a:pt x="327153" y="44010"/>
                        <a:pt x="329430" y="40025"/>
                      </a:cubicBezTo>
                      <a:cubicBezTo>
                        <a:pt x="331266" y="36812"/>
                        <a:pt x="348928" y="42591"/>
                        <a:pt x="350981" y="4002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6" name="Group 155">
                <a:extLst>
                  <a:ext uri="{FF2B5EF4-FFF2-40B4-BE49-F238E27FC236}">
                    <a16:creationId xmlns:a16="http://schemas.microsoft.com/office/drawing/2014/main" id="{289D4F65-A4FC-47EE-8E99-0BC49C86199C}"/>
                  </a:ext>
                </a:extLst>
              </p:cNvPr>
              <p:cNvGrpSpPr/>
              <p:nvPr/>
            </p:nvGrpSpPr>
            <p:grpSpPr>
              <a:xfrm>
                <a:off x="5167050" y="4125304"/>
                <a:ext cx="441666" cy="427838"/>
                <a:chOff x="5178085" y="4182454"/>
                <a:chExt cx="441666" cy="427838"/>
              </a:xfrm>
            </p:grpSpPr>
            <p:sp>
              <p:nvSpPr>
                <p:cNvPr id="157" name="Freeform: Shape 156">
                  <a:extLst>
                    <a:ext uri="{FF2B5EF4-FFF2-40B4-BE49-F238E27FC236}">
                      <a16:creationId xmlns:a16="http://schemas.microsoft.com/office/drawing/2014/main" id="{790F6DBC-81A9-4521-BBC1-D9AE09734939}"/>
                    </a:ext>
                  </a:extLst>
                </p:cNvPr>
                <p:cNvSpPr/>
                <p:nvPr/>
              </p:nvSpPr>
              <p:spPr>
                <a:xfrm>
                  <a:off x="5462345" y="4182454"/>
                  <a:ext cx="148846" cy="51434"/>
                </a:xfrm>
                <a:custGeom>
                  <a:avLst/>
                  <a:gdLst>
                    <a:gd name="connsiteX0" fmla="*/ 590 w 360808"/>
                    <a:gd name="connsiteY0" fmla="*/ 113915 h 135467"/>
                    <a:gd name="connsiteX1" fmla="*/ 3669 w 360808"/>
                    <a:gd name="connsiteY1" fmla="*/ 52339 h 135467"/>
                    <a:gd name="connsiteX2" fmla="*/ 6748 w 360808"/>
                    <a:gd name="connsiteY2" fmla="*/ 15394 h 135467"/>
                    <a:gd name="connsiteX3" fmla="*/ 12905 w 360808"/>
                    <a:gd name="connsiteY3" fmla="*/ 6158 h 135467"/>
                    <a:gd name="connsiteX4" fmla="*/ 49851 w 360808"/>
                    <a:gd name="connsiteY4" fmla="*/ 3079 h 135467"/>
                    <a:gd name="connsiteX5" fmla="*/ 182239 w 360808"/>
                    <a:gd name="connsiteY5" fmla="*/ 6158 h 135467"/>
                    <a:gd name="connsiteX6" fmla="*/ 234578 w 360808"/>
                    <a:gd name="connsiteY6" fmla="*/ 0 h 135467"/>
                    <a:gd name="connsiteX7" fmla="*/ 305390 w 360808"/>
                    <a:gd name="connsiteY7" fmla="*/ 3079 h 135467"/>
                    <a:gd name="connsiteX8" fmla="*/ 320784 w 360808"/>
                    <a:gd name="connsiteY8" fmla="*/ 9236 h 135467"/>
                    <a:gd name="connsiteX9" fmla="*/ 336178 w 360808"/>
                    <a:gd name="connsiteY9" fmla="*/ 12315 h 135467"/>
                    <a:gd name="connsiteX10" fmla="*/ 345414 w 360808"/>
                    <a:gd name="connsiteY10" fmla="*/ 15394 h 135467"/>
                    <a:gd name="connsiteX11" fmla="*/ 360808 w 360808"/>
                    <a:gd name="connsiteY11" fmla="*/ 61576 h 135467"/>
                    <a:gd name="connsiteX12" fmla="*/ 357729 w 360808"/>
                    <a:gd name="connsiteY12" fmla="*/ 98521 h 135467"/>
                    <a:gd name="connsiteX13" fmla="*/ 345414 w 360808"/>
                    <a:gd name="connsiteY13" fmla="*/ 104679 h 135467"/>
                    <a:gd name="connsiteX14" fmla="*/ 330020 w 360808"/>
                    <a:gd name="connsiteY14" fmla="*/ 116994 h 135467"/>
                    <a:gd name="connsiteX15" fmla="*/ 320784 w 360808"/>
                    <a:gd name="connsiteY15" fmla="*/ 123152 h 135467"/>
                    <a:gd name="connsiteX16" fmla="*/ 308469 w 360808"/>
                    <a:gd name="connsiteY16" fmla="*/ 126230 h 135467"/>
                    <a:gd name="connsiteX17" fmla="*/ 299232 w 360808"/>
                    <a:gd name="connsiteY17" fmla="*/ 129309 h 135467"/>
                    <a:gd name="connsiteX18" fmla="*/ 277681 w 360808"/>
                    <a:gd name="connsiteY18" fmla="*/ 135467 h 135467"/>
                    <a:gd name="connsiteX19" fmla="*/ 123742 w 360808"/>
                    <a:gd name="connsiteY19" fmla="*/ 132388 h 135467"/>
                    <a:gd name="connsiteX20" fmla="*/ 105269 w 360808"/>
                    <a:gd name="connsiteY20" fmla="*/ 126230 h 135467"/>
                    <a:gd name="connsiteX21" fmla="*/ 96032 w 360808"/>
                    <a:gd name="connsiteY21" fmla="*/ 116994 h 135467"/>
                    <a:gd name="connsiteX22" fmla="*/ 65245 w 360808"/>
                    <a:gd name="connsiteY22" fmla="*/ 129309 h 135467"/>
                    <a:gd name="connsiteX23" fmla="*/ 43693 w 360808"/>
                    <a:gd name="connsiteY23" fmla="*/ 135467 h 135467"/>
                    <a:gd name="connsiteX24" fmla="*/ 25220 w 360808"/>
                    <a:gd name="connsiteY24" fmla="*/ 126230 h 135467"/>
                    <a:gd name="connsiteX25" fmla="*/ 15984 w 360808"/>
                    <a:gd name="connsiteY25" fmla="*/ 123152 h 135467"/>
                    <a:gd name="connsiteX26" fmla="*/ 590 w 360808"/>
                    <a:gd name="connsiteY26" fmla="*/ 113915 h 1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808" h="135467">
                      <a:moveTo>
                        <a:pt x="590" y="113915"/>
                      </a:moveTo>
                      <a:cubicBezTo>
                        <a:pt x="-1462" y="102113"/>
                        <a:pt x="2387" y="72850"/>
                        <a:pt x="3669" y="52339"/>
                      </a:cubicBezTo>
                      <a:cubicBezTo>
                        <a:pt x="4440" y="40005"/>
                        <a:pt x="4325" y="27512"/>
                        <a:pt x="6748" y="15394"/>
                      </a:cubicBezTo>
                      <a:cubicBezTo>
                        <a:pt x="7474" y="11766"/>
                        <a:pt x="9347" y="7174"/>
                        <a:pt x="12905" y="6158"/>
                      </a:cubicBezTo>
                      <a:cubicBezTo>
                        <a:pt x="24788" y="2763"/>
                        <a:pt x="37536" y="4105"/>
                        <a:pt x="49851" y="3079"/>
                      </a:cubicBezTo>
                      <a:cubicBezTo>
                        <a:pt x="93980" y="4105"/>
                        <a:pt x="138098" y="6158"/>
                        <a:pt x="182239" y="6158"/>
                      </a:cubicBezTo>
                      <a:cubicBezTo>
                        <a:pt x="193640" y="6158"/>
                        <a:pt x="221538" y="1863"/>
                        <a:pt x="234578" y="0"/>
                      </a:cubicBezTo>
                      <a:cubicBezTo>
                        <a:pt x="258182" y="1026"/>
                        <a:pt x="281898" y="562"/>
                        <a:pt x="305390" y="3079"/>
                      </a:cubicBezTo>
                      <a:cubicBezTo>
                        <a:pt x="310885" y="3668"/>
                        <a:pt x="315491" y="7648"/>
                        <a:pt x="320784" y="9236"/>
                      </a:cubicBezTo>
                      <a:cubicBezTo>
                        <a:pt x="325796" y="10740"/>
                        <a:pt x="331101" y="11046"/>
                        <a:pt x="336178" y="12315"/>
                      </a:cubicBezTo>
                      <a:cubicBezTo>
                        <a:pt x="339326" y="13102"/>
                        <a:pt x="342335" y="14368"/>
                        <a:pt x="345414" y="15394"/>
                      </a:cubicBezTo>
                      <a:cubicBezTo>
                        <a:pt x="362884" y="41599"/>
                        <a:pt x="356912" y="26512"/>
                        <a:pt x="360808" y="61576"/>
                      </a:cubicBezTo>
                      <a:cubicBezTo>
                        <a:pt x="359782" y="73891"/>
                        <a:pt x="361885" y="86883"/>
                        <a:pt x="357729" y="98521"/>
                      </a:cubicBezTo>
                      <a:cubicBezTo>
                        <a:pt x="356185" y="102843"/>
                        <a:pt x="348940" y="101741"/>
                        <a:pt x="345414" y="104679"/>
                      </a:cubicBezTo>
                      <a:cubicBezTo>
                        <a:pt x="326847" y="120152"/>
                        <a:pt x="352074" y="109643"/>
                        <a:pt x="330020" y="116994"/>
                      </a:cubicBezTo>
                      <a:cubicBezTo>
                        <a:pt x="326941" y="119047"/>
                        <a:pt x="324185" y="121694"/>
                        <a:pt x="320784" y="123152"/>
                      </a:cubicBezTo>
                      <a:cubicBezTo>
                        <a:pt x="316895" y="124819"/>
                        <a:pt x="312538" y="125068"/>
                        <a:pt x="308469" y="126230"/>
                      </a:cubicBezTo>
                      <a:cubicBezTo>
                        <a:pt x="305348" y="127122"/>
                        <a:pt x="302353" y="128417"/>
                        <a:pt x="299232" y="129309"/>
                      </a:cubicBezTo>
                      <a:cubicBezTo>
                        <a:pt x="272179" y="137039"/>
                        <a:pt x="299820" y="128087"/>
                        <a:pt x="277681" y="135467"/>
                      </a:cubicBezTo>
                      <a:cubicBezTo>
                        <a:pt x="226368" y="134441"/>
                        <a:pt x="174992" y="135134"/>
                        <a:pt x="123742" y="132388"/>
                      </a:cubicBezTo>
                      <a:cubicBezTo>
                        <a:pt x="117261" y="132041"/>
                        <a:pt x="105269" y="126230"/>
                        <a:pt x="105269" y="126230"/>
                      </a:cubicBezTo>
                      <a:cubicBezTo>
                        <a:pt x="102190" y="123151"/>
                        <a:pt x="100282" y="117938"/>
                        <a:pt x="96032" y="116994"/>
                      </a:cubicBezTo>
                      <a:cubicBezTo>
                        <a:pt x="79292" y="113274"/>
                        <a:pt x="76969" y="122610"/>
                        <a:pt x="65245" y="129309"/>
                      </a:cubicBezTo>
                      <a:cubicBezTo>
                        <a:pt x="61810" y="131272"/>
                        <a:pt x="46359" y="134800"/>
                        <a:pt x="43693" y="135467"/>
                      </a:cubicBezTo>
                      <a:cubicBezTo>
                        <a:pt x="20472" y="127726"/>
                        <a:pt x="49101" y="138170"/>
                        <a:pt x="25220" y="126230"/>
                      </a:cubicBezTo>
                      <a:cubicBezTo>
                        <a:pt x="22317" y="124779"/>
                        <a:pt x="18997" y="124357"/>
                        <a:pt x="15984" y="123152"/>
                      </a:cubicBezTo>
                      <a:cubicBezTo>
                        <a:pt x="13853" y="122300"/>
                        <a:pt x="2642" y="125717"/>
                        <a:pt x="590" y="11391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8" name="Freeform: Shape 157">
                  <a:extLst>
                    <a:ext uri="{FF2B5EF4-FFF2-40B4-BE49-F238E27FC236}">
                      <a16:creationId xmlns:a16="http://schemas.microsoft.com/office/drawing/2014/main" id="{337EE815-D07A-4AF5-B056-27CEA4E55090}"/>
                    </a:ext>
                  </a:extLst>
                </p:cNvPr>
                <p:cNvSpPr/>
                <p:nvPr/>
              </p:nvSpPr>
              <p:spPr>
                <a:xfrm>
                  <a:off x="5477721" y="4251422"/>
                  <a:ext cx="134740" cy="47927"/>
                </a:xfrm>
                <a:custGeom>
                  <a:avLst/>
                  <a:gdLst>
                    <a:gd name="connsiteX0" fmla="*/ 265 w 326616"/>
                    <a:gd name="connsiteY0" fmla="*/ 55418 h 126230"/>
                    <a:gd name="connsiteX1" fmla="*/ 6422 w 326616"/>
                    <a:gd name="connsiteY1" fmla="*/ 33866 h 126230"/>
                    <a:gd name="connsiteX2" fmla="*/ 9501 w 326616"/>
                    <a:gd name="connsiteY2" fmla="*/ 24630 h 126230"/>
                    <a:gd name="connsiteX3" fmla="*/ 18737 w 326616"/>
                    <a:gd name="connsiteY3" fmla="*/ 18472 h 126230"/>
                    <a:gd name="connsiteX4" fmla="*/ 24895 w 326616"/>
                    <a:gd name="connsiteY4" fmla="*/ 9236 h 126230"/>
                    <a:gd name="connsiteX5" fmla="*/ 43368 w 326616"/>
                    <a:gd name="connsiteY5" fmla="*/ 0 h 126230"/>
                    <a:gd name="connsiteX6" fmla="*/ 89549 w 326616"/>
                    <a:gd name="connsiteY6" fmla="*/ 3078 h 126230"/>
                    <a:gd name="connsiteX7" fmla="*/ 98786 w 326616"/>
                    <a:gd name="connsiteY7" fmla="*/ 9236 h 126230"/>
                    <a:gd name="connsiteX8" fmla="*/ 117258 w 326616"/>
                    <a:gd name="connsiteY8" fmla="*/ 12315 h 126230"/>
                    <a:gd name="connsiteX9" fmla="*/ 221937 w 326616"/>
                    <a:gd name="connsiteY9" fmla="*/ 9236 h 126230"/>
                    <a:gd name="connsiteX10" fmla="*/ 280434 w 326616"/>
                    <a:gd name="connsiteY10" fmla="*/ 15393 h 126230"/>
                    <a:gd name="connsiteX11" fmla="*/ 292749 w 326616"/>
                    <a:gd name="connsiteY11" fmla="*/ 21551 h 126230"/>
                    <a:gd name="connsiteX12" fmla="*/ 317380 w 326616"/>
                    <a:gd name="connsiteY12" fmla="*/ 30787 h 126230"/>
                    <a:gd name="connsiteX13" fmla="*/ 323537 w 326616"/>
                    <a:gd name="connsiteY13" fmla="*/ 40024 h 126230"/>
                    <a:gd name="connsiteX14" fmla="*/ 326616 w 326616"/>
                    <a:gd name="connsiteY14" fmla="*/ 104678 h 126230"/>
                    <a:gd name="connsiteX15" fmla="*/ 323537 w 326616"/>
                    <a:gd name="connsiteY15" fmla="*/ 120072 h 126230"/>
                    <a:gd name="connsiteX16" fmla="*/ 314301 w 326616"/>
                    <a:gd name="connsiteY16" fmla="*/ 123151 h 126230"/>
                    <a:gd name="connsiteX17" fmla="*/ 252725 w 326616"/>
                    <a:gd name="connsiteY17" fmla="*/ 126230 h 126230"/>
                    <a:gd name="connsiteX18" fmla="*/ 215780 w 326616"/>
                    <a:gd name="connsiteY18" fmla="*/ 120072 h 126230"/>
                    <a:gd name="connsiteX19" fmla="*/ 194228 w 326616"/>
                    <a:gd name="connsiteY19" fmla="*/ 116993 h 126230"/>
                    <a:gd name="connsiteX20" fmla="*/ 184992 w 326616"/>
                    <a:gd name="connsiteY20" fmla="*/ 113915 h 126230"/>
                    <a:gd name="connsiteX21" fmla="*/ 169598 w 326616"/>
                    <a:gd name="connsiteY21" fmla="*/ 110836 h 126230"/>
                    <a:gd name="connsiteX22" fmla="*/ 160361 w 326616"/>
                    <a:gd name="connsiteY22" fmla="*/ 107757 h 126230"/>
                    <a:gd name="connsiteX23" fmla="*/ 138810 w 326616"/>
                    <a:gd name="connsiteY23" fmla="*/ 104678 h 126230"/>
                    <a:gd name="connsiteX24" fmla="*/ 126495 w 326616"/>
                    <a:gd name="connsiteY24" fmla="*/ 101600 h 126230"/>
                    <a:gd name="connsiteX25" fmla="*/ 117258 w 326616"/>
                    <a:gd name="connsiteY25" fmla="*/ 98521 h 126230"/>
                    <a:gd name="connsiteX26" fmla="*/ 86471 w 326616"/>
                    <a:gd name="connsiteY26" fmla="*/ 95442 h 126230"/>
                    <a:gd name="connsiteX27" fmla="*/ 40289 w 326616"/>
                    <a:gd name="connsiteY27" fmla="*/ 89284 h 126230"/>
                    <a:gd name="connsiteX28" fmla="*/ 15658 w 326616"/>
                    <a:gd name="connsiteY28" fmla="*/ 86206 h 126230"/>
                    <a:gd name="connsiteX29" fmla="*/ 265 w 326616"/>
                    <a:gd name="connsiteY29" fmla="*/ 55418 h 12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6616" h="126230">
                      <a:moveTo>
                        <a:pt x="265" y="55418"/>
                      </a:moveTo>
                      <a:cubicBezTo>
                        <a:pt x="-1274" y="46695"/>
                        <a:pt x="4275" y="41022"/>
                        <a:pt x="6422" y="33866"/>
                      </a:cubicBezTo>
                      <a:cubicBezTo>
                        <a:pt x="7354" y="30758"/>
                        <a:pt x="7474" y="27164"/>
                        <a:pt x="9501" y="24630"/>
                      </a:cubicBezTo>
                      <a:cubicBezTo>
                        <a:pt x="11812" y="21741"/>
                        <a:pt x="15658" y="20525"/>
                        <a:pt x="18737" y="18472"/>
                      </a:cubicBezTo>
                      <a:cubicBezTo>
                        <a:pt x="20790" y="15393"/>
                        <a:pt x="22279" y="11852"/>
                        <a:pt x="24895" y="9236"/>
                      </a:cubicBezTo>
                      <a:cubicBezTo>
                        <a:pt x="30865" y="3266"/>
                        <a:pt x="35853" y="2504"/>
                        <a:pt x="43368" y="0"/>
                      </a:cubicBezTo>
                      <a:cubicBezTo>
                        <a:pt x="58762" y="1026"/>
                        <a:pt x="74331" y="542"/>
                        <a:pt x="89549" y="3078"/>
                      </a:cubicBezTo>
                      <a:cubicBezTo>
                        <a:pt x="93199" y="3686"/>
                        <a:pt x="95275" y="8066"/>
                        <a:pt x="98786" y="9236"/>
                      </a:cubicBezTo>
                      <a:cubicBezTo>
                        <a:pt x="104708" y="11210"/>
                        <a:pt x="111101" y="11289"/>
                        <a:pt x="117258" y="12315"/>
                      </a:cubicBezTo>
                      <a:cubicBezTo>
                        <a:pt x="152151" y="11289"/>
                        <a:pt x="187029" y="9236"/>
                        <a:pt x="221937" y="9236"/>
                      </a:cubicBezTo>
                      <a:cubicBezTo>
                        <a:pt x="240337" y="9236"/>
                        <a:pt x="261786" y="12730"/>
                        <a:pt x="280434" y="15393"/>
                      </a:cubicBezTo>
                      <a:cubicBezTo>
                        <a:pt x="284539" y="17446"/>
                        <a:pt x="288395" y="20100"/>
                        <a:pt x="292749" y="21551"/>
                      </a:cubicBezTo>
                      <a:cubicBezTo>
                        <a:pt x="319384" y="30430"/>
                        <a:pt x="298406" y="18140"/>
                        <a:pt x="317380" y="30787"/>
                      </a:cubicBezTo>
                      <a:cubicBezTo>
                        <a:pt x="319432" y="33866"/>
                        <a:pt x="323078" y="36352"/>
                        <a:pt x="323537" y="40024"/>
                      </a:cubicBezTo>
                      <a:cubicBezTo>
                        <a:pt x="326213" y="61433"/>
                        <a:pt x="326616" y="83102"/>
                        <a:pt x="326616" y="104678"/>
                      </a:cubicBezTo>
                      <a:cubicBezTo>
                        <a:pt x="326616" y="109911"/>
                        <a:pt x="326440" y="115718"/>
                        <a:pt x="323537" y="120072"/>
                      </a:cubicBezTo>
                      <a:cubicBezTo>
                        <a:pt x="321737" y="122772"/>
                        <a:pt x="317534" y="122870"/>
                        <a:pt x="314301" y="123151"/>
                      </a:cubicBezTo>
                      <a:cubicBezTo>
                        <a:pt x="293827" y="124931"/>
                        <a:pt x="273250" y="125204"/>
                        <a:pt x="252725" y="126230"/>
                      </a:cubicBezTo>
                      <a:lnTo>
                        <a:pt x="215780" y="120072"/>
                      </a:lnTo>
                      <a:cubicBezTo>
                        <a:pt x="208612" y="118940"/>
                        <a:pt x="201344" y="118416"/>
                        <a:pt x="194228" y="116993"/>
                      </a:cubicBezTo>
                      <a:cubicBezTo>
                        <a:pt x="191046" y="116357"/>
                        <a:pt x="188140" y="114702"/>
                        <a:pt x="184992" y="113915"/>
                      </a:cubicBezTo>
                      <a:cubicBezTo>
                        <a:pt x="179915" y="112646"/>
                        <a:pt x="174675" y="112105"/>
                        <a:pt x="169598" y="110836"/>
                      </a:cubicBezTo>
                      <a:cubicBezTo>
                        <a:pt x="166449" y="110049"/>
                        <a:pt x="163544" y="108394"/>
                        <a:pt x="160361" y="107757"/>
                      </a:cubicBezTo>
                      <a:cubicBezTo>
                        <a:pt x="153245" y="106334"/>
                        <a:pt x="145950" y="105976"/>
                        <a:pt x="138810" y="104678"/>
                      </a:cubicBezTo>
                      <a:cubicBezTo>
                        <a:pt x="134647" y="103921"/>
                        <a:pt x="130564" y="102762"/>
                        <a:pt x="126495" y="101600"/>
                      </a:cubicBezTo>
                      <a:cubicBezTo>
                        <a:pt x="123374" y="100708"/>
                        <a:pt x="120466" y="99015"/>
                        <a:pt x="117258" y="98521"/>
                      </a:cubicBezTo>
                      <a:cubicBezTo>
                        <a:pt x="107064" y="96953"/>
                        <a:pt x="96733" y="96468"/>
                        <a:pt x="86471" y="95442"/>
                      </a:cubicBezTo>
                      <a:cubicBezTo>
                        <a:pt x="64757" y="88204"/>
                        <a:pt x="83335" y="93588"/>
                        <a:pt x="40289" y="89284"/>
                      </a:cubicBezTo>
                      <a:cubicBezTo>
                        <a:pt x="32056" y="88461"/>
                        <a:pt x="23059" y="89906"/>
                        <a:pt x="15658" y="86206"/>
                      </a:cubicBezTo>
                      <a:cubicBezTo>
                        <a:pt x="12904" y="84829"/>
                        <a:pt x="1804" y="64141"/>
                        <a:pt x="265"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9" name="Freeform: Shape 158">
                  <a:extLst>
                    <a:ext uri="{FF2B5EF4-FFF2-40B4-BE49-F238E27FC236}">
                      <a16:creationId xmlns:a16="http://schemas.microsoft.com/office/drawing/2014/main" id="{C660F9A6-6C7D-46CA-8D5F-E00374FBD358}"/>
                    </a:ext>
                  </a:extLst>
                </p:cNvPr>
                <p:cNvSpPr/>
                <p:nvPr/>
              </p:nvSpPr>
              <p:spPr>
                <a:xfrm>
                  <a:off x="5487991" y="4325066"/>
                  <a:ext cx="131760" cy="42963"/>
                </a:xfrm>
                <a:custGeom>
                  <a:avLst/>
                  <a:gdLst>
                    <a:gd name="connsiteX0" fmla="*/ 0 w 319392"/>
                    <a:gd name="connsiteY0" fmla="*/ 55418 h 113156"/>
                    <a:gd name="connsiteX1" fmla="*/ 6157 w 319392"/>
                    <a:gd name="connsiteY1" fmla="*/ 40024 h 113156"/>
                    <a:gd name="connsiteX2" fmla="*/ 40024 w 319392"/>
                    <a:gd name="connsiteY2" fmla="*/ 12315 h 113156"/>
                    <a:gd name="connsiteX3" fmla="*/ 67733 w 319392"/>
                    <a:gd name="connsiteY3" fmla="*/ 3079 h 113156"/>
                    <a:gd name="connsiteX4" fmla="*/ 76970 w 319392"/>
                    <a:gd name="connsiteY4" fmla="*/ 0 h 113156"/>
                    <a:gd name="connsiteX5" fmla="*/ 230909 w 319392"/>
                    <a:gd name="connsiteY5" fmla="*/ 3079 h 113156"/>
                    <a:gd name="connsiteX6" fmla="*/ 261697 w 319392"/>
                    <a:gd name="connsiteY6" fmla="*/ 9237 h 113156"/>
                    <a:gd name="connsiteX7" fmla="*/ 280170 w 319392"/>
                    <a:gd name="connsiteY7" fmla="*/ 15394 h 113156"/>
                    <a:gd name="connsiteX8" fmla="*/ 289406 w 319392"/>
                    <a:gd name="connsiteY8" fmla="*/ 18473 h 113156"/>
                    <a:gd name="connsiteX9" fmla="*/ 295563 w 319392"/>
                    <a:gd name="connsiteY9" fmla="*/ 27709 h 113156"/>
                    <a:gd name="connsiteX10" fmla="*/ 314036 w 319392"/>
                    <a:gd name="connsiteY10" fmla="*/ 46182 h 113156"/>
                    <a:gd name="connsiteX11" fmla="*/ 310957 w 319392"/>
                    <a:gd name="connsiteY11" fmla="*/ 101600 h 113156"/>
                    <a:gd name="connsiteX12" fmla="*/ 126230 w 319392"/>
                    <a:gd name="connsiteY12" fmla="*/ 95443 h 113156"/>
                    <a:gd name="connsiteX13" fmla="*/ 33866 w 319392"/>
                    <a:gd name="connsiteY13" fmla="*/ 92364 h 113156"/>
                    <a:gd name="connsiteX14" fmla="*/ 6157 w 319392"/>
                    <a:gd name="connsiteY14" fmla="*/ 80049 h 113156"/>
                    <a:gd name="connsiteX15" fmla="*/ 0 w 319392"/>
                    <a:gd name="connsiteY15" fmla="*/ 55418 h 11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9392" h="113156">
                      <a:moveTo>
                        <a:pt x="0" y="55418"/>
                      </a:moveTo>
                      <a:cubicBezTo>
                        <a:pt x="0" y="48747"/>
                        <a:pt x="2988" y="44552"/>
                        <a:pt x="6157" y="40024"/>
                      </a:cubicBezTo>
                      <a:cubicBezTo>
                        <a:pt x="11397" y="32537"/>
                        <a:pt x="31204" y="15255"/>
                        <a:pt x="40024" y="12315"/>
                      </a:cubicBezTo>
                      <a:lnTo>
                        <a:pt x="67733" y="3079"/>
                      </a:lnTo>
                      <a:lnTo>
                        <a:pt x="76970" y="0"/>
                      </a:lnTo>
                      <a:lnTo>
                        <a:pt x="230909" y="3079"/>
                      </a:lnTo>
                      <a:cubicBezTo>
                        <a:pt x="237209" y="3304"/>
                        <a:pt x="254406" y="7050"/>
                        <a:pt x="261697" y="9237"/>
                      </a:cubicBezTo>
                      <a:cubicBezTo>
                        <a:pt x="267914" y="11102"/>
                        <a:pt x="274012" y="13342"/>
                        <a:pt x="280170" y="15394"/>
                      </a:cubicBezTo>
                      <a:lnTo>
                        <a:pt x="289406" y="18473"/>
                      </a:lnTo>
                      <a:cubicBezTo>
                        <a:pt x="291458" y="21552"/>
                        <a:pt x="293105" y="24944"/>
                        <a:pt x="295563" y="27709"/>
                      </a:cubicBezTo>
                      <a:cubicBezTo>
                        <a:pt x="301348" y="34218"/>
                        <a:pt x="314036" y="46182"/>
                        <a:pt x="314036" y="46182"/>
                      </a:cubicBezTo>
                      <a:cubicBezTo>
                        <a:pt x="313010" y="64655"/>
                        <a:pt x="328542" y="95851"/>
                        <a:pt x="310957" y="101600"/>
                      </a:cubicBezTo>
                      <a:cubicBezTo>
                        <a:pt x="226001" y="129374"/>
                        <a:pt x="191526" y="98791"/>
                        <a:pt x="126230" y="95443"/>
                      </a:cubicBezTo>
                      <a:cubicBezTo>
                        <a:pt x="95465" y="93865"/>
                        <a:pt x="64654" y="93390"/>
                        <a:pt x="33866" y="92364"/>
                      </a:cubicBezTo>
                      <a:cubicBezTo>
                        <a:pt x="20448" y="87891"/>
                        <a:pt x="15912" y="88178"/>
                        <a:pt x="6157" y="80049"/>
                      </a:cubicBezTo>
                      <a:cubicBezTo>
                        <a:pt x="2812" y="77262"/>
                        <a:pt x="0" y="62089"/>
                        <a:pt x="0"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Shape 159">
                  <a:extLst>
                    <a:ext uri="{FF2B5EF4-FFF2-40B4-BE49-F238E27FC236}">
                      <a16:creationId xmlns:a16="http://schemas.microsoft.com/office/drawing/2014/main" id="{B25BA8A1-F09A-4AF4-A0B5-36EEAF25D6CF}"/>
                    </a:ext>
                  </a:extLst>
                </p:cNvPr>
                <p:cNvSpPr/>
                <p:nvPr/>
              </p:nvSpPr>
              <p:spPr>
                <a:xfrm>
                  <a:off x="5481119" y="4400946"/>
                  <a:ext cx="135152" cy="58551"/>
                </a:xfrm>
                <a:custGeom>
                  <a:avLst/>
                  <a:gdLst>
                    <a:gd name="connsiteX0" fmla="*/ 1263 w 327614"/>
                    <a:gd name="connsiteY0" fmla="*/ 21823 h 154211"/>
                    <a:gd name="connsiteX1" fmla="*/ 28972 w 327614"/>
                    <a:gd name="connsiteY1" fmla="*/ 18744 h 154211"/>
                    <a:gd name="connsiteX2" fmla="*/ 38208 w 327614"/>
                    <a:gd name="connsiteY2" fmla="*/ 15665 h 154211"/>
                    <a:gd name="connsiteX3" fmla="*/ 50523 w 327614"/>
                    <a:gd name="connsiteY3" fmla="*/ 9508 h 154211"/>
                    <a:gd name="connsiteX4" fmla="*/ 179833 w 327614"/>
                    <a:gd name="connsiteY4" fmla="*/ 6429 h 154211"/>
                    <a:gd name="connsiteX5" fmla="*/ 226014 w 327614"/>
                    <a:gd name="connsiteY5" fmla="*/ 3350 h 154211"/>
                    <a:gd name="connsiteX6" fmla="*/ 238330 w 327614"/>
                    <a:gd name="connsiteY6" fmla="*/ 21823 h 154211"/>
                    <a:gd name="connsiteX7" fmla="*/ 247566 w 327614"/>
                    <a:gd name="connsiteY7" fmla="*/ 27980 h 154211"/>
                    <a:gd name="connsiteX8" fmla="*/ 272196 w 327614"/>
                    <a:gd name="connsiteY8" fmla="*/ 34138 h 154211"/>
                    <a:gd name="connsiteX9" fmla="*/ 281433 w 327614"/>
                    <a:gd name="connsiteY9" fmla="*/ 40296 h 154211"/>
                    <a:gd name="connsiteX10" fmla="*/ 302984 w 327614"/>
                    <a:gd name="connsiteY10" fmla="*/ 52611 h 154211"/>
                    <a:gd name="connsiteX11" fmla="*/ 312220 w 327614"/>
                    <a:gd name="connsiteY11" fmla="*/ 64926 h 154211"/>
                    <a:gd name="connsiteX12" fmla="*/ 321457 w 327614"/>
                    <a:gd name="connsiteY12" fmla="*/ 74162 h 154211"/>
                    <a:gd name="connsiteX13" fmla="*/ 324536 w 327614"/>
                    <a:gd name="connsiteY13" fmla="*/ 86477 h 154211"/>
                    <a:gd name="connsiteX14" fmla="*/ 327614 w 327614"/>
                    <a:gd name="connsiteY14" fmla="*/ 95714 h 154211"/>
                    <a:gd name="connsiteX15" fmla="*/ 324536 w 327614"/>
                    <a:gd name="connsiteY15" fmla="*/ 141896 h 154211"/>
                    <a:gd name="connsiteX16" fmla="*/ 318378 w 327614"/>
                    <a:gd name="connsiteY16" fmla="*/ 151132 h 154211"/>
                    <a:gd name="connsiteX17" fmla="*/ 309142 w 327614"/>
                    <a:gd name="connsiteY17" fmla="*/ 154211 h 154211"/>
                    <a:gd name="connsiteX18" fmla="*/ 278354 w 327614"/>
                    <a:gd name="connsiteY18" fmla="*/ 144974 h 154211"/>
                    <a:gd name="connsiteX19" fmla="*/ 266039 w 327614"/>
                    <a:gd name="connsiteY19" fmla="*/ 141896 h 154211"/>
                    <a:gd name="connsiteX20" fmla="*/ 244487 w 327614"/>
                    <a:gd name="connsiteY20" fmla="*/ 135738 h 154211"/>
                    <a:gd name="connsiteX21" fmla="*/ 232172 w 327614"/>
                    <a:gd name="connsiteY21" fmla="*/ 129580 h 154211"/>
                    <a:gd name="connsiteX22" fmla="*/ 201384 w 327614"/>
                    <a:gd name="connsiteY22" fmla="*/ 126502 h 154211"/>
                    <a:gd name="connsiteX23" fmla="*/ 192148 w 327614"/>
                    <a:gd name="connsiteY23" fmla="*/ 123423 h 154211"/>
                    <a:gd name="connsiteX24" fmla="*/ 152123 w 327614"/>
                    <a:gd name="connsiteY24" fmla="*/ 120344 h 154211"/>
                    <a:gd name="connsiteX25" fmla="*/ 133651 w 327614"/>
                    <a:gd name="connsiteY25" fmla="*/ 111108 h 154211"/>
                    <a:gd name="connsiteX26" fmla="*/ 102863 w 327614"/>
                    <a:gd name="connsiteY26" fmla="*/ 104950 h 154211"/>
                    <a:gd name="connsiteX27" fmla="*/ 93627 w 327614"/>
                    <a:gd name="connsiteY27" fmla="*/ 101871 h 154211"/>
                    <a:gd name="connsiteX28" fmla="*/ 81311 w 327614"/>
                    <a:gd name="connsiteY28" fmla="*/ 98793 h 154211"/>
                    <a:gd name="connsiteX29" fmla="*/ 59760 w 327614"/>
                    <a:gd name="connsiteY29" fmla="*/ 86477 h 154211"/>
                    <a:gd name="connsiteX30" fmla="*/ 41287 w 327614"/>
                    <a:gd name="connsiteY30" fmla="*/ 71084 h 154211"/>
                    <a:gd name="connsiteX31" fmla="*/ 32051 w 327614"/>
                    <a:gd name="connsiteY31" fmla="*/ 68005 h 154211"/>
                    <a:gd name="connsiteX32" fmla="*/ 22814 w 327614"/>
                    <a:gd name="connsiteY32" fmla="*/ 61847 h 154211"/>
                    <a:gd name="connsiteX33" fmla="*/ 13578 w 327614"/>
                    <a:gd name="connsiteY33" fmla="*/ 58768 h 154211"/>
                    <a:gd name="connsiteX34" fmla="*/ 1263 w 327614"/>
                    <a:gd name="connsiteY34" fmla="*/ 21823 h 15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7614" h="154211">
                      <a:moveTo>
                        <a:pt x="1263" y="21823"/>
                      </a:moveTo>
                      <a:cubicBezTo>
                        <a:pt x="3829" y="15152"/>
                        <a:pt x="19805" y="20272"/>
                        <a:pt x="28972" y="18744"/>
                      </a:cubicBezTo>
                      <a:cubicBezTo>
                        <a:pt x="32173" y="18210"/>
                        <a:pt x="35225" y="16943"/>
                        <a:pt x="38208" y="15665"/>
                      </a:cubicBezTo>
                      <a:cubicBezTo>
                        <a:pt x="42426" y="13857"/>
                        <a:pt x="45943" y="9807"/>
                        <a:pt x="50523" y="9508"/>
                      </a:cubicBezTo>
                      <a:cubicBezTo>
                        <a:pt x="93547" y="6702"/>
                        <a:pt x="136730" y="7455"/>
                        <a:pt x="179833" y="6429"/>
                      </a:cubicBezTo>
                      <a:cubicBezTo>
                        <a:pt x="189264" y="4333"/>
                        <a:pt x="214288" y="-4858"/>
                        <a:pt x="226014" y="3350"/>
                      </a:cubicBezTo>
                      <a:cubicBezTo>
                        <a:pt x="232077" y="7594"/>
                        <a:pt x="232172" y="17718"/>
                        <a:pt x="238330" y="21823"/>
                      </a:cubicBezTo>
                      <a:cubicBezTo>
                        <a:pt x="241409" y="23875"/>
                        <a:pt x="244257" y="26325"/>
                        <a:pt x="247566" y="27980"/>
                      </a:cubicBezTo>
                      <a:cubicBezTo>
                        <a:pt x="253879" y="31136"/>
                        <a:pt x="266339" y="32966"/>
                        <a:pt x="272196" y="34138"/>
                      </a:cubicBezTo>
                      <a:cubicBezTo>
                        <a:pt x="275275" y="36191"/>
                        <a:pt x="278220" y="38460"/>
                        <a:pt x="281433" y="40296"/>
                      </a:cubicBezTo>
                      <a:cubicBezTo>
                        <a:pt x="287071" y="43518"/>
                        <a:pt x="297981" y="47608"/>
                        <a:pt x="302984" y="52611"/>
                      </a:cubicBezTo>
                      <a:cubicBezTo>
                        <a:pt x="306612" y="56239"/>
                        <a:pt x="308881" y="61030"/>
                        <a:pt x="312220" y="64926"/>
                      </a:cubicBezTo>
                      <a:cubicBezTo>
                        <a:pt x="315054" y="68232"/>
                        <a:pt x="318378" y="71083"/>
                        <a:pt x="321457" y="74162"/>
                      </a:cubicBezTo>
                      <a:cubicBezTo>
                        <a:pt x="322483" y="78267"/>
                        <a:pt x="323374" y="82408"/>
                        <a:pt x="324536" y="86477"/>
                      </a:cubicBezTo>
                      <a:cubicBezTo>
                        <a:pt x="325427" y="89598"/>
                        <a:pt x="327614" y="92469"/>
                        <a:pt x="327614" y="95714"/>
                      </a:cubicBezTo>
                      <a:cubicBezTo>
                        <a:pt x="327614" y="111142"/>
                        <a:pt x="327072" y="126678"/>
                        <a:pt x="324536" y="141896"/>
                      </a:cubicBezTo>
                      <a:cubicBezTo>
                        <a:pt x="323928" y="145546"/>
                        <a:pt x="321267" y="148821"/>
                        <a:pt x="318378" y="151132"/>
                      </a:cubicBezTo>
                      <a:cubicBezTo>
                        <a:pt x="315844" y="153159"/>
                        <a:pt x="312221" y="153185"/>
                        <a:pt x="309142" y="154211"/>
                      </a:cubicBezTo>
                      <a:cubicBezTo>
                        <a:pt x="258955" y="147041"/>
                        <a:pt x="306361" y="156977"/>
                        <a:pt x="278354" y="144974"/>
                      </a:cubicBezTo>
                      <a:cubicBezTo>
                        <a:pt x="274465" y="143307"/>
                        <a:pt x="270121" y="143009"/>
                        <a:pt x="266039" y="141896"/>
                      </a:cubicBezTo>
                      <a:cubicBezTo>
                        <a:pt x="258831" y="139930"/>
                        <a:pt x="251509" y="138291"/>
                        <a:pt x="244487" y="135738"/>
                      </a:cubicBezTo>
                      <a:cubicBezTo>
                        <a:pt x="240174" y="134169"/>
                        <a:pt x="236660" y="130542"/>
                        <a:pt x="232172" y="129580"/>
                      </a:cubicBezTo>
                      <a:cubicBezTo>
                        <a:pt x="222087" y="127419"/>
                        <a:pt x="211647" y="127528"/>
                        <a:pt x="201384" y="126502"/>
                      </a:cubicBezTo>
                      <a:cubicBezTo>
                        <a:pt x="198305" y="125476"/>
                        <a:pt x="195368" y="123826"/>
                        <a:pt x="192148" y="123423"/>
                      </a:cubicBezTo>
                      <a:cubicBezTo>
                        <a:pt x="178870" y="121763"/>
                        <a:pt x="165217" y="123101"/>
                        <a:pt x="152123" y="120344"/>
                      </a:cubicBezTo>
                      <a:cubicBezTo>
                        <a:pt x="145387" y="118926"/>
                        <a:pt x="140222" y="113161"/>
                        <a:pt x="133651" y="111108"/>
                      </a:cubicBezTo>
                      <a:cubicBezTo>
                        <a:pt x="123661" y="107986"/>
                        <a:pt x="113061" y="107304"/>
                        <a:pt x="102863" y="104950"/>
                      </a:cubicBezTo>
                      <a:cubicBezTo>
                        <a:pt x="99701" y="104220"/>
                        <a:pt x="96747" y="102762"/>
                        <a:pt x="93627" y="101871"/>
                      </a:cubicBezTo>
                      <a:cubicBezTo>
                        <a:pt x="89558" y="100709"/>
                        <a:pt x="85416" y="99819"/>
                        <a:pt x="81311" y="98793"/>
                      </a:cubicBezTo>
                      <a:cubicBezTo>
                        <a:pt x="73780" y="95027"/>
                        <a:pt x="66290" y="91918"/>
                        <a:pt x="59760" y="86477"/>
                      </a:cubicBezTo>
                      <a:cubicBezTo>
                        <a:pt x="49548" y="77967"/>
                        <a:pt x="52751" y="76816"/>
                        <a:pt x="41287" y="71084"/>
                      </a:cubicBezTo>
                      <a:cubicBezTo>
                        <a:pt x="38384" y="69633"/>
                        <a:pt x="34954" y="69456"/>
                        <a:pt x="32051" y="68005"/>
                      </a:cubicBezTo>
                      <a:cubicBezTo>
                        <a:pt x="28741" y="66350"/>
                        <a:pt x="26124" y="63502"/>
                        <a:pt x="22814" y="61847"/>
                      </a:cubicBezTo>
                      <a:cubicBezTo>
                        <a:pt x="19911" y="60396"/>
                        <a:pt x="16415" y="60344"/>
                        <a:pt x="13578" y="58768"/>
                      </a:cubicBezTo>
                      <a:cubicBezTo>
                        <a:pt x="-1187" y="50565"/>
                        <a:pt x="-1303" y="28494"/>
                        <a:pt x="1263" y="2182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1" name="Freeform: Shape 160">
                  <a:extLst>
                    <a:ext uri="{FF2B5EF4-FFF2-40B4-BE49-F238E27FC236}">
                      <a16:creationId xmlns:a16="http://schemas.microsoft.com/office/drawing/2014/main" id="{6423B6A7-44BC-4526-95C3-857869D68C1D}"/>
                    </a:ext>
                  </a:extLst>
                </p:cNvPr>
                <p:cNvSpPr/>
                <p:nvPr/>
              </p:nvSpPr>
              <p:spPr>
                <a:xfrm>
                  <a:off x="5464380" y="4440163"/>
                  <a:ext cx="120139" cy="88348"/>
                </a:xfrm>
                <a:custGeom>
                  <a:avLst/>
                  <a:gdLst>
                    <a:gd name="connsiteX0" fmla="*/ 4894 w 291222"/>
                    <a:gd name="connsiteY0" fmla="*/ 4740 h 232691"/>
                    <a:gd name="connsiteX1" fmla="*/ 57234 w 291222"/>
                    <a:gd name="connsiteY1" fmla="*/ 4740 h 232691"/>
                    <a:gd name="connsiteX2" fmla="*/ 66470 w 291222"/>
                    <a:gd name="connsiteY2" fmla="*/ 7819 h 232691"/>
                    <a:gd name="connsiteX3" fmla="*/ 81864 w 291222"/>
                    <a:gd name="connsiteY3" fmla="*/ 13976 h 232691"/>
                    <a:gd name="connsiteX4" fmla="*/ 109573 w 291222"/>
                    <a:gd name="connsiteY4" fmla="*/ 26291 h 232691"/>
                    <a:gd name="connsiteX5" fmla="*/ 115731 w 291222"/>
                    <a:gd name="connsiteY5" fmla="*/ 35528 h 232691"/>
                    <a:gd name="connsiteX6" fmla="*/ 134204 w 291222"/>
                    <a:gd name="connsiteY6" fmla="*/ 47843 h 232691"/>
                    <a:gd name="connsiteX7" fmla="*/ 143440 w 291222"/>
                    <a:gd name="connsiteY7" fmla="*/ 54001 h 232691"/>
                    <a:gd name="connsiteX8" fmla="*/ 152676 w 291222"/>
                    <a:gd name="connsiteY8" fmla="*/ 60158 h 232691"/>
                    <a:gd name="connsiteX9" fmla="*/ 183464 w 291222"/>
                    <a:gd name="connsiteY9" fmla="*/ 63237 h 232691"/>
                    <a:gd name="connsiteX10" fmla="*/ 220410 w 291222"/>
                    <a:gd name="connsiteY10" fmla="*/ 72473 h 232691"/>
                    <a:gd name="connsiteX11" fmla="*/ 232725 w 291222"/>
                    <a:gd name="connsiteY11" fmla="*/ 90946 h 232691"/>
                    <a:gd name="connsiteX12" fmla="*/ 235804 w 291222"/>
                    <a:gd name="connsiteY12" fmla="*/ 100182 h 232691"/>
                    <a:gd name="connsiteX13" fmla="*/ 245040 w 291222"/>
                    <a:gd name="connsiteY13" fmla="*/ 103261 h 232691"/>
                    <a:gd name="connsiteX14" fmla="*/ 257355 w 291222"/>
                    <a:gd name="connsiteY14" fmla="*/ 109419 h 232691"/>
                    <a:gd name="connsiteX15" fmla="*/ 275828 w 291222"/>
                    <a:gd name="connsiteY15" fmla="*/ 118655 h 232691"/>
                    <a:gd name="connsiteX16" fmla="*/ 278907 w 291222"/>
                    <a:gd name="connsiteY16" fmla="*/ 127891 h 232691"/>
                    <a:gd name="connsiteX17" fmla="*/ 291222 w 291222"/>
                    <a:gd name="connsiteY17" fmla="*/ 146364 h 232691"/>
                    <a:gd name="connsiteX18" fmla="*/ 288143 w 291222"/>
                    <a:gd name="connsiteY18" fmla="*/ 226413 h 232691"/>
                    <a:gd name="connsiteX19" fmla="*/ 275828 w 291222"/>
                    <a:gd name="connsiteY19" fmla="*/ 232570 h 232691"/>
                    <a:gd name="connsiteX20" fmla="*/ 245040 w 291222"/>
                    <a:gd name="connsiteY20" fmla="*/ 229491 h 232691"/>
                    <a:gd name="connsiteX21" fmla="*/ 232725 w 291222"/>
                    <a:gd name="connsiteY21" fmla="*/ 226413 h 232691"/>
                    <a:gd name="connsiteX22" fmla="*/ 220410 w 291222"/>
                    <a:gd name="connsiteY22" fmla="*/ 204861 h 232691"/>
                    <a:gd name="connsiteX23" fmla="*/ 214252 w 291222"/>
                    <a:gd name="connsiteY23" fmla="*/ 195625 h 232691"/>
                    <a:gd name="connsiteX24" fmla="*/ 195779 w 291222"/>
                    <a:gd name="connsiteY24" fmla="*/ 180231 h 232691"/>
                    <a:gd name="connsiteX25" fmla="*/ 180385 w 291222"/>
                    <a:gd name="connsiteY25" fmla="*/ 161758 h 232691"/>
                    <a:gd name="connsiteX26" fmla="*/ 140361 w 291222"/>
                    <a:gd name="connsiteY26" fmla="*/ 155601 h 232691"/>
                    <a:gd name="connsiteX27" fmla="*/ 134204 w 291222"/>
                    <a:gd name="connsiteY27" fmla="*/ 137128 h 232691"/>
                    <a:gd name="connsiteX28" fmla="*/ 63391 w 291222"/>
                    <a:gd name="connsiteY28" fmla="*/ 97104 h 232691"/>
                    <a:gd name="connsiteX29" fmla="*/ 51076 w 291222"/>
                    <a:gd name="connsiteY29" fmla="*/ 90946 h 232691"/>
                    <a:gd name="connsiteX30" fmla="*/ 14131 w 291222"/>
                    <a:gd name="connsiteY30" fmla="*/ 60158 h 232691"/>
                    <a:gd name="connsiteX31" fmla="*/ 7973 w 291222"/>
                    <a:gd name="connsiteY31" fmla="*/ 50922 h 232691"/>
                    <a:gd name="connsiteX32" fmla="*/ 4894 w 291222"/>
                    <a:gd name="connsiteY32" fmla="*/ 4740 h 23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1222" h="232691">
                      <a:moveTo>
                        <a:pt x="4894" y="4740"/>
                      </a:moveTo>
                      <a:cubicBezTo>
                        <a:pt x="13104" y="-2957"/>
                        <a:pt x="21397" y="-39"/>
                        <a:pt x="57234" y="4740"/>
                      </a:cubicBezTo>
                      <a:cubicBezTo>
                        <a:pt x="60451" y="5169"/>
                        <a:pt x="63431" y="6680"/>
                        <a:pt x="66470" y="7819"/>
                      </a:cubicBezTo>
                      <a:cubicBezTo>
                        <a:pt x="71645" y="9759"/>
                        <a:pt x="76670" y="12087"/>
                        <a:pt x="81864" y="13976"/>
                      </a:cubicBezTo>
                      <a:cubicBezTo>
                        <a:pt x="106044" y="22768"/>
                        <a:pt x="93684" y="15699"/>
                        <a:pt x="109573" y="26291"/>
                      </a:cubicBezTo>
                      <a:cubicBezTo>
                        <a:pt x="111626" y="29370"/>
                        <a:pt x="112946" y="33091"/>
                        <a:pt x="115731" y="35528"/>
                      </a:cubicBezTo>
                      <a:cubicBezTo>
                        <a:pt x="121300" y="40401"/>
                        <a:pt x="128046" y="43738"/>
                        <a:pt x="134204" y="47843"/>
                      </a:cubicBezTo>
                      <a:lnTo>
                        <a:pt x="143440" y="54001"/>
                      </a:lnTo>
                      <a:cubicBezTo>
                        <a:pt x="146519" y="56053"/>
                        <a:pt x="148994" y="59790"/>
                        <a:pt x="152676" y="60158"/>
                      </a:cubicBezTo>
                      <a:lnTo>
                        <a:pt x="183464" y="63237"/>
                      </a:lnTo>
                      <a:cubicBezTo>
                        <a:pt x="207859" y="71369"/>
                        <a:pt x="195534" y="68328"/>
                        <a:pt x="220410" y="72473"/>
                      </a:cubicBezTo>
                      <a:cubicBezTo>
                        <a:pt x="224515" y="78631"/>
                        <a:pt x="230385" y="83925"/>
                        <a:pt x="232725" y="90946"/>
                      </a:cubicBezTo>
                      <a:cubicBezTo>
                        <a:pt x="233751" y="94025"/>
                        <a:pt x="233509" y="97887"/>
                        <a:pt x="235804" y="100182"/>
                      </a:cubicBezTo>
                      <a:cubicBezTo>
                        <a:pt x="238099" y="102477"/>
                        <a:pt x="242057" y="101983"/>
                        <a:pt x="245040" y="103261"/>
                      </a:cubicBezTo>
                      <a:cubicBezTo>
                        <a:pt x="249258" y="105069"/>
                        <a:pt x="253137" y="107611"/>
                        <a:pt x="257355" y="109419"/>
                      </a:cubicBezTo>
                      <a:cubicBezTo>
                        <a:pt x="275203" y="117069"/>
                        <a:pt x="258073" y="106820"/>
                        <a:pt x="275828" y="118655"/>
                      </a:cubicBezTo>
                      <a:cubicBezTo>
                        <a:pt x="276854" y="121734"/>
                        <a:pt x="277331" y="125054"/>
                        <a:pt x="278907" y="127891"/>
                      </a:cubicBezTo>
                      <a:cubicBezTo>
                        <a:pt x="282501" y="134360"/>
                        <a:pt x="291222" y="146364"/>
                        <a:pt x="291222" y="146364"/>
                      </a:cubicBezTo>
                      <a:cubicBezTo>
                        <a:pt x="290196" y="173047"/>
                        <a:pt x="292837" y="200126"/>
                        <a:pt x="288143" y="226413"/>
                      </a:cubicBezTo>
                      <a:cubicBezTo>
                        <a:pt x="287336" y="230931"/>
                        <a:pt x="280406" y="232243"/>
                        <a:pt x="275828" y="232570"/>
                      </a:cubicBezTo>
                      <a:cubicBezTo>
                        <a:pt x="265540" y="233305"/>
                        <a:pt x="255303" y="230517"/>
                        <a:pt x="245040" y="229491"/>
                      </a:cubicBezTo>
                      <a:cubicBezTo>
                        <a:pt x="240935" y="228465"/>
                        <a:pt x="236168" y="228872"/>
                        <a:pt x="232725" y="226413"/>
                      </a:cubicBezTo>
                      <a:cubicBezTo>
                        <a:pt x="221140" y="218139"/>
                        <a:pt x="225363" y="214768"/>
                        <a:pt x="220410" y="204861"/>
                      </a:cubicBezTo>
                      <a:cubicBezTo>
                        <a:pt x="218755" y="201551"/>
                        <a:pt x="216621" y="198468"/>
                        <a:pt x="214252" y="195625"/>
                      </a:cubicBezTo>
                      <a:cubicBezTo>
                        <a:pt x="206841" y="186732"/>
                        <a:pt x="204864" y="186287"/>
                        <a:pt x="195779" y="180231"/>
                      </a:cubicBezTo>
                      <a:cubicBezTo>
                        <a:pt x="192242" y="174926"/>
                        <a:pt x="186312" y="164722"/>
                        <a:pt x="180385" y="161758"/>
                      </a:cubicBezTo>
                      <a:cubicBezTo>
                        <a:pt x="175681" y="159406"/>
                        <a:pt x="140453" y="155613"/>
                        <a:pt x="140361" y="155601"/>
                      </a:cubicBezTo>
                      <a:cubicBezTo>
                        <a:pt x="138309" y="149443"/>
                        <a:pt x="135271" y="143530"/>
                        <a:pt x="134204" y="137128"/>
                      </a:cubicBezTo>
                      <a:cubicBezTo>
                        <a:pt x="124499" y="78900"/>
                        <a:pt x="140517" y="100776"/>
                        <a:pt x="63391" y="97104"/>
                      </a:cubicBezTo>
                      <a:cubicBezTo>
                        <a:pt x="59286" y="95051"/>
                        <a:pt x="55012" y="93307"/>
                        <a:pt x="51076" y="90946"/>
                      </a:cubicBezTo>
                      <a:cubicBezTo>
                        <a:pt x="38454" y="83372"/>
                        <a:pt x="22426" y="72600"/>
                        <a:pt x="14131" y="60158"/>
                      </a:cubicBezTo>
                      <a:lnTo>
                        <a:pt x="7973" y="50922"/>
                      </a:lnTo>
                      <a:cubicBezTo>
                        <a:pt x="-455" y="25634"/>
                        <a:pt x="-3316" y="12437"/>
                        <a:pt x="4894" y="474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2" name="Freeform: Shape 161">
                  <a:extLst>
                    <a:ext uri="{FF2B5EF4-FFF2-40B4-BE49-F238E27FC236}">
                      <a16:creationId xmlns:a16="http://schemas.microsoft.com/office/drawing/2014/main" id="{1E971FA0-2460-4C43-8FC2-47C676937648}"/>
                    </a:ext>
                  </a:extLst>
                </p:cNvPr>
                <p:cNvSpPr/>
                <p:nvPr/>
              </p:nvSpPr>
              <p:spPr>
                <a:xfrm>
                  <a:off x="5450289" y="4480222"/>
                  <a:ext cx="98667" cy="94728"/>
                </a:xfrm>
                <a:custGeom>
                  <a:avLst/>
                  <a:gdLst>
                    <a:gd name="connsiteX0" fmla="*/ 11342 w 239173"/>
                    <a:gd name="connsiteY0" fmla="*/ 833 h 249493"/>
                    <a:gd name="connsiteX1" fmla="*/ 48288 w 239173"/>
                    <a:gd name="connsiteY1" fmla="*/ 13148 h 249493"/>
                    <a:gd name="connsiteX2" fmla="*/ 54445 w 239173"/>
                    <a:gd name="connsiteY2" fmla="*/ 22384 h 249493"/>
                    <a:gd name="connsiteX3" fmla="*/ 72918 w 239173"/>
                    <a:gd name="connsiteY3" fmla="*/ 40857 h 249493"/>
                    <a:gd name="connsiteX4" fmla="*/ 85233 w 239173"/>
                    <a:gd name="connsiteY4" fmla="*/ 56251 h 249493"/>
                    <a:gd name="connsiteX5" fmla="*/ 91391 w 239173"/>
                    <a:gd name="connsiteY5" fmla="*/ 65488 h 249493"/>
                    <a:gd name="connsiteX6" fmla="*/ 119100 w 239173"/>
                    <a:gd name="connsiteY6" fmla="*/ 87039 h 249493"/>
                    <a:gd name="connsiteX7" fmla="*/ 131415 w 239173"/>
                    <a:gd name="connsiteY7" fmla="*/ 105512 h 249493"/>
                    <a:gd name="connsiteX8" fmla="*/ 137573 w 239173"/>
                    <a:gd name="connsiteY8" fmla="*/ 114748 h 249493"/>
                    <a:gd name="connsiteX9" fmla="*/ 152967 w 239173"/>
                    <a:gd name="connsiteY9" fmla="*/ 117827 h 249493"/>
                    <a:gd name="connsiteX10" fmla="*/ 165282 w 239173"/>
                    <a:gd name="connsiteY10" fmla="*/ 120906 h 249493"/>
                    <a:gd name="connsiteX11" fmla="*/ 192991 w 239173"/>
                    <a:gd name="connsiteY11" fmla="*/ 139378 h 249493"/>
                    <a:gd name="connsiteX12" fmla="*/ 202227 w 239173"/>
                    <a:gd name="connsiteY12" fmla="*/ 145536 h 249493"/>
                    <a:gd name="connsiteX13" fmla="*/ 226857 w 239173"/>
                    <a:gd name="connsiteY13" fmla="*/ 173245 h 249493"/>
                    <a:gd name="connsiteX14" fmla="*/ 236094 w 239173"/>
                    <a:gd name="connsiteY14" fmla="*/ 182481 h 249493"/>
                    <a:gd name="connsiteX15" fmla="*/ 239173 w 239173"/>
                    <a:gd name="connsiteY15" fmla="*/ 191718 h 249493"/>
                    <a:gd name="connsiteX16" fmla="*/ 236094 w 239173"/>
                    <a:gd name="connsiteY16" fmla="*/ 222506 h 249493"/>
                    <a:gd name="connsiteX17" fmla="*/ 233015 w 239173"/>
                    <a:gd name="connsiteY17" fmla="*/ 231742 h 249493"/>
                    <a:gd name="connsiteX18" fmla="*/ 189912 w 239173"/>
                    <a:gd name="connsiteY18" fmla="*/ 234821 h 249493"/>
                    <a:gd name="connsiteX19" fmla="*/ 140651 w 239173"/>
                    <a:gd name="connsiteY19" fmla="*/ 240978 h 249493"/>
                    <a:gd name="connsiteX20" fmla="*/ 131415 w 239173"/>
                    <a:gd name="connsiteY20" fmla="*/ 234821 h 249493"/>
                    <a:gd name="connsiteX21" fmla="*/ 122179 w 239173"/>
                    <a:gd name="connsiteY21" fmla="*/ 231742 h 249493"/>
                    <a:gd name="connsiteX22" fmla="*/ 100627 w 239173"/>
                    <a:gd name="connsiteY22" fmla="*/ 219427 h 249493"/>
                    <a:gd name="connsiteX23" fmla="*/ 91391 w 239173"/>
                    <a:gd name="connsiteY23" fmla="*/ 210191 h 249493"/>
                    <a:gd name="connsiteX24" fmla="*/ 69839 w 239173"/>
                    <a:gd name="connsiteY24" fmla="*/ 182481 h 249493"/>
                    <a:gd name="connsiteX25" fmla="*/ 54445 w 239173"/>
                    <a:gd name="connsiteY25" fmla="*/ 164009 h 249493"/>
                    <a:gd name="connsiteX26" fmla="*/ 48288 w 239173"/>
                    <a:gd name="connsiteY26" fmla="*/ 151694 h 249493"/>
                    <a:gd name="connsiteX27" fmla="*/ 45209 w 239173"/>
                    <a:gd name="connsiteY27" fmla="*/ 142457 h 249493"/>
                    <a:gd name="connsiteX28" fmla="*/ 39051 w 239173"/>
                    <a:gd name="connsiteY28" fmla="*/ 133221 h 249493"/>
                    <a:gd name="connsiteX29" fmla="*/ 32894 w 239173"/>
                    <a:gd name="connsiteY29" fmla="*/ 108591 h 249493"/>
                    <a:gd name="connsiteX30" fmla="*/ 26736 w 239173"/>
                    <a:gd name="connsiteY30" fmla="*/ 59330 h 249493"/>
                    <a:gd name="connsiteX31" fmla="*/ 20579 w 239173"/>
                    <a:gd name="connsiteY31" fmla="*/ 50094 h 249493"/>
                    <a:gd name="connsiteX32" fmla="*/ 17500 w 239173"/>
                    <a:gd name="connsiteY32" fmla="*/ 40857 h 249493"/>
                    <a:gd name="connsiteX33" fmla="*/ 5185 w 239173"/>
                    <a:gd name="connsiteY33" fmla="*/ 37778 h 249493"/>
                    <a:gd name="connsiteX34" fmla="*/ 11342 w 239173"/>
                    <a:gd name="connsiteY34" fmla="*/ 833 h 24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173" h="249493">
                      <a:moveTo>
                        <a:pt x="11342" y="833"/>
                      </a:moveTo>
                      <a:cubicBezTo>
                        <a:pt x="18526" y="-3272"/>
                        <a:pt x="42335" y="8896"/>
                        <a:pt x="48288" y="13148"/>
                      </a:cubicBezTo>
                      <a:cubicBezTo>
                        <a:pt x="51299" y="15299"/>
                        <a:pt x="51987" y="19619"/>
                        <a:pt x="54445" y="22384"/>
                      </a:cubicBezTo>
                      <a:cubicBezTo>
                        <a:pt x="60230" y="28893"/>
                        <a:pt x="72918" y="40857"/>
                        <a:pt x="72918" y="40857"/>
                      </a:cubicBezTo>
                      <a:cubicBezTo>
                        <a:pt x="78912" y="58840"/>
                        <a:pt x="71307" y="42325"/>
                        <a:pt x="85233" y="56251"/>
                      </a:cubicBezTo>
                      <a:cubicBezTo>
                        <a:pt x="87850" y="58868"/>
                        <a:pt x="88932" y="62722"/>
                        <a:pt x="91391" y="65488"/>
                      </a:cubicBezTo>
                      <a:cubicBezTo>
                        <a:pt x="108879" y="85161"/>
                        <a:pt x="102825" y="81614"/>
                        <a:pt x="119100" y="87039"/>
                      </a:cubicBezTo>
                      <a:lnTo>
                        <a:pt x="131415" y="105512"/>
                      </a:lnTo>
                      <a:cubicBezTo>
                        <a:pt x="133468" y="108591"/>
                        <a:pt x="133945" y="114022"/>
                        <a:pt x="137573" y="114748"/>
                      </a:cubicBezTo>
                      <a:cubicBezTo>
                        <a:pt x="142704" y="115774"/>
                        <a:pt x="147859" y="116692"/>
                        <a:pt x="152967" y="117827"/>
                      </a:cubicBezTo>
                      <a:cubicBezTo>
                        <a:pt x="157098" y="118745"/>
                        <a:pt x="161177" y="119880"/>
                        <a:pt x="165282" y="120906"/>
                      </a:cubicBezTo>
                      <a:lnTo>
                        <a:pt x="192991" y="139378"/>
                      </a:lnTo>
                      <a:lnTo>
                        <a:pt x="202227" y="145536"/>
                      </a:lnTo>
                      <a:cubicBezTo>
                        <a:pt x="213215" y="162016"/>
                        <a:pt x="205771" y="152159"/>
                        <a:pt x="226857" y="173245"/>
                      </a:cubicBezTo>
                      <a:lnTo>
                        <a:pt x="236094" y="182481"/>
                      </a:lnTo>
                      <a:cubicBezTo>
                        <a:pt x="237120" y="185560"/>
                        <a:pt x="239173" y="188472"/>
                        <a:pt x="239173" y="191718"/>
                      </a:cubicBezTo>
                      <a:cubicBezTo>
                        <a:pt x="239173" y="202032"/>
                        <a:pt x="237662" y="212312"/>
                        <a:pt x="236094" y="222506"/>
                      </a:cubicBezTo>
                      <a:cubicBezTo>
                        <a:pt x="235601" y="225713"/>
                        <a:pt x="236151" y="230906"/>
                        <a:pt x="233015" y="231742"/>
                      </a:cubicBezTo>
                      <a:cubicBezTo>
                        <a:pt x="219097" y="235453"/>
                        <a:pt x="204280" y="233795"/>
                        <a:pt x="189912" y="234821"/>
                      </a:cubicBezTo>
                      <a:cubicBezTo>
                        <a:pt x="182282" y="257709"/>
                        <a:pt x="188510" y="248954"/>
                        <a:pt x="140651" y="240978"/>
                      </a:cubicBezTo>
                      <a:cubicBezTo>
                        <a:pt x="137001" y="240370"/>
                        <a:pt x="134724" y="236476"/>
                        <a:pt x="131415" y="234821"/>
                      </a:cubicBezTo>
                      <a:cubicBezTo>
                        <a:pt x="128512" y="233370"/>
                        <a:pt x="125162" y="233020"/>
                        <a:pt x="122179" y="231742"/>
                      </a:cubicBezTo>
                      <a:cubicBezTo>
                        <a:pt x="115984" y="229087"/>
                        <a:pt x="106081" y="223971"/>
                        <a:pt x="100627" y="219427"/>
                      </a:cubicBezTo>
                      <a:cubicBezTo>
                        <a:pt x="97282" y="216640"/>
                        <a:pt x="94470" y="213270"/>
                        <a:pt x="91391" y="210191"/>
                      </a:cubicBezTo>
                      <a:cubicBezTo>
                        <a:pt x="82978" y="184951"/>
                        <a:pt x="97531" y="224021"/>
                        <a:pt x="69839" y="182481"/>
                      </a:cubicBezTo>
                      <a:cubicBezTo>
                        <a:pt x="61267" y="169622"/>
                        <a:pt x="66298" y="175861"/>
                        <a:pt x="54445" y="164009"/>
                      </a:cubicBezTo>
                      <a:cubicBezTo>
                        <a:pt x="52393" y="159904"/>
                        <a:pt x="50096" y="155912"/>
                        <a:pt x="48288" y="151694"/>
                      </a:cubicBezTo>
                      <a:cubicBezTo>
                        <a:pt x="47010" y="148711"/>
                        <a:pt x="46661" y="145360"/>
                        <a:pt x="45209" y="142457"/>
                      </a:cubicBezTo>
                      <a:cubicBezTo>
                        <a:pt x="43554" y="139147"/>
                        <a:pt x="41104" y="136300"/>
                        <a:pt x="39051" y="133221"/>
                      </a:cubicBezTo>
                      <a:cubicBezTo>
                        <a:pt x="35600" y="122863"/>
                        <a:pt x="34545" y="120970"/>
                        <a:pt x="32894" y="108591"/>
                      </a:cubicBezTo>
                      <a:cubicBezTo>
                        <a:pt x="32397" y="104864"/>
                        <a:pt x="29572" y="67838"/>
                        <a:pt x="26736" y="59330"/>
                      </a:cubicBezTo>
                      <a:cubicBezTo>
                        <a:pt x="25566" y="55820"/>
                        <a:pt x="22234" y="53403"/>
                        <a:pt x="20579" y="50094"/>
                      </a:cubicBezTo>
                      <a:cubicBezTo>
                        <a:pt x="19128" y="47191"/>
                        <a:pt x="20034" y="42885"/>
                        <a:pt x="17500" y="40857"/>
                      </a:cubicBezTo>
                      <a:cubicBezTo>
                        <a:pt x="14196" y="38214"/>
                        <a:pt x="9290" y="38804"/>
                        <a:pt x="5185" y="37778"/>
                      </a:cubicBezTo>
                      <a:cubicBezTo>
                        <a:pt x="-6467" y="30011"/>
                        <a:pt x="4158" y="4938"/>
                        <a:pt x="11342" y="83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 name="Freeform: Shape 162">
                  <a:extLst>
                    <a:ext uri="{FF2B5EF4-FFF2-40B4-BE49-F238E27FC236}">
                      <a16:creationId xmlns:a16="http://schemas.microsoft.com/office/drawing/2014/main" id="{B2FB6809-2D32-44E2-B85C-3E3FEB8377E4}"/>
                    </a:ext>
                  </a:extLst>
                </p:cNvPr>
                <p:cNvSpPr/>
                <p:nvPr/>
              </p:nvSpPr>
              <p:spPr>
                <a:xfrm>
                  <a:off x="5419405" y="4500727"/>
                  <a:ext cx="53344" cy="104889"/>
                </a:xfrm>
                <a:custGeom>
                  <a:avLst/>
                  <a:gdLst>
                    <a:gd name="connsiteX0" fmla="*/ 12315 w 129309"/>
                    <a:gd name="connsiteY0" fmla="*/ 11481 h 276256"/>
                    <a:gd name="connsiteX1" fmla="*/ 27709 w 129309"/>
                    <a:gd name="connsiteY1" fmla="*/ 20717 h 276256"/>
                    <a:gd name="connsiteX2" fmla="*/ 30788 w 129309"/>
                    <a:gd name="connsiteY2" fmla="*/ 29953 h 276256"/>
                    <a:gd name="connsiteX3" fmla="*/ 43103 w 129309"/>
                    <a:gd name="connsiteY3" fmla="*/ 48426 h 276256"/>
                    <a:gd name="connsiteX4" fmla="*/ 49261 w 129309"/>
                    <a:gd name="connsiteY4" fmla="*/ 57662 h 276256"/>
                    <a:gd name="connsiteX5" fmla="*/ 58497 w 129309"/>
                    <a:gd name="connsiteY5" fmla="*/ 79214 h 276256"/>
                    <a:gd name="connsiteX6" fmla="*/ 61576 w 129309"/>
                    <a:gd name="connsiteY6" fmla="*/ 88450 h 276256"/>
                    <a:gd name="connsiteX7" fmla="*/ 73891 w 129309"/>
                    <a:gd name="connsiteY7" fmla="*/ 110002 h 276256"/>
                    <a:gd name="connsiteX8" fmla="*/ 83128 w 129309"/>
                    <a:gd name="connsiteY8" fmla="*/ 119238 h 276256"/>
                    <a:gd name="connsiteX9" fmla="*/ 95443 w 129309"/>
                    <a:gd name="connsiteY9" fmla="*/ 137711 h 276256"/>
                    <a:gd name="connsiteX10" fmla="*/ 98521 w 129309"/>
                    <a:gd name="connsiteY10" fmla="*/ 146947 h 276256"/>
                    <a:gd name="connsiteX11" fmla="*/ 110837 w 129309"/>
                    <a:gd name="connsiteY11" fmla="*/ 165420 h 276256"/>
                    <a:gd name="connsiteX12" fmla="*/ 120073 w 129309"/>
                    <a:gd name="connsiteY12" fmla="*/ 199287 h 276256"/>
                    <a:gd name="connsiteX13" fmla="*/ 123152 w 129309"/>
                    <a:gd name="connsiteY13" fmla="*/ 220838 h 276256"/>
                    <a:gd name="connsiteX14" fmla="*/ 129309 w 129309"/>
                    <a:gd name="connsiteY14" fmla="*/ 239311 h 276256"/>
                    <a:gd name="connsiteX15" fmla="*/ 126231 w 129309"/>
                    <a:gd name="connsiteY15" fmla="*/ 260862 h 276256"/>
                    <a:gd name="connsiteX16" fmla="*/ 113915 w 129309"/>
                    <a:gd name="connsiteY16" fmla="*/ 267020 h 276256"/>
                    <a:gd name="connsiteX17" fmla="*/ 95443 w 129309"/>
                    <a:gd name="connsiteY17" fmla="*/ 276256 h 276256"/>
                    <a:gd name="connsiteX18" fmla="*/ 55418 w 129309"/>
                    <a:gd name="connsiteY18" fmla="*/ 270099 h 276256"/>
                    <a:gd name="connsiteX19" fmla="*/ 33867 w 129309"/>
                    <a:gd name="connsiteY19" fmla="*/ 254705 h 276256"/>
                    <a:gd name="connsiteX20" fmla="*/ 24631 w 129309"/>
                    <a:gd name="connsiteY20" fmla="*/ 251626 h 276256"/>
                    <a:gd name="connsiteX21" fmla="*/ 15394 w 129309"/>
                    <a:gd name="connsiteY21" fmla="*/ 242390 h 276256"/>
                    <a:gd name="connsiteX22" fmla="*/ 6158 w 129309"/>
                    <a:gd name="connsiteY22" fmla="*/ 220838 h 276256"/>
                    <a:gd name="connsiteX23" fmla="*/ 3079 w 129309"/>
                    <a:gd name="connsiteY23" fmla="*/ 205444 h 276256"/>
                    <a:gd name="connsiteX24" fmla="*/ 0 w 129309"/>
                    <a:gd name="connsiteY24" fmla="*/ 193129 h 276256"/>
                    <a:gd name="connsiteX25" fmla="*/ 12315 w 129309"/>
                    <a:gd name="connsiteY25" fmla="*/ 11481 h 27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9309" h="276256">
                      <a:moveTo>
                        <a:pt x="12315" y="11481"/>
                      </a:moveTo>
                      <a:cubicBezTo>
                        <a:pt x="16933" y="-17254"/>
                        <a:pt x="23478" y="16486"/>
                        <a:pt x="27709" y="20717"/>
                      </a:cubicBezTo>
                      <a:cubicBezTo>
                        <a:pt x="30004" y="23012"/>
                        <a:pt x="29212" y="27116"/>
                        <a:pt x="30788" y="29953"/>
                      </a:cubicBezTo>
                      <a:cubicBezTo>
                        <a:pt x="34382" y="36422"/>
                        <a:pt x="38998" y="42268"/>
                        <a:pt x="43103" y="48426"/>
                      </a:cubicBezTo>
                      <a:lnTo>
                        <a:pt x="49261" y="57662"/>
                      </a:lnTo>
                      <a:cubicBezTo>
                        <a:pt x="56481" y="79321"/>
                        <a:pt x="47086" y="52587"/>
                        <a:pt x="58497" y="79214"/>
                      </a:cubicBezTo>
                      <a:cubicBezTo>
                        <a:pt x="59775" y="82197"/>
                        <a:pt x="60298" y="85467"/>
                        <a:pt x="61576" y="88450"/>
                      </a:cubicBezTo>
                      <a:cubicBezTo>
                        <a:pt x="64231" y="94644"/>
                        <a:pt x="69347" y="104549"/>
                        <a:pt x="73891" y="110002"/>
                      </a:cubicBezTo>
                      <a:cubicBezTo>
                        <a:pt x="76678" y="113347"/>
                        <a:pt x="80455" y="115801"/>
                        <a:pt x="83128" y="119238"/>
                      </a:cubicBezTo>
                      <a:cubicBezTo>
                        <a:pt x="87672" y="125080"/>
                        <a:pt x="95443" y="137711"/>
                        <a:pt x="95443" y="137711"/>
                      </a:cubicBezTo>
                      <a:cubicBezTo>
                        <a:pt x="96469" y="140790"/>
                        <a:pt x="96945" y="144110"/>
                        <a:pt x="98521" y="146947"/>
                      </a:cubicBezTo>
                      <a:cubicBezTo>
                        <a:pt x="102115" y="153416"/>
                        <a:pt x="110837" y="165420"/>
                        <a:pt x="110837" y="165420"/>
                      </a:cubicBezTo>
                      <a:cubicBezTo>
                        <a:pt x="114593" y="176691"/>
                        <a:pt x="118338" y="187140"/>
                        <a:pt x="120073" y="199287"/>
                      </a:cubicBezTo>
                      <a:cubicBezTo>
                        <a:pt x="121099" y="206471"/>
                        <a:pt x="121520" y="213767"/>
                        <a:pt x="123152" y="220838"/>
                      </a:cubicBezTo>
                      <a:cubicBezTo>
                        <a:pt x="124611" y="227162"/>
                        <a:pt x="129309" y="239311"/>
                        <a:pt x="129309" y="239311"/>
                      </a:cubicBezTo>
                      <a:cubicBezTo>
                        <a:pt x="128283" y="246495"/>
                        <a:pt x="129755" y="254519"/>
                        <a:pt x="126231" y="260862"/>
                      </a:cubicBezTo>
                      <a:cubicBezTo>
                        <a:pt x="124002" y="264874"/>
                        <a:pt x="117900" y="264743"/>
                        <a:pt x="113915" y="267020"/>
                      </a:cubicBezTo>
                      <a:cubicBezTo>
                        <a:pt x="97204" y="276569"/>
                        <a:pt x="112377" y="270611"/>
                        <a:pt x="95443" y="276256"/>
                      </a:cubicBezTo>
                      <a:cubicBezTo>
                        <a:pt x="85732" y="275177"/>
                        <a:pt x="66640" y="274307"/>
                        <a:pt x="55418" y="270099"/>
                      </a:cubicBezTo>
                      <a:cubicBezTo>
                        <a:pt x="31125" y="260990"/>
                        <a:pt x="54017" y="268139"/>
                        <a:pt x="33867" y="254705"/>
                      </a:cubicBezTo>
                      <a:cubicBezTo>
                        <a:pt x="31167" y="252905"/>
                        <a:pt x="27710" y="252652"/>
                        <a:pt x="24631" y="251626"/>
                      </a:cubicBezTo>
                      <a:cubicBezTo>
                        <a:pt x="21552" y="248547"/>
                        <a:pt x="17925" y="245933"/>
                        <a:pt x="15394" y="242390"/>
                      </a:cubicBezTo>
                      <a:cubicBezTo>
                        <a:pt x="12007" y="237649"/>
                        <a:pt x="7704" y="227020"/>
                        <a:pt x="6158" y="220838"/>
                      </a:cubicBezTo>
                      <a:cubicBezTo>
                        <a:pt x="4889" y="215761"/>
                        <a:pt x="4214" y="210552"/>
                        <a:pt x="3079" y="205444"/>
                      </a:cubicBezTo>
                      <a:cubicBezTo>
                        <a:pt x="2161" y="201313"/>
                        <a:pt x="1026" y="197234"/>
                        <a:pt x="0" y="193129"/>
                      </a:cubicBezTo>
                      <a:cubicBezTo>
                        <a:pt x="6348" y="21747"/>
                        <a:pt x="7697" y="40216"/>
                        <a:pt x="12315" y="1148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4" name="Freeform: Shape 163">
                  <a:extLst>
                    <a:ext uri="{FF2B5EF4-FFF2-40B4-BE49-F238E27FC236}">
                      <a16:creationId xmlns:a16="http://schemas.microsoft.com/office/drawing/2014/main" id="{6A393827-B1FC-40FB-9062-C4D1A5292332}"/>
                    </a:ext>
                  </a:extLst>
                </p:cNvPr>
                <p:cNvSpPr/>
                <p:nvPr/>
              </p:nvSpPr>
              <p:spPr>
                <a:xfrm>
                  <a:off x="5339329" y="4491477"/>
                  <a:ext cx="54256" cy="118815"/>
                </a:xfrm>
                <a:custGeom>
                  <a:avLst/>
                  <a:gdLst>
                    <a:gd name="connsiteX0" fmla="*/ 129454 w 131519"/>
                    <a:gd name="connsiteY0" fmla="*/ 1977 h 312934"/>
                    <a:gd name="connsiteX1" fmla="*/ 123296 w 131519"/>
                    <a:gd name="connsiteY1" fmla="*/ 63553 h 312934"/>
                    <a:gd name="connsiteX2" fmla="*/ 114060 w 131519"/>
                    <a:gd name="connsiteY2" fmla="*/ 97419 h 312934"/>
                    <a:gd name="connsiteX3" fmla="*/ 114060 w 131519"/>
                    <a:gd name="connsiteY3" fmla="*/ 195940 h 312934"/>
                    <a:gd name="connsiteX4" fmla="*/ 107902 w 131519"/>
                    <a:gd name="connsiteY4" fmla="*/ 220571 h 312934"/>
                    <a:gd name="connsiteX5" fmla="*/ 95587 w 131519"/>
                    <a:gd name="connsiteY5" fmla="*/ 242122 h 312934"/>
                    <a:gd name="connsiteX6" fmla="*/ 92508 w 131519"/>
                    <a:gd name="connsiteY6" fmla="*/ 282147 h 312934"/>
                    <a:gd name="connsiteX7" fmla="*/ 89429 w 131519"/>
                    <a:gd name="connsiteY7" fmla="*/ 291383 h 312934"/>
                    <a:gd name="connsiteX8" fmla="*/ 80193 w 131519"/>
                    <a:gd name="connsiteY8" fmla="*/ 300619 h 312934"/>
                    <a:gd name="connsiteX9" fmla="*/ 61720 w 131519"/>
                    <a:gd name="connsiteY9" fmla="*/ 312934 h 312934"/>
                    <a:gd name="connsiteX10" fmla="*/ 49405 w 131519"/>
                    <a:gd name="connsiteY10" fmla="*/ 309856 h 312934"/>
                    <a:gd name="connsiteX11" fmla="*/ 24775 w 131519"/>
                    <a:gd name="connsiteY11" fmla="*/ 288304 h 312934"/>
                    <a:gd name="connsiteX12" fmla="*/ 3223 w 131519"/>
                    <a:gd name="connsiteY12" fmla="*/ 285225 h 312934"/>
                    <a:gd name="connsiteX13" fmla="*/ 3223 w 131519"/>
                    <a:gd name="connsiteY13" fmla="*/ 180547 h 312934"/>
                    <a:gd name="connsiteX14" fmla="*/ 18617 w 131519"/>
                    <a:gd name="connsiteY14" fmla="*/ 152837 h 312934"/>
                    <a:gd name="connsiteX15" fmla="*/ 30933 w 131519"/>
                    <a:gd name="connsiteY15" fmla="*/ 134365 h 312934"/>
                    <a:gd name="connsiteX16" fmla="*/ 37090 w 131519"/>
                    <a:gd name="connsiteY16" fmla="*/ 125128 h 312934"/>
                    <a:gd name="connsiteX17" fmla="*/ 55563 w 131519"/>
                    <a:gd name="connsiteY17" fmla="*/ 109734 h 312934"/>
                    <a:gd name="connsiteX18" fmla="*/ 74036 w 131519"/>
                    <a:gd name="connsiteY18" fmla="*/ 82025 h 312934"/>
                    <a:gd name="connsiteX19" fmla="*/ 80193 w 131519"/>
                    <a:gd name="connsiteY19" fmla="*/ 72789 h 312934"/>
                    <a:gd name="connsiteX20" fmla="*/ 89429 w 131519"/>
                    <a:gd name="connsiteY20" fmla="*/ 42001 h 312934"/>
                    <a:gd name="connsiteX21" fmla="*/ 92508 w 131519"/>
                    <a:gd name="connsiteY21" fmla="*/ 32765 h 312934"/>
                    <a:gd name="connsiteX22" fmla="*/ 95587 w 131519"/>
                    <a:gd name="connsiteY22" fmla="*/ 17371 h 312934"/>
                    <a:gd name="connsiteX23" fmla="*/ 129454 w 131519"/>
                    <a:gd name="connsiteY23" fmla="*/ 1977 h 3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1519" h="312934">
                      <a:moveTo>
                        <a:pt x="129454" y="1977"/>
                      </a:moveTo>
                      <a:cubicBezTo>
                        <a:pt x="134072" y="9674"/>
                        <a:pt x="130478" y="16872"/>
                        <a:pt x="123296" y="63553"/>
                      </a:cubicBezTo>
                      <a:cubicBezTo>
                        <a:pt x="118697" y="93447"/>
                        <a:pt x="125281" y="80587"/>
                        <a:pt x="114060" y="97419"/>
                      </a:cubicBezTo>
                      <a:cubicBezTo>
                        <a:pt x="116617" y="140878"/>
                        <a:pt x="119563" y="153756"/>
                        <a:pt x="114060" y="195940"/>
                      </a:cubicBezTo>
                      <a:cubicBezTo>
                        <a:pt x="112965" y="204332"/>
                        <a:pt x="112596" y="213529"/>
                        <a:pt x="107902" y="220571"/>
                      </a:cubicBezTo>
                      <a:cubicBezTo>
                        <a:pt x="99199" y="233626"/>
                        <a:pt x="103400" y="226498"/>
                        <a:pt x="95587" y="242122"/>
                      </a:cubicBezTo>
                      <a:cubicBezTo>
                        <a:pt x="94561" y="255464"/>
                        <a:pt x="94168" y="268869"/>
                        <a:pt x="92508" y="282147"/>
                      </a:cubicBezTo>
                      <a:cubicBezTo>
                        <a:pt x="92105" y="285367"/>
                        <a:pt x="91229" y="288683"/>
                        <a:pt x="89429" y="291383"/>
                      </a:cubicBezTo>
                      <a:cubicBezTo>
                        <a:pt x="87014" y="295006"/>
                        <a:pt x="83630" y="297946"/>
                        <a:pt x="80193" y="300619"/>
                      </a:cubicBezTo>
                      <a:cubicBezTo>
                        <a:pt x="74351" y="305162"/>
                        <a:pt x="61720" y="312934"/>
                        <a:pt x="61720" y="312934"/>
                      </a:cubicBezTo>
                      <a:cubicBezTo>
                        <a:pt x="57615" y="311908"/>
                        <a:pt x="52926" y="312203"/>
                        <a:pt x="49405" y="309856"/>
                      </a:cubicBezTo>
                      <a:cubicBezTo>
                        <a:pt x="33589" y="299312"/>
                        <a:pt x="57435" y="292970"/>
                        <a:pt x="24775" y="288304"/>
                      </a:cubicBezTo>
                      <a:lnTo>
                        <a:pt x="3223" y="285225"/>
                      </a:lnTo>
                      <a:cubicBezTo>
                        <a:pt x="-208" y="233749"/>
                        <a:pt x="-1863" y="236493"/>
                        <a:pt x="3223" y="180547"/>
                      </a:cubicBezTo>
                      <a:cubicBezTo>
                        <a:pt x="4079" y="171135"/>
                        <a:pt x="14908" y="158400"/>
                        <a:pt x="18617" y="152837"/>
                      </a:cubicBezTo>
                      <a:lnTo>
                        <a:pt x="30933" y="134365"/>
                      </a:lnTo>
                      <a:cubicBezTo>
                        <a:pt x="32986" y="131286"/>
                        <a:pt x="34473" y="127745"/>
                        <a:pt x="37090" y="125128"/>
                      </a:cubicBezTo>
                      <a:cubicBezTo>
                        <a:pt x="48943" y="113275"/>
                        <a:pt x="42703" y="118307"/>
                        <a:pt x="55563" y="109734"/>
                      </a:cubicBezTo>
                      <a:lnTo>
                        <a:pt x="74036" y="82025"/>
                      </a:lnTo>
                      <a:cubicBezTo>
                        <a:pt x="76088" y="78946"/>
                        <a:pt x="79023" y="76299"/>
                        <a:pt x="80193" y="72789"/>
                      </a:cubicBezTo>
                      <a:cubicBezTo>
                        <a:pt x="87166" y="51873"/>
                        <a:pt x="78856" y="77247"/>
                        <a:pt x="89429" y="42001"/>
                      </a:cubicBezTo>
                      <a:cubicBezTo>
                        <a:pt x="90361" y="38893"/>
                        <a:pt x="91721" y="35913"/>
                        <a:pt x="92508" y="32765"/>
                      </a:cubicBezTo>
                      <a:cubicBezTo>
                        <a:pt x="93777" y="27688"/>
                        <a:pt x="94210" y="22420"/>
                        <a:pt x="95587" y="17371"/>
                      </a:cubicBezTo>
                      <a:cubicBezTo>
                        <a:pt x="97295" y="11109"/>
                        <a:pt x="124836" y="-5720"/>
                        <a:pt x="129454" y="197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5" name="Freeform: Shape 164">
                  <a:extLst>
                    <a:ext uri="{FF2B5EF4-FFF2-40B4-BE49-F238E27FC236}">
                      <a16:creationId xmlns:a16="http://schemas.microsoft.com/office/drawing/2014/main" id="{2FFA17F0-9DDF-475E-AFF1-8EDEC81FACD3}"/>
                    </a:ext>
                  </a:extLst>
                </p:cNvPr>
                <p:cNvSpPr/>
                <p:nvPr/>
              </p:nvSpPr>
              <p:spPr>
                <a:xfrm>
                  <a:off x="5252941" y="4470782"/>
                  <a:ext cx="113381" cy="83401"/>
                </a:xfrm>
                <a:custGeom>
                  <a:avLst/>
                  <a:gdLst>
                    <a:gd name="connsiteX0" fmla="*/ 274205 w 274840"/>
                    <a:gd name="connsiteY0" fmla="*/ 4144 h 219660"/>
                    <a:gd name="connsiteX1" fmla="*/ 255732 w 274840"/>
                    <a:gd name="connsiteY1" fmla="*/ 10302 h 219660"/>
                    <a:gd name="connsiteX2" fmla="*/ 243417 w 274840"/>
                    <a:gd name="connsiteY2" fmla="*/ 28775 h 219660"/>
                    <a:gd name="connsiteX3" fmla="*/ 237260 w 274840"/>
                    <a:gd name="connsiteY3" fmla="*/ 38011 h 219660"/>
                    <a:gd name="connsiteX4" fmla="*/ 228023 w 274840"/>
                    <a:gd name="connsiteY4" fmla="*/ 56484 h 219660"/>
                    <a:gd name="connsiteX5" fmla="*/ 212629 w 274840"/>
                    <a:gd name="connsiteY5" fmla="*/ 87272 h 219660"/>
                    <a:gd name="connsiteX6" fmla="*/ 206472 w 274840"/>
                    <a:gd name="connsiteY6" fmla="*/ 96508 h 219660"/>
                    <a:gd name="connsiteX7" fmla="*/ 197235 w 274840"/>
                    <a:gd name="connsiteY7" fmla="*/ 102666 h 219660"/>
                    <a:gd name="connsiteX8" fmla="*/ 191078 w 274840"/>
                    <a:gd name="connsiteY8" fmla="*/ 111902 h 219660"/>
                    <a:gd name="connsiteX9" fmla="*/ 160290 w 274840"/>
                    <a:gd name="connsiteY9" fmla="*/ 136532 h 219660"/>
                    <a:gd name="connsiteX10" fmla="*/ 144896 w 274840"/>
                    <a:gd name="connsiteY10" fmla="*/ 151926 h 219660"/>
                    <a:gd name="connsiteX11" fmla="*/ 129502 w 274840"/>
                    <a:gd name="connsiteY11" fmla="*/ 167320 h 219660"/>
                    <a:gd name="connsiteX12" fmla="*/ 123345 w 274840"/>
                    <a:gd name="connsiteY12" fmla="*/ 176557 h 219660"/>
                    <a:gd name="connsiteX13" fmla="*/ 107951 w 274840"/>
                    <a:gd name="connsiteY13" fmla="*/ 201187 h 219660"/>
                    <a:gd name="connsiteX14" fmla="*/ 89478 w 274840"/>
                    <a:gd name="connsiteY14" fmla="*/ 213502 h 219660"/>
                    <a:gd name="connsiteX15" fmla="*/ 67926 w 274840"/>
                    <a:gd name="connsiteY15" fmla="*/ 219660 h 219660"/>
                    <a:gd name="connsiteX16" fmla="*/ 27902 w 274840"/>
                    <a:gd name="connsiteY16" fmla="*/ 216581 h 219660"/>
                    <a:gd name="connsiteX17" fmla="*/ 21745 w 274840"/>
                    <a:gd name="connsiteY17" fmla="*/ 207344 h 219660"/>
                    <a:gd name="connsiteX18" fmla="*/ 12508 w 274840"/>
                    <a:gd name="connsiteY18" fmla="*/ 195029 h 219660"/>
                    <a:gd name="connsiteX19" fmla="*/ 6351 w 274840"/>
                    <a:gd name="connsiteY19" fmla="*/ 176557 h 219660"/>
                    <a:gd name="connsiteX20" fmla="*/ 3272 w 274840"/>
                    <a:gd name="connsiteY20" fmla="*/ 167320 h 219660"/>
                    <a:gd name="connsiteX21" fmla="*/ 3272 w 274840"/>
                    <a:gd name="connsiteY21" fmla="*/ 96508 h 219660"/>
                    <a:gd name="connsiteX22" fmla="*/ 24823 w 274840"/>
                    <a:gd name="connsiteY22" fmla="*/ 87272 h 219660"/>
                    <a:gd name="connsiteX23" fmla="*/ 37139 w 274840"/>
                    <a:gd name="connsiteY23" fmla="*/ 84193 h 219660"/>
                    <a:gd name="connsiteX24" fmla="*/ 64848 w 274840"/>
                    <a:gd name="connsiteY24" fmla="*/ 74957 h 219660"/>
                    <a:gd name="connsiteX25" fmla="*/ 74084 w 274840"/>
                    <a:gd name="connsiteY25" fmla="*/ 71878 h 219660"/>
                    <a:gd name="connsiteX26" fmla="*/ 89478 w 274840"/>
                    <a:gd name="connsiteY26" fmla="*/ 68799 h 219660"/>
                    <a:gd name="connsiteX27" fmla="*/ 107951 w 274840"/>
                    <a:gd name="connsiteY27" fmla="*/ 56484 h 219660"/>
                    <a:gd name="connsiteX28" fmla="*/ 126423 w 274840"/>
                    <a:gd name="connsiteY28" fmla="*/ 47247 h 219660"/>
                    <a:gd name="connsiteX29" fmla="*/ 135660 w 274840"/>
                    <a:gd name="connsiteY29" fmla="*/ 44169 h 219660"/>
                    <a:gd name="connsiteX30" fmla="*/ 147975 w 274840"/>
                    <a:gd name="connsiteY30" fmla="*/ 38011 h 219660"/>
                    <a:gd name="connsiteX31" fmla="*/ 166448 w 274840"/>
                    <a:gd name="connsiteY31" fmla="*/ 31854 h 219660"/>
                    <a:gd name="connsiteX32" fmla="*/ 175684 w 274840"/>
                    <a:gd name="connsiteY32" fmla="*/ 28775 h 219660"/>
                    <a:gd name="connsiteX33" fmla="*/ 184920 w 274840"/>
                    <a:gd name="connsiteY33" fmla="*/ 25696 h 219660"/>
                    <a:gd name="connsiteX34" fmla="*/ 194157 w 274840"/>
                    <a:gd name="connsiteY34" fmla="*/ 22617 h 219660"/>
                    <a:gd name="connsiteX35" fmla="*/ 203393 w 274840"/>
                    <a:gd name="connsiteY35" fmla="*/ 16460 h 219660"/>
                    <a:gd name="connsiteX36" fmla="*/ 221866 w 274840"/>
                    <a:gd name="connsiteY36" fmla="*/ 10302 h 219660"/>
                    <a:gd name="connsiteX37" fmla="*/ 231102 w 274840"/>
                    <a:gd name="connsiteY37" fmla="*/ 1066 h 219660"/>
                    <a:gd name="connsiteX38" fmla="*/ 274205 w 274840"/>
                    <a:gd name="connsiteY38" fmla="*/ 4144 h 21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4840" h="219660">
                      <a:moveTo>
                        <a:pt x="274205" y="4144"/>
                      </a:moveTo>
                      <a:cubicBezTo>
                        <a:pt x="278310" y="5683"/>
                        <a:pt x="261406" y="7150"/>
                        <a:pt x="255732" y="10302"/>
                      </a:cubicBezTo>
                      <a:cubicBezTo>
                        <a:pt x="243611" y="17036"/>
                        <a:pt x="248312" y="18984"/>
                        <a:pt x="243417" y="28775"/>
                      </a:cubicBezTo>
                      <a:cubicBezTo>
                        <a:pt x="241762" y="32084"/>
                        <a:pt x="238915" y="34702"/>
                        <a:pt x="237260" y="38011"/>
                      </a:cubicBezTo>
                      <a:cubicBezTo>
                        <a:pt x="224515" y="63501"/>
                        <a:pt x="245669" y="30015"/>
                        <a:pt x="228023" y="56484"/>
                      </a:cubicBezTo>
                      <a:cubicBezTo>
                        <a:pt x="223150" y="75980"/>
                        <a:pt x="227292" y="65277"/>
                        <a:pt x="212629" y="87272"/>
                      </a:cubicBezTo>
                      <a:cubicBezTo>
                        <a:pt x="210577" y="90351"/>
                        <a:pt x="209551" y="94456"/>
                        <a:pt x="206472" y="96508"/>
                      </a:cubicBezTo>
                      <a:lnTo>
                        <a:pt x="197235" y="102666"/>
                      </a:lnTo>
                      <a:cubicBezTo>
                        <a:pt x="195183" y="105745"/>
                        <a:pt x="193447" y="109060"/>
                        <a:pt x="191078" y="111902"/>
                      </a:cubicBezTo>
                      <a:cubicBezTo>
                        <a:pt x="182553" y="122133"/>
                        <a:pt x="171233" y="129237"/>
                        <a:pt x="160290" y="136532"/>
                      </a:cubicBezTo>
                      <a:cubicBezTo>
                        <a:pt x="143865" y="161170"/>
                        <a:pt x="165425" y="131396"/>
                        <a:pt x="144896" y="151926"/>
                      </a:cubicBezTo>
                      <a:cubicBezTo>
                        <a:pt x="124375" y="172449"/>
                        <a:pt x="154130" y="150904"/>
                        <a:pt x="129502" y="167320"/>
                      </a:cubicBezTo>
                      <a:cubicBezTo>
                        <a:pt x="127450" y="170399"/>
                        <a:pt x="125181" y="173344"/>
                        <a:pt x="123345" y="176557"/>
                      </a:cubicBezTo>
                      <a:cubicBezTo>
                        <a:pt x="117976" y="185954"/>
                        <a:pt x="116493" y="193594"/>
                        <a:pt x="107951" y="201187"/>
                      </a:cubicBezTo>
                      <a:cubicBezTo>
                        <a:pt x="102420" y="206104"/>
                        <a:pt x="96658" y="211707"/>
                        <a:pt x="89478" y="213502"/>
                      </a:cubicBezTo>
                      <a:cubicBezTo>
                        <a:pt x="74014" y="217368"/>
                        <a:pt x="81177" y="215243"/>
                        <a:pt x="67926" y="219660"/>
                      </a:cubicBezTo>
                      <a:cubicBezTo>
                        <a:pt x="54585" y="218634"/>
                        <a:pt x="40831" y="220029"/>
                        <a:pt x="27902" y="216581"/>
                      </a:cubicBezTo>
                      <a:cubicBezTo>
                        <a:pt x="24327" y="215627"/>
                        <a:pt x="23896" y="210355"/>
                        <a:pt x="21745" y="207344"/>
                      </a:cubicBezTo>
                      <a:cubicBezTo>
                        <a:pt x="18762" y="203168"/>
                        <a:pt x="15587" y="199134"/>
                        <a:pt x="12508" y="195029"/>
                      </a:cubicBezTo>
                      <a:lnTo>
                        <a:pt x="6351" y="176557"/>
                      </a:lnTo>
                      <a:lnTo>
                        <a:pt x="3272" y="167320"/>
                      </a:lnTo>
                      <a:cubicBezTo>
                        <a:pt x="1885" y="150672"/>
                        <a:pt x="-3341" y="113702"/>
                        <a:pt x="3272" y="96508"/>
                      </a:cubicBezTo>
                      <a:cubicBezTo>
                        <a:pt x="4285" y="93874"/>
                        <a:pt x="21277" y="88285"/>
                        <a:pt x="24823" y="87272"/>
                      </a:cubicBezTo>
                      <a:cubicBezTo>
                        <a:pt x="28892" y="86109"/>
                        <a:pt x="33094" y="85437"/>
                        <a:pt x="37139" y="84193"/>
                      </a:cubicBezTo>
                      <a:cubicBezTo>
                        <a:pt x="46444" y="81330"/>
                        <a:pt x="55612" y="78036"/>
                        <a:pt x="64848" y="74957"/>
                      </a:cubicBezTo>
                      <a:cubicBezTo>
                        <a:pt x="67927" y="73931"/>
                        <a:pt x="70902" y="72514"/>
                        <a:pt x="74084" y="71878"/>
                      </a:cubicBezTo>
                      <a:lnTo>
                        <a:pt x="89478" y="68799"/>
                      </a:lnTo>
                      <a:cubicBezTo>
                        <a:pt x="95636" y="64694"/>
                        <a:pt x="100930" y="58824"/>
                        <a:pt x="107951" y="56484"/>
                      </a:cubicBezTo>
                      <a:cubicBezTo>
                        <a:pt x="131176" y="48742"/>
                        <a:pt x="102539" y="59188"/>
                        <a:pt x="126423" y="47247"/>
                      </a:cubicBezTo>
                      <a:cubicBezTo>
                        <a:pt x="129326" y="45796"/>
                        <a:pt x="132677" y="45447"/>
                        <a:pt x="135660" y="44169"/>
                      </a:cubicBezTo>
                      <a:cubicBezTo>
                        <a:pt x="139879" y="42361"/>
                        <a:pt x="143714" y="39716"/>
                        <a:pt x="147975" y="38011"/>
                      </a:cubicBezTo>
                      <a:cubicBezTo>
                        <a:pt x="154001" y="35600"/>
                        <a:pt x="160290" y="33906"/>
                        <a:pt x="166448" y="31854"/>
                      </a:cubicBezTo>
                      <a:lnTo>
                        <a:pt x="175684" y="28775"/>
                      </a:lnTo>
                      <a:lnTo>
                        <a:pt x="184920" y="25696"/>
                      </a:lnTo>
                      <a:cubicBezTo>
                        <a:pt x="187999" y="24670"/>
                        <a:pt x="191456" y="24417"/>
                        <a:pt x="194157" y="22617"/>
                      </a:cubicBezTo>
                      <a:cubicBezTo>
                        <a:pt x="197236" y="20565"/>
                        <a:pt x="200012" y="17963"/>
                        <a:pt x="203393" y="16460"/>
                      </a:cubicBezTo>
                      <a:cubicBezTo>
                        <a:pt x="209324" y="13824"/>
                        <a:pt x="221866" y="10302"/>
                        <a:pt x="221866" y="10302"/>
                      </a:cubicBezTo>
                      <a:cubicBezTo>
                        <a:pt x="224945" y="7223"/>
                        <a:pt x="227296" y="3180"/>
                        <a:pt x="231102" y="1066"/>
                      </a:cubicBezTo>
                      <a:cubicBezTo>
                        <a:pt x="236776" y="-2086"/>
                        <a:pt x="270100" y="2605"/>
                        <a:pt x="274205" y="414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 name="Freeform: Shape 165">
                  <a:extLst>
                    <a:ext uri="{FF2B5EF4-FFF2-40B4-BE49-F238E27FC236}">
                      <a16:creationId xmlns:a16="http://schemas.microsoft.com/office/drawing/2014/main" id="{AA33AC24-FE5F-4113-8CA3-06D47E85ED49}"/>
                    </a:ext>
                  </a:extLst>
                </p:cNvPr>
                <p:cNvSpPr/>
                <p:nvPr/>
              </p:nvSpPr>
              <p:spPr>
                <a:xfrm>
                  <a:off x="5207297" y="4412085"/>
                  <a:ext cx="142856" cy="70791"/>
                </a:xfrm>
                <a:custGeom>
                  <a:avLst/>
                  <a:gdLst>
                    <a:gd name="connsiteX0" fmla="*/ 335588 w 346289"/>
                    <a:gd name="connsiteY0" fmla="*/ 1720 h 186448"/>
                    <a:gd name="connsiteX1" fmla="*/ 344824 w 346289"/>
                    <a:gd name="connsiteY1" fmla="*/ 17114 h 186448"/>
                    <a:gd name="connsiteX2" fmla="*/ 341745 w 346289"/>
                    <a:gd name="connsiteY2" fmla="*/ 81769 h 186448"/>
                    <a:gd name="connsiteX3" fmla="*/ 323272 w 346289"/>
                    <a:gd name="connsiteY3" fmla="*/ 87926 h 186448"/>
                    <a:gd name="connsiteX4" fmla="*/ 286327 w 346289"/>
                    <a:gd name="connsiteY4" fmla="*/ 94084 h 186448"/>
                    <a:gd name="connsiteX5" fmla="*/ 230909 w 346289"/>
                    <a:gd name="connsiteY5" fmla="*/ 97163 h 186448"/>
                    <a:gd name="connsiteX6" fmla="*/ 212436 w 346289"/>
                    <a:gd name="connsiteY6" fmla="*/ 106399 h 186448"/>
                    <a:gd name="connsiteX7" fmla="*/ 203200 w 346289"/>
                    <a:gd name="connsiteY7" fmla="*/ 109478 h 186448"/>
                    <a:gd name="connsiteX8" fmla="*/ 190885 w 346289"/>
                    <a:gd name="connsiteY8" fmla="*/ 115635 h 186448"/>
                    <a:gd name="connsiteX9" fmla="*/ 181648 w 346289"/>
                    <a:gd name="connsiteY9" fmla="*/ 124872 h 186448"/>
                    <a:gd name="connsiteX10" fmla="*/ 172412 w 346289"/>
                    <a:gd name="connsiteY10" fmla="*/ 127951 h 186448"/>
                    <a:gd name="connsiteX11" fmla="*/ 160097 w 346289"/>
                    <a:gd name="connsiteY11" fmla="*/ 134108 h 186448"/>
                    <a:gd name="connsiteX12" fmla="*/ 147782 w 346289"/>
                    <a:gd name="connsiteY12" fmla="*/ 152581 h 186448"/>
                    <a:gd name="connsiteX13" fmla="*/ 129309 w 346289"/>
                    <a:gd name="connsiteY13" fmla="*/ 164896 h 186448"/>
                    <a:gd name="connsiteX14" fmla="*/ 120072 w 346289"/>
                    <a:gd name="connsiteY14" fmla="*/ 171054 h 186448"/>
                    <a:gd name="connsiteX15" fmla="*/ 110836 w 346289"/>
                    <a:gd name="connsiteY15" fmla="*/ 180290 h 186448"/>
                    <a:gd name="connsiteX16" fmla="*/ 92363 w 346289"/>
                    <a:gd name="connsiteY16" fmla="*/ 186448 h 186448"/>
                    <a:gd name="connsiteX17" fmla="*/ 64654 w 346289"/>
                    <a:gd name="connsiteY17" fmla="*/ 183369 h 186448"/>
                    <a:gd name="connsiteX18" fmla="*/ 55418 w 346289"/>
                    <a:gd name="connsiteY18" fmla="*/ 177211 h 186448"/>
                    <a:gd name="connsiteX19" fmla="*/ 46182 w 346289"/>
                    <a:gd name="connsiteY19" fmla="*/ 174132 h 186448"/>
                    <a:gd name="connsiteX20" fmla="*/ 36945 w 346289"/>
                    <a:gd name="connsiteY20" fmla="*/ 167975 h 186448"/>
                    <a:gd name="connsiteX21" fmla="*/ 24630 w 346289"/>
                    <a:gd name="connsiteY21" fmla="*/ 164896 h 186448"/>
                    <a:gd name="connsiteX22" fmla="*/ 15394 w 346289"/>
                    <a:gd name="connsiteY22" fmla="*/ 161817 h 186448"/>
                    <a:gd name="connsiteX23" fmla="*/ 9236 w 346289"/>
                    <a:gd name="connsiteY23" fmla="*/ 152581 h 186448"/>
                    <a:gd name="connsiteX24" fmla="*/ 6157 w 346289"/>
                    <a:gd name="connsiteY24" fmla="*/ 140266 h 186448"/>
                    <a:gd name="connsiteX25" fmla="*/ 0 w 346289"/>
                    <a:gd name="connsiteY25" fmla="*/ 115635 h 186448"/>
                    <a:gd name="connsiteX26" fmla="*/ 3078 w 346289"/>
                    <a:gd name="connsiteY26" fmla="*/ 91005 h 186448"/>
                    <a:gd name="connsiteX27" fmla="*/ 9236 w 346289"/>
                    <a:gd name="connsiteY27" fmla="*/ 81769 h 186448"/>
                    <a:gd name="connsiteX28" fmla="*/ 40024 w 346289"/>
                    <a:gd name="connsiteY28" fmla="*/ 66375 h 186448"/>
                    <a:gd name="connsiteX29" fmla="*/ 61575 w 346289"/>
                    <a:gd name="connsiteY29" fmla="*/ 54060 h 186448"/>
                    <a:gd name="connsiteX30" fmla="*/ 101600 w 346289"/>
                    <a:gd name="connsiteY30" fmla="*/ 44823 h 186448"/>
                    <a:gd name="connsiteX31" fmla="*/ 116994 w 346289"/>
                    <a:gd name="connsiteY31" fmla="*/ 41745 h 186448"/>
                    <a:gd name="connsiteX32" fmla="*/ 144703 w 346289"/>
                    <a:gd name="connsiteY32" fmla="*/ 32508 h 186448"/>
                    <a:gd name="connsiteX33" fmla="*/ 157018 w 346289"/>
                    <a:gd name="connsiteY33" fmla="*/ 26351 h 186448"/>
                    <a:gd name="connsiteX34" fmla="*/ 175491 w 346289"/>
                    <a:gd name="connsiteY34" fmla="*/ 20193 h 186448"/>
                    <a:gd name="connsiteX35" fmla="*/ 184727 w 346289"/>
                    <a:gd name="connsiteY35" fmla="*/ 14035 h 186448"/>
                    <a:gd name="connsiteX36" fmla="*/ 274012 w 346289"/>
                    <a:gd name="connsiteY36" fmla="*/ 4799 h 186448"/>
                    <a:gd name="connsiteX37" fmla="*/ 335588 w 346289"/>
                    <a:gd name="connsiteY37" fmla="*/ 1720 h 18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6289" h="186448">
                      <a:moveTo>
                        <a:pt x="335588" y="1720"/>
                      </a:moveTo>
                      <a:cubicBezTo>
                        <a:pt x="347390" y="3772"/>
                        <a:pt x="344365" y="11148"/>
                        <a:pt x="344824" y="17114"/>
                      </a:cubicBezTo>
                      <a:cubicBezTo>
                        <a:pt x="346479" y="38627"/>
                        <a:pt x="348027" y="61128"/>
                        <a:pt x="341745" y="81769"/>
                      </a:cubicBezTo>
                      <a:cubicBezTo>
                        <a:pt x="339855" y="87978"/>
                        <a:pt x="329674" y="86859"/>
                        <a:pt x="323272" y="87926"/>
                      </a:cubicBezTo>
                      <a:cubicBezTo>
                        <a:pt x="310957" y="89979"/>
                        <a:pt x="298750" y="92842"/>
                        <a:pt x="286327" y="94084"/>
                      </a:cubicBezTo>
                      <a:cubicBezTo>
                        <a:pt x="267918" y="95925"/>
                        <a:pt x="249382" y="96137"/>
                        <a:pt x="230909" y="97163"/>
                      </a:cubicBezTo>
                      <a:cubicBezTo>
                        <a:pt x="207701" y="104896"/>
                        <a:pt x="236298" y="94467"/>
                        <a:pt x="212436" y="106399"/>
                      </a:cubicBezTo>
                      <a:cubicBezTo>
                        <a:pt x="209533" y="107850"/>
                        <a:pt x="206183" y="108200"/>
                        <a:pt x="203200" y="109478"/>
                      </a:cubicBezTo>
                      <a:cubicBezTo>
                        <a:pt x="198982" y="111286"/>
                        <a:pt x="194990" y="113583"/>
                        <a:pt x="190885" y="115635"/>
                      </a:cubicBezTo>
                      <a:cubicBezTo>
                        <a:pt x="187806" y="118714"/>
                        <a:pt x="185271" y="122457"/>
                        <a:pt x="181648" y="124872"/>
                      </a:cubicBezTo>
                      <a:cubicBezTo>
                        <a:pt x="178948" y="126672"/>
                        <a:pt x="175395" y="126673"/>
                        <a:pt x="172412" y="127951"/>
                      </a:cubicBezTo>
                      <a:cubicBezTo>
                        <a:pt x="168194" y="129759"/>
                        <a:pt x="164202" y="132056"/>
                        <a:pt x="160097" y="134108"/>
                      </a:cubicBezTo>
                      <a:cubicBezTo>
                        <a:pt x="155992" y="140266"/>
                        <a:pt x="153940" y="148476"/>
                        <a:pt x="147782" y="152581"/>
                      </a:cubicBezTo>
                      <a:lnTo>
                        <a:pt x="129309" y="164896"/>
                      </a:lnTo>
                      <a:cubicBezTo>
                        <a:pt x="126230" y="166949"/>
                        <a:pt x="122689" y="168437"/>
                        <a:pt x="120072" y="171054"/>
                      </a:cubicBezTo>
                      <a:cubicBezTo>
                        <a:pt x="116993" y="174133"/>
                        <a:pt x="114642" y="178176"/>
                        <a:pt x="110836" y="180290"/>
                      </a:cubicBezTo>
                      <a:cubicBezTo>
                        <a:pt x="105162" y="183442"/>
                        <a:pt x="92363" y="186448"/>
                        <a:pt x="92363" y="186448"/>
                      </a:cubicBezTo>
                      <a:cubicBezTo>
                        <a:pt x="83127" y="185422"/>
                        <a:pt x="73670" y="185623"/>
                        <a:pt x="64654" y="183369"/>
                      </a:cubicBezTo>
                      <a:cubicBezTo>
                        <a:pt x="61064" y="182471"/>
                        <a:pt x="58728" y="178866"/>
                        <a:pt x="55418" y="177211"/>
                      </a:cubicBezTo>
                      <a:cubicBezTo>
                        <a:pt x="52515" y="175760"/>
                        <a:pt x="49085" y="175583"/>
                        <a:pt x="46182" y="174132"/>
                      </a:cubicBezTo>
                      <a:cubicBezTo>
                        <a:pt x="42872" y="172477"/>
                        <a:pt x="40346" y="169433"/>
                        <a:pt x="36945" y="167975"/>
                      </a:cubicBezTo>
                      <a:cubicBezTo>
                        <a:pt x="33056" y="166308"/>
                        <a:pt x="28699" y="166059"/>
                        <a:pt x="24630" y="164896"/>
                      </a:cubicBezTo>
                      <a:cubicBezTo>
                        <a:pt x="21510" y="164004"/>
                        <a:pt x="18473" y="162843"/>
                        <a:pt x="15394" y="161817"/>
                      </a:cubicBezTo>
                      <a:cubicBezTo>
                        <a:pt x="13341" y="158738"/>
                        <a:pt x="10694" y="155982"/>
                        <a:pt x="9236" y="152581"/>
                      </a:cubicBezTo>
                      <a:cubicBezTo>
                        <a:pt x="7569" y="148692"/>
                        <a:pt x="7075" y="144397"/>
                        <a:pt x="6157" y="140266"/>
                      </a:cubicBezTo>
                      <a:cubicBezTo>
                        <a:pt x="1202" y="117970"/>
                        <a:pt x="5501" y="132144"/>
                        <a:pt x="0" y="115635"/>
                      </a:cubicBezTo>
                      <a:cubicBezTo>
                        <a:pt x="1026" y="107425"/>
                        <a:pt x="901" y="98987"/>
                        <a:pt x="3078" y="91005"/>
                      </a:cubicBezTo>
                      <a:cubicBezTo>
                        <a:pt x="4052" y="87435"/>
                        <a:pt x="6451" y="84206"/>
                        <a:pt x="9236" y="81769"/>
                      </a:cubicBezTo>
                      <a:cubicBezTo>
                        <a:pt x="23899" y="68940"/>
                        <a:pt x="24721" y="70201"/>
                        <a:pt x="40024" y="66375"/>
                      </a:cubicBezTo>
                      <a:cubicBezTo>
                        <a:pt x="47413" y="61449"/>
                        <a:pt x="52978" y="57186"/>
                        <a:pt x="61575" y="54060"/>
                      </a:cubicBezTo>
                      <a:cubicBezTo>
                        <a:pt x="79897" y="47398"/>
                        <a:pt x="83471" y="48119"/>
                        <a:pt x="101600" y="44823"/>
                      </a:cubicBezTo>
                      <a:cubicBezTo>
                        <a:pt x="106749" y="43887"/>
                        <a:pt x="111863" y="42771"/>
                        <a:pt x="116994" y="41745"/>
                      </a:cubicBezTo>
                      <a:cubicBezTo>
                        <a:pt x="147941" y="26270"/>
                        <a:pt x="108901" y="44442"/>
                        <a:pt x="144703" y="32508"/>
                      </a:cubicBezTo>
                      <a:cubicBezTo>
                        <a:pt x="149057" y="31057"/>
                        <a:pt x="152757" y="28055"/>
                        <a:pt x="157018" y="26351"/>
                      </a:cubicBezTo>
                      <a:cubicBezTo>
                        <a:pt x="163045" y="23940"/>
                        <a:pt x="175491" y="20193"/>
                        <a:pt x="175491" y="20193"/>
                      </a:cubicBezTo>
                      <a:cubicBezTo>
                        <a:pt x="178570" y="18140"/>
                        <a:pt x="181346" y="15538"/>
                        <a:pt x="184727" y="14035"/>
                      </a:cubicBezTo>
                      <a:cubicBezTo>
                        <a:pt x="214280" y="900"/>
                        <a:pt x="237970" y="6366"/>
                        <a:pt x="274012" y="4799"/>
                      </a:cubicBezTo>
                      <a:cubicBezTo>
                        <a:pt x="306812" y="-1762"/>
                        <a:pt x="323786" y="-332"/>
                        <a:pt x="335588" y="17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7" name="Freeform: Shape 166">
                  <a:extLst>
                    <a:ext uri="{FF2B5EF4-FFF2-40B4-BE49-F238E27FC236}">
                      <a16:creationId xmlns:a16="http://schemas.microsoft.com/office/drawing/2014/main" id="{F6E4E14F-3423-4629-A787-7D79DB9948F1}"/>
                    </a:ext>
                  </a:extLst>
                </p:cNvPr>
                <p:cNvSpPr/>
                <p:nvPr/>
              </p:nvSpPr>
              <p:spPr>
                <a:xfrm>
                  <a:off x="5197136" y="4349595"/>
                  <a:ext cx="156562" cy="60806"/>
                </a:xfrm>
                <a:custGeom>
                  <a:avLst/>
                  <a:gdLst>
                    <a:gd name="connsiteX0" fmla="*/ 357140 w 379513"/>
                    <a:gd name="connsiteY0" fmla="*/ 21603 h 160149"/>
                    <a:gd name="connsiteX1" fmla="*/ 354061 w 379513"/>
                    <a:gd name="connsiteY1" fmla="*/ 55470 h 160149"/>
                    <a:gd name="connsiteX2" fmla="*/ 350982 w 379513"/>
                    <a:gd name="connsiteY2" fmla="*/ 64706 h 160149"/>
                    <a:gd name="connsiteX3" fmla="*/ 335588 w 379513"/>
                    <a:gd name="connsiteY3" fmla="*/ 77021 h 160149"/>
                    <a:gd name="connsiteX4" fmla="*/ 215516 w 379513"/>
                    <a:gd name="connsiteY4" fmla="*/ 80100 h 160149"/>
                    <a:gd name="connsiteX5" fmla="*/ 193964 w 379513"/>
                    <a:gd name="connsiteY5" fmla="*/ 86258 h 160149"/>
                    <a:gd name="connsiteX6" fmla="*/ 175491 w 379513"/>
                    <a:gd name="connsiteY6" fmla="*/ 101652 h 160149"/>
                    <a:gd name="connsiteX7" fmla="*/ 163176 w 379513"/>
                    <a:gd name="connsiteY7" fmla="*/ 107809 h 160149"/>
                    <a:gd name="connsiteX8" fmla="*/ 153940 w 379513"/>
                    <a:gd name="connsiteY8" fmla="*/ 110888 h 160149"/>
                    <a:gd name="connsiteX9" fmla="*/ 135467 w 379513"/>
                    <a:gd name="connsiteY9" fmla="*/ 123203 h 160149"/>
                    <a:gd name="connsiteX10" fmla="*/ 123152 w 379513"/>
                    <a:gd name="connsiteY10" fmla="*/ 129361 h 160149"/>
                    <a:gd name="connsiteX11" fmla="*/ 104679 w 379513"/>
                    <a:gd name="connsiteY11" fmla="*/ 141676 h 160149"/>
                    <a:gd name="connsiteX12" fmla="*/ 95443 w 379513"/>
                    <a:gd name="connsiteY12" fmla="*/ 150912 h 160149"/>
                    <a:gd name="connsiteX13" fmla="*/ 86206 w 379513"/>
                    <a:gd name="connsiteY13" fmla="*/ 153991 h 160149"/>
                    <a:gd name="connsiteX14" fmla="*/ 64655 w 379513"/>
                    <a:gd name="connsiteY14" fmla="*/ 160149 h 160149"/>
                    <a:gd name="connsiteX15" fmla="*/ 33867 w 379513"/>
                    <a:gd name="connsiteY15" fmla="*/ 150912 h 160149"/>
                    <a:gd name="connsiteX16" fmla="*/ 24631 w 379513"/>
                    <a:gd name="connsiteY16" fmla="*/ 141676 h 160149"/>
                    <a:gd name="connsiteX17" fmla="*/ 9237 w 379513"/>
                    <a:gd name="connsiteY17" fmla="*/ 113967 h 160149"/>
                    <a:gd name="connsiteX18" fmla="*/ 6158 w 379513"/>
                    <a:gd name="connsiteY18" fmla="*/ 89337 h 160149"/>
                    <a:gd name="connsiteX19" fmla="*/ 0 w 379513"/>
                    <a:gd name="connsiteY19" fmla="*/ 70864 h 160149"/>
                    <a:gd name="connsiteX20" fmla="*/ 3079 w 379513"/>
                    <a:gd name="connsiteY20" fmla="*/ 18524 h 160149"/>
                    <a:gd name="connsiteX21" fmla="*/ 12316 w 379513"/>
                    <a:gd name="connsiteY21" fmla="*/ 9288 h 160149"/>
                    <a:gd name="connsiteX22" fmla="*/ 36946 w 379513"/>
                    <a:gd name="connsiteY22" fmla="*/ 3131 h 160149"/>
                    <a:gd name="connsiteX23" fmla="*/ 46182 w 379513"/>
                    <a:gd name="connsiteY23" fmla="*/ 52 h 160149"/>
                    <a:gd name="connsiteX24" fmla="*/ 357140 w 379513"/>
                    <a:gd name="connsiteY24" fmla="*/ 21603 h 16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9513" h="160149">
                      <a:moveTo>
                        <a:pt x="357140" y="21603"/>
                      </a:moveTo>
                      <a:cubicBezTo>
                        <a:pt x="408453" y="30839"/>
                        <a:pt x="355664" y="44248"/>
                        <a:pt x="354061" y="55470"/>
                      </a:cubicBezTo>
                      <a:cubicBezTo>
                        <a:pt x="353602" y="58683"/>
                        <a:pt x="352433" y="61803"/>
                        <a:pt x="350982" y="64706"/>
                      </a:cubicBezTo>
                      <a:cubicBezTo>
                        <a:pt x="347188" y="72294"/>
                        <a:pt x="344684" y="76588"/>
                        <a:pt x="335588" y="77021"/>
                      </a:cubicBezTo>
                      <a:cubicBezTo>
                        <a:pt x="295596" y="78925"/>
                        <a:pt x="255540" y="79074"/>
                        <a:pt x="215516" y="80100"/>
                      </a:cubicBezTo>
                      <a:cubicBezTo>
                        <a:pt x="213873" y="80511"/>
                        <a:pt x="196615" y="84491"/>
                        <a:pt x="193964" y="86258"/>
                      </a:cubicBezTo>
                      <a:cubicBezTo>
                        <a:pt x="155773" y="111719"/>
                        <a:pt x="210736" y="81513"/>
                        <a:pt x="175491" y="101652"/>
                      </a:cubicBezTo>
                      <a:cubicBezTo>
                        <a:pt x="171506" y="103929"/>
                        <a:pt x="167394" y="106001"/>
                        <a:pt x="163176" y="107809"/>
                      </a:cubicBezTo>
                      <a:cubicBezTo>
                        <a:pt x="160193" y="109087"/>
                        <a:pt x="156777" y="109312"/>
                        <a:pt x="153940" y="110888"/>
                      </a:cubicBezTo>
                      <a:cubicBezTo>
                        <a:pt x="147471" y="114482"/>
                        <a:pt x="142086" y="119893"/>
                        <a:pt x="135467" y="123203"/>
                      </a:cubicBezTo>
                      <a:cubicBezTo>
                        <a:pt x="131362" y="125256"/>
                        <a:pt x="127088" y="127000"/>
                        <a:pt x="123152" y="129361"/>
                      </a:cubicBezTo>
                      <a:cubicBezTo>
                        <a:pt x="116806" y="133169"/>
                        <a:pt x="109912" y="136443"/>
                        <a:pt x="104679" y="141676"/>
                      </a:cubicBezTo>
                      <a:cubicBezTo>
                        <a:pt x="101600" y="144755"/>
                        <a:pt x="99066" y="148497"/>
                        <a:pt x="95443" y="150912"/>
                      </a:cubicBezTo>
                      <a:cubicBezTo>
                        <a:pt x="92743" y="152712"/>
                        <a:pt x="89327" y="153099"/>
                        <a:pt x="86206" y="153991"/>
                      </a:cubicBezTo>
                      <a:cubicBezTo>
                        <a:pt x="59153" y="161721"/>
                        <a:pt x="86794" y="152769"/>
                        <a:pt x="64655" y="160149"/>
                      </a:cubicBezTo>
                      <a:cubicBezTo>
                        <a:pt x="54392" y="157070"/>
                        <a:pt x="43595" y="155402"/>
                        <a:pt x="33867" y="150912"/>
                      </a:cubicBezTo>
                      <a:cubicBezTo>
                        <a:pt x="29914" y="149087"/>
                        <a:pt x="27304" y="145113"/>
                        <a:pt x="24631" y="141676"/>
                      </a:cubicBezTo>
                      <a:cubicBezTo>
                        <a:pt x="12281" y="125797"/>
                        <a:pt x="13883" y="127902"/>
                        <a:pt x="9237" y="113967"/>
                      </a:cubicBezTo>
                      <a:cubicBezTo>
                        <a:pt x="8211" y="105757"/>
                        <a:pt x="7892" y="97427"/>
                        <a:pt x="6158" y="89337"/>
                      </a:cubicBezTo>
                      <a:cubicBezTo>
                        <a:pt x="4798" y="82990"/>
                        <a:pt x="0" y="70864"/>
                        <a:pt x="0" y="70864"/>
                      </a:cubicBezTo>
                      <a:cubicBezTo>
                        <a:pt x="1026" y="53417"/>
                        <a:pt x="-349" y="35661"/>
                        <a:pt x="3079" y="18524"/>
                      </a:cubicBezTo>
                      <a:cubicBezTo>
                        <a:pt x="3933" y="14254"/>
                        <a:pt x="8693" y="11703"/>
                        <a:pt x="12316" y="9288"/>
                      </a:cubicBezTo>
                      <a:cubicBezTo>
                        <a:pt x="16541" y="6471"/>
                        <a:pt x="34454" y="3754"/>
                        <a:pt x="36946" y="3131"/>
                      </a:cubicBezTo>
                      <a:cubicBezTo>
                        <a:pt x="40094" y="2344"/>
                        <a:pt x="42937" y="88"/>
                        <a:pt x="46182" y="52"/>
                      </a:cubicBezTo>
                      <a:cubicBezTo>
                        <a:pt x="136488" y="-940"/>
                        <a:pt x="305827" y="12367"/>
                        <a:pt x="357140" y="216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8" name="Freeform: Shape 167">
                  <a:extLst>
                    <a:ext uri="{FF2B5EF4-FFF2-40B4-BE49-F238E27FC236}">
                      <a16:creationId xmlns:a16="http://schemas.microsoft.com/office/drawing/2014/main" id="{E98C81D4-0BFD-44EF-B094-915F625B355C}"/>
                    </a:ext>
                  </a:extLst>
                </p:cNvPr>
                <p:cNvSpPr/>
                <p:nvPr/>
              </p:nvSpPr>
              <p:spPr>
                <a:xfrm>
                  <a:off x="5183165" y="4272463"/>
                  <a:ext cx="152894" cy="49096"/>
                </a:xfrm>
                <a:custGeom>
                  <a:avLst/>
                  <a:gdLst>
                    <a:gd name="connsiteX0" fmla="*/ 369454 w 370622"/>
                    <a:gd name="connsiteY0" fmla="*/ 46182 h 129309"/>
                    <a:gd name="connsiteX1" fmla="*/ 354060 w 370622"/>
                    <a:gd name="connsiteY1" fmla="*/ 58497 h 129309"/>
                    <a:gd name="connsiteX2" fmla="*/ 347903 w 370622"/>
                    <a:gd name="connsiteY2" fmla="*/ 67733 h 129309"/>
                    <a:gd name="connsiteX3" fmla="*/ 338666 w 370622"/>
                    <a:gd name="connsiteY3" fmla="*/ 76969 h 129309"/>
                    <a:gd name="connsiteX4" fmla="*/ 335588 w 370622"/>
                    <a:gd name="connsiteY4" fmla="*/ 92363 h 129309"/>
                    <a:gd name="connsiteX5" fmla="*/ 326351 w 370622"/>
                    <a:gd name="connsiteY5" fmla="*/ 95442 h 129309"/>
                    <a:gd name="connsiteX6" fmla="*/ 267854 w 370622"/>
                    <a:gd name="connsiteY6" fmla="*/ 92363 h 129309"/>
                    <a:gd name="connsiteX7" fmla="*/ 203200 w 370622"/>
                    <a:gd name="connsiteY7" fmla="*/ 95442 h 129309"/>
                    <a:gd name="connsiteX8" fmla="*/ 184727 w 370622"/>
                    <a:gd name="connsiteY8" fmla="*/ 104679 h 129309"/>
                    <a:gd name="connsiteX9" fmla="*/ 175491 w 370622"/>
                    <a:gd name="connsiteY9" fmla="*/ 107757 h 129309"/>
                    <a:gd name="connsiteX10" fmla="*/ 166254 w 370622"/>
                    <a:gd name="connsiteY10" fmla="*/ 113915 h 129309"/>
                    <a:gd name="connsiteX11" fmla="*/ 113915 w 370622"/>
                    <a:gd name="connsiteY11" fmla="*/ 123151 h 129309"/>
                    <a:gd name="connsiteX12" fmla="*/ 92363 w 370622"/>
                    <a:gd name="connsiteY12" fmla="*/ 126230 h 129309"/>
                    <a:gd name="connsiteX13" fmla="*/ 61575 w 370622"/>
                    <a:gd name="connsiteY13" fmla="*/ 129309 h 129309"/>
                    <a:gd name="connsiteX14" fmla="*/ 30788 w 370622"/>
                    <a:gd name="connsiteY14" fmla="*/ 126230 h 129309"/>
                    <a:gd name="connsiteX15" fmla="*/ 27709 w 370622"/>
                    <a:gd name="connsiteY15" fmla="*/ 116994 h 129309"/>
                    <a:gd name="connsiteX16" fmla="*/ 18472 w 370622"/>
                    <a:gd name="connsiteY16" fmla="*/ 86206 h 129309"/>
                    <a:gd name="connsiteX17" fmla="*/ 6157 w 370622"/>
                    <a:gd name="connsiteY17" fmla="*/ 67733 h 129309"/>
                    <a:gd name="connsiteX18" fmla="*/ 0 w 370622"/>
                    <a:gd name="connsiteY18" fmla="*/ 58497 h 129309"/>
                    <a:gd name="connsiteX19" fmla="*/ 3079 w 370622"/>
                    <a:gd name="connsiteY19" fmla="*/ 40024 h 129309"/>
                    <a:gd name="connsiteX20" fmla="*/ 12315 w 370622"/>
                    <a:gd name="connsiteY20" fmla="*/ 30788 h 129309"/>
                    <a:gd name="connsiteX21" fmla="*/ 43103 w 370622"/>
                    <a:gd name="connsiteY21" fmla="*/ 21551 h 129309"/>
                    <a:gd name="connsiteX22" fmla="*/ 101600 w 370622"/>
                    <a:gd name="connsiteY22" fmla="*/ 18472 h 129309"/>
                    <a:gd name="connsiteX23" fmla="*/ 110836 w 370622"/>
                    <a:gd name="connsiteY23" fmla="*/ 9236 h 129309"/>
                    <a:gd name="connsiteX24" fmla="*/ 132388 w 370622"/>
                    <a:gd name="connsiteY24" fmla="*/ 6157 h 129309"/>
                    <a:gd name="connsiteX25" fmla="*/ 169333 w 370622"/>
                    <a:gd name="connsiteY25" fmla="*/ 0 h 129309"/>
                    <a:gd name="connsiteX26" fmla="*/ 230909 w 370622"/>
                    <a:gd name="connsiteY26" fmla="*/ 6157 h 129309"/>
                    <a:gd name="connsiteX27" fmla="*/ 249382 w 370622"/>
                    <a:gd name="connsiteY27" fmla="*/ 9236 h 129309"/>
                    <a:gd name="connsiteX28" fmla="*/ 286327 w 370622"/>
                    <a:gd name="connsiteY28" fmla="*/ 18472 h 129309"/>
                    <a:gd name="connsiteX29" fmla="*/ 295563 w 370622"/>
                    <a:gd name="connsiteY29" fmla="*/ 21551 h 129309"/>
                    <a:gd name="connsiteX30" fmla="*/ 310957 w 370622"/>
                    <a:gd name="connsiteY30" fmla="*/ 24630 h 129309"/>
                    <a:gd name="connsiteX31" fmla="*/ 320194 w 370622"/>
                    <a:gd name="connsiteY31" fmla="*/ 27709 h 129309"/>
                    <a:gd name="connsiteX32" fmla="*/ 369454 w 370622"/>
                    <a:gd name="connsiteY32" fmla="*/ 4618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0622" h="129309">
                      <a:moveTo>
                        <a:pt x="369454" y="46182"/>
                      </a:moveTo>
                      <a:cubicBezTo>
                        <a:pt x="375098" y="51313"/>
                        <a:pt x="358707" y="53850"/>
                        <a:pt x="354060" y="58497"/>
                      </a:cubicBezTo>
                      <a:cubicBezTo>
                        <a:pt x="351444" y="61113"/>
                        <a:pt x="350272" y="64891"/>
                        <a:pt x="347903" y="67733"/>
                      </a:cubicBezTo>
                      <a:cubicBezTo>
                        <a:pt x="345115" y="71078"/>
                        <a:pt x="341745" y="73890"/>
                        <a:pt x="338666" y="76969"/>
                      </a:cubicBezTo>
                      <a:cubicBezTo>
                        <a:pt x="337640" y="82100"/>
                        <a:pt x="338491" y="88009"/>
                        <a:pt x="335588" y="92363"/>
                      </a:cubicBezTo>
                      <a:cubicBezTo>
                        <a:pt x="333788" y="95063"/>
                        <a:pt x="329597" y="95442"/>
                        <a:pt x="326351" y="95442"/>
                      </a:cubicBezTo>
                      <a:cubicBezTo>
                        <a:pt x="306825" y="95442"/>
                        <a:pt x="287353" y="93389"/>
                        <a:pt x="267854" y="92363"/>
                      </a:cubicBezTo>
                      <a:cubicBezTo>
                        <a:pt x="246303" y="93389"/>
                        <a:pt x="224701" y="93650"/>
                        <a:pt x="203200" y="95442"/>
                      </a:cubicBezTo>
                      <a:cubicBezTo>
                        <a:pt x="193911" y="96216"/>
                        <a:pt x="192720" y="100682"/>
                        <a:pt x="184727" y="104679"/>
                      </a:cubicBezTo>
                      <a:cubicBezTo>
                        <a:pt x="181824" y="106130"/>
                        <a:pt x="178570" y="106731"/>
                        <a:pt x="175491" y="107757"/>
                      </a:cubicBezTo>
                      <a:cubicBezTo>
                        <a:pt x="172412" y="109810"/>
                        <a:pt x="169690" y="112541"/>
                        <a:pt x="166254" y="113915"/>
                      </a:cubicBezTo>
                      <a:cubicBezTo>
                        <a:pt x="145795" y="122099"/>
                        <a:pt x="136940" y="120442"/>
                        <a:pt x="113915" y="123151"/>
                      </a:cubicBezTo>
                      <a:cubicBezTo>
                        <a:pt x="106708" y="123999"/>
                        <a:pt x="99570" y="125382"/>
                        <a:pt x="92363" y="126230"/>
                      </a:cubicBezTo>
                      <a:cubicBezTo>
                        <a:pt x="82120" y="127435"/>
                        <a:pt x="71838" y="128283"/>
                        <a:pt x="61575" y="129309"/>
                      </a:cubicBezTo>
                      <a:cubicBezTo>
                        <a:pt x="51313" y="128283"/>
                        <a:pt x="40481" y="129755"/>
                        <a:pt x="30788" y="126230"/>
                      </a:cubicBezTo>
                      <a:cubicBezTo>
                        <a:pt x="27738" y="125121"/>
                        <a:pt x="28601" y="120114"/>
                        <a:pt x="27709" y="116994"/>
                      </a:cubicBezTo>
                      <a:cubicBezTo>
                        <a:pt x="25557" y="109464"/>
                        <a:pt x="22131" y="91694"/>
                        <a:pt x="18472" y="86206"/>
                      </a:cubicBezTo>
                      <a:lnTo>
                        <a:pt x="6157" y="67733"/>
                      </a:lnTo>
                      <a:lnTo>
                        <a:pt x="0" y="58497"/>
                      </a:lnTo>
                      <a:cubicBezTo>
                        <a:pt x="1026" y="52339"/>
                        <a:pt x="544" y="45729"/>
                        <a:pt x="3079" y="40024"/>
                      </a:cubicBezTo>
                      <a:cubicBezTo>
                        <a:pt x="4847" y="36045"/>
                        <a:pt x="8970" y="33575"/>
                        <a:pt x="12315" y="30788"/>
                      </a:cubicBezTo>
                      <a:cubicBezTo>
                        <a:pt x="23104" y="21797"/>
                        <a:pt x="26685" y="22814"/>
                        <a:pt x="43103" y="21551"/>
                      </a:cubicBezTo>
                      <a:cubicBezTo>
                        <a:pt x="62571" y="20053"/>
                        <a:pt x="82101" y="19498"/>
                        <a:pt x="101600" y="18472"/>
                      </a:cubicBezTo>
                      <a:cubicBezTo>
                        <a:pt x="104679" y="15393"/>
                        <a:pt x="106794" y="10853"/>
                        <a:pt x="110836" y="9236"/>
                      </a:cubicBezTo>
                      <a:cubicBezTo>
                        <a:pt x="117574" y="6541"/>
                        <a:pt x="125220" y="7289"/>
                        <a:pt x="132388" y="6157"/>
                      </a:cubicBezTo>
                      <a:lnTo>
                        <a:pt x="169333" y="0"/>
                      </a:lnTo>
                      <a:cubicBezTo>
                        <a:pt x="197972" y="2387"/>
                        <a:pt x="205098" y="2470"/>
                        <a:pt x="230909" y="6157"/>
                      </a:cubicBezTo>
                      <a:cubicBezTo>
                        <a:pt x="237089" y="7040"/>
                        <a:pt x="243288" y="7882"/>
                        <a:pt x="249382" y="9236"/>
                      </a:cubicBezTo>
                      <a:cubicBezTo>
                        <a:pt x="261774" y="11990"/>
                        <a:pt x="274285" y="14457"/>
                        <a:pt x="286327" y="18472"/>
                      </a:cubicBezTo>
                      <a:cubicBezTo>
                        <a:pt x="289406" y="19498"/>
                        <a:pt x="292415" y="20764"/>
                        <a:pt x="295563" y="21551"/>
                      </a:cubicBezTo>
                      <a:cubicBezTo>
                        <a:pt x="300640" y="22820"/>
                        <a:pt x="305880" y="23361"/>
                        <a:pt x="310957" y="24630"/>
                      </a:cubicBezTo>
                      <a:cubicBezTo>
                        <a:pt x="314106" y="25417"/>
                        <a:pt x="316962" y="27415"/>
                        <a:pt x="320194" y="27709"/>
                      </a:cubicBezTo>
                      <a:cubicBezTo>
                        <a:pt x="328370" y="28452"/>
                        <a:pt x="363810" y="41051"/>
                        <a:pt x="369454" y="4618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9" name="Freeform: Shape 168">
                  <a:extLst>
                    <a:ext uri="{FF2B5EF4-FFF2-40B4-BE49-F238E27FC236}">
                      <a16:creationId xmlns:a16="http://schemas.microsoft.com/office/drawing/2014/main" id="{748F4D53-6B44-4395-8B8E-31C0AD0EAD91}"/>
                    </a:ext>
                  </a:extLst>
                </p:cNvPr>
                <p:cNvSpPr/>
                <p:nvPr/>
              </p:nvSpPr>
              <p:spPr>
                <a:xfrm>
                  <a:off x="5178085" y="4224536"/>
                  <a:ext cx="156652" cy="36238"/>
                </a:xfrm>
                <a:custGeom>
                  <a:avLst/>
                  <a:gdLst>
                    <a:gd name="connsiteX0" fmla="*/ 27709 w 379731"/>
                    <a:gd name="connsiteY0" fmla="*/ 18473 h 95443"/>
                    <a:gd name="connsiteX1" fmla="*/ 107757 w 379731"/>
                    <a:gd name="connsiteY1" fmla="*/ 15394 h 95443"/>
                    <a:gd name="connsiteX2" fmla="*/ 129309 w 379731"/>
                    <a:gd name="connsiteY2" fmla="*/ 6158 h 95443"/>
                    <a:gd name="connsiteX3" fmla="*/ 153939 w 379731"/>
                    <a:gd name="connsiteY3" fmla="*/ 0 h 95443"/>
                    <a:gd name="connsiteX4" fmla="*/ 372533 w 379731"/>
                    <a:gd name="connsiteY4" fmla="*/ 6158 h 95443"/>
                    <a:gd name="connsiteX5" fmla="*/ 375612 w 379731"/>
                    <a:gd name="connsiteY5" fmla="*/ 15394 h 95443"/>
                    <a:gd name="connsiteX6" fmla="*/ 372533 w 379731"/>
                    <a:gd name="connsiteY6" fmla="*/ 64655 h 95443"/>
                    <a:gd name="connsiteX7" fmla="*/ 277090 w 379731"/>
                    <a:gd name="connsiteY7" fmla="*/ 73891 h 95443"/>
                    <a:gd name="connsiteX8" fmla="*/ 267854 w 379731"/>
                    <a:gd name="connsiteY8" fmla="*/ 76970 h 95443"/>
                    <a:gd name="connsiteX9" fmla="*/ 249381 w 379731"/>
                    <a:gd name="connsiteY9" fmla="*/ 89285 h 95443"/>
                    <a:gd name="connsiteX10" fmla="*/ 221672 w 379731"/>
                    <a:gd name="connsiteY10" fmla="*/ 95443 h 95443"/>
                    <a:gd name="connsiteX11" fmla="*/ 80048 w 379731"/>
                    <a:gd name="connsiteY11" fmla="*/ 92364 h 95443"/>
                    <a:gd name="connsiteX12" fmla="*/ 49260 w 379731"/>
                    <a:gd name="connsiteY12" fmla="*/ 86206 h 95443"/>
                    <a:gd name="connsiteX13" fmla="*/ 18472 w 379731"/>
                    <a:gd name="connsiteY13" fmla="*/ 73891 h 95443"/>
                    <a:gd name="connsiteX14" fmla="*/ 9236 w 379731"/>
                    <a:gd name="connsiteY14" fmla="*/ 67734 h 95443"/>
                    <a:gd name="connsiteX15" fmla="*/ 0 w 379731"/>
                    <a:gd name="connsiteY15" fmla="*/ 64655 h 95443"/>
                    <a:gd name="connsiteX16" fmla="*/ 6157 w 379731"/>
                    <a:gd name="connsiteY16" fmla="*/ 40025 h 95443"/>
                    <a:gd name="connsiteX17" fmla="*/ 27709 w 379731"/>
                    <a:gd name="connsiteY17" fmla="*/ 18473 h 9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9731" h="95443">
                      <a:moveTo>
                        <a:pt x="27709" y="18473"/>
                      </a:moveTo>
                      <a:cubicBezTo>
                        <a:pt x="54392" y="17447"/>
                        <a:pt x="81118" y="17231"/>
                        <a:pt x="107757" y="15394"/>
                      </a:cubicBezTo>
                      <a:cubicBezTo>
                        <a:pt x="114548" y="14926"/>
                        <a:pt x="123708" y="8025"/>
                        <a:pt x="129309" y="6158"/>
                      </a:cubicBezTo>
                      <a:cubicBezTo>
                        <a:pt x="137337" y="3482"/>
                        <a:pt x="153939" y="0"/>
                        <a:pt x="153939" y="0"/>
                      </a:cubicBezTo>
                      <a:cubicBezTo>
                        <a:pt x="226804" y="2053"/>
                        <a:pt x="299815" y="1108"/>
                        <a:pt x="372533" y="6158"/>
                      </a:cubicBezTo>
                      <a:cubicBezTo>
                        <a:pt x="375770" y="6383"/>
                        <a:pt x="375612" y="12149"/>
                        <a:pt x="375612" y="15394"/>
                      </a:cubicBezTo>
                      <a:cubicBezTo>
                        <a:pt x="375612" y="31846"/>
                        <a:pt x="386680" y="56255"/>
                        <a:pt x="372533" y="64655"/>
                      </a:cubicBezTo>
                      <a:cubicBezTo>
                        <a:pt x="345049" y="80973"/>
                        <a:pt x="277090" y="73891"/>
                        <a:pt x="277090" y="73891"/>
                      </a:cubicBezTo>
                      <a:cubicBezTo>
                        <a:pt x="274011" y="74917"/>
                        <a:pt x="270691" y="75394"/>
                        <a:pt x="267854" y="76970"/>
                      </a:cubicBezTo>
                      <a:cubicBezTo>
                        <a:pt x="261385" y="80564"/>
                        <a:pt x="256402" y="86945"/>
                        <a:pt x="249381" y="89285"/>
                      </a:cubicBezTo>
                      <a:cubicBezTo>
                        <a:pt x="234223" y="94338"/>
                        <a:pt x="243346" y="91830"/>
                        <a:pt x="221672" y="95443"/>
                      </a:cubicBezTo>
                      <a:cubicBezTo>
                        <a:pt x="174464" y="94417"/>
                        <a:pt x="127200" y="94890"/>
                        <a:pt x="80048" y="92364"/>
                      </a:cubicBezTo>
                      <a:cubicBezTo>
                        <a:pt x="69597" y="91804"/>
                        <a:pt x="49260" y="86206"/>
                        <a:pt x="49260" y="86206"/>
                      </a:cubicBezTo>
                      <a:cubicBezTo>
                        <a:pt x="28478" y="72352"/>
                        <a:pt x="54342" y="88239"/>
                        <a:pt x="18472" y="73891"/>
                      </a:cubicBezTo>
                      <a:cubicBezTo>
                        <a:pt x="15037" y="72517"/>
                        <a:pt x="12545" y="69389"/>
                        <a:pt x="9236" y="67734"/>
                      </a:cubicBezTo>
                      <a:cubicBezTo>
                        <a:pt x="6333" y="66283"/>
                        <a:pt x="3079" y="65681"/>
                        <a:pt x="0" y="64655"/>
                      </a:cubicBezTo>
                      <a:cubicBezTo>
                        <a:pt x="445" y="62431"/>
                        <a:pt x="3451" y="44084"/>
                        <a:pt x="6157" y="40025"/>
                      </a:cubicBezTo>
                      <a:lnTo>
                        <a:pt x="27709" y="18473"/>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0" name="Freeform: Shape 169">
                  <a:extLst>
                    <a:ext uri="{FF2B5EF4-FFF2-40B4-BE49-F238E27FC236}">
                      <a16:creationId xmlns:a16="http://schemas.microsoft.com/office/drawing/2014/main" id="{C0513040-E991-456B-B97E-A048108B878C}"/>
                    </a:ext>
                  </a:extLst>
                </p:cNvPr>
                <p:cNvSpPr/>
                <p:nvPr/>
              </p:nvSpPr>
              <p:spPr>
                <a:xfrm>
                  <a:off x="5376221" y="4263042"/>
                  <a:ext cx="78626" cy="72545"/>
                </a:xfrm>
                <a:custGeom>
                  <a:avLst/>
                  <a:gdLst>
                    <a:gd name="connsiteX0" fmla="*/ 76970 w 190593"/>
                    <a:gd name="connsiteY0" fmla="*/ 183 h 191068"/>
                    <a:gd name="connsiteX1" fmla="*/ 86207 w 190593"/>
                    <a:gd name="connsiteY1" fmla="*/ 21735 h 191068"/>
                    <a:gd name="connsiteX2" fmla="*/ 92364 w 190593"/>
                    <a:gd name="connsiteY2" fmla="*/ 30971 h 191068"/>
                    <a:gd name="connsiteX3" fmla="*/ 104679 w 190593"/>
                    <a:gd name="connsiteY3" fmla="*/ 55602 h 191068"/>
                    <a:gd name="connsiteX4" fmla="*/ 144704 w 190593"/>
                    <a:gd name="connsiteY4" fmla="*/ 52523 h 191068"/>
                    <a:gd name="connsiteX5" fmla="*/ 163176 w 190593"/>
                    <a:gd name="connsiteY5" fmla="*/ 64838 h 191068"/>
                    <a:gd name="connsiteX6" fmla="*/ 166255 w 190593"/>
                    <a:gd name="connsiteY6" fmla="*/ 74074 h 191068"/>
                    <a:gd name="connsiteX7" fmla="*/ 175491 w 190593"/>
                    <a:gd name="connsiteY7" fmla="*/ 80232 h 191068"/>
                    <a:gd name="connsiteX8" fmla="*/ 178570 w 190593"/>
                    <a:gd name="connsiteY8" fmla="*/ 89468 h 191068"/>
                    <a:gd name="connsiteX9" fmla="*/ 184728 w 190593"/>
                    <a:gd name="connsiteY9" fmla="*/ 98705 h 191068"/>
                    <a:gd name="connsiteX10" fmla="*/ 169334 w 190593"/>
                    <a:gd name="connsiteY10" fmla="*/ 191068 h 191068"/>
                    <a:gd name="connsiteX11" fmla="*/ 73891 w 190593"/>
                    <a:gd name="connsiteY11" fmla="*/ 187989 h 191068"/>
                    <a:gd name="connsiteX12" fmla="*/ 52340 w 190593"/>
                    <a:gd name="connsiteY12" fmla="*/ 175674 h 191068"/>
                    <a:gd name="connsiteX13" fmla="*/ 43104 w 190593"/>
                    <a:gd name="connsiteY13" fmla="*/ 172596 h 191068"/>
                    <a:gd name="connsiteX14" fmla="*/ 21552 w 190593"/>
                    <a:gd name="connsiteY14" fmla="*/ 163359 h 191068"/>
                    <a:gd name="connsiteX15" fmla="*/ 9237 w 190593"/>
                    <a:gd name="connsiteY15" fmla="*/ 129493 h 191068"/>
                    <a:gd name="connsiteX16" fmla="*/ 6158 w 190593"/>
                    <a:gd name="connsiteY16" fmla="*/ 120256 h 191068"/>
                    <a:gd name="connsiteX17" fmla="*/ 0 w 190593"/>
                    <a:gd name="connsiteY17" fmla="*/ 86389 h 191068"/>
                    <a:gd name="connsiteX18" fmla="*/ 3079 w 190593"/>
                    <a:gd name="connsiteY18" fmla="*/ 37129 h 191068"/>
                    <a:gd name="connsiteX19" fmla="*/ 6158 w 190593"/>
                    <a:gd name="connsiteY19" fmla="*/ 27893 h 191068"/>
                    <a:gd name="connsiteX20" fmla="*/ 15394 w 190593"/>
                    <a:gd name="connsiteY20" fmla="*/ 21735 h 191068"/>
                    <a:gd name="connsiteX21" fmla="*/ 21552 w 190593"/>
                    <a:gd name="connsiteY21" fmla="*/ 12499 h 191068"/>
                    <a:gd name="connsiteX22" fmla="*/ 76970 w 190593"/>
                    <a:gd name="connsiteY22" fmla="*/ 183 h 191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0593" h="191068">
                      <a:moveTo>
                        <a:pt x="76970" y="183"/>
                      </a:moveTo>
                      <a:cubicBezTo>
                        <a:pt x="87746" y="1722"/>
                        <a:pt x="82712" y="14744"/>
                        <a:pt x="86207" y="21735"/>
                      </a:cubicBezTo>
                      <a:cubicBezTo>
                        <a:pt x="87862" y="25044"/>
                        <a:pt x="91065" y="27507"/>
                        <a:pt x="92364" y="30971"/>
                      </a:cubicBezTo>
                      <a:cubicBezTo>
                        <a:pt x="101802" y="56140"/>
                        <a:pt x="87162" y="38083"/>
                        <a:pt x="104679" y="55602"/>
                      </a:cubicBezTo>
                      <a:cubicBezTo>
                        <a:pt x="118021" y="54576"/>
                        <a:pt x="131323" y="52523"/>
                        <a:pt x="144704" y="52523"/>
                      </a:cubicBezTo>
                      <a:cubicBezTo>
                        <a:pt x="156189" y="52523"/>
                        <a:pt x="158536" y="55558"/>
                        <a:pt x="163176" y="64838"/>
                      </a:cubicBezTo>
                      <a:cubicBezTo>
                        <a:pt x="164627" y="67741"/>
                        <a:pt x="164228" y="71540"/>
                        <a:pt x="166255" y="74074"/>
                      </a:cubicBezTo>
                      <a:cubicBezTo>
                        <a:pt x="168566" y="76963"/>
                        <a:pt x="172412" y="78179"/>
                        <a:pt x="175491" y="80232"/>
                      </a:cubicBezTo>
                      <a:cubicBezTo>
                        <a:pt x="176517" y="83311"/>
                        <a:pt x="177119" y="86565"/>
                        <a:pt x="178570" y="89468"/>
                      </a:cubicBezTo>
                      <a:cubicBezTo>
                        <a:pt x="180225" y="92778"/>
                        <a:pt x="184605" y="95007"/>
                        <a:pt x="184728" y="98705"/>
                      </a:cubicBezTo>
                      <a:cubicBezTo>
                        <a:pt x="187519" y="182415"/>
                        <a:pt x="202710" y="166036"/>
                        <a:pt x="169334" y="191068"/>
                      </a:cubicBezTo>
                      <a:cubicBezTo>
                        <a:pt x="137520" y="190042"/>
                        <a:pt x="105667" y="189858"/>
                        <a:pt x="73891" y="187989"/>
                      </a:cubicBezTo>
                      <a:cubicBezTo>
                        <a:pt x="64052" y="187410"/>
                        <a:pt x="60507" y="180341"/>
                        <a:pt x="52340" y="175674"/>
                      </a:cubicBezTo>
                      <a:cubicBezTo>
                        <a:pt x="49522" y="174064"/>
                        <a:pt x="46087" y="173874"/>
                        <a:pt x="43104" y="172596"/>
                      </a:cubicBezTo>
                      <a:cubicBezTo>
                        <a:pt x="16460" y="161178"/>
                        <a:pt x="43221" y="170583"/>
                        <a:pt x="21552" y="163359"/>
                      </a:cubicBezTo>
                      <a:cubicBezTo>
                        <a:pt x="8643" y="143997"/>
                        <a:pt x="20995" y="164768"/>
                        <a:pt x="9237" y="129493"/>
                      </a:cubicBezTo>
                      <a:cubicBezTo>
                        <a:pt x="8211" y="126414"/>
                        <a:pt x="6945" y="123405"/>
                        <a:pt x="6158" y="120256"/>
                      </a:cubicBezTo>
                      <a:cubicBezTo>
                        <a:pt x="4006" y="111649"/>
                        <a:pt x="1373" y="94625"/>
                        <a:pt x="0" y="86389"/>
                      </a:cubicBezTo>
                      <a:cubicBezTo>
                        <a:pt x="1026" y="69969"/>
                        <a:pt x="1357" y="53491"/>
                        <a:pt x="3079" y="37129"/>
                      </a:cubicBezTo>
                      <a:cubicBezTo>
                        <a:pt x="3419" y="33902"/>
                        <a:pt x="4131" y="30427"/>
                        <a:pt x="6158" y="27893"/>
                      </a:cubicBezTo>
                      <a:cubicBezTo>
                        <a:pt x="8469" y="25004"/>
                        <a:pt x="12315" y="23788"/>
                        <a:pt x="15394" y="21735"/>
                      </a:cubicBezTo>
                      <a:cubicBezTo>
                        <a:pt x="17447" y="18656"/>
                        <a:pt x="18663" y="14810"/>
                        <a:pt x="21552" y="12499"/>
                      </a:cubicBezTo>
                      <a:cubicBezTo>
                        <a:pt x="28241" y="7148"/>
                        <a:pt x="66194" y="-1356"/>
                        <a:pt x="76970" y="18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1" name="Freeform: Shape 170">
                  <a:extLst>
                    <a:ext uri="{FF2B5EF4-FFF2-40B4-BE49-F238E27FC236}">
                      <a16:creationId xmlns:a16="http://schemas.microsoft.com/office/drawing/2014/main" id="{C8538F87-E36B-4DF9-9BDD-B1CAE0A641CD}"/>
                    </a:ext>
                  </a:extLst>
                </p:cNvPr>
                <p:cNvSpPr/>
                <p:nvPr/>
              </p:nvSpPr>
              <p:spPr>
                <a:xfrm>
                  <a:off x="5378762" y="4365972"/>
                  <a:ext cx="76206" cy="79497"/>
                </a:xfrm>
                <a:custGeom>
                  <a:avLst/>
                  <a:gdLst>
                    <a:gd name="connsiteX0" fmla="*/ 43103 w 184727"/>
                    <a:gd name="connsiteY0" fmla="*/ 20 h 209377"/>
                    <a:gd name="connsiteX1" fmla="*/ 49261 w 184727"/>
                    <a:gd name="connsiteY1" fmla="*/ 15414 h 209377"/>
                    <a:gd name="connsiteX2" fmla="*/ 92364 w 184727"/>
                    <a:gd name="connsiteY2" fmla="*/ 49280 h 209377"/>
                    <a:gd name="connsiteX3" fmla="*/ 113915 w 184727"/>
                    <a:gd name="connsiteY3" fmla="*/ 64674 h 209377"/>
                    <a:gd name="connsiteX4" fmla="*/ 123152 w 184727"/>
                    <a:gd name="connsiteY4" fmla="*/ 73911 h 209377"/>
                    <a:gd name="connsiteX5" fmla="*/ 126230 w 184727"/>
                    <a:gd name="connsiteY5" fmla="*/ 83147 h 209377"/>
                    <a:gd name="connsiteX6" fmla="*/ 153939 w 184727"/>
                    <a:gd name="connsiteY6" fmla="*/ 95462 h 209377"/>
                    <a:gd name="connsiteX7" fmla="*/ 184727 w 184727"/>
                    <a:gd name="connsiteY7" fmla="*/ 101620 h 209377"/>
                    <a:gd name="connsiteX8" fmla="*/ 175491 w 184727"/>
                    <a:gd name="connsiteY8" fmla="*/ 110856 h 209377"/>
                    <a:gd name="connsiteX9" fmla="*/ 150861 w 184727"/>
                    <a:gd name="connsiteY9" fmla="*/ 117014 h 209377"/>
                    <a:gd name="connsiteX10" fmla="*/ 132388 w 184727"/>
                    <a:gd name="connsiteY10" fmla="*/ 129329 h 209377"/>
                    <a:gd name="connsiteX11" fmla="*/ 126230 w 184727"/>
                    <a:gd name="connsiteY11" fmla="*/ 147802 h 209377"/>
                    <a:gd name="connsiteX12" fmla="*/ 113915 w 184727"/>
                    <a:gd name="connsiteY12" fmla="*/ 206299 h 209377"/>
                    <a:gd name="connsiteX13" fmla="*/ 104679 w 184727"/>
                    <a:gd name="connsiteY13" fmla="*/ 209377 h 209377"/>
                    <a:gd name="connsiteX14" fmla="*/ 64655 w 184727"/>
                    <a:gd name="connsiteY14" fmla="*/ 206299 h 209377"/>
                    <a:gd name="connsiteX15" fmla="*/ 49261 w 184727"/>
                    <a:gd name="connsiteY15" fmla="*/ 187826 h 209377"/>
                    <a:gd name="connsiteX16" fmla="*/ 18473 w 184727"/>
                    <a:gd name="connsiteY16" fmla="*/ 157038 h 209377"/>
                    <a:gd name="connsiteX17" fmla="*/ 9236 w 184727"/>
                    <a:gd name="connsiteY17" fmla="*/ 144723 h 209377"/>
                    <a:gd name="connsiteX18" fmla="*/ 6158 w 184727"/>
                    <a:gd name="connsiteY18" fmla="*/ 135486 h 209377"/>
                    <a:gd name="connsiteX19" fmla="*/ 0 w 184727"/>
                    <a:gd name="connsiteY19" fmla="*/ 126250 h 209377"/>
                    <a:gd name="connsiteX20" fmla="*/ 3079 w 184727"/>
                    <a:gd name="connsiteY20" fmla="*/ 70832 h 209377"/>
                    <a:gd name="connsiteX21" fmla="*/ 12315 w 184727"/>
                    <a:gd name="connsiteY21" fmla="*/ 64674 h 209377"/>
                    <a:gd name="connsiteX22" fmla="*/ 18473 w 184727"/>
                    <a:gd name="connsiteY22" fmla="*/ 55438 h 209377"/>
                    <a:gd name="connsiteX23" fmla="*/ 21552 w 184727"/>
                    <a:gd name="connsiteY23" fmla="*/ 12335 h 209377"/>
                    <a:gd name="connsiteX24" fmla="*/ 43103 w 184727"/>
                    <a:gd name="connsiteY24" fmla="*/ 20 h 20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727" h="209377">
                      <a:moveTo>
                        <a:pt x="43103" y="20"/>
                      </a:moveTo>
                      <a:cubicBezTo>
                        <a:pt x="47721" y="533"/>
                        <a:pt x="45500" y="11364"/>
                        <a:pt x="49261" y="15414"/>
                      </a:cubicBezTo>
                      <a:cubicBezTo>
                        <a:pt x="104655" y="75070"/>
                        <a:pt x="66255" y="27523"/>
                        <a:pt x="92364" y="49280"/>
                      </a:cubicBezTo>
                      <a:cubicBezTo>
                        <a:pt x="111089" y="64884"/>
                        <a:pt x="91124" y="53279"/>
                        <a:pt x="113915" y="64674"/>
                      </a:cubicBezTo>
                      <a:cubicBezTo>
                        <a:pt x="116994" y="67753"/>
                        <a:pt x="120737" y="70288"/>
                        <a:pt x="123152" y="73911"/>
                      </a:cubicBezTo>
                      <a:cubicBezTo>
                        <a:pt x="124952" y="76611"/>
                        <a:pt x="124203" y="80613"/>
                        <a:pt x="126230" y="83147"/>
                      </a:cubicBezTo>
                      <a:cubicBezTo>
                        <a:pt x="131144" y="89290"/>
                        <a:pt x="149010" y="94476"/>
                        <a:pt x="153939" y="95462"/>
                      </a:cubicBezTo>
                      <a:lnTo>
                        <a:pt x="184727" y="101620"/>
                      </a:lnTo>
                      <a:cubicBezTo>
                        <a:pt x="181648" y="104699"/>
                        <a:pt x="179385" y="108909"/>
                        <a:pt x="175491" y="110856"/>
                      </a:cubicBezTo>
                      <a:cubicBezTo>
                        <a:pt x="148188" y="124508"/>
                        <a:pt x="170473" y="106118"/>
                        <a:pt x="150861" y="117014"/>
                      </a:cubicBezTo>
                      <a:cubicBezTo>
                        <a:pt x="144392" y="120608"/>
                        <a:pt x="132388" y="129329"/>
                        <a:pt x="132388" y="129329"/>
                      </a:cubicBezTo>
                      <a:cubicBezTo>
                        <a:pt x="130335" y="135487"/>
                        <a:pt x="126635" y="141324"/>
                        <a:pt x="126230" y="147802"/>
                      </a:cubicBezTo>
                      <a:cubicBezTo>
                        <a:pt x="124594" y="173979"/>
                        <a:pt x="134332" y="192688"/>
                        <a:pt x="113915" y="206299"/>
                      </a:cubicBezTo>
                      <a:cubicBezTo>
                        <a:pt x="111215" y="208099"/>
                        <a:pt x="107758" y="208351"/>
                        <a:pt x="104679" y="209377"/>
                      </a:cubicBezTo>
                      <a:cubicBezTo>
                        <a:pt x="91338" y="208351"/>
                        <a:pt x="77636" y="209544"/>
                        <a:pt x="64655" y="206299"/>
                      </a:cubicBezTo>
                      <a:cubicBezTo>
                        <a:pt x="59582" y="205031"/>
                        <a:pt x="52072" y="191691"/>
                        <a:pt x="49261" y="187826"/>
                      </a:cubicBezTo>
                      <a:cubicBezTo>
                        <a:pt x="29046" y="160030"/>
                        <a:pt x="39515" y="167560"/>
                        <a:pt x="18473" y="157038"/>
                      </a:cubicBezTo>
                      <a:cubicBezTo>
                        <a:pt x="15394" y="152933"/>
                        <a:pt x="11782" y="149178"/>
                        <a:pt x="9236" y="144723"/>
                      </a:cubicBezTo>
                      <a:cubicBezTo>
                        <a:pt x="7626" y="141905"/>
                        <a:pt x="7609" y="138389"/>
                        <a:pt x="6158" y="135486"/>
                      </a:cubicBezTo>
                      <a:cubicBezTo>
                        <a:pt x="4503" y="132176"/>
                        <a:pt x="2053" y="129329"/>
                        <a:pt x="0" y="126250"/>
                      </a:cubicBezTo>
                      <a:cubicBezTo>
                        <a:pt x="1026" y="107777"/>
                        <a:pt x="-549" y="88974"/>
                        <a:pt x="3079" y="70832"/>
                      </a:cubicBezTo>
                      <a:cubicBezTo>
                        <a:pt x="3805" y="67204"/>
                        <a:pt x="9699" y="67290"/>
                        <a:pt x="12315" y="64674"/>
                      </a:cubicBezTo>
                      <a:cubicBezTo>
                        <a:pt x="14931" y="62058"/>
                        <a:pt x="16420" y="58517"/>
                        <a:pt x="18473" y="55438"/>
                      </a:cubicBezTo>
                      <a:cubicBezTo>
                        <a:pt x="19499" y="41070"/>
                        <a:pt x="19049" y="26520"/>
                        <a:pt x="21552" y="12335"/>
                      </a:cubicBezTo>
                      <a:cubicBezTo>
                        <a:pt x="22195" y="8691"/>
                        <a:pt x="38485" y="-493"/>
                        <a:pt x="43103" y="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07" name="Group 106">
              <a:extLst>
                <a:ext uri="{FF2B5EF4-FFF2-40B4-BE49-F238E27FC236}">
                  <a16:creationId xmlns:a16="http://schemas.microsoft.com/office/drawing/2014/main" id="{2C4AD90C-0196-4B58-99DD-F4490A6D872E}"/>
                </a:ext>
              </a:extLst>
            </p:cNvPr>
            <p:cNvGrpSpPr/>
            <p:nvPr/>
          </p:nvGrpSpPr>
          <p:grpSpPr>
            <a:xfrm>
              <a:off x="5667376" y="3340992"/>
              <a:ext cx="514350" cy="1247967"/>
              <a:chOff x="4924425" y="3143250"/>
              <a:chExt cx="684291" cy="1409892"/>
            </a:xfrm>
          </p:grpSpPr>
          <p:grpSp>
            <p:nvGrpSpPr>
              <p:cNvPr id="108" name="Group 107">
                <a:extLst>
                  <a:ext uri="{FF2B5EF4-FFF2-40B4-BE49-F238E27FC236}">
                    <a16:creationId xmlns:a16="http://schemas.microsoft.com/office/drawing/2014/main" id="{9AB82C1D-5092-4120-A4DB-56AA718CE96A}"/>
                  </a:ext>
                </a:extLst>
              </p:cNvPr>
              <p:cNvGrpSpPr/>
              <p:nvPr/>
            </p:nvGrpSpPr>
            <p:grpSpPr>
              <a:xfrm>
                <a:off x="4924425" y="3143250"/>
                <a:ext cx="666940" cy="747127"/>
                <a:chOff x="4924425" y="3143250"/>
                <a:chExt cx="666940" cy="747127"/>
              </a:xfrm>
            </p:grpSpPr>
            <p:sp>
              <p:nvSpPr>
                <p:cNvPr id="125" name="Freeform: Shape 124">
                  <a:extLst>
                    <a:ext uri="{FF2B5EF4-FFF2-40B4-BE49-F238E27FC236}">
                      <a16:creationId xmlns:a16="http://schemas.microsoft.com/office/drawing/2014/main" id="{7DAE8C20-21D5-4FD9-AAEC-21ADC05EBCBD}"/>
                    </a:ext>
                  </a:extLst>
                </p:cNvPr>
                <p:cNvSpPr/>
                <p:nvPr/>
              </p:nvSpPr>
              <p:spPr>
                <a:xfrm>
                  <a:off x="5232699" y="3164291"/>
                  <a:ext cx="86375" cy="163562"/>
                </a:xfrm>
                <a:custGeom>
                  <a:avLst/>
                  <a:gdLst>
                    <a:gd name="connsiteX0" fmla="*/ 0 w 209377"/>
                    <a:gd name="connsiteY0" fmla="*/ 424873 h 430788"/>
                    <a:gd name="connsiteX1" fmla="*/ 15394 w 209377"/>
                    <a:gd name="connsiteY1" fmla="*/ 418715 h 430788"/>
                    <a:gd name="connsiteX2" fmla="*/ 52340 w 209377"/>
                    <a:gd name="connsiteY2" fmla="*/ 415636 h 430788"/>
                    <a:gd name="connsiteX3" fmla="*/ 64655 w 209377"/>
                    <a:gd name="connsiteY3" fmla="*/ 412557 h 430788"/>
                    <a:gd name="connsiteX4" fmla="*/ 83128 w 209377"/>
                    <a:gd name="connsiteY4" fmla="*/ 400242 h 430788"/>
                    <a:gd name="connsiteX5" fmla="*/ 92364 w 209377"/>
                    <a:gd name="connsiteY5" fmla="*/ 394085 h 430788"/>
                    <a:gd name="connsiteX6" fmla="*/ 101600 w 209377"/>
                    <a:gd name="connsiteY6" fmla="*/ 366376 h 430788"/>
                    <a:gd name="connsiteX7" fmla="*/ 107758 w 209377"/>
                    <a:gd name="connsiteY7" fmla="*/ 341745 h 430788"/>
                    <a:gd name="connsiteX8" fmla="*/ 110837 w 209377"/>
                    <a:gd name="connsiteY8" fmla="*/ 332509 h 430788"/>
                    <a:gd name="connsiteX9" fmla="*/ 116994 w 209377"/>
                    <a:gd name="connsiteY9" fmla="*/ 323273 h 430788"/>
                    <a:gd name="connsiteX10" fmla="*/ 126231 w 209377"/>
                    <a:gd name="connsiteY10" fmla="*/ 301721 h 430788"/>
                    <a:gd name="connsiteX11" fmla="*/ 132388 w 209377"/>
                    <a:gd name="connsiteY11" fmla="*/ 283248 h 430788"/>
                    <a:gd name="connsiteX12" fmla="*/ 144703 w 209377"/>
                    <a:gd name="connsiteY12" fmla="*/ 264776 h 430788"/>
                    <a:gd name="connsiteX13" fmla="*/ 150861 w 209377"/>
                    <a:gd name="connsiteY13" fmla="*/ 255539 h 430788"/>
                    <a:gd name="connsiteX14" fmla="*/ 160097 w 209377"/>
                    <a:gd name="connsiteY14" fmla="*/ 249382 h 430788"/>
                    <a:gd name="connsiteX15" fmla="*/ 163176 w 209377"/>
                    <a:gd name="connsiteY15" fmla="*/ 240145 h 430788"/>
                    <a:gd name="connsiteX16" fmla="*/ 175491 w 209377"/>
                    <a:gd name="connsiteY16" fmla="*/ 221673 h 430788"/>
                    <a:gd name="connsiteX17" fmla="*/ 178570 w 209377"/>
                    <a:gd name="connsiteY17" fmla="*/ 209357 h 430788"/>
                    <a:gd name="connsiteX18" fmla="*/ 184728 w 209377"/>
                    <a:gd name="connsiteY18" fmla="*/ 190885 h 430788"/>
                    <a:gd name="connsiteX19" fmla="*/ 190885 w 209377"/>
                    <a:gd name="connsiteY19" fmla="*/ 166254 h 430788"/>
                    <a:gd name="connsiteX20" fmla="*/ 197043 w 209377"/>
                    <a:gd name="connsiteY20" fmla="*/ 153939 h 430788"/>
                    <a:gd name="connsiteX21" fmla="*/ 200122 w 209377"/>
                    <a:gd name="connsiteY21" fmla="*/ 138545 h 430788"/>
                    <a:gd name="connsiteX22" fmla="*/ 209358 w 209377"/>
                    <a:gd name="connsiteY22" fmla="*/ 80048 h 430788"/>
                    <a:gd name="connsiteX23" fmla="*/ 200122 w 209377"/>
                    <a:gd name="connsiteY23" fmla="*/ 33866 h 430788"/>
                    <a:gd name="connsiteX24" fmla="*/ 190885 w 209377"/>
                    <a:gd name="connsiteY24" fmla="*/ 30788 h 430788"/>
                    <a:gd name="connsiteX25" fmla="*/ 184728 w 209377"/>
                    <a:gd name="connsiteY25" fmla="*/ 21551 h 430788"/>
                    <a:gd name="connsiteX26" fmla="*/ 166255 w 209377"/>
                    <a:gd name="connsiteY26" fmla="*/ 15394 h 430788"/>
                    <a:gd name="connsiteX27" fmla="*/ 147782 w 209377"/>
                    <a:gd name="connsiteY27" fmla="*/ 9236 h 430788"/>
                    <a:gd name="connsiteX28" fmla="*/ 138546 w 209377"/>
                    <a:gd name="connsiteY28" fmla="*/ 6157 h 430788"/>
                    <a:gd name="connsiteX29" fmla="*/ 129310 w 209377"/>
                    <a:gd name="connsiteY29" fmla="*/ 0 h 430788"/>
                    <a:gd name="connsiteX30" fmla="*/ 73891 w 209377"/>
                    <a:gd name="connsiteY30" fmla="*/ 6157 h 430788"/>
                    <a:gd name="connsiteX31" fmla="*/ 67734 w 209377"/>
                    <a:gd name="connsiteY31" fmla="*/ 15394 h 430788"/>
                    <a:gd name="connsiteX32" fmla="*/ 58497 w 209377"/>
                    <a:gd name="connsiteY32" fmla="*/ 33866 h 430788"/>
                    <a:gd name="connsiteX33" fmla="*/ 55419 w 209377"/>
                    <a:gd name="connsiteY33" fmla="*/ 43103 h 430788"/>
                    <a:gd name="connsiteX34" fmla="*/ 49261 w 209377"/>
                    <a:gd name="connsiteY34" fmla="*/ 52339 h 430788"/>
                    <a:gd name="connsiteX35" fmla="*/ 46182 w 209377"/>
                    <a:gd name="connsiteY35" fmla="*/ 64654 h 430788"/>
                    <a:gd name="connsiteX36" fmla="*/ 43103 w 209377"/>
                    <a:gd name="connsiteY36" fmla="*/ 73891 h 430788"/>
                    <a:gd name="connsiteX37" fmla="*/ 40025 w 209377"/>
                    <a:gd name="connsiteY37" fmla="*/ 86206 h 430788"/>
                    <a:gd name="connsiteX38" fmla="*/ 33867 w 209377"/>
                    <a:gd name="connsiteY38" fmla="*/ 104679 h 430788"/>
                    <a:gd name="connsiteX39" fmla="*/ 27710 w 209377"/>
                    <a:gd name="connsiteY39" fmla="*/ 126230 h 430788"/>
                    <a:gd name="connsiteX40" fmla="*/ 24631 w 209377"/>
                    <a:gd name="connsiteY40" fmla="*/ 147782 h 430788"/>
                    <a:gd name="connsiteX41" fmla="*/ 18473 w 209377"/>
                    <a:gd name="connsiteY41" fmla="*/ 209357 h 430788"/>
                    <a:gd name="connsiteX42" fmla="*/ 15394 w 209377"/>
                    <a:gd name="connsiteY42" fmla="*/ 323273 h 430788"/>
                    <a:gd name="connsiteX43" fmla="*/ 0 w 209377"/>
                    <a:gd name="connsiteY43" fmla="*/ 424873 h 43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9377" h="430788">
                      <a:moveTo>
                        <a:pt x="0" y="424873"/>
                      </a:moveTo>
                      <a:cubicBezTo>
                        <a:pt x="0" y="440780"/>
                        <a:pt x="9951" y="419676"/>
                        <a:pt x="15394" y="418715"/>
                      </a:cubicBezTo>
                      <a:cubicBezTo>
                        <a:pt x="27564" y="416567"/>
                        <a:pt x="40077" y="417169"/>
                        <a:pt x="52340" y="415636"/>
                      </a:cubicBezTo>
                      <a:cubicBezTo>
                        <a:pt x="56539" y="415111"/>
                        <a:pt x="60550" y="413583"/>
                        <a:pt x="64655" y="412557"/>
                      </a:cubicBezTo>
                      <a:lnTo>
                        <a:pt x="83128" y="400242"/>
                      </a:lnTo>
                      <a:lnTo>
                        <a:pt x="92364" y="394085"/>
                      </a:lnTo>
                      <a:cubicBezTo>
                        <a:pt x="102905" y="378273"/>
                        <a:pt x="96360" y="390828"/>
                        <a:pt x="101600" y="366376"/>
                      </a:cubicBezTo>
                      <a:cubicBezTo>
                        <a:pt x="103373" y="358101"/>
                        <a:pt x="105531" y="349910"/>
                        <a:pt x="107758" y="341745"/>
                      </a:cubicBezTo>
                      <a:cubicBezTo>
                        <a:pt x="108612" y="338614"/>
                        <a:pt x="109386" y="335412"/>
                        <a:pt x="110837" y="332509"/>
                      </a:cubicBezTo>
                      <a:cubicBezTo>
                        <a:pt x="112492" y="329200"/>
                        <a:pt x="114942" y="326352"/>
                        <a:pt x="116994" y="323273"/>
                      </a:cubicBezTo>
                      <a:cubicBezTo>
                        <a:pt x="125140" y="290688"/>
                        <a:pt x="114079" y="329062"/>
                        <a:pt x="126231" y="301721"/>
                      </a:cubicBezTo>
                      <a:cubicBezTo>
                        <a:pt x="128867" y="295790"/>
                        <a:pt x="128788" y="288649"/>
                        <a:pt x="132388" y="283248"/>
                      </a:cubicBezTo>
                      <a:lnTo>
                        <a:pt x="144703" y="264776"/>
                      </a:lnTo>
                      <a:cubicBezTo>
                        <a:pt x="146756" y="261697"/>
                        <a:pt x="147782" y="257592"/>
                        <a:pt x="150861" y="255539"/>
                      </a:cubicBezTo>
                      <a:lnTo>
                        <a:pt x="160097" y="249382"/>
                      </a:lnTo>
                      <a:cubicBezTo>
                        <a:pt x="161123" y="246303"/>
                        <a:pt x="161600" y="242982"/>
                        <a:pt x="163176" y="240145"/>
                      </a:cubicBezTo>
                      <a:cubicBezTo>
                        <a:pt x="166770" y="233676"/>
                        <a:pt x="175491" y="221673"/>
                        <a:pt x="175491" y="221673"/>
                      </a:cubicBezTo>
                      <a:cubicBezTo>
                        <a:pt x="176517" y="217568"/>
                        <a:pt x="177354" y="213410"/>
                        <a:pt x="178570" y="209357"/>
                      </a:cubicBezTo>
                      <a:cubicBezTo>
                        <a:pt x="180435" y="203140"/>
                        <a:pt x="183455" y="197249"/>
                        <a:pt x="184728" y="190885"/>
                      </a:cubicBezTo>
                      <a:cubicBezTo>
                        <a:pt x="186533" y="181860"/>
                        <a:pt x="187337" y="174532"/>
                        <a:pt x="190885" y="166254"/>
                      </a:cubicBezTo>
                      <a:cubicBezTo>
                        <a:pt x="192693" y="162035"/>
                        <a:pt x="194990" y="158044"/>
                        <a:pt x="197043" y="153939"/>
                      </a:cubicBezTo>
                      <a:cubicBezTo>
                        <a:pt x="198069" y="148808"/>
                        <a:pt x="199213" y="143698"/>
                        <a:pt x="200122" y="138545"/>
                      </a:cubicBezTo>
                      <a:cubicBezTo>
                        <a:pt x="205632" y="107320"/>
                        <a:pt x="205583" y="106474"/>
                        <a:pt x="209358" y="80048"/>
                      </a:cubicBezTo>
                      <a:cubicBezTo>
                        <a:pt x="208689" y="72017"/>
                        <a:pt x="212319" y="43624"/>
                        <a:pt x="200122" y="33866"/>
                      </a:cubicBezTo>
                      <a:cubicBezTo>
                        <a:pt x="197588" y="31839"/>
                        <a:pt x="193964" y="31814"/>
                        <a:pt x="190885" y="30788"/>
                      </a:cubicBezTo>
                      <a:cubicBezTo>
                        <a:pt x="188833" y="27709"/>
                        <a:pt x="187866" y="23512"/>
                        <a:pt x="184728" y="21551"/>
                      </a:cubicBezTo>
                      <a:cubicBezTo>
                        <a:pt x="179224" y="18111"/>
                        <a:pt x="172413" y="17446"/>
                        <a:pt x="166255" y="15394"/>
                      </a:cubicBezTo>
                      <a:lnTo>
                        <a:pt x="147782" y="9236"/>
                      </a:lnTo>
                      <a:cubicBezTo>
                        <a:pt x="144703" y="8210"/>
                        <a:pt x="141246" y="7957"/>
                        <a:pt x="138546" y="6157"/>
                      </a:cubicBezTo>
                      <a:lnTo>
                        <a:pt x="129310" y="0"/>
                      </a:lnTo>
                      <a:cubicBezTo>
                        <a:pt x="110837" y="2052"/>
                        <a:pt x="91923" y="1649"/>
                        <a:pt x="73891" y="6157"/>
                      </a:cubicBezTo>
                      <a:cubicBezTo>
                        <a:pt x="70301" y="7054"/>
                        <a:pt x="69389" y="12084"/>
                        <a:pt x="67734" y="15394"/>
                      </a:cubicBezTo>
                      <a:cubicBezTo>
                        <a:pt x="54995" y="40874"/>
                        <a:pt x="76136" y="7411"/>
                        <a:pt x="58497" y="33866"/>
                      </a:cubicBezTo>
                      <a:cubicBezTo>
                        <a:pt x="57471" y="36945"/>
                        <a:pt x="56870" y="40200"/>
                        <a:pt x="55419" y="43103"/>
                      </a:cubicBezTo>
                      <a:cubicBezTo>
                        <a:pt x="53764" y="46413"/>
                        <a:pt x="50719" y="48938"/>
                        <a:pt x="49261" y="52339"/>
                      </a:cubicBezTo>
                      <a:cubicBezTo>
                        <a:pt x="47594" y="56228"/>
                        <a:pt x="47344" y="60585"/>
                        <a:pt x="46182" y="64654"/>
                      </a:cubicBezTo>
                      <a:cubicBezTo>
                        <a:pt x="45290" y="67775"/>
                        <a:pt x="43995" y="70770"/>
                        <a:pt x="43103" y="73891"/>
                      </a:cubicBezTo>
                      <a:cubicBezTo>
                        <a:pt x="41941" y="77960"/>
                        <a:pt x="41241" y="82153"/>
                        <a:pt x="40025" y="86206"/>
                      </a:cubicBezTo>
                      <a:cubicBezTo>
                        <a:pt x="38160" y="92423"/>
                        <a:pt x="35441" y="98382"/>
                        <a:pt x="33867" y="104679"/>
                      </a:cubicBezTo>
                      <a:cubicBezTo>
                        <a:pt x="30001" y="120142"/>
                        <a:pt x="32126" y="112980"/>
                        <a:pt x="27710" y="126230"/>
                      </a:cubicBezTo>
                      <a:cubicBezTo>
                        <a:pt x="26684" y="133414"/>
                        <a:pt x="25260" y="140552"/>
                        <a:pt x="24631" y="147782"/>
                      </a:cubicBezTo>
                      <a:cubicBezTo>
                        <a:pt x="19282" y="209287"/>
                        <a:pt x="26058" y="179018"/>
                        <a:pt x="18473" y="209357"/>
                      </a:cubicBezTo>
                      <a:cubicBezTo>
                        <a:pt x="17447" y="247329"/>
                        <a:pt x="16912" y="285317"/>
                        <a:pt x="15394" y="323273"/>
                      </a:cubicBezTo>
                      <a:cubicBezTo>
                        <a:pt x="10900" y="435645"/>
                        <a:pt x="0" y="408966"/>
                        <a:pt x="0" y="42487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Freeform: Shape 125">
                  <a:extLst>
                    <a:ext uri="{FF2B5EF4-FFF2-40B4-BE49-F238E27FC236}">
                      <a16:creationId xmlns:a16="http://schemas.microsoft.com/office/drawing/2014/main" id="{85275D45-C23B-4384-98C1-CF3F8041C88D}"/>
                    </a:ext>
                  </a:extLst>
                </p:cNvPr>
                <p:cNvSpPr/>
                <p:nvPr/>
              </p:nvSpPr>
              <p:spPr>
                <a:xfrm>
                  <a:off x="5274613" y="3234429"/>
                  <a:ext cx="106689" cy="121572"/>
                </a:xfrm>
                <a:custGeom>
                  <a:avLst/>
                  <a:gdLst>
                    <a:gd name="connsiteX0" fmla="*/ 0 w 258619"/>
                    <a:gd name="connsiteY0" fmla="*/ 320194 h 320194"/>
                    <a:gd name="connsiteX1" fmla="*/ 33867 w 258619"/>
                    <a:gd name="connsiteY1" fmla="*/ 317115 h 320194"/>
                    <a:gd name="connsiteX2" fmla="*/ 92364 w 258619"/>
                    <a:gd name="connsiteY2" fmla="*/ 304800 h 320194"/>
                    <a:gd name="connsiteX3" fmla="*/ 95443 w 258619"/>
                    <a:gd name="connsiteY3" fmla="*/ 243224 h 320194"/>
                    <a:gd name="connsiteX4" fmla="*/ 98522 w 258619"/>
                    <a:gd name="connsiteY4" fmla="*/ 209358 h 320194"/>
                    <a:gd name="connsiteX5" fmla="*/ 107758 w 258619"/>
                    <a:gd name="connsiteY5" fmla="*/ 203200 h 320194"/>
                    <a:gd name="connsiteX6" fmla="*/ 123152 w 258619"/>
                    <a:gd name="connsiteY6" fmla="*/ 197043 h 320194"/>
                    <a:gd name="connsiteX7" fmla="*/ 135467 w 258619"/>
                    <a:gd name="connsiteY7" fmla="*/ 190885 h 320194"/>
                    <a:gd name="connsiteX8" fmla="*/ 150861 w 258619"/>
                    <a:gd name="connsiteY8" fmla="*/ 187806 h 320194"/>
                    <a:gd name="connsiteX9" fmla="*/ 160097 w 258619"/>
                    <a:gd name="connsiteY9" fmla="*/ 184727 h 320194"/>
                    <a:gd name="connsiteX10" fmla="*/ 172413 w 258619"/>
                    <a:gd name="connsiteY10" fmla="*/ 172412 h 320194"/>
                    <a:gd name="connsiteX11" fmla="*/ 181649 w 258619"/>
                    <a:gd name="connsiteY11" fmla="*/ 166255 h 320194"/>
                    <a:gd name="connsiteX12" fmla="*/ 197043 w 258619"/>
                    <a:gd name="connsiteY12" fmla="*/ 150861 h 320194"/>
                    <a:gd name="connsiteX13" fmla="*/ 215516 w 258619"/>
                    <a:gd name="connsiteY13" fmla="*/ 123152 h 320194"/>
                    <a:gd name="connsiteX14" fmla="*/ 221673 w 258619"/>
                    <a:gd name="connsiteY14" fmla="*/ 113915 h 320194"/>
                    <a:gd name="connsiteX15" fmla="*/ 243225 w 258619"/>
                    <a:gd name="connsiteY15" fmla="*/ 92364 h 320194"/>
                    <a:gd name="connsiteX16" fmla="*/ 246303 w 258619"/>
                    <a:gd name="connsiteY16" fmla="*/ 80049 h 320194"/>
                    <a:gd name="connsiteX17" fmla="*/ 258619 w 258619"/>
                    <a:gd name="connsiteY17" fmla="*/ 61576 h 320194"/>
                    <a:gd name="connsiteX18" fmla="*/ 243225 w 258619"/>
                    <a:gd name="connsiteY18" fmla="*/ 33867 h 320194"/>
                    <a:gd name="connsiteX19" fmla="*/ 237067 w 258619"/>
                    <a:gd name="connsiteY19" fmla="*/ 21552 h 320194"/>
                    <a:gd name="connsiteX20" fmla="*/ 230910 w 258619"/>
                    <a:gd name="connsiteY20" fmla="*/ 12315 h 320194"/>
                    <a:gd name="connsiteX21" fmla="*/ 215516 w 258619"/>
                    <a:gd name="connsiteY21" fmla="*/ 6158 h 320194"/>
                    <a:gd name="connsiteX22" fmla="*/ 190885 w 258619"/>
                    <a:gd name="connsiteY22" fmla="*/ 0 h 320194"/>
                    <a:gd name="connsiteX23" fmla="*/ 141625 w 258619"/>
                    <a:gd name="connsiteY23" fmla="*/ 9236 h 320194"/>
                    <a:gd name="connsiteX24" fmla="*/ 116994 w 258619"/>
                    <a:gd name="connsiteY24" fmla="*/ 27709 h 320194"/>
                    <a:gd name="connsiteX25" fmla="*/ 113916 w 258619"/>
                    <a:gd name="connsiteY25" fmla="*/ 36946 h 320194"/>
                    <a:gd name="connsiteX26" fmla="*/ 104679 w 258619"/>
                    <a:gd name="connsiteY26" fmla="*/ 43103 h 320194"/>
                    <a:gd name="connsiteX27" fmla="*/ 95443 w 258619"/>
                    <a:gd name="connsiteY27" fmla="*/ 52339 h 320194"/>
                    <a:gd name="connsiteX28" fmla="*/ 92364 w 258619"/>
                    <a:gd name="connsiteY28" fmla="*/ 61576 h 320194"/>
                    <a:gd name="connsiteX29" fmla="*/ 76970 w 258619"/>
                    <a:gd name="connsiteY29" fmla="*/ 80049 h 320194"/>
                    <a:gd name="connsiteX30" fmla="*/ 61576 w 258619"/>
                    <a:gd name="connsiteY30" fmla="*/ 107758 h 320194"/>
                    <a:gd name="connsiteX31" fmla="*/ 55419 w 258619"/>
                    <a:gd name="connsiteY31" fmla="*/ 116994 h 320194"/>
                    <a:gd name="connsiteX32" fmla="*/ 49261 w 258619"/>
                    <a:gd name="connsiteY32" fmla="*/ 126230 h 320194"/>
                    <a:gd name="connsiteX33" fmla="*/ 40025 w 258619"/>
                    <a:gd name="connsiteY33" fmla="*/ 157018 h 320194"/>
                    <a:gd name="connsiteX34" fmla="*/ 36946 w 258619"/>
                    <a:gd name="connsiteY34" fmla="*/ 172412 h 320194"/>
                    <a:gd name="connsiteX35" fmla="*/ 30788 w 258619"/>
                    <a:gd name="connsiteY35" fmla="*/ 193964 h 320194"/>
                    <a:gd name="connsiteX36" fmla="*/ 27710 w 258619"/>
                    <a:gd name="connsiteY36" fmla="*/ 224752 h 320194"/>
                    <a:gd name="connsiteX37" fmla="*/ 21552 w 258619"/>
                    <a:gd name="connsiteY37" fmla="*/ 243224 h 320194"/>
                    <a:gd name="connsiteX38" fmla="*/ 18473 w 258619"/>
                    <a:gd name="connsiteY38" fmla="*/ 252461 h 320194"/>
                    <a:gd name="connsiteX39" fmla="*/ 9237 w 258619"/>
                    <a:gd name="connsiteY39" fmla="*/ 270933 h 320194"/>
                    <a:gd name="connsiteX40" fmla="*/ 0 w 258619"/>
                    <a:gd name="connsiteY40" fmla="*/ 320194 h 32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8619" h="320194">
                      <a:moveTo>
                        <a:pt x="0" y="320194"/>
                      </a:moveTo>
                      <a:lnTo>
                        <a:pt x="33867" y="317115"/>
                      </a:lnTo>
                      <a:cubicBezTo>
                        <a:pt x="88144" y="313094"/>
                        <a:pt x="71317" y="325847"/>
                        <a:pt x="92364" y="304800"/>
                      </a:cubicBezTo>
                      <a:cubicBezTo>
                        <a:pt x="103077" y="272662"/>
                        <a:pt x="98984" y="292801"/>
                        <a:pt x="95443" y="243224"/>
                      </a:cubicBezTo>
                      <a:cubicBezTo>
                        <a:pt x="96469" y="231935"/>
                        <a:pt x="95188" y="220192"/>
                        <a:pt x="98522" y="209358"/>
                      </a:cubicBezTo>
                      <a:cubicBezTo>
                        <a:pt x="99610" y="205821"/>
                        <a:pt x="104448" y="204855"/>
                        <a:pt x="107758" y="203200"/>
                      </a:cubicBezTo>
                      <a:cubicBezTo>
                        <a:pt x="112701" y="200728"/>
                        <a:pt x="118102" y="199288"/>
                        <a:pt x="123152" y="197043"/>
                      </a:cubicBezTo>
                      <a:cubicBezTo>
                        <a:pt x="127346" y="195179"/>
                        <a:pt x="131113" y="192336"/>
                        <a:pt x="135467" y="190885"/>
                      </a:cubicBezTo>
                      <a:cubicBezTo>
                        <a:pt x="140431" y="189230"/>
                        <a:pt x="145784" y="189075"/>
                        <a:pt x="150861" y="187806"/>
                      </a:cubicBezTo>
                      <a:cubicBezTo>
                        <a:pt x="154009" y="187019"/>
                        <a:pt x="157018" y="185753"/>
                        <a:pt x="160097" y="184727"/>
                      </a:cubicBezTo>
                      <a:cubicBezTo>
                        <a:pt x="164202" y="180622"/>
                        <a:pt x="168005" y="176190"/>
                        <a:pt x="172413" y="172412"/>
                      </a:cubicBezTo>
                      <a:cubicBezTo>
                        <a:pt x="175222" y="170004"/>
                        <a:pt x="179033" y="168871"/>
                        <a:pt x="181649" y="166255"/>
                      </a:cubicBezTo>
                      <a:cubicBezTo>
                        <a:pt x="202174" y="145730"/>
                        <a:pt x="172415" y="167279"/>
                        <a:pt x="197043" y="150861"/>
                      </a:cubicBezTo>
                      <a:lnTo>
                        <a:pt x="215516" y="123152"/>
                      </a:lnTo>
                      <a:cubicBezTo>
                        <a:pt x="217569" y="120073"/>
                        <a:pt x="219056" y="116531"/>
                        <a:pt x="221673" y="113915"/>
                      </a:cubicBezTo>
                      <a:lnTo>
                        <a:pt x="243225" y="92364"/>
                      </a:lnTo>
                      <a:cubicBezTo>
                        <a:pt x="244251" y="88259"/>
                        <a:pt x="244204" y="83723"/>
                        <a:pt x="246303" y="80049"/>
                      </a:cubicBezTo>
                      <a:cubicBezTo>
                        <a:pt x="264756" y="47754"/>
                        <a:pt x="249004" y="90417"/>
                        <a:pt x="258619" y="61576"/>
                      </a:cubicBezTo>
                      <a:cubicBezTo>
                        <a:pt x="250106" y="36036"/>
                        <a:pt x="264395" y="76204"/>
                        <a:pt x="243225" y="33867"/>
                      </a:cubicBezTo>
                      <a:cubicBezTo>
                        <a:pt x="241172" y="29762"/>
                        <a:pt x="239344" y="25537"/>
                        <a:pt x="237067" y="21552"/>
                      </a:cubicBezTo>
                      <a:cubicBezTo>
                        <a:pt x="235231" y="18339"/>
                        <a:pt x="233921" y="14466"/>
                        <a:pt x="230910" y="12315"/>
                      </a:cubicBezTo>
                      <a:cubicBezTo>
                        <a:pt x="226413" y="9103"/>
                        <a:pt x="220798" y="7783"/>
                        <a:pt x="215516" y="6158"/>
                      </a:cubicBezTo>
                      <a:cubicBezTo>
                        <a:pt x="207427" y="3669"/>
                        <a:pt x="190885" y="0"/>
                        <a:pt x="190885" y="0"/>
                      </a:cubicBezTo>
                      <a:cubicBezTo>
                        <a:pt x="154039" y="2835"/>
                        <a:pt x="160096" y="-4197"/>
                        <a:pt x="141625" y="9236"/>
                      </a:cubicBezTo>
                      <a:cubicBezTo>
                        <a:pt x="133325" y="15272"/>
                        <a:pt x="116994" y="27709"/>
                        <a:pt x="116994" y="27709"/>
                      </a:cubicBezTo>
                      <a:cubicBezTo>
                        <a:pt x="115968" y="30788"/>
                        <a:pt x="115943" y="34412"/>
                        <a:pt x="113916" y="36946"/>
                      </a:cubicBezTo>
                      <a:cubicBezTo>
                        <a:pt x="111604" y="39835"/>
                        <a:pt x="107522" y="40734"/>
                        <a:pt x="104679" y="43103"/>
                      </a:cubicBezTo>
                      <a:cubicBezTo>
                        <a:pt x="101334" y="45890"/>
                        <a:pt x="98522" y="49260"/>
                        <a:pt x="95443" y="52339"/>
                      </a:cubicBezTo>
                      <a:cubicBezTo>
                        <a:pt x="94417" y="55418"/>
                        <a:pt x="93815" y="58673"/>
                        <a:pt x="92364" y="61576"/>
                      </a:cubicBezTo>
                      <a:cubicBezTo>
                        <a:pt x="88078" y="70149"/>
                        <a:pt x="83779" y="73240"/>
                        <a:pt x="76970" y="80049"/>
                      </a:cubicBezTo>
                      <a:cubicBezTo>
                        <a:pt x="71550" y="96306"/>
                        <a:pt x="75691" y="86584"/>
                        <a:pt x="61576" y="107758"/>
                      </a:cubicBezTo>
                      <a:lnTo>
                        <a:pt x="55419" y="116994"/>
                      </a:lnTo>
                      <a:lnTo>
                        <a:pt x="49261" y="126230"/>
                      </a:lnTo>
                      <a:cubicBezTo>
                        <a:pt x="45350" y="137963"/>
                        <a:pt x="43551" y="142915"/>
                        <a:pt x="40025" y="157018"/>
                      </a:cubicBezTo>
                      <a:cubicBezTo>
                        <a:pt x="38756" y="162095"/>
                        <a:pt x="38215" y="167335"/>
                        <a:pt x="36946" y="172412"/>
                      </a:cubicBezTo>
                      <a:cubicBezTo>
                        <a:pt x="35134" y="179660"/>
                        <a:pt x="32841" y="186780"/>
                        <a:pt x="30788" y="193964"/>
                      </a:cubicBezTo>
                      <a:cubicBezTo>
                        <a:pt x="29762" y="204227"/>
                        <a:pt x="29611" y="214615"/>
                        <a:pt x="27710" y="224752"/>
                      </a:cubicBezTo>
                      <a:cubicBezTo>
                        <a:pt x="26514" y="231131"/>
                        <a:pt x="23605" y="237067"/>
                        <a:pt x="21552" y="243224"/>
                      </a:cubicBezTo>
                      <a:cubicBezTo>
                        <a:pt x="20526" y="246303"/>
                        <a:pt x="20273" y="249760"/>
                        <a:pt x="18473" y="252461"/>
                      </a:cubicBezTo>
                      <a:cubicBezTo>
                        <a:pt x="10516" y="264397"/>
                        <a:pt x="13486" y="258187"/>
                        <a:pt x="9237" y="270933"/>
                      </a:cubicBezTo>
                      <a:lnTo>
                        <a:pt x="0" y="3201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Freeform: Shape 126">
                  <a:extLst>
                    <a:ext uri="{FF2B5EF4-FFF2-40B4-BE49-F238E27FC236}">
                      <a16:creationId xmlns:a16="http://schemas.microsoft.com/office/drawing/2014/main" id="{2A56FB7C-D7FE-49C3-B1AF-9F33BC1117AA}"/>
                    </a:ext>
                  </a:extLst>
                </p:cNvPr>
                <p:cNvSpPr/>
                <p:nvPr/>
              </p:nvSpPr>
              <p:spPr>
                <a:xfrm>
                  <a:off x="5288488" y="3294045"/>
                  <a:ext cx="143689" cy="106455"/>
                </a:xfrm>
                <a:custGeom>
                  <a:avLst/>
                  <a:gdLst>
                    <a:gd name="connsiteX0" fmla="*/ 232 w 348308"/>
                    <a:gd name="connsiteY0" fmla="*/ 280170 h 280381"/>
                    <a:gd name="connsiteX1" fmla="*/ 21784 w 348308"/>
                    <a:gd name="connsiteY1" fmla="*/ 249382 h 280381"/>
                    <a:gd name="connsiteX2" fmla="*/ 37178 w 348308"/>
                    <a:gd name="connsiteY2" fmla="*/ 230909 h 280381"/>
                    <a:gd name="connsiteX3" fmla="*/ 40256 w 348308"/>
                    <a:gd name="connsiteY3" fmla="*/ 218594 h 280381"/>
                    <a:gd name="connsiteX4" fmla="*/ 52572 w 348308"/>
                    <a:gd name="connsiteY4" fmla="*/ 200121 h 280381"/>
                    <a:gd name="connsiteX5" fmla="*/ 58729 w 348308"/>
                    <a:gd name="connsiteY5" fmla="*/ 190885 h 280381"/>
                    <a:gd name="connsiteX6" fmla="*/ 61808 w 348308"/>
                    <a:gd name="connsiteY6" fmla="*/ 181649 h 280381"/>
                    <a:gd name="connsiteX7" fmla="*/ 71044 w 348308"/>
                    <a:gd name="connsiteY7" fmla="*/ 178570 h 280381"/>
                    <a:gd name="connsiteX8" fmla="*/ 89517 w 348308"/>
                    <a:gd name="connsiteY8" fmla="*/ 169334 h 280381"/>
                    <a:gd name="connsiteX9" fmla="*/ 98753 w 348308"/>
                    <a:gd name="connsiteY9" fmla="*/ 160097 h 280381"/>
                    <a:gd name="connsiteX10" fmla="*/ 117226 w 348308"/>
                    <a:gd name="connsiteY10" fmla="*/ 150861 h 280381"/>
                    <a:gd name="connsiteX11" fmla="*/ 135699 w 348308"/>
                    <a:gd name="connsiteY11" fmla="*/ 135467 h 280381"/>
                    <a:gd name="connsiteX12" fmla="*/ 138778 w 348308"/>
                    <a:gd name="connsiteY12" fmla="*/ 126231 h 280381"/>
                    <a:gd name="connsiteX13" fmla="*/ 148014 w 348308"/>
                    <a:gd name="connsiteY13" fmla="*/ 116994 h 280381"/>
                    <a:gd name="connsiteX14" fmla="*/ 157250 w 348308"/>
                    <a:gd name="connsiteY14" fmla="*/ 104679 h 280381"/>
                    <a:gd name="connsiteX15" fmla="*/ 166487 w 348308"/>
                    <a:gd name="connsiteY15" fmla="*/ 95443 h 280381"/>
                    <a:gd name="connsiteX16" fmla="*/ 172644 w 348308"/>
                    <a:gd name="connsiteY16" fmla="*/ 86206 h 280381"/>
                    <a:gd name="connsiteX17" fmla="*/ 191117 w 348308"/>
                    <a:gd name="connsiteY17" fmla="*/ 67734 h 280381"/>
                    <a:gd name="connsiteX18" fmla="*/ 200353 w 348308"/>
                    <a:gd name="connsiteY18" fmla="*/ 58497 h 280381"/>
                    <a:gd name="connsiteX19" fmla="*/ 212668 w 348308"/>
                    <a:gd name="connsiteY19" fmla="*/ 52340 h 280381"/>
                    <a:gd name="connsiteX20" fmla="*/ 234220 w 348308"/>
                    <a:gd name="connsiteY20" fmla="*/ 30788 h 280381"/>
                    <a:gd name="connsiteX21" fmla="*/ 243456 w 348308"/>
                    <a:gd name="connsiteY21" fmla="*/ 24631 h 280381"/>
                    <a:gd name="connsiteX22" fmla="*/ 252693 w 348308"/>
                    <a:gd name="connsiteY22" fmla="*/ 18473 h 280381"/>
                    <a:gd name="connsiteX23" fmla="*/ 274244 w 348308"/>
                    <a:gd name="connsiteY23" fmla="*/ 12315 h 280381"/>
                    <a:gd name="connsiteX24" fmla="*/ 295796 w 348308"/>
                    <a:gd name="connsiteY24" fmla="*/ 6158 h 280381"/>
                    <a:gd name="connsiteX25" fmla="*/ 305032 w 348308"/>
                    <a:gd name="connsiteY25" fmla="*/ 0 h 280381"/>
                    <a:gd name="connsiteX26" fmla="*/ 320426 w 348308"/>
                    <a:gd name="connsiteY26" fmla="*/ 24631 h 280381"/>
                    <a:gd name="connsiteX27" fmla="*/ 335820 w 348308"/>
                    <a:gd name="connsiteY27" fmla="*/ 43103 h 280381"/>
                    <a:gd name="connsiteX28" fmla="*/ 341978 w 348308"/>
                    <a:gd name="connsiteY28" fmla="*/ 61576 h 280381"/>
                    <a:gd name="connsiteX29" fmla="*/ 348135 w 348308"/>
                    <a:gd name="connsiteY29" fmla="*/ 86206 h 280381"/>
                    <a:gd name="connsiteX30" fmla="*/ 335820 w 348308"/>
                    <a:gd name="connsiteY30" fmla="*/ 123152 h 280381"/>
                    <a:gd name="connsiteX31" fmla="*/ 323505 w 348308"/>
                    <a:gd name="connsiteY31" fmla="*/ 126231 h 280381"/>
                    <a:gd name="connsiteX32" fmla="*/ 314268 w 348308"/>
                    <a:gd name="connsiteY32" fmla="*/ 132388 h 280381"/>
                    <a:gd name="connsiteX33" fmla="*/ 280402 w 348308"/>
                    <a:gd name="connsiteY33" fmla="*/ 138546 h 280381"/>
                    <a:gd name="connsiteX34" fmla="*/ 258850 w 348308"/>
                    <a:gd name="connsiteY34" fmla="*/ 150861 h 280381"/>
                    <a:gd name="connsiteX35" fmla="*/ 249614 w 348308"/>
                    <a:gd name="connsiteY35" fmla="*/ 160097 h 280381"/>
                    <a:gd name="connsiteX36" fmla="*/ 240378 w 348308"/>
                    <a:gd name="connsiteY36" fmla="*/ 163176 h 280381"/>
                    <a:gd name="connsiteX37" fmla="*/ 231141 w 348308"/>
                    <a:gd name="connsiteY37" fmla="*/ 169334 h 280381"/>
                    <a:gd name="connsiteX38" fmla="*/ 218826 w 348308"/>
                    <a:gd name="connsiteY38" fmla="*/ 178570 h 280381"/>
                    <a:gd name="connsiteX39" fmla="*/ 206511 w 348308"/>
                    <a:gd name="connsiteY39" fmla="*/ 181649 h 280381"/>
                    <a:gd name="connsiteX40" fmla="*/ 188038 w 348308"/>
                    <a:gd name="connsiteY40" fmla="*/ 187806 h 280381"/>
                    <a:gd name="connsiteX41" fmla="*/ 178802 w 348308"/>
                    <a:gd name="connsiteY41" fmla="*/ 190885 h 280381"/>
                    <a:gd name="connsiteX42" fmla="*/ 166487 w 348308"/>
                    <a:gd name="connsiteY42" fmla="*/ 197043 h 280381"/>
                    <a:gd name="connsiteX43" fmla="*/ 138778 w 348308"/>
                    <a:gd name="connsiteY43" fmla="*/ 209358 h 280381"/>
                    <a:gd name="connsiteX44" fmla="*/ 126462 w 348308"/>
                    <a:gd name="connsiteY44" fmla="*/ 224752 h 280381"/>
                    <a:gd name="connsiteX45" fmla="*/ 114147 w 348308"/>
                    <a:gd name="connsiteY45" fmla="*/ 243225 h 280381"/>
                    <a:gd name="connsiteX46" fmla="*/ 104911 w 348308"/>
                    <a:gd name="connsiteY46" fmla="*/ 249382 h 280381"/>
                    <a:gd name="connsiteX47" fmla="*/ 86438 w 348308"/>
                    <a:gd name="connsiteY47" fmla="*/ 264776 h 280381"/>
                    <a:gd name="connsiteX48" fmla="*/ 77202 w 348308"/>
                    <a:gd name="connsiteY48" fmla="*/ 267855 h 280381"/>
                    <a:gd name="connsiteX49" fmla="*/ 55650 w 348308"/>
                    <a:gd name="connsiteY49" fmla="*/ 277091 h 280381"/>
                    <a:gd name="connsiteX50" fmla="*/ 15626 w 348308"/>
                    <a:gd name="connsiteY50" fmla="*/ 274012 h 280381"/>
                    <a:gd name="connsiteX51" fmla="*/ 9468 w 348308"/>
                    <a:gd name="connsiteY51" fmla="*/ 264776 h 280381"/>
                    <a:gd name="connsiteX52" fmla="*/ 232 w 348308"/>
                    <a:gd name="connsiteY52" fmla="*/ 280170 h 28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8308" h="280381">
                      <a:moveTo>
                        <a:pt x="232" y="280170"/>
                      </a:moveTo>
                      <a:cubicBezTo>
                        <a:pt x="2285" y="277604"/>
                        <a:pt x="14941" y="257365"/>
                        <a:pt x="21784" y="249382"/>
                      </a:cubicBezTo>
                      <a:cubicBezTo>
                        <a:pt x="39561" y="228643"/>
                        <a:pt x="23570" y="251321"/>
                        <a:pt x="37178" y="230909"/>
                      </a:cubicBezTo>
                      <a:cubicBezTo>
                        <a:pt x="38204" y="226804"/>
                        <a:pt x="38364" y="222379"/>
                        <a:pt x="40256" y="218594"/>
                      </a:cubicBezTo>
                      <a:cubicBezTo>
                        <a:pt x="43566" y="211975"/>
                        <a:pt x="48467" y="206279"/>
                        <a:pt x="52572" y="200121"/>
                      </a:cubicBezTo>
                      <a:cubicBezTo>
                        <a:pt x="54624" y="197042"/>
                        <a:pt x="57559" y="194395"/>
                        <a:pt x="58729" y="190885"/>
                      </a:cubicBezTo>
                      <a:cubicBezTo>
                        <a:pt x="59755" y="187806"/>
                        <a:pt x="59513" y="183944"/>
                        <a:pt x="61808" y="181649"/>
                      </a:cubicBezTo>
                      <a:cubicBezTo>
                        <a:pt x="64103" y="179354"/>
                        <a:pt x="68141" y="180021"/>
                        <a:pt x="71044" y="178570"/>
                      </a:cubicBezTo>
                      <a:cubicBezTo>
                        <a:pt x="94909" y="166637"/>
                        <a:pt x="66310" y="177068"/>
                        <a:pt x="89517" y="169334"/>
                      </a:cubicBezTo>
                      <a:cubicBezTo>
                        <a:pt x="92596" y="166255"/>
                        <a:pt x="95408" y="162884"/>
                        <a:pt x="98753" y="160097"/>
                      </a:cubicBezTo>
                      <a:cubicBezTo>
                        <a:pt x="111986" y="149070"/>
                        <a:pt x="103343" y="157803"/>
                        <a:pt x="117226" y="150861"/>
                      </a:cubicBezTo>
                      <a:cubicBezTo>
                        <a:pt x="125797" y="146575"/>
                        <a:pt x="128891" y="142274"/>
                        <a:pt x="135699" y="135467"/>
                      </a:cubicBezTo>
                      <a:cubicBezTo>
                        <a:pt x="136725" y="132388"/>
                        <a:pt x="136978" y="128931"/>
                        <a:pt x="138778" y="126231"/>
                      </a:cubicBezTo>
                      <a:cubicBezTo>
                        <a:pt x="141193" y="122608"/>
                        <a:pt x="145180" y="120300"/>
                        <a:pt x="148014" y="116994"/>
                      </a:cubicBezTo>
                      <a:cubicBezTo>
                        <a:pt x="151353" y="113098"/>
                        <a:pt x="153911" y="108575"/>
                        <a:pt x="157250" y="104679"/>
                      </a:cubicBezTo>
                      <a:cubicBezTo>
                        <a:pt x="160084" y="101373"/>
                        <a:pt x="163700" y="98788"/>
                        <a:pt x="166487" y="95443"/>
                      </a:cubicBezTo>
                      <a:cubicBezTo>
                        <a:pt x="168856" y="92600"/>
                        <a:pt x="170186" y="88972"/>
                        <a:pt x="172644" y="86206"/>
                      </a:cubicBezTo>
                      <a:cubicBezTo>
                        <a:pt x="178429" y="79698"/>
                        <a:pt x="184959" y="73892"/>
                        <a:pt x="191117" y="67734"/>
                      </a:cubicBezTo>
                      <a:cubicBezTo>
                        <a:pt x="194196" y="64655"/>
                        <a:pt x="196458" y="60444"/>
                        <a:pt x="200353" y="58497"/>
                      </a:cubicBezTo>
                      <a:lnTo>
                        <a:pt x="212668" y="52340"/>
                      </a:lnTo>
                      <a:cubicBezTo>
                        <a:pt x="218087" y="36082"/>
                        <a:pt x="213047" y="44903"/>
                        <a:pt x="234220" y="30788"/>
                      </a:cubicBezTo>
                      <a:lnTo>
                        <a:pt x="243456" y="24631"/>
                      </a:lnTo>
                      <a:cubicBezTo>
                        <a:pt x="246535" y="22578"/>
                        <a:pt x="249103" y="19371"/>
                        <a:pt x="252693" y="18473"/>
                      </a:cubicBezTo>
                      <a:cubicBezTo>
                        <a:pt x="291245" y="8834"/>
                        <a:pt x="243286" y="21159"/>
                        <a:pt x="274244" y="12315"/>
                      </a:cubicBezTo>
                      <a:cubicBezTo>
                        <a:pt x="301314" y="4581"/>
                        <a:pt x="273642" y="13543"/>
                        <a:pt x="295796" y="6158"/>
                      </a:cubicBezTo>
                      <a:cubicBezTo>
                        <a:pt x="298875" y="4105"/>
                        <a:pt x="301332" y="0"/>
                        <a:pt x="305032" y="0"/>
                      </a:cubicBezTo>
                      <a:cubicBezTo>
                        <a:pt x="318264" y="0"/>
                        <a:pt x="315561" y="19766"/>
                        <a:pt x="320426" y="24631"/>
                      </a:cubicBezTo>
                      <a:cubicBezTo>
                        <a:pt x="332278" y="36483"/>
                        <a:pt x="327247" y="30244"/>
                        <a:pt x="335820" y="43103"/>
                      </a:cubicBezTo>
                      <a:cubicBezTo>
                        <a:pt x="337873" y="49261"/>
                        <a:pt x="340705" y="55211"/>
                        <a:pt x="341978" y="61576"/>
                      </a:cubicBezTo>
                      <a:cubicBezTo>
                        <a:pt x="345692" y="80152"/>
                        <a:pt x="343401" y="72006"/>
                        <a:pt x="348135" y="86206"/>
                      </a:cubicBezTo>
                      <a:cubicBezTo>
                        <a:pt x="345073" y="119891"/>
                        <a:pt x="355721" y="117466"/>
                        <a:pt x="335820" y="123152"/>
                      </a:cubicBezTo>
                      <a:cubicBezTo>
                        <a:pt x="331751" y="124315"/>
                        <a:pt x="327610" y="125205"/>
                        <a:pt x="323505" y="126231"/>
                      </a:cubicBezTo>
                      <a:cubicBezTo>
                        <a:pt x="320426" y="128283"/>
                        <a:pt x="317669" y="130930"/>
                        <a:pt x="314268" y="132388"/>
                      </a:cubicBezTo>
                      <a:cubicBezTo>
                        <a:pt x="307008" y="135499"/>
                        <a:pt x="285399" y="137832"/>
                        <a:pt x="280402" y="138546"/>
                      </a:cubicBezTo>
                      <a:cubicBezTo>
                        <a:pt x="272872" y="142311"/>
                        <a:pt x="265379" y="145420"/>
                        <a:pt x="258850" y="150861"/>
                      </a:cubicBezTo>
                      <a:cubicBezTo>
                        <a:pt x="255505" y="153648"/>
                        <a:pt x="253237" y="157682"/>
                        <a:pt x="249614" y="160097"/>
                      </a:cubicBezTo>
                      <a:cubicBezTo>
                        <a:pt x="246914" y="161897"/>
                        <a:pt x="243281" y="161725"/>
                        <a:pt x="240378" y="163176"/>
                      </a:cubicBezTo>
                      <a:cubicBezTo>
                        <a:pt x="237068" y="164831"/>
                        <a:pt x="234152" y="167183"/>
                        <a:pt x="231141" y="169334"/>
                      </a:cubicBezTo>
                      <a:cubicBezTo>
                        <a:pt x="226966" y="172316"/>
                        <a:pt x="223415" y="176275"/>
                        <a:pt x="218826" y="178570"/>
                      </a:cubicBezTo>
                      <a:cubicBezTo>
                        <a:pt x="215041" y="180462"/>
                        <a:pt x="210564" y="180433"/>
                        <a:pt x="206511" y="181649"/>
                      </a:cubicBezTo>
                      <a:cubicBezTo>
                        <a:pt x="200294" y="183514"/>
                        <a:pt x="194196" y="185754"/>
                        <a:pt x="188038" y="187806"/>
                      </a:cubicBezTo>
                      <a:cubicBezTo>
                        <a:pt x="184959" y="188832"/>
                        <a:pt x="181705" y="189434"/>
                        <a:pt x="178802" y="190885"/>
                      </a:cubicBezTo>
                      <a:cubicBezTo>
                        <a:pt x="174697" y="192938"/>
                        <a:pt x="170748" y="195338"/>
                        <a:pt x="166487" y="197043"/>
                      </a:cubicBezTo>
                      <a:cubicBezTo>
                        <a:pt x="139007" y="208035"/>
                        <a:pt x="156548" y="197510"/>
                        <a:pt x="138778" y="209358"/>
                      </a:cubicBezTo>
                      <a:cubicBezTo>
                        <a:pt x="131844" y="230158"/>
                        <a:pt x="141461" y="207611"/>
                        <a:pt x="126462" y="224752"/>
                      </a:cubicBezTo>
                      <a:cubicBezTo>
                        <a:pt x="121589" y="230321"/>
                        <a:pt x="120305" y="239120"/>
                        <a:pt x="114147" y="243225"/>
                      </a:cubicBezTo>
                      <a:cubicBezTo>
                        <a:pt x="111068" y="245277"/>
                        <a:pt x="107753" y="247013"/>
                        <a:pt x="104911" y="249382"/>
                      </a:cubicBezTo>
                      <a:cubicBezTo>
                        <a:pt x="94696" y="257895"/>
                        <a:pt x="97906" y="259042"/>
                        <a:pt x="86438" y="264776"/>
                      </a:cubicBezTo>
                      <a:cubicBezTo>
                        <a:pt x="83535" y="266227"/>
                        <a:pt x="80185" y="266577"/>
                        <a:pt x="77202" y="267855"/>
                      </a:cubicBezTo>
                      <a:cubicBezTo>
                        <a:pt x="50575" y="279266"/>
                        <a:pt x="77309" y="269871"/>
                        <a:pt x="55650" y="277091"/>
                      </a:cubicBezTo>
                      <a:cubicBezTo>
                        <a:pt x="42309" y="276065"/>
                        <a:pt x="28555" y="277460"/>
                        <a:pt x="15626" y="274012"/>
                      </a:cubicBezTo>
                      <a:cubicBezTo>
                        <a:pt x="12051" y="273059"/>
                        <a:pt x="8570" y="268366"/>
                        <a:pt x="9468" y="264776"/>
                      </a:cubicBezTo>
                      <a:cubicBezTo>
                        <a:pt x="10400" y="261048"/>
                        <a:pt x="-1821" y="282736"/>
                        <a:pt x="232" y="28017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Freeform: Shape 127">
                  <a:extLst>
                    <a:ext uri="{FF2B5EF4-FFF2-40B4-BE49-F238E27FC236}">
                      <a16:creationId xmlns:a16="http://schemas.microsoft.com/office/drawing/2014/main" id="{D9D7C559-A4DE-4C41-827D-6DE9408B5922}"/>
                    </a:ext>
                  </a:extLst>
                </p:cNvPr>
                <p:cNvSpPr/>
                <p:nvPr/>
              </p:nvSpPr>
              <p:spPr>
                <a:xfrm>
                  <a:off x="5321051" y="3365352"/>
                  <a:ext cx="150432" cy="90010"/>
                </a:xfrm>
                <a:custGeom>
                  <a:avLst/>
                  <a:gdLst>
                    <a:gd name="connsiteX0" fmla="*/ 1347 w 364653"/>
                    <a:gd name="connsiteY0" fmla="*/ 224752 h 237067"/>
                    <a:gd name="connsiteX1" fmla="*/ 22898 w 364653"/>
                    <a:gd name="connsiteY1" fmla="*/ 200122 h 237067"/>
                    <a:gd name="connsiteX2" fmla="*/ 29056 w 364653"/>
                    <a:gd name="connsiteY2" fmla="*/ 184728 h 237067"/>
                    <a:gd name="connsiteX3" fmla="*/ 38292 w 364653"/>
                    <a:gd name="connsiteY3" fmla="*/ 175491 h 237067"/>
                    <a:gd name="connsiteX4" fmla="*/ 56765 w 364653"/>
                    <a:gd name="connsiteY4" fmla="*/ 147782 h 237067"/>
                    <a:gd name="connsiteX5" fmla="*/ 69080 w 364653"/>
                    <a:gd name="connsiteY5" fmla="*/ 135467 h 237067"/>
                    <a:gd name="connsiteX6" fmla="*/ 75238 w 364653"/>
                    <a:gd name="connsiteY6" fmla="*/ 126231 h 237067"/>
                    <a:gd name="connsiteX7" fmla="*/ 93710 w 364653"/>
                    <a:gd name="connsiteY7" fmla="*/ 107758 h 237067"/>
                    <a:gd name="connsiteX8" fmla="*/ 102947 w 364653"/>
                    <a:gd name="connsiteY8" fmla="*/ 98522 h 237067"/>
                    <a:gd name="connsiteX9" fmla="*/ 115262 w 364653"/>
                    <a:gd name="connsiteY9" fmla="*/ 89285 h 237067"/>
                    <a:gd name="connsiteX10" fmla="*/ 124498 w 364653"/>
                    <a:gd name="connsiteY10" fmla="*/ 83128 h 237067"/>
                    <a:gd name="connsiteX11" fmla="*/ 133734 w 364653"/>
                    <a:gd name="connsiteY11" fmla="*/ 73891 h 237067"/>
                    <a:gd name="connsiteX12" fmla="*/ 139892 w 364653"/>
                    <a:gd name="connsiteY12" fmla="*/ 64655 h 237067"/>
                    <a:gd name="connsiteX13" fmla="*/ 149128 w 364653"/>
                    <a:gd name="connsiteY13" fmla="*/ 61576 h 237067"/>
                    <a:gd name="connsiteX14" fmla="*/ 170680 w 364653"/>
                    <a:gd name="connsiteY14" fmla="*/ 49261 h 237067"/>
                    <a:gd name="connsiteX15" fmla="*/ 226098 w 364653"/>
                    <a:gd name="connsiteY15" fmla="*/ 40025 h 237067"/>
                    <a:gd name="connsiteX16" fmla="*/ 247650 w 364653"/>
                    <a:gd name="connsiteY16" fmla="*/ 33867 h 237067"/>
                    <a:gd name="connsiteX17" fmla="*/ 256886 w 364653"/>
                    <a:gd name="connsiteY17" fmla="*/ 30788 h 237067"/>
                    <a:gd name="connsiteX18" fmla="*/ 284595 w 364653"/>
                    <a:gd name="connsiteY18" fmla="*/ 27709 h 237067"/>
                    <a:gd name="connsiteX19" fmla="*/ 293831 w 364653"/>
                    <a:gd name="connsiteY19" fmla="*/ 21552 h 237067"/>
                    <a:gd name="connsiteX20" fmla="*/ 299989 w 364653"/>
                    <a:gd name="connsiteY20" fmla="*/ 12315 h 237067"/>
                    <a:gd name="connsiteX21" fmla="*/ 318462 w 364653"/>
                    <a:gd name="connsiteY21" fmla="*/ 0 h 237067"/>
                    <a:gd name="connsiteX22" fmla="*/ 324619 w 364653"/>
                    <a:gd name="connsiteY22" fmla="*/ 9237 h 237067"/>
                    <a:gd name="connsiteX23" fmla="*/ 333856 w 364653"/>
                    <a:gd name="connsiteY23" fmla="*/ 30788 h 237067"/>
                    <a:gd name="connsiteX24" fmla="*/ 352328 w 364653"/>
                    <a:gd name="connsiteY24" fmla="*/ 49261 h 237067"/>
                    <a:gd name="connsiteX25" fmla="*/ 358486 w 364653"/>
                    <a:gd name="connsiteY25" fmla="*/ 58497 h 237067"/>
                    <a:gd name="connsiteX26" fmla="*/ 358486 w 364653"/>
                    <a:gd name="connsiteY26" fmla="*/ 86206 h 237067"/>
                    <a:gd name="connsiteX27" fmla="*/ 340013 w 364653"/>
                    <a:gd name="connsiteY27" fmla="*/ 92364 h 237067"/>
                    <a:gd name="connsiteX28" fmla="*/ 330777 w 364653"/>
                    <a:gd name="connsiteY28" fmla="*/ 95443 h 237067"/>
                    <a:gd name="connsiteX29" fmla="*/ 321541 w 364653"/>
                    <a:gd name="connsiteY29" fmla="*/ 98522 h 237067"/>
                    <a:gd name="connsiteX30" fmla="*/ 312304 w 364653"/>
                    <a:gd name="connsiteY30" fmla="*/ 101600 h 237067"/>
                    <a:gd name="connsiteX31" fmla="*/ 303068 w 364653"/>
                    <a:gd name="connsiteY31" fmla="*/ 107758 h 237067"/>
                    <a:gd name="connsiteX32" fmla="*/ 253807 w 364653"/>
                    <a:gd name="connsiteY32" fmla="*/ 113915 h 237067"/>
                    <a:gd name="connsiteX33" fmla="*/ 235334 w 364653"/>
                    <a:gd name="connsiteY33" fmla="*/ 120073 h 237067"/>
                    <a:gd name="connsiteX34" fmla="*/ 201468 w 364653"/>
                    <a:gd name="connsiteY34" fmla="*/ 126231 h 237067"/>
                    <a:gd name="connsiteX35" fmla="*/ 173759 w 364653"/>
                    <a:gd name="connsiteY35" fmla="*/ 132388 h 237067"/>
                    <a:gd name="connsiteX36" fmla="*/ 146050 w 364653"/>
                    <a:gd name="connsiteY36" fmla="*/ 157019 h 237067"/>
                    <a:gd name="connsiteX37" fmla="*/ 142971 w 364653"/>
                    <a:gd name="connsiteY37" fmla="*/ 169334 h 237067"/>
                    <a:gd name="connsiteX38" fmla="*/ 130656 w 364653"/>
                    <a:gd name="connsiteY38" fmla="*/ 187806 h 237067"/>
                    <a:gd name="connsiteX39" fmla="*/ 127577 w 364653"/>
                    <a:gd name="connsiteY39" fmla="*/ 197043 h 237067"/>
                    <a:gd name="connsiteX40" fmla="*/ 118341 w 364653"/>
                    <a:gd name="connsiteY40" fmla="*/ 221673 h 237067"/>
                    <a:gd name="connsiteX41" fmla="*/ 109104 w 364653"/>
                    <a:gd name="connsiteY41" fmla="*/ 227831 h 237067"/>
                    <a:gd name="connsiteX42" fmla="*/ 66001 w 364653"/>
                    <a:gd name="connsiteY42" fmla="*/ 237067 h 237067"/>
                    <a:gd name="connsiteX43" fmla="*/ 1347 w 364653"/>
                    <a:gd name="connsiteY43" fmla="*/ 224752 h 23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4653" h="237067">
                      <a:moveTo>
                        <a:pt x="1347" y="224752"/>
                      </a:moveTo>
                      <a:cubicBezTo>
                        <a:pt x="-5837" y="218594"/>
                        <a:pt x="17806" y="210306"/>
                        <a:pt x="22898" y="200122"/>
                      </a:cubicBezTo>
                      <a:cubicBezTo>
                        <a:pt x="25370" y="195179"/>
                        <a:pt x="26127" y="189415"/>
                        <a:pt x="29056" y="184728"/>
                      </a:cubicBezTo>
                      <a:cubicBezTo>
                        <a:pt x="31364" y="181036"/>
                        <a:pt x="35458" y="178797"/>
                        <a:pt x="38292" y="175491"/>
                      </a:cubicBezTo>
                      <a:cubicBezTo>
                        <a:pt x="65761" y="143442"/>
                        <a:pt x="27811" y="185007"/>
                        <a:pt x="56765" y="147782"/>
                      </a:cubicBezTo>
                      <a:cubicBezTo>
                        <a:pt x="60329" y="143200"/>
                        <a:pt x="65302" y="139875"/>
                        <a:pt x="69080" y="135467"/>
                      </a:cubicBezTo>
                      <a:cubicBezTo>
                        <a:pt x="71488" y="132658"/>
                        <a:pt x="72780" y="128997"/>
                        <a:pt x="75238" y="126231"/>
                      </a:cubicBezTo>
                      <a:cubicBezTo>
                        <a:pt x="81023" y="119723"/>
                        <a:pt x="87552" y="113916"/>
                        <a:pt x="93710" y="107758"/>
                      </a:cubicBezTo>
                      <a:cubicBezTo>
                        <a:pt x="96789" y="104679"/>
                        <a:pt x="99464" y="101135"/>
                        <a:pt x="102947" y="98522"/>
                      </a:cubicBezTo>
                      <a:cubicBezTo>
                        <a:pt x="107052" y="95443"/>
                        <a:pt x="111086" y="92268"/>
                        <a:pt x="115262" y="89285"/>
                      </a:cubicBezTo>
                      <a:cubicBezTo>
                        <a:pt x="118273" y="87134"/>
                        <a:pt x="121656" y="85497"/>
                        <a:pt x="124498" y="83128"/>
                      </a:cubicBezTo>
                      <a:cubicBezTo>
                        <a:pt x="127843" y="80340"/>
                        <a:pt x="130947" y="77236"/>
                        <a:pt x="133734" y="73891"/>
                      </a:cubicBezTo>
                      <a:cubicBezTo>
                        <a:pt x="136103" y="71048"/>
                        <a:pt x="137003" y="66966"/>
                        <a:pt x="139892" y="64655"/>
                      </a:cubicBezTo>
                      <a:cubicBezTo>
                        <a:pt x="142426" y="62628"/>
                        <a:pt x="146225" y="63027"/>
                        <a:pt x="149128" y="61576"/>
                      </a:cubicBezTo>
                      <a:cubicBezTo>
                        <a:pt x="171339" y="50471"/>
                        <a:pt x="143700" y="60054"/>
                        <a:pt x="170680" y="49261"/>
                      </a:cubicBezTo>
                      <a:cubicBezTo>
                        <a:pt x="194519" y="39725"/>
                        <a:pt x="194788" y="42634"/>
                        <a:pt x="226098" y="40025"/>
                      </a:cubicBezTo>
                      <a:cubicBezTo>
                        <a:pt x="248242" y="32643"/>
                        <a:pt x="220589" y="41599"/>
                        <a:pt x="247650" y="33867"/>
                      </a:cubicBezTo>
                      <a:cubicBezTo>
                        <a:pt x="250770" y="32975"/>
                        <a:pt x="253685" y="31322"/>
                        <a:pt x="256886" y="30788"/>
                      </a:cubicBezTo>
                      <a:cubicBezTo>
                        <a:pt x="266053" y="29260"/>
                        <a:pt x="275359" y="28735"/>
                        <a:pt x="284595" y="27709"/>
                      </a:cubicBezTo>
                      <a:cubicBezTo>
                        <a:pt x="287674" y="25657"/>
                        <a:pt x="291215" y="24168"/>
                        <a:pt x="293831" y="21552"/>
                      </a:cubicBezTo>
                      <a:cubicBezTo>
                        <a:pt x="296448" y="18935"/>
                        <a:pt x="297204" y="14752"/>
                        <a:pt x="299989" y="12315"/>
                      </a:cubicBezTo>
                      <a:cubicBezTo>
                        <a:pt x="305558" y="7442"/>
                        <a:pt x="318462" y="0"/>
                        <a:pt x="318462" y="0"/>
                      </a:cubicBezTo>
                      <a:cubicBezTo>
                        <a:pt x="320514" y="3079"/>
                        <a:pt x="322964" y="5927"/>
                        <a:pt x="324619" y="9237"/>
                      </a:cubicBezTo>
                      <a:cubicBezTo>
                        <a:pt x="329808" y="19616"/>
                        <a:pt x="325315" y="20111"/>
                        <a:pt x="333856" y="30788"/>
                      </a:cubicBezTo>
                      <a:cubicBezTo>
                        <a:pt x="339296" y="37588"/>
                        <a:pt x="347497" y="42016"/>
                        <a:pt x="352328" y="49261"/>
                      </a:cubicBezTo>
                      <a:lnTo>
                        <a:pt x="358486" y="58497"/>
                      </a:lnTo>
                      <a:cubicBezTo>
                        <a:pt x="361683" y="68086"/>
                        <a:pt x="370600" y="78635"/>
                        <a:pt x="358486" y="86206"/>
                      </a:cubicBezTo>
                      <a:cubicBezTo>
                        <a:pt x="352982" y="89646"/>
                        <a:pt x="346171" y="90311"/>
                        <a:pt x="340013" y="92364"/>
                      </a:cubicBezTo>
                      <a:lnTo>
                        <a:pt x="330777" y="95443"/>
                      </a:lnTo>
                      <a:lnTo>
                        <a:pt x="321541" y="98522"/>
                      </a:lnTo>
                      <a:lnTo>
                        <a:pt x="312304" y="101600"/>
                      </a:lnTo>
                      <a:cubicBezTo>
                        <a:pt x="309225" y="103653"/>
                        <a:pt x="306689" y="106996"/>
                        <a:pt x="303068" y="107758"/>
                      </a:cubicBezTo>
                      <a:cubicBezTo>
                        <a:pt x="286875" y="111167"/>
                        <a:pt x="253807" y="113915"/>
                        <a:pt x="253807" y="113915"/>
                      </a:cubicBezTo>
                      <a:cubicBezTo>
                        <a:pt x="247649" y="115968"/>
                        <a:pt x="241596" y="118365"/>
                        <a:pt x="235334" y="120073"/>
                      </a:cubicBezTo>
                      <a:cubicBezTo>
                        <a:pt x="227728" y="122147"/>
                        <a:pt x="208509" y="124951"/>
                        <a:pt x="201468" y="126231"/>
                      </a:cubicBezTo>
                      <a:cubicBezTo>
                        <a:pt x="187124" y="128839"/>
                        <a:pt x="186947" y="129091"/>
                        <a:pt x="173759" y="132388"/>
                      </a:cubicBezTo>
                      <a:cubicBezTo>
                        <a:pt x="152670" y="153477"/>
                        <a:pt x="162531" y="146030"/>
                        <a:pt x="146050" y="157019"/>
                      </a:cubicBezTo>
                      <a:cubicBezTo>
                        <a:pt x="145024" y="161124"/>
                        <a:pt x="144863" y="165549"/>
                        <a:pt x="142971" y="169334"/>
                      </a:cubicBezTo>
                      <a:cubicBezTo>
                        <a:pt x="139661" y="175953"/>
                        <a:pt x="132996" y="180786"/>
                        <a:pt x="130656" y="187806"/>
                      </a:cubicBezTo>
                      <a:cubicBezTo>
                        <a:pt x="129630" y="190885"/>
                        <a:pt x="128364" y="193894"/>
                        <a:pt x="127577" y="197043"/>
                      </a:cubicBezTo>
                      <a:cubicBezTo>
                        <a:pt x="124640" y="208790"/>
                        <a:pt x="126787" y="213227"/>
                        <a:pt x="118341" y="221673"/>
                      </a:cubicBezTo>
                      <a:cubicBezTo>
                        <a:pt x="115724" y="224290"/>
                        <a:pt x="112414" y="226176"/>
                        <a:pt x="109104" y="227831"/>
                      </a:cubicBezTo>
                      <a:cubicBezTo>
                        <a:pt x="91260" y="236753"/>
                        <a:pt x="88813" y="234532"/>
                        <a:pt x="66001" y="237067"/>
                      </a:cubicBezTo>
                      <a:cubicBezTo>
                        <a:pt x="4430" y="233826"/>
                        <a:pt x="8531" y="230910"/>
                        <a:pt x="1347" y="2247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Freeform: Shape 128">
                  <a:extLst>
                    <a:ext uri="{FF2B5EF4-FFF2-40B4-BE49-F238E27FC236}">
                      <a16:creationId xmlns:a16="http://schemas.microsoft.com/office/drawing/2014/main" id="{57718CE0-BB3E-474A-8A82-8905605A94E0}"/>
                    </a:ext>
                  </a:extLst>
                </p:cNvPr>
                <p:cNvSpPr/>
                <p:nvPr/>
              </p:nvSpPr>
              <p:spPr>
                <a:xfrm>
                  <a:off x="5359710" y="3431982"/>
                  <a:ext cx="147333" cy="90587"/>
                </a:xfrm>
                <a:custGeom>
                  <a:avLst/>
                  <a:gdLst>
                    <a:gd name="connsiteX0" fmla="*/ 0 w 357140"/>
                    <a:gd name="connsiteY0" fmla="*/ 218594 h 238588"/>
                    <a:gd name="connsiteX1" fmla="*/ 3079 w 357140"/>
                    <a:gd name="connsiteY1" fmla="*/ 203200 h 238588"/>
                    <a:gd name="connsiteX2" fmla="*/ 9237 w 357140"/>
                    <a:gd name="connsiteY2" fmla="*/ 193964 h 238588"/>
                    <a:gd name="connsiteX3" fmla="*/ 12315 w 357140"/>
                    <a:gd name="connsiteY3" fmla="*/ 184728 h 238588"/>
                    <a:gd name="connsiteX4" fmla="*/ 18473 w 357140"/>
                    <a:gd name="connsiteY4" fmla="*/ 175491 h 238588"/>
                    <a:gd name="connsiteX5" fmla="*/ 27709 w 357140"/>
                    <a:gd name="connsiteY5" fmla="*/ 160097 h 238588"/>
                    <a:gd name="connsiteX6" fmla="*/ 40024 w 357140"/>
                    <a:gd name="connsiteY6" fmla="*/ 141624 h 238588"/>
                    <a:gd name="connsiteX7" fmla="*/ 43103 w 357140"/>
                    <a:gd name="connsiteY7" fmla="*/ 129309 h 238588"/>
                    <a:gd name="connsiteX8" fmla="*/ 49261 w 357140"/>
                    <a:gd name="connsiteY8" fmla="*/ 120073 h 238588"/>
                    <a:gd name="connsiteX9" fmla="*/ 76970 w 357140"/>
                    <a:gd name="connsiteY9" fmla="*/ 98521 h 238588"/>
                    <a:gd name="connsiteX10" fmla="*/ 86206 w 357140"/>
                    <a:gd name="connsiteY10" fmla="*/ 92364 h 238588"/>
                    <a:gd name="connsiteX11" fmla="*/ 116994 w 357140"/>
                    <a:gd name="connsiteY11" fmla="*/ 86206 h 238588"/>
                    <a:gd name="connsiteX12" fmla="*/ 166255 w 357140"/>
                    <a:gd name="connsiteY12" fmla="*/ 76970 h 238588"/>
                    <a:gd name="connsiteX13" fmla="*/ 203200 w 357140"/>
                    <a:gd name="connsiteY13" fmla="*/ 67734 h 238588"/>
                    <a:gd name="connsiteX14" fmla="*/ 230909 w 357140"/>
                    <a:gd name="connsiteY14" fmla="*/ 58497 h 238588"/>
                    <a:gd name="connsiteX15" fmla="*/ 249382 w 357140"/>
                    <a:gd name="connsiteY15" fmla="*/ 46182 h 238588"/>
                    <a:gd name="connsiteX16" fmla="*/ 258618 w 357140"/>
                    <a:gd name="connsiteY16" fmla="*/ 36946 h 238588"/>
                    <a:gd name="connsiteX17" fmla="*/ 267855 w 357140"/>
                    <a:gd name="connsiteY17" fmla="*/ 30788 h 238588"/>
                    <a:gd name="connsiteX18" fmla="*/ 274012 w 357140"/>
                    <a:gd name="connsiteY18" fmla="*/ 21552 h 238588"/>
                    <a:gd name="connsiteX19" fmla="*/ 292485 w 357140"/>
                    <a:gd name="connsiteY19" fmla="*/ 6158 h 238588"/>
                    <a:gd name="connsiteX20" fmla="*/ 304800 w 357140"/>
                    <a:gd name="connsiteY20" fmla="*/ 0 h 238588"/>
                    <a:gd name="connsiteX21" fmla="*/ 329431 w 357140"/>
                    <a:gd name="connsiteY21" fmla="*/ 3079 h 238588"/>
                    <a:gd name="connsiteX22" fmla="*/ 335588 w 357140"/>
                    <a:gd name="connsiteY22" fmla="*/ 12315 h 238588"/>
                    <a:gd name="connsiteX23" fmla="*/ 344824 w 357140"/>
                    <a:gd name="connsiteY23" fmla="*/ 24631 h 238588"/>
                    <a:gd name="connsiteX24" fmla="*/ 350982 w 357140"/>
                    <a:gd name="connsiteY24" fmla="*/ 33867 h 238588"/>
                    <a:gd name="connsiteX25" fmla="*/ 357140 w 357140"/>
                    <a:gd name="connsiteY25" fmla="*/ 52340 h 238588"/>
                    <a:gd name="connsiteX26" fmla="*/ 354061 w 357140"/>
                    <a:gd name="connsiteY26" fmla="*/ 110837 h 238588"/>
                    <a:gd name="connsiteX27" fmla="*/ 338667 w 357140"/>
                    <a:gd name="connsiteY27" fmla="*/ 123152 h 238588"/>
                    <a:gd name="connsiteX28" fmla="*/ 261697 w 357140"/>
                    <a:gd name="connsiteY28" fmla="*/ 126231 h 238588"/>
                    <a:gd name="connsiteX29" fmla="*/ 258618 w 357140"/>
                    <a:gd name="connsiteY29" fmla="*/ 144703 h 238588"/>
                    <a:gd name="connsiteX30" fmla="*/ 252461 w 357140"/>
                    <a:gd name="connsiteY30" fmla="*/ 153940 h 238588"/>
                    <a:gd name="connsiteX31" fmla="*/ 203200 w 357140"/>
                    <a:gd name="connsiteY31" fmla="*/ 166255 h 238588"/>
                    <a:gd name="connsiteX32" fmla="*/ 132388 w 357140"/>
                    <a:gd name="connsiteY32" fmla="*/ 175491 h 238588"/>
                    <a:gd name="connsiteX33" fmla="*/ 120073 w 357140"/>
                    <a:gd name="connsiteY33" fmla="*/ 193964 h 238588"/>
                    <a:gd name="connsiteX34" fmla="*/ 116994 w 357140"/>
                    <a:gd name="connsiteY34" fmla="*/ 206279 h 238588"/>
                    <a:gd name="connsiteX35" fmla="*/ 86206 w 357140"/>
                    <a:gd name="connsiteY35" fmla="*/ 224752 h 238588"/>
                    <a:gd name="connsiteX36" fmla="*/ 73891 w 357140"/>
                    <a:gd name="connsiteY36" fmla="*/ 227831 h 238588"/>
                    <a:gd name="connsiteX37" fmla="*/ 61576 w 357140"/>
                    <a:gd name="connsiteY37" fmla="*/ 237067 h 238588"/>
                    <a:gd name="connsiteX38" fmla="*/ 18473 w 357140"/>
                    <a:gd name="connsiteY38" fmla="*/ 227831 h 238588"/>
                    <a:gd name="connsiteX39" fmla="*/ 0 w 357140"/>
                    <a:gd name="connsiteY39" fmla="*/ 218594 h 23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57140" h="238588">
                      <a:moveTo>
                        <a:pt x="0" y="218594"/>
                      </a:moveTo>
                      <a:cubicBezTo>
                        <a:pt x="1026" y="213463"/>
                        <a:pt x="1241" y="208100"/>
                        <a:pt x="3079" y="203200"/>
                      </a:cubicBezTo>
                      <a:cubicBezTo>
                        <a:pt x="4378" y="199735"/>
                        <a:pt x="7582" y="197274"/>
                        <a:pt x="9237" y="193964"/>
                      </a:cubicBezTo>
                      <a:cubicBezTo>
                        <a:pt x="10688" y="191061"/>
                        <a:pt x="10864" y="187631"/>
                        <a:pt x="12315" y="184728"/>
                      </a:cubicBezTo>
                      <a:cubicBezTo>
                        <a:pt x="13970" y="181418"/>
                        <a:pt x="16512" y="178629"/>
                        <a:pt x="18473" y="175491"/>
                      </a:cubicBezTo>
                      <a:cubicBezTo>
                        <a:pt x="21644" y="170417"/>
                        <a:pt x="25033" y="165449"/>
                        <a:pt x="27709" y="160097"/>
                      </a:cubicBezTo>
                      <a:cubicBezTo>
                        <a:pt x="36620" y="142275"/>
                        <a:pt x="22516" y="159134"/>
                        <a:pt x="40024" y="141624"/>
                      </a:cubicBezTo>
                      <a:cubicBezTo>
                        <a:pt x="41050" y="137519"/>
                        <a:pt x="41436" y="133198"/>
                        <a:pt x="43103" y="129309"/>
                      </a:cubicBezTo>
                      <a:cubicBezTo>
                        <a:pt x="44561" y="125908"/>
                        <a:pt x="46892" y="122916"/>
                        <a:pt x="49261" y="120073"/>
                      </a:cubicBezTo>
                      <a:cubicBezTo>
                        <a:pt x="58304" y="109221"/>
                        <a:pt x="64097" y="107103"/>
                        <a:pt x="76970" y="98521"/>
                      </a:cubicBezTo>
                      <a:cubicBezTo>
                        <a:pt x="80049" y="96469"/>
                        <a:pt x="82616" y="93261"/>
                        <a:pt x="86206" y="92364"/>
                      </a:cubicBezTo>
                      <a:cubicBezTo>
                        <a:pt x="125021" y="82660"/>
                        <a:pt x="64187" y="97521"/>
                        <a:pt x="116994" y="86206"/>
                      </a:cubicBezTo>
                      <a:cubicBezTo>
                        <a:pt x="162712" y="76410"/>
                        <a:pt x="120457" y="82695"/>
                        <a:pt x="166255" y="76970"/>
                      </a:cubicBezTo>
                      <a:cubicBezTo>
                        <a:pt x="203089" y="62236"/>
                        <a:pt x="156874" y="79316"/>
                        <a:pt x="203200" y="67734"/>
                      </a:cubicBezTo>
                      <a:cubicBezTo>
                        <a:pt x="212645" y="65373"/>
                        <a:pt x="230909" y="58497"/>
                        <a:pt x="230909" y="58497"/>
                      </a:cubicBezTo>
                      <a:cubicBezTo>
                        <a:pt x="260381" y="29029"/>
                        <a:pt x="222644" y="64008"/>
                        <a:pt x="249382" y="46182"/>
                      </a:cubicBezTo>
                      <a:cubicBezTo>
                        <a:pt x="253005" y="43767"/>
                        <a:pt x="255273" y="39733"/>
                        <a:pt x="258618" y="36946"/>
                      </a:cubicBezTo>
                      <a:cubicBezTo>
                        <a:pt x="261461" y="34577"/>
                        <a:pt x="264776" y="32841"/>
                        <a:pt x="267855" y="30788"/>
                      </a:cubicBezTo>
                      <a:cubicBezTo>
                        <a:pt x="269907" y="27709"/>
                        <a:pt x="271643" y="24394"/>
                        <a:pt x="274012" y="21552"/>
                      </a:cubicBezTo>
                      <a:cubicBezTo>
                        <a:pt x="279802" y="14604"/>
                        <a:pt x="284778" y="10562"/>
                        <a:pt x="292485" y="6158"/>
                      </a:cubicBezTo>
                      <a:cubicBezTo>
                        <a:pt x="296470" y="3881"/>
                        <a:pt x="300695" y="2053"/>
                        <a:pt x="304800" y="0"/>
                      </a:cubicBezTo>
                      <a:cubicBezTo>
                        <a:pt x="313010" y="1026"/>
                        <a:pt x="321749" y="6"/>
                        <a:pt x="329431" y="3079"/>
                      </a:cubicBezTo>
                      <a:cubicBezTo>
                        <a:pt x="332866" y="4453"/>
                        <a:pt x="333438" y="9304"/>
                        <a:pt x="335588" y="12315"/>
                      </a:cubicBezTo>
                      <a:cubicBezTo>
                        <a:pt x="338570" y="16491"/>
                        <a:pt x="341841" y="20455"/>
                        <a:pt x="344824" y="24631"/>
                      </a:cubicBezTo>
                      <a:cubicBezTo>
                        <a:pt x="346975" y="27642"/>
                        <a:pt x="349479" y="30486"/>
                        <a:pt x="350982" y="33867"/>
                      </a:cubicBezTo>
                      <a:cubicBezTo>
                        <a:pt x="353618" y="39798"/>
                        <a:pt x="357140" y="52340"/>
                        <a:pt x="357140" y="52340"/>
                      </a:cubicBezTo>
                      <a:cubicBezTo>
                        <a:pt x="356114" y="71839"/>
                        <a:pt x="356699" y="91490"/>
                        <a:pt x="354061" y="110837"/>
                      </a:cubicBezTo>
                      <a:cubicBezTo>
                        <a:pt x="353020" y="118472"/>
                        <a:pt x="345347" y="122675"/>
                        <a:pt x="338667" y="123152"/>
                      </a:cubicBezTo>
                      <a:cubicBezTo>
                        <a:pt x="313055" y="124982"/>
                        <a:pt x="287354" y="125205"/>
                        <a:pt x="261697" y="126231"/>
                      </a:cubicBezTo>
                      <a:cubicBezTo>
                        <a:pt x="260671" y="132388"/>
                        <a:pt x="260592" y="138781"/>
                        <a:pt x="258618" y="144703"/>
                      </a:cubicBezTo>
                      <a:cubicBezTo>
                        <a:pt x="257448" y="148213"/>
                        <a:pt x="255078" y="151323"/>
                        <a:pt x="252461" y="153940"/>
                      </a:cubicBezTo>
                      <a:cubicBezTo>
                        <a:pt x="240208" y="166193"/>
                        <a:pt x="217857" y="164789"/>
                        <a:pt x="203200" y="166255"/>
                      </a:cubicBezTo>
                      <a:cubicBezTo>
                        <a:pt x="168148" y="177938"/>
                        <a:pt x="191207" y="172031"/>
                        <a:pt x="132388" y="175491"/>
                      </a:cubicBezTo>
                      <a:cubicBezTo>
                        <a:pt x="123548" y="210847"/>
                        <a:pt x="137082" y="168449"/>
                        <a:pt x="120073" y="193964"/>
                      </a:cubicBezTo>
                      <a:cubicBezTo>
                        <a:pt x="117726" y="197485"/>
                        <a:pt x="119780" y="203095"/>
                        <a:pt x="116994" y="206279"/>
                      </a:cubicBezTo>
                      <a:cubicBezTo>
                        <a:pt x="113498" y="210274"/>
                        <a:pt x="93483" y="222023"/>
                        <a:pt x="86206" y="224752"/>
                      </a:cubicBezTo>
                      <a:cubicBezTo>
                        <a:pt x="82244" y="226238"/>
                        <a:pt x="77996" y="226805"/>
                        <a:pt x="73891" y="227831"/>
                      </a:cubicBezTo>
                      <a:cubicBezTo>
                        <a:pt x="69786" y="230910"/>
                        <a:pt x="66662" y="236389"/>
                        <a:pt x="61576" y="237067"/>
                      </a:cubicBezTo>
                      <a:cubicBezTo>
                        <a:pt x="34550" y="240670"/>
                        <a:pt x="33705" y="237985"/>
                        <a:pt x="18473" y="227831"/>
                      </a:cubicBezTo>
                      <a:lnTo>
                        <a:pt x="0" y="2185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Freeform: Shape 129">
                  <a:extLst>
                    <a:ext uri="{FF2B5EF4-FFF2-40B4-BE49-F238E27FC236}">
                      <a16:creationId xmlns:a16="http://schemas.microsoft.com/office/drawing/2014/main" id="{B5C16CB2-4FB4-47BB-9843-05617BD6A515}"/>
                    </a:ext>
                  </a:extLst>
                </p:cNvPr>
                <p:cNvSpPr/>
                <p:nvPr/>
              </p:nvSpPr>
              <p:spPr>
                <a:xfrm>
                  <a:off x="5376214" y="3493937"/>
                  <a:ext cx="157501" cy="72529"/>
                </a:xfrm>
                <a:custGeom>
                  <a:avLst/>
                  <a:gdLst>
                    <a:gd name="connsiteX0" fmla="*/ 18 w 381788"/>
                    <a:gd name="connsiteY0" fmla="*/ 144703 h 191025"/>
                    <a:gd name="connsiteX1" fmla="*/ 15412 w 381788"/>
                    <a:gd name="connsiteY1" fmla="*/ 135467 h 191025"/>
                    <a:gd name="connsiteX2" fmla="*/ 24649 w 381788"/>
                    <a:gd name="connsiteY2" fmla="*/ 132388 h 191025"/>
                    <a:gd name="connsiteX3" fmla="*/ 46200 w 381788"/>
                    <a:gd name="connsiteY3" fmla="*/ 123152 h 191025"/>
                    <a:gd name="connsiteX4" fmla="*/ 55437 w 381788"/>
                    <a:gd name="connsiteY4" fmla="*/ 116994 h 191025"/>
                    <a:gd name="connsiteX5" fmla="*/ 64673 w 381788"/>
                    <a:gd name="connsiteY5" fmla="*/ 107758 h 191025"/>
                    <a:gd name="connsiteX6" fmla="*/ 86225 w 381788"/>
                    <a:gd name="connsiteY6" fmla="*/ 95442 h 191025"/>
                    <a:gd name="connsiteX7" fmla="*/ 135485 w 381788"/>
                    <a:gd name="connsiteY7" fmla="*/ 89285 h 191025"/>
                    <a:gd name="connsiteX8" fmla="*/ 153958 w 381788"/>
                    <a:gd name="connsiteY8" fmla="*/ 83127 h 191025"/>
                    <a:gd name="connsiteX9" fmla="*/ 163194 w 381788"/>
                    <a:gd name="connsiteY9" fmla="*/ 76970 h 191025"/>
                    <a:gd name="connsiteX10" fmla="*/ 172431 w 381788"/>
                    <a:gd name="connsiteY10" fmla="*/ 67733 h 191025"/>
                    <a:gd name="connsiteX11" fmla="*/ 181667 w 381788"/>
                    <a:gd name="connsiteY11" fmla="*/ 64655 h 191025"/>
                    <a:gd name="connsiteX12" fmla="*/ 190903 w 381788"/>
                    <a:gd name="connsiteY12" fmla="*/ 58497 h 191025"/>
                    <a:gd name="connsiteX13" fmla="*/ 234006 w 381788"/>
                    <a:gd name="connsiteY13" fmla="*/ 46182 h 191025"/>
                    <a:gd name="connsiteX14" fmla="*/ 252479 w 381788"/>
                    <a:gd name="connsiteY14" fmla="*/ 33867 h 191025"/>
                    <a:gd name="connsiteX15" fmla="*/ 261715 w 381788"/>
                    <a:gd name="connsiteY15" fmla="*/ 30788 h 191025"/>
                    <a:gd name="connsiteX16" fmla="*/ 292503 w 381788"/>
                    <a:gd name="connsiteY16" fmla="*/ 12315 h 191025"/>
                    <a:gd name="connsiteX17" fmla="*/ 307897 w 381788"/>
                    <a:gd name="connsiteY17" fmla="*/ 9236 h 191025"/>
                    <a:gd name="connsiteX18" fmla="*/ 332528 w 381788"/>
                    <a:gd name="connsiteY18" fmla="*/ 3079 h 191025"/>
                    <a:gd name="connsiteX19" fmla="*/ 344843 w 381788"/>
                    <a:gd name="connsiteY19" fmla="*/ 0 h 191025"/>
                    <a:gd name="connsiteX20" fmla="*/ 375631 w 381788"/>
                    <a:gd name="connsiteY20" fmla="*/ 3079 h 191025"/>
                    <a:gd name="connsiteX21" fmla="*/ 378709 w 381788"/>
                    <a:gd name="connsiteY21" fmla="*/ 12315 h 191025"/>
                    <a:gd name="connsiteX22" fmla="*/ 381788 w 381788"/>
                    <a:gd name="connsiteY22" fmla="*/ 24630 h 191025"/>
                    <a:gd name="connsiteX23" fmla="*/ 378709 w 381788"/>
                    <a:gd name="connsiteY23" fmla="*/ 120073 h 191025"/>
                    <a:gd name="connsiteX24" fmla="*/ 369473 w 381788"/>
                    <a:gd name="connsiteY24" fmla="*/ 126230 h 191025"/>
                    <a:gd name="connsiteX25" fmla="*/ 338685 w 381788"/>
                    <a:gd name="connsiteY25" fmla="*/ 129309 h 191025"/>
                    <a:gd name="connsiteX26" fmla="*/ 317134 w 381788"/>
                    <a:gd name="connsiteY26" fmla="*/ 132388 h 191025"/>
                    <a:gd name="connsiteX27" fmla="*/ 307897 w 381788"/>
                    <a:gd name="connsiteY27" fmla="*/ 141624 h 191025"/>
                    <a:gd name="connsiteX28" fmla="*/ 292503 w 381788"/>
                    <a:gd name="connsiteY28" fmla="*/ 163176 h 191025"/>
                    <a:gd name="connsiteX29" fmla="*/ 270952 w 381788"/>
                    <a:gd name="connsiteY29" fmla="*/ 169333 h 191025"/>
                    <a:gd name="connsiteX30" fmla="*/ 252479 w 381788"/>
                    <a:gd name="connsiteY30" fmla="*/ 175491 h 191025"/>
                    <a:gd name="connsiteX31" fmla="*/ 212455 w 381788"/>
                    <a:gd name="connsiteY31" fmla="*/ 172412 h 191025"/>
                    <a:gd name="connsiteX32" fmla="*/ 203218 w 381788"/>
                    <a:gd name="connsiteY32" fmla="*/ 169333 h 191025"/>
                    <a:gd name="connsiteX33" fmla="*/ 181667 w 381788"/>
                    <a:gd name="connsiteY33" fmla="*/ 163176 h 191025"/>
                    <a:gd name="connsiteX34" fmla="*/ 138564 w 381788"/>
                    <a:gd name="connsiteY34" fmla="*/ 166255 h 191025"/>
                    <a:gd name="connsiteX35" fmla="*/ 129328 w 381788"/>
                    <a:gd name="connsiteY35" fmla="*/ 169333 h 191025"/>
                    <a:gd name="connsiteX36" fmla="*/ 83146 w 381788"/>
                    <a:gd name="connsiteY36" fmla="*/ 172412 h 191025"/>
                    <a:gd name="connsiteX37" fmla="*/ 61594 w 381788"/>
                    <a:gd name="connsiteY37" fmla="*/ 181648 h 191025"/>
                    <a:gd name="connsiteX38" fmla="*/ 49279 w 381788"/>
                    <a:gd name="connsiteY38" fmla="*/ 184727 h 191025"/>
                    <a:gd name="connsiteX39" fmla="*/ 40043 w 381788"/>
                    <a:gd name="connsiteY39" fmla="*/ 190885 h 191025"/>
                    <a:gd name="connsiteX40" fmla="*/ 18491 w 381788"/>
                    <a:gd name="connsiteY40" fmla="*/ 181648 h 191025"/>
                    <a:gd name="connsiteX41" fmla="*/ 18 w 381788"/>
                    <a:gd name="connsiteY41" fmla="*/ 144703 h 19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1788" h="191025">
                      <a:moveTo>
                        <a:pt x="18" y="144703"/>
                      </a:moveTo>
                      <a:cubicBezTo>
                        <a:pt x="-495" y="137006"/>
                        <a:pt x="10060" y="138143"/>
                        <a:pt x="15412" y="135467"/>
                      </a:cubicBezTo>
                      <a:cubicBezTo>
                        <a:pt x="18315" y="134016"/>
                        <a:pt x="21746" y="133840"/>
                        <a:pt x="24649" y="132388"/>
                      </a:cubicBezTo>
                      <a:cubicBezTo>
                        <a:pt x="45909" y="121757"/>
                        <a:pt x="20571" y="129558"/>
                        <a:pt x="46200" y="123152"/>
                      </a:cubicBezTo>
                      <a:cubicBezTo>
                        <a:pt x="49279" y="121099"/>
                        <a:pt x="52594" y="119363"/>
                        <a:pt x="55437" y="116994"/>
                      </a:cubicBezTo>
                      <a:cubicBezTo>
                        <a:pt x="58782" y="114207"/>
                        <a:pt x="61367" y="110592"/>
                        <a:pt x="64673" y="107758"/>
                      </a:cubicBezTo>
                      <a:cubicBezTo>
                        <a:pt x="71705" y="101730"/>
                        <a:pt x="77103" y="96882"/>
                        <a:pt x="86225" y="95442"/>
                      </a:cubicBezTo>
                      <a:cubicBezTo>
                        <a:pt x="102570" y="92861"/>
                        <a:pt x="135485" y="89285"/>
                        <a:pt x="135485" y="89285"/>
                      </a:cubicBezTo>
                      <a:cubicBezTo>
                        <a:pt x="141643" y="87232"/>
                        <a:pt x="148557" y="86727"/>
                        <a:pt x="153958" y="83127"/>
                      </a:cubicBezTo>
                      <a:cubicBezTo>
                        <a:pt x="157037" y="81075"/>
                        <a:pt x="160352" y="79339"/>
                        <a:pt x="163194" y="76970"/>
                      </a:cubicBezTo>
                      <a:cubicBezTo>
                        <a:pt x="166539" y="74182"/>
                        <a:pt x="168808" y="70148"/>
                        <a:pt x="172431" y="67733"/>
                      </a:cubicBezTo>
                      <a:cubicBezTo>
                        <a:pt x="175131" y="65933"/>
                        <a:pt x="178588" y="65681"/>
                        <a:pt x="181667" y="64655"/>
                      </a:cubicBezTo>
                      <a:cubicBezTo>
                        <a:pt x="184746" y="62602"/>
                        <a:pt x="187426" y="59762"/>
                        <a:pt x="190903" y="58497"/>
                      </a:cubicBezTo>
                      <a:cubicBezTo>
                        <a:pt x="195415" y="56856"/>
                        <a:pt x="227763" y="50344"/>
                        <a:pt x="234006" y="46182"/>
                      </a:cubicBezTo>
                      <a:cubicBezTo>
                        <a:pt x="240164" y="42077"/>
                        <a:pt x="245458" y="36207"/>
                        <a:pt x="252479" y="33867"/>
                      </a:cubicBezTo>
                      <a:cubicBezTo>
                        <a:pt x="255558" y="32841"/>
                        <a:pt x="258878" y="32364"/>
                        <a:pt x="261715" y="30788"/>
                      </a:cubicBezTo>
                      <a:cubicBezTo>
                        <a:pt x="272249" y="24936"/>
                        <a:pt x="280861" y="16196"/>
                        <a:pt x="292503" y="12315"/>
                      </a:cubicBezTo>
                      <a:cubicBezTo>
                        <a:pt x="297467" y="10660"/>
                        <a:pt x="302798" y="10413"/>
                        <a:pt x="307897" y="9236"/>
                      </a:cubicBezTo>
                      <a:cubicBezTo>
                        <a:pt x="316143" y="7333"/>
                        <a:pt x="324318" y="5131"/>
                        <a:pt x="332528" y="3079"/>
                      </a:cubicBezTo>
                      <a:lnTo>
                        <a:pt x="344843" y="0"/>
                      </a:lnTo>
                      <a:cubicBezTo>
                        <a:pt x="355106" y="1026"/>
                        <a:pt x="365938" y="-446"/>
                        <a:pt x="375631" y="3079"/>
                      </a:cubicBezTo>
                      <a:cubicBezTo>
                        <a:pt x="378681" y="4188"/>
                        <a:pt x="377818" y="9195"/>
                        <a:pt x="378709" y="12315"/>
                      </a:cubicBezTo>
                      <a:cubicBezTo>
                        <a:pt x="379871" y="16384"/>
                        <a:pt x="380762" y="20525"/>
                        <a:pt x="381788" y="24630"/>
                      </a:cubicBezTo>
                      <a:cubicBezTo>
                        <a:pt x="380762" y="56444"/>
                        <a:pt x="382539" y="88473"/>
                        <a:pt x="378709" y="120073"/>
                      </a:cubicBezTo>
                      <a:cubicBezTo>
                        <a:pt x="378264" y="123746"/>
                        <a:pt x="373078" y="125398"/>
                        <a:pt x="369473" y="126230"/>
                      </a:cubicBezTo>
                      <a:cubicBezTo>
                        <a:pt x="359423" y="128549"/>
                        <a:pt x="348928" y="128104"/>
                        <a:pt x="338685" y="129309"/>
                      </a:cubicBezTo>
                      <a:cubicBezTo>
                        <a:pt x="331478" y="130157"/>
                        <a:pt x="324318" y="131362"/>
                        <a:pt x="317134" y="132388"/>
                      </a:cubicBezTo>
                      <a:cubicBezTo>
                        <a:pt x="314055" y="135467"/>
                        <a:pt x="310428" y="138081"/>
                        <a:pt x="307897" y="141624"/>
                      </a:cubicBezTo>
                      <a:cubicBezTo>
                        <a:pt x="299139" y="153885"/>
                        <a:pt x="305605" y="154441"/>
                        <a:pt x="292503" y="163176"/>
                      </a:cubicBezTo>
                      <a:cubicBezTo>
                        <a:pt x="289678" y="165059"/>
                        <a:pt x="272822" y="168772"/>
                        <a:pt x="270952" y="169333"/>
                      </a:cubicBezTo>
                      <a:cubicBezTo>
                        <a:pt x="264735" y="171198"/>
                        <a:pt x="252479" y="175491"/>
                        <a:pt x="252479" y="175491"/>
                      </a:cubicBezTo>
                      <a:cubicBezTo>
                        <a:pt x="239138" y="174465"/>
                        <a:pt x="225732" y="174072"/>
                        <a:pt x="212455" y="172412"/>
                      </a:cubicBezTo>
                      <a:cubicBezTo>
                        <a:pt x="209235" y="172009"/>
                        <a:pt x="206339" y="170225"/>
                        <a:pt x="203218" y="169333"/>
                      </a:cubicBezTo>
                      <a:cubicBezTo>
                        <a:pt x="176165" y="161604"/>
                        <a:pt x="203806" y="170556"/>
                        <a:pt x="181667" y="163176"/>
                      </a:cubicBezTo>
                      <a:cubicBezTo>
                        <a:pt x="167299" y="164202"/>
                        <a:pt x="152870" y="164572"/>
                        <a:pt x="138564" y="166255"/>
                      </a:cubicBezTo>
                      <a:cubicBezTo>
                        <a:pt x="135341" y="166634"/>
                        <a:pt x="132553" y="168975"/>
                        <a:pt x="129328" y="169333"/>
                      </a:cubicBezTo>
                      <a:cubicBezTo>
                        <a:pt x="113994" y="171037"/>
                        <a:pt x="98540" y="171386"/>
                        <a:pt x="83146" y="172412"/>
                      </a:cubicBezTo>
                      <a:cubicBezTo>
                        <a:pt x="47791" y="181251"/>
                        <a:pt x="91361" y="168892"/>
                        <a:pt x="61594" y="181648"/>
                      </a:cubicBezTo>
                      <a:cubicBezTo>
                        <a:pt x="57705" y="183315"/>
                        <a:pt x="53384" y="183701"/>
                        <a:pt x="49279" y="184727"/>
                      </a:cubicBezTo>
                      <a:cubicBezTo>
                        <a:pt x="46200" y="186780"/>
                        <a:pt x="43706" y="190362"/>
                        <a:pt x="40043" y="190885"/>
                      </a:cubicBezTo>
                      <a:cubicBezTo>
                        <a:pt x="31857" y="192055"/>
                        <a:pt x="24498" y="185653"/>
                        <a:pt x="18491" y="181648"/>
                      </a:cubicBezTo>
                      <a:cubicBezTo>
                        <a:pt x="11196" y="170704"/>
                        <a:pt x="531" y="152400"/>
                        <a:pt x="18" y="1447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 name="Freeform: Shape 130">
                  <a:extLst>
                    <a:ext uri="{FF2B5EF4-FFF2-40B4-BE49-F238E27FC236}">
                      <a16:creationId xmlns:a16="http://schemas.microsoft.com/office/drawing/2014/main" id="{678C052B-A835-43A7-959D-8BDB55B90A9A}"/>
                    </a:ext>
                  </a:extLst>
                </p:cNvPr>
                <p:cNvSpPr/>
                <p:nvPr/>
              </p:nvSpPr>
              <p:spPr>
                <a:xfrm>
                  <a:off x="5400305" y="3567582"/>
                  <a:ext cx="155779" cy="52963"/>
                </a:xfrm>
                <a:custGeom>
                  <a:avLst/>
                  <a:gdLst>
                    <a:gd name="connsiteX0" fmla="*/ 117 w 377614"/>
                    <a:gd name="connsiteY0" fmla="*/ 138545 h 139493"/>
                    <a:gd name="connsiteX1" fmla="*/ 43220 w 377614"/>
                    <a:gd name="connsiteY1" fmla="*/ 98521 h 139493"/>
                    <a:gd name="connsiteX2" fmla="*/ 58614 w 377614"/>
                    <a:gd name="connsiteY2" fmla="*/ 80048 h 139493"/>
                    <a:gd name="connsiteX3" fmla="*/ 74008 w 377614"/>
                    <a:gd name="connsiteY3" fmla="*/ 70812 h 139493"/>
                    <a:gd name="connsiteX4" fmla="*/ 95560 w 377614"/>
                    <a:gd name="connsiteY4" fmla="*/ 64654 h 139493"/>
                    <a:gd name="connsiteX5" fmla="*/ 120190 w 377614"/>
                    <a:gd name="connsiteY5" fmla="*/ 55418 h 139493"/>
                    <a:gd name="connsiteX6" fmla="*/ 141742 w 377614"/>
                    <a:gd name="connsiteY6" fmla="*/ 46181 h 139493"/>
                    <a:gd name="connsiteX7" fmla="*/ 172530 w 377614"/>
                    <a:gd name="connsiteY7" fmla="*/ 36945 h 139493"/>
                    <a:gd name="connsiteX8" fmla="*/ 191002 w 377614"/>
                    <a:gd name="connsiteY8" fmla="*/ 30788 h 139493"/>
                    <a:gd name="connsiteX9" fmla="*/ 277208 w 377614"/>
                    <a:gd name="connsiteY9" fmla="*/ 24630 h 139493"/>
                    <a:gd name="connsiteX10" fmla="*/ 289524 w 377614"/>
                    <a:gd name="connsiteY10" fmla="*/ 21551 h 139493"/>
                    <a:gd name="connsiteX11" fmla="*/ 307996 w 377614"/>
                    <a:gd name="connsiteY11" fmla="*/ 15394 h 139493"/>
                    <a:gd name="connsiteX12" fmla="*/ 317233 w 377614"/>
                    <a:gd name="connsiteY12" fmla="*/ 9236 h 139493"/>
                    <a:gd name="connsiteX13" fmla="*/ 329548 w 377614"/>
                    <a:gd name="connsiteY13" fmla="*/ 6157 h 139493"/>
                    <a:gd name="connsiteX14" fmla="*/ 344942 w 377614"/>
                    <a:gd name="connsiteY14" fmla="*/ 0 h 139493"/>
                    <a:gd name="connsiteX15" fmla="*/ 354178 w 377614"/>
                    <a:gd name="connsiteY15" fmla="*/ 6157 h 139493"/>
                    <a:gd name="connsiteX16" fmla="*/ 357257 w 377614"/>
                    <a:gd name="connsiteY16" fmla="*/ 15394 h 139493"/>
                    <a:gd name="connsiteX17" fmla="*/ 363414 w 377614"/>
                    <a:gd name="connsiteY17" fmla="*/ 24630 h 139493"/>
                    <a:gd name="connsiteX18" fmla="*/ 366493 w 377614"/>
                    <a:gd name="connsiteY18" fmla="*/ 46181 h 139493"/>
                    <a:gd name="connsiteX19" fmla="*/ 369572 w 377614"/>
                    <a:gd name="connsiteY19" fmla="*/ 55418 h 139493"/>
                    <a:gd name="connsiteX20" fmla="*/ 372651 w 377614"/>
                    <a:gd name="connsiteY20" fmla="*/ 67733 h 139493"/>
                    <a:gd name="connsiteX21" fmla="*/ 375730 w 377614"/>
                    <a:gd name="connsiteY21" fmla="*/ 107757 h 139493"/>
                    <a:gd name="connsiteX22" fmla="*/ 372651 w 377614"/>
                    <a:gd name="connsiteY22" fmla="*/ 135466 h 139493"/>
                    <a:gd name="connsiteX23" fmla="*/ 289524 w 377614"/>
                    <a:gd name="connsiteY23" fmla="*/ 132388 h 139493"/>
                    <a:gd name="connsiteX24" fmla="*/ 271051 w 377614"/>
                    <a:gd name="connsiteY24" fmla="*/ 129309 h 139493"/>
                    <a:gd name="connsiteX25" fmla="*/ 255657 w 377614"/>
                    <a:gd name="connsiteY25" fmla="*/ 126230 h 139493"/>
                    <a:gd name="connsiteX26" fmla="*/ 58614 w 377614"/>
                    <a:gd name="connsiteY26" fmla="*/ 129309 h 139493"/>
                    <a:gd name="connsiteX27" fmla="*/ 117 w 377614"/>
                    <a:gd name="connsiteY27" fmla="*/ 138545 h 13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7614" h="139493">
                      <a:moveTo>
                        <a:pt x="117" y="138545"/>
                      </a:moveTo>
                      <a:cubicBezTo>
                        <a:pt x="-2449" y="133414"/>
                        <a:pt x="37979" y="106382"/>
                        <a:pt x="43220" y="98521"/>
                      </a:cubicBezTo>
                      <a:cubicBezTo>
                        <a:pt x="48435" y="90699"/>
                        <a:pt x="50712" y="85974"/>
                        <a:pt x="58614" y="80048"/>
                      </a:cubicBezTo>
                      <a:cubicBezTo>
                        <a:pt x="63401" y="76458"/>
                        <a:pt x="68540" y="73242"/>
                        <a:pt x="74008" y="70812"/>
                      </a:cubicBezTo>
                      <a:cubicBezTo>
                        <a:pt x="91768" y="62919"/>
                        <a:pt x="80549" y="72159"/>
                        <a:pt x="95560" y="64654"/>
                      </a:cubicBezTo>
                      <a:cubicBezTo>
                        <a:pt x="116699" y="54085"/>
                        <a:pt x="90492" y="61358"/>
                        <a:pt x="120190" y="55418"/>
                      </a:cubicBezTo>
                      <a:cubicBezTo>
                        <a:pt x="143378" y="39959"/>
                        <a:pt x="113910" y="58109"/>
                        <a:pt x="141742" y="46181"/>
                      </a:cubicBezTo>
                      <a:cubicBezTo>
                        <a:pt x="169744" y="34180"/>
                        <a:pt x="122352" y="44114"/>
                        <a:pt x="172530" y="36945"/>
                      </a:cubicBezTo>
                      <a:cubicBezTo>
                        <a:pt x="178687" y="34893"/>
                        <a:pt x="184600" y="31855"/>
                        <a:pt x="191002" y="30788"/>
                      </a:cubicBezTo>
                      <a:cubicBezTo>
                        <a:pt x="231768" y="23993"/>
                        <a:pt x="203239" y="27992"/>
                        <a:pt x="277208" y="24630"/>
                      </a:cubicBezTo>
                      <a:cubicBezTo>
                        <a:pt x="281313" y="23604"/>
                        <a:pt x="285471" y="22767"/>
                        <a:pt x="289524" y="21551"/>
                      </a:cubicBezTo>
                      <a:cubicBezTo>
                        <a:pt x="295741" y="19686"/>
                        <a:pt x="307996" y="15394"/>
                        <a:pt x="307996" y="15394"/>
                      </a:cubicBezTo>
                      <a:cubicBezTo>
                        <a:pt x="311075" y="13341"/>
                        <a:pt x="313832" y="10694"/>
                        <a:pt x="317233" y="9236"/>
                      </a:cubicBezTo>
                      <a:cubicBezTo>
                        <a:pt x="321122" y="7569"/>
                        <a:pt x="325534" y="7495"/>
                        <a:pt x="329548" y="6157"/>
                      </a:cubicBezTo>
                      <a:cubicBezTo>
                        <a:pt x="334791" y="4409"/>
                        <a:pt x="339811" y="2052"/>
                        <a:pt x="344942" y="0"/>
                      </a:cubicBezTo>
                      <a:cubicBezTo>
                        <a:pt x="348021" y="2052"/>
                        <a:pt x="351867" y="3268"/>
                        <a:pt x="354178" y="6157"/>
                      </a:cubicBezTo>
                      <a:cubicBezTo>
                        <a:pt x="356205" y="8691"/>
                        <a:pt x="355806" y="12491"/>
                        <a:pt x="357257" y="15394"/>
                      </a:cubicBezTo>
                      <a:cubicBezTo>
                        <a:pt x="358912" y="18703"/>
                        <a:pt x="361362" y="21551"/>
                        <a:pt x="363414" y="24630"/>
                      </a:cubicBezTo>
                      <a:cubicBezTo>
                        <a:pt x="364440" y="31814"/>
                        <a:pt x="365070" y="39065"/>
                        <a:pt x="366493" y="46181"/>
                      </a:cubicBezTo>
                      <a:cubicBezTo>
                        <a:pt x="367130" y="49364"/>
                        <a:pt x="368680" y="52297"/>
                        <a:pt x="369572" y="55418"/>
                      </a:cubicBezTo>
                      <a:cubicBezTo>
                        <a:pt x="370734" y="59487"/>
                        <a:pt x="371625" y="63628"/>
                        <a:pt x="372651" y="67733"/>
                      </a:cubicBezTo>
                      <a:cubicBezTo>
                        <a:pt x="373677" y="81074"/>
                        <a:pt x="375730" y="94376"/>
                        <a:pt x="375730" y="107757"/>
                      </a:cubicBezTo>
                      <a:cubicBezTo>
                        <a:pt x="375730" y="117050"/>
                        <a:pt x="381587" y="132913"/>
                        <a:pt x="372651" y="135466"/>
                      </a:cubicBezTo>
                      <a:cubicBezTo>
                        <a:pt x="345990" y="143084"/>
                        <a:pt x="317233" y="133414"/>
                        <a:pt x="289524" y="132388"/>
                      </a:cubicBezTo>
                      <a:lnTo>
                        <a:pt x="271051" y="129309"/>
                      </a:lnTo>
                      <a:cubicBezTo>
                        <a:pt x="265902" y="128373"/>
                        <a:pt x="260890" y="126230"/>
                        <a:pt x="255657" y="126230"/>
                      </a:cubicBezTo>
                      <a:cubicBezTo>
                        <a:pt x="189968" y="126230"/>
                        <a:pt x="124295" y="128283"/>
                        <a:pt x="58614" y="129309"/>
                      </a:cubicBezTo>
                      <a:cubicBezTo>
                        <a:pt x="11409" y="126162"/>
                        <a:pt x="2683" y="143676"/>
                        <a:pt x="117" y="13854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 name="Freeform: Shape 131">
                  <a:extLst>
                    <a:ext uri="{FF2B5EF4-FFF2-40B4-BE49-F238E27FC236}">
                      <a16:creationId xmlns:a16="http://schemas.microsoft.com/office/drawing/2014/main" id="{C056057D-605B-4BE6-897F-92FBDFB0EE1E}"/>
                    </a:ext>
                  </a:extLst>
                </p:cNvPr>
                <p:cNvSpPr/>
                <p:nvPr/>
              </p:nvSpPr>
              <p:spPr>
                <a:xfrm>
                  <a:off x="5405427" y="3645891"/>
                  <a:ext cx="155202" cy="44431"/>
                </a:xfrm>
                <a:custGeom>
                  <a:avLst/>
                  <a:gdLst>
                    <a:gd name="connsiteX0" fmla="*/ 16 w 376217"/>
                    <a:gd name="connsiteY0" fmla="*/ 73918 h 117021"/>
                    <a:gd name="connsiteX1" fmla="*/ 15410 w 376217"/>
                    <a:gd name="connsiteY1" fmla="*/ 67761 h 117021"/>
                    <a:gd name="connsiteX2" fmla="*/ 24646 w 376217"/>
                    <a:gd name="connsiteY2" fmla="*/ 64682 h 117021"/>
                    <a:gd name="connsiteX3" fmla="*/ 43119 w 376217"/>
                    <a:gd name="connsiteY3" fmla="*/ 52367 h 117021"/>
                    <a:gd name="connsiteX4" fmla="*/ 52355 w 376217"/>
                    <a:gd name="connsiteY4" fmla="*/ 46209 h 117021"/>
                    <a:gd name="connsiteX5" fmla="*/ 70828 w 376217"/>
                    <a:gd name="connsiteY5" fmla="*/ 40052 h 117021"/>
                    <a:gd name="connsiteX6" fmla="*/ 80064 w 376217"/>
                    <a:gd name="connsiteY6" fmla="*/ 33894 h 117021"/>
                    <a:gd name="connsiteX7" fmla="*/ 89300 w 376217"/>
                    <a:gd name="connsiteY7" fmla="*/ 30815 h 117021"/>
                    <a:gd name="connsiteX8" fmla="*/ 117010 w 376217"/>
                    <a:gd name="connsiteY8" fmla="*/ 24658 h 117021"/>
                    <a:gd name="connsiteX9" fmla="*/ 126246 w 376217"/>
                    <a:gd name="connsiteY9" fmla="*/ 21579 h 117021"/>
                    <a:gd name="connsiteX10" fmla="*/ 246319 w 376217"/>
                    <a:gd name="connsiteY10" fmla="*/ 15421 h 117021"/>
                    <a:gd name="connsiteX11" fmla="*/ 255555 w 376217"/>
                    <a:gd name="connsiteY11" fmla="*/ 9264 h 117021"/>
                    <a:gd name="connsiteX12" fmla="*/ 341761 w 376217"/>
                    <a:gd name="connsiteY12" fmla="*/ 6185 h 117021"/>
                    <a:gd name="connsiteX13" fmla="*/ 363313 w 376217"/>
                    <a:gd name="connsiteY13" fmla="*/ 9264 h 117021"/>
                    <a:gd name="connsiteX14" fmla="*/ 369470 w 376217"/>
                    <a:gd name="connsiteY14" fmla="*/ 27737 h 117021"/>
                    <a:gd name="connsiteX15" fmla="*/ 375628 w 376217"/>
                    <a:gd name="connsiteY15" fmla="*/ 36973 h 117021"/>
                    <a:gd name="connsiteX16" fmla="*/ 372549 w 376217"/>
                    <a:gd name="connsiteY16" fmla="*/ 107785 h 117021"/>
                    <a:gd name="connsiteX17" fmla="*/ 354076 w 376217"/>
                    <a:gd name="connsiteY17" fmla="*/ 110864 h 117021"/>
                    <a:gd name="connsiteX18" fmla="*/ 298658 w 376217"/>
                    <a:gd name="connsiteY18" fmla="*/ 117021 h 117021"/>
                    <a:gd name="connsiteX19" fmla="*/ 107773 w 376217"/>
                    <a:gd name="connsiteY19" fmla="*/ 113943 h 117021"/>
                    <a:gd name="connsiteX20" fmla="*/ 89300 w 376217"/>
                    <a:gd name="connsiteY20" fmla="*/ 104706 h 117021"/>
                    <a:gd name="connsiteX21" fmla="*/ 64670 w 376217"/>
                    <a:gd name="connsiteY21" fmla="*/ 98549 h 117021"/>
                    <a:gd name="connsiteX22" fmla="*/ 46197 w 376217"/>
                    <a:gd name="connsiteY22" fmla="*/ 92391 h 117021"/>
                    <a:gd name="connsiteX23" fmla="*/ 27725 w 376217"/>
                    <a:gd name="connsiteY23" fmla="*/ 83155 h 117021"/>
                    <a:gd name="connsiteX24" fmla="*/ 12331 w 376217"/>
                    <a:gd name="connsiteY24" fmla="*/ 80076 h 117021"/>
                    <a:gd name="connsiteX25" fmla="*/ 16 w 376217"/>
                    <a:gd name="connsiteY25" fmla="*/ 73918 h 11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6217" h="117021">
                      <a:moveTo>
                        <a:pt x="16" y="73918"/>
                      </a:moveTo>
                      <a:cubicBezTo>
                        <a:pt x="529" y="71866"/>
                        <a:pt x="10235" y="69701"/>
                        <a:pt x="15410" y="67761"/>
                      </a:cubicBezTo>
                      <a:cubicBezTo>
                        <a:pt x="18449" y="66622"/>
                        <a:pt x="21809" y="66258"/>
                        <a:pt x="24646" y="64682"/>
                      </a:cubicBezTo>
                      <a:cubicBezTo>
                        <a:pt x="31115" y="61088"/>
                        <a:pt x="36961" y="56472"/>
                        <a:pt x="43119" y="52367"/>
                      </a:cubicBezTo>
                      <a:cubicBezTo>
                        <a:pt x="46198" y="50314"/>
                        <a:pt x="48845" y="47379"/>
                        <a:pt x="52355" y="46209"/>
                      </a:cubicBezTo>
                      <a:lnTo>
                        <a:pt x="70828" y="40052"/>
                      </a:lnTo>
                      <a:cubicBezTo>
                        <a:pt x="73907" y="37999"/>
                        <a:pt x="76754" y="35549"/>
                        <a:pt x="80064" y="33894"/>
                      </a:cubicBezTo>
                      <a:cubicBezTo>
                        <a:pt x="82967" y="32443"/>
                        <a:pt x="86180" y="31706"/>
                        <a:pt x="89300" y="30815"/>
                      </a:cubicBezTo>
                      <a:cubicBezTo>
                        <a:pt x="111412" y="24498"/>
                        <a:pt x="91631" y="31003"/>
                        <a:pt x="117010" y="24658"/>
                      </a:cubicBezTo>
                      <a:cubicBezTo>
                        <a:pt x="120158" y="23871"/>
                        <a:pt x="123064" y="22216"/>
                        <a:pt x="126246" y="21579"/>
                      </a:cubicBezTo>
                      <a:cubicBezTo>
                        <a:pt x="162011" y="14425"/>
                        <a:pt x="223458" y="16135"/>
                        <a:pt x="246319" y="15421"/>
                      </a:cubicBezTo>
                      <a:cubicBezTo>
                        <a:pt x="249398" y="13369"/>
                        <a:pt x="252342" y="11100"/>
                        <a:pt x="255555" y="9264"/>
                      </a:cubicBezTo>
                      <a:cubicBezTo>
                        <a:pt x="285917" y="-8086"/>
                        <a:pt x="284778" y="3811"/>
                        <a:pt x="341761" y="6185"/>
                      </a:cubicBezTo>
                      <a:cubicBezTo>
                        <a:pt x="348945" y="7211"/>
                        <a:pt x="357585" y="4809"/>
                        <a:pt x="363313" y="9264"/>
                      </a:cubicBezTo>
                      <a:cubicBezTo>
                        <a:pt x="368436" y="13249"/>
                        <a:pt x="365869" y="22337"/>
                        <a:pt x="369470" y="27737"/>
                      </a:cubicBezTo>
                      <a:lnTo>
                        <a:pt x="375628" y="36973"/>
                      </a:lnTo>
                      <a:cubicBezTo>
                        <a:pt x="374602" y="60577"/>
                        <a:pt x="379164" y="85104"/>
                        <a:pt x="372549" y="107785"/>
                      </a:cubicBezTo>
                      <a:cubicBezTo>
                        <a:pt x="370801" y="113778"/>
                        <a:pt x="360197" y="109640"/>
                        <a:pt x="354076" y="110864"/>
                      </a:cubicBezTo>
                      <a:cubicBezTo>
                        <a:pt x="317564" y="118167"/>
                        <a:pt x="380781" y="111157"/>
                        <a:pt x="298658" y="117021"/>
                      </a:cubicBezTo>
                      <a:lnTo>
                        <a:pt x="107773" y="113943"/>
                      </a:lnTo>
                      <a:cubicBezTo>
                        <a:pt x="99529" y="113689"/>
                        <a:pt x="96103" y="108108"/>
                        <a:pt x="89300" y="104706"/>
                      </a:cubicBezTo>
                      <a:cubicBezTo>
                        <a:pt x="81823" y="100967"/>
                        <a:pt x="72405" y="100658"/>
                        <a:pt x="64670" y="98549"/>
                      </a:cubicBezTo>
                      <a:cubicBezTo>
                        <a:pt x="58408" y="96841"/>
                        <a:pt x="46197" y="92391"/>
                        <a:pt x="46197" y="92391"/>
                      </a:cubicBezTo>
                      <a:cubicBezTo>
                        <a:pt x="37165" y="86369"/>
                        <a:pt x="37924" y="85705"/>
                        <a:pt x="27725" y="83155"/>
                      </a:cubicBezTo>
                      <a:cubicBezTo>
                        <a:pt x="22648" y="81886"/>
                        <a:pt x="17190" y="82020"/>
                        <a:pt x="12331" y="80076"/>
                      </a:cubicBezTo>
                      <a:cubicBezTo>
                        <a:pt x="11378" y="79695"/>
                        <a:pt x="-497" y="75970"/>
                        <a:pt x="16" y="739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Freeform: Shape 132">
                  <a:extLst>
                    <a:ext uri="{FF2B5EF4-FFF2-40B4-BE49-F238E27FC236}">
                      <a16:creationId xmlns:a16="http://schemas.microsoft.com/office/drawing/2014/main" id="{BA64529A-562E-485C-8A5D-9C47B041D29C}"/>
                    </a:ext>
                  </a:extLst>
                </p:cNvPr>
                <p:cNvSpPr/>
                <p:nvPr/>
              </p:nvSpPr>
              <p:spPr>
                <a:xfrm>
                  <a:off x="5425755" y="3712397"/>
                  <a:ext cx="140982" cy="50400"/>
                </a:xfrm>
                <a:custGeom>
                  <a:avLst/>
                  <a:gdLst>
                    <a:gd name="connsiteX0" fmla="*/ 0 w 341746"/>
                    <a:gd name="connsiteY0" fmla="*/ 80404 h 132743"/>
                    <a:gd name="connsiteX1" fmla="*/ 33867 w 341746"/>
                    <a:gd name="connsiteY1" fmla="*/ 71167 h 132743"/>
                    <a:gd name="connsiteX2" fmla="*/ 43103 w 341746"/>
                    <a:gd name="connsiteY2" fmla="*/ 68089 h 132743"/>
                    <a:gd name="connsiteX3" fmla="*/ 52340 w 341746"/>
                    <a:gd name="connsiteY3" fmla="*/ 65010 h 132743"/>
                    <a:gd name="connsiteX4" fmla="*/ 80049 w 341746"/>
                    <a:gd name="connsiteY4" fmla="*/ 52695 h 132743"/>
                    <a:gd name="connsiteX5" fmla="*/ 110837 w 341746"/>
                    <a:gd name="connsiteY5" fmla="*/ 40380 h 132743"/>
                    <a:gd name="connsiteX6" fmla="*/ 157018 w 341746"/>
                    <a:gd name="connsiteY6" fmla="*/ 34222 h 132743"/>
                    <a:gd name="connsiteX7" fmla="*/ 184727 w 341746"/>
                    <a:gd name="connsiteY7" fmla="*/ 31143 h 132743"/>
                    <a:gd name="connsiteX8" fmla="*/ 193964 w 341746"/>
                    <a:gd name="connsiteY8" fmla="*/ 28064 h 132743"/>
                    <a:gd name="connsiteX9" fmla="*/ 215515 w 341746"/>
                    <a:gd name="connsiteY9" fmla="*/ 21907 h 132743"/>
                    <a:gd name="connsiteX10" fmla="*/ 240146 w 341746"/>
                    <a:gd name="connsiteY10" fmla="*/ 12670 h 132743"/>
                    <a:gd name="connsiteX11" fmla="*/ 249382 w 341746"/>
                    <a:gd name="connsiteY11" fmla="*/ 6513 h 132743"/>
                    <a:gd name="connsiteX12" fmla="*/ 267855 w 341746"/>
                    <a:gd name="connsiteY12" fmla="*/ 355 h 132743"/>
                    <a:gd name="connsiteX13" fmla="*/ 320194 w 341746"/>
                    <a:gd name="connsiteY13" fmla="*/ 3434 h 132743"/>
                    <a:gd name="connsiteX14" fmla="*/ 326352 w 341746"/>
                    <a:gd name="connsiteY14" fmla="*/ 21907 h 132743"/>
                    <a:gd name="connsiteX15" fmla="*/ 332509 w 341746"/>
                    <a:gd name="connsiteY15" fmla="*/ 52695 h 132743"/>
                    <a:gd name="connsiteX16" fmla="*/ 335588 w 341746"/>
                    <a:gd name="connsiteY16" fmla="*/ 65010 h 132743"/>
                    <a:gd name="connsiteX17" fmla="*/ 341746 w 341746"/>
                    <a:gd name="connsiteY17" fmla="*/ 83483 h 132743"/>
                    <a:gd name="connsiteX18" fmla="*/ 338667 w 341746"/>
                    <a:gd name="connsiteY18" fmla="*/ 117349 h 132743"/>
                    <a:gd name="connsiteX19" fmla="*/ 335588 w 341746"/>
                    <a:gd name="connsiteY19" fmla="*/ 126586 h 132743"/>
                    <a:gd name="connsiteX20" fmla="*/ 326352 w 341746"/>
                    <a:gd name="connsiteY20" fmla="*/ 132743 h 132743"/>
                    <a:gd name="connsiteX21" fmla="*/ 172412 w 341746"/>
                    <a:gd name="connsiteY21" fmla="*/ 129664 h 132743"/>
                    <a:gd name="connsiteX22" fmla="*/ 123152 w 341746"/>
                    <a:gd name="connsiteY22" fmla="*/ 117349 h 132743"/>
                    <a:gd name="connsiteX23" fmla="*/ 92364 w 341746"/>
                    <a:gd name="connsiteY23" fmla="*/ 114270 h 132743"/>
                    <a:gd name="connsiteX24" fmla="*/ 46182 w 341746"/>
                    <a:gd name="connsiteY24" fmla="*/ 108113 h 132743"/>
                    <a:gd name="connsiteX25" fmla="*/ 18473 w 341746"/>
                    <a:gd name="connsiteY25" fmla="*/ 98877 h 132743"/>
                    <a:gd name="connsiteX26" fmla="*/ 0 w 341746"/>
                    <a:gd name="connsiteY26" fmla="*/ 80404 h 13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1746" h="132743">
                      <a:moveTo>
                        <a:pt x="0" y="80404"/>
                      </a:moveTo>
                      <a:cubicBezTo>
                        <a:pt x="21763" y="76051"/>
                        <a:pt x="10424" y="78981"/>
                        <a:pt x="33867" y="71167"/>
                      </a:cubicBezTo>
                      <a:lnTo>
                        <a:pt x="43103" y="68089"/>
                      </a:lnTo>
                      <a:lnTo>
                        <a:pt x="52340" y="65010"/>
                      </a:lnTo>
                      <a:cubicBezTo>
                        <a:pt x="79512" y="46893"/>
                        <a:pt x="36076" y="74683"/>
                        <a:pt x="80049" y="52695"/>
                      </a:cubicBezTo>
                      <a:cubicBezTo>
                        <a:pt x="93868" y="45785"/>
                        <a:pt x="94093" y="44946"/>
                        <a:pt x="110837" y="40380"/>
                      </a:cubicBezTo>
                      <a:cubicBezTo>
                        <a:pt x="125843" y="36288"/>
                        <a:pt x="141720" y="35832"/>
                        <a:pt x="157018" y="34222"/>
                      </a:cubicBezTo>
                      <a:lnTo>
                        <a:pt x="184727" y="31143"/>
                      </a:lnTo>
                      <a:cubicBezTo>
                        <a:pt x="187806" y="30117"/>
                        <a:pt x="190843" y="28956"/>
                        <a:pt x="193964" y="28064"/>
                      </a:cubicBezTo>
                      <a:cubicBezTo>
                        <a:pt x="198573" y="26747"/>
                        <a:pt x="210589" y="24370"/>
                        <a:pt x="215515" y="21907"/>
                      </a:cubicBezTo>
                      <a:cubicBezTo>
                        <a:pt x="236655" y="11336"/>
                        <a:pt x="210448" y="18610"/>
                        <a:pt x="240146" y="12670"/>
                      </a:cubicBezTo>
                      <a:cubicBezTo>
                        <a:pt x="243225" y="10618"/>
                        <a:pt x="246001" y="8016"/>
                        <a:pt x="249382" y="6513"/>
                      </a:cubicBezTo>
                      <a:cubicBezTo>
                        <a:pt x="255313" y="3877"/>
                        <a:pt x="267855" y="355"/>
                        <a:pt x="267855" y="355"/>
                      </a:cubicBezTo>
                      <a:cubicBezTo>
                        <a:pt x="285301" y="1381"/>
                        <a:pt x="303795" y="-2608"/>
                        <a:pt x="320194" y="3434"/>
                      </a:cubicBezTo>
                      <a:cubicBezTo>
                        <a:pt x="326285" y="5678"/>
                        <a:pt x="325079" y="15542"/>
                        <a:pt x="326352" y="21907"/>
                      </a:cubicBezTo>
                      <a:cubicBezTo>
                        <a:pt x="328404" y="32170"/>
                        <a:pt x="329970" y="42542"/>
                        <a:pt x="332509" y="52695"/>
                      </a:cubicBezTo>
                      <a:cubicBezTo>
                        <a:pt x="333535" y="56800"/>
                        <a:pt x="334372" y="60957"/>
                        <a:pt x="335588" y="65010"/>
                      </a:cubicBezTo>
                      <a:cubicBezTo>
                        <a:pt x="337453" y="71227"/>
                        <a:pt x="341746" y="83483"/>
                        <a:pt x="341746" y="83483"/>
                      </a:cubicBezTo>
                      <a:cubicBezTo>
                        <a:pt x="340720" y="94772"/>
                        <a:pt x="340270" y="106128"/>
                        <a:pt x="338667" y="117349"/>
                      </a:cubicBezTo>
                      <a:cubicBezTo>
                        <a:pt x="338208" y="120562"/>
                        <a:pt x="337615" y="124052"/>
                        <a:pt x="335588" y="126586"/>
                      </a:cubicBezTo>
                      <a:cubicBezTo>
                        <a:pt x="333277" y="129475"/>
                        <a:pt x="329431" y="130691"/>
                        <a:pt x="326352" y="132743"/>
                      </a:cubicBezTo>
                      <a:lnTo>
                        <a:pt x="172412" y="129664"/>
                      </a:lnTo>
                      <a:cubicBezTo>
                        <a:pt x="154382" y="129020"/>
                        <a:pt x="140633" y="120434"/>
                        <a:pt x="123152" y="117349"/>
                      </a:cubicBezTo>
                      <a:cubicBezTo>
                        <a:pt x="112995" y="115556"/>
                        <a:pt x="102621" y="115350"/>
                        <a:pt x="92364" y="114270"/>
                      </a:cubicBezTo>
                      <a:cubicBezTo>
                        <a:pt x="61669" y="111039"/>
                        <a:pt x="71659" y="112359"/>
                        <a:pt x="46182" y="108113"/>
                      </a:cubicBezTo>
                      <a:lnTo>
                        <a:pt x="18473" y="98877"/>
                      </a:lnTo>
                      <a:cubicBezTo>
                        <a:pt x="7861" y="95340"/>
                        <a:pt x="11531" y="98092"/>
                        <a:pt x="0" y="8040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 name="Freeform: Shape 133">
                  <a:extLst>
                    <a:ext uri="{FF2B5EF4-FFF2-40B4-BE49-F238E27FC236}">
                      <a16:creationId xmlns:a16="http://schemas.microsoft.com/office/drawing/2014/main" id="{40ED84B9-C4ED-4A91-9FE8-6C3EE79F2E0F}"/>
                    </a:ext>
                  </a:extLst>
                </p:cNvPr>
                <p:cNvSpPr/>
                <p:nvPr/>
              </p:nvSpPr>
              <p:spPr>
                <a:xfrm>
                  <a:off x="5414325" y="3780332"/>
                  <a:ext cx="177040" cy="44289"/>
                </a:xfrm>
                <a:custGeom>
                  <a:avLst/>
                  <a:gdLst>
                    <a:gd name="connsiteX0" fmla="*/ 0 w 429153"/>
                    <a:gd name="connsiteY0" fmla="*/ 76970 h 116648"/>
                    <a:gd name="connsiteX1" fmla="*/ 3079 w 429153"/>
                    <a:gd name="connsiteY1" fmla="*/ 40024 h 116648"/>
                    <a:gd name="connsiteX2" fmla="*/ 12315 w 429153"/>
                    <a:gd name="connsiteY2" fmla="*/ 18473 h 116648"/>
                    <a:gd name="connsiteX3" fmla="*/ 24630 w 429153"/>
                    <a:gd name="connsiteY3" fmla="*/ 9236 h 116648"/>
                    <a:gd name="connsiteX4" fmla="*/ 33867 w 429153"/>
                    <a:gd name="connsiteY4" fmla="*/ 6158 h 116648"/>
                    <a:gd name="connsiteX5" fmla="*/ 49261 w 429153"/>
                    <a:gd name="connsiteY5" fmla="*/ 0 h 116648"/>
                    <a:gd name="connsiteX6" fmla="*/ 366376 w 429153"/>
                    <a:gd name="connsiteY6" fmla="*/ 3079 h 116648"/>
                    <a:gd name="connsiteX7" fmla="*/ 378691 w 429153"/>
                    <a:gd name="connsiteY7" fmla="*/ 9236 h 116648"/>
                    <a:gd name="connsiteX8" fmla="*/ 387927 w 429153"/>
                    <a:gd name="connsiteY8" fmla="*/ 12315 h 116648"/>
                    <a:gd name="connsiteX9" fmla="*/ 415636 w 429153"/>
                    <a:gd name="connsiteY9" fmla="*/ 33867 h 116648"/>
                    <a:gd name="connsiteX10" fmla="*/ 418715 w 429153"/>
                    <a:gd name="connsiteY10" fmla="*/ 46182 h 116648"/>
                    <a:gd name="connsiteX11" fmla="*/ 424873 w 429153"/>
                    <a:gd name="connsiteY11" fmla="*/ 64655 h 116648"/>
                    <a:gd name="connsiteX12" fmla="*/ 421794 w 429153"/>
                    <a:gd name="connsiteY12" fmla="*/ 110836 h 116648"/>
                    <a:gd name="connsiteX13" fmla="*/ 203200 w 429153"/>
                    <a:gd name="connsiteY13" fmla="*/ 107758 h 116648"/>
                    <a:gd name="connsiteX14" fmla="*/ 144703 w 429153"/>
                    <a:gd name="connsiteY14" fmla="*/ 101600 h 116648"/>
                    <a:gd name="connsiteX15" fmla="*/ 113915 w 429153"/>
                    <a:gd name="connsiteY15" fmla="*/ 95442 h 116648"/>
                    <a:gd name="connsiteX16" fmla="*/ 101600 w 429153"/>
                    <a:gd name="connsiteY16" fmla="*/ 92364 h 116648"/>
                    <a:gd name="connsiteX17" fmla="*/ 55418 w 429153"/>
                    <a:gd name="connsiteY17" fmla="*/ 86206 h 116648"/>
                    <a:gd name="connsiteX18" fmla="*/ 46182 w 429153"/>
                    <a:gd name="connsiteY18" fmla="*/ 83127 h 116648"/>
                    <a:gd name="connsiteX19" fmla="*/ 27709 w 429153"/>
                    <a:gd name="connsiteY19" fmla="*/ 80049 h 116648"/>
                    <a:gd name="connsiteX20" fmla="*/ 12315 w 429153"/>
                    <a:gd name="connsiteY20" fmla="*/ 76970 h 116648"/>
                    <a:gd name="connsiteX21" fmla="*/ 0 w 429153"/>
                    <a:gd name="connsiteY21" fmla="*/ 76970 h 1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9153" h="116648">
                      <a:moveTo>
                        <a:pt x="0" y="76970"/>
                      </a:moveTo>
                      <a:cubicBezTo>
                        <a:pt x="1026" y="64655"/>
                        <a:pt x="1546" y="52287"/>
                        <a:pt x="3079" y="40024"/>
                      </a:cubicBezTo>
                      <a:cubicBezTo>
                        <a:pt x="4088" y="31950"/>
                        <a:pt x="6405" y="24383"/>
                        <a:pt x="12315" y="18473"/>
                      </a:cubicBezTo>
                      <a:cubicBezTo>
                        <a:pt x="15943" y="14844"/>
                        <a:pt x="20175" y="11782"/>
                        <a:pt x="24630" y="9236"/>
                      </a:cubicBezTo>
                      <a:cubicBezTo>
                        <a:pt x="27448" y="7626"/>
                        <a:pt x="30828" y="7297"/>
                        <a:pt x="33867" y="6158"/>
                      </a:cubicBezTo>
                      <a:cubicBezTo>
                        <a:pt x="39042" y="4218"/>
                        <a:pt x="44130" y="2053"/>
                        <a:pt x="49261" y="0"/>
                      </a:cubicBezTo>
                      <a:lnTo>
                        <a:pt x="366376" y="3079"/>
                      </a:lnTo>
                      <a:cubicBezTo>
                        <a:pt x="370964" y="3208"/>
                        <a:pt x="374473" y="7428"/>
                        <a:pt x="378691" y="9236"/>
                      </a:cubicBezTo>
                      <a:cubicBezTo>
                        <a:pt x="381674" y="10514"/>
                        <a:pt x="385090" y="10739"/>
                        <a:pt x="387927" y="12315"/>
                      </a:cubicBezTo>
                      <a:cubicBezTo>
                        <a:pt x="404501" y="21523"/>
                        <a:pt x="404416" y="22646"/>
                        <a:pt x="415636" y="33867"/>
                      </a:cubicBezTo>
                      <a:cubicBezTo>
                        <a:pt x="416662" y="37972"/>
                        <a:pt x="417499" y="42129"/>
                        <a:pt x="418715" y="46182"/>
                      </a:cubicBezTo>
                      <a:cubicBezTo>
                        <a:pt x="420580" y="52399"/>
                        <a:pt x="424873" y="64655"/>
                        <a:pt x="424873" y="64655"/>
                      </a:cubicBezTo>
                      <a:cubicBezTo>
                        <a:pt x="423847" y="80049"/>
                        <a:pt x="436938" y="107891"/>
                        <a:pt x="421794" y="110836"/>
                      </a:cubicBezTo>
                      <a:cubicBezTo>
                        <a:pt x="350262" y="124745"/>
                        <a:pt x="276050" y="109557"/>
                        <a:pt x="203200" y="107758"/>
                      </a:cubicBezTo>
                      <a:cubicBezTo>
                        <a:pt x="198053" y="107631"/>
                        <a:pt x="151228" y="102325"/>
                        <a:pt x="144703" y="101600"/>
                      </a:cubicBezTo>
                      <a:cubicBezTo>
                        <a:pt x="125738" y="95278"/>
                        <a:pt x="145041" y="101101"/>
                        <a:pt x="113915" y="95442"/>
                      </a:cubicBezTo>
                      <a:cubicBezTo>
                        <a:pt x="109752" y="94685"/>
                        <a:pt x="105749" y="93194"/>
                        <a:pt x="101600" y="92364"/>
                      </a:cubicBezTo>
                      <a:cubicBezTo>
                        <a:pt x="84320" y="88908"/>
                        <a:pt x="73910" y="88261"/>
                        <a:pt x="55418" y="86206"/>
                      </a:cubicBezTo>
                      <a:cubicBezTo>
                        <a:pt x="52339" y="85180"/>
                        <a:pt x="49350" y="83831"/>
                        <a:pt x="46182" y="83127"/>
                      </a:cubicBezTo>
                      <a:cubicBezTo>
                        <a:pt x="40088" y="81773"/>
                        <a:pt x="33851" y="81166"/>
                        <a:pt x="27709" y="80049"/>
                      </a:cubicBezTo>
                      <a:cubicBezTo>
                        <a:pt x="22560" y="79113"/>
                        <a:pt x="17446" y="77996"/>
                        <a:pt x="12315" y="76970"/>
                      </a:cubicBezTo>
                      <a:lnTo>
                        <a:pt x="0" y="7697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 name="Freeform: Shape 134">
                  <a:extLst>
                    <a:ext uri="{FF2B5EF4-FFF2-40B4-BE49-F238E27FC236}">
                      <a16:creationId xmlns:a16="http://schemas.microsoft.com/office/drawing/2014/main" id="{9E6A9A9E-3593-4491-A836-FADB6A97D935}"/>
                    </a:ext>
                  </a:extLst>
                </p:cNvPr>
                <p:cNvSpPr/>
                <p:nvPr/>
              </p:nvSpPr>
              <p:spPr>
                <a:xfrm>
                  <a:off x="5279693" y="3761628"/>
                  <a:ext cx="80370" cy="75983"/>
                </a:xfrm>
                <a:custGeom>
                  <a:avLst/>
                  <a:gdLst>
                    <a:gd name="connsiteX0" fmla="*/ 123151 w 194820"/>
                    <a:gd name="connsiteY0" fmla="*/ 21552 h 200122"/>
                    <a:gd name="connsiteX1" fmla="*/ 135466 w 194820"/>
                    <a:gd name="connsiteY1" fmla="*/ 36946 h 200122"/>
                    <a:gd name="connsiteX2" fmla="*/ 163175 w 194820"/>
                    <a:gd name="connsiteY2" fmla="*/ 52340 h 200122"/>
                    <a:gd name="connsiteX3" fmla="*/ 190884 w 194820"/>
                    <a:gd name="connsiteY3" fmla="*/ 67734 h 200122"/>
                    <a:gd name="connsiteX4" fmla="*/ 190884 w 194820"/>
                    <a:gd name="connsiteY4" fmla="*/ 95443 h 200122"/>
                    <a:gd name="connsiteX5" fmla="*/ 181648 w 194820"/>
                    <a:gd name="connsiteY5" fmla="*/ 98522 h 200122"/>
                    <a:gd name="connsiteX6" fmla="*/ 163175 w 194820"/>
                    <a:gd name="connsiteY6" fmla="*/ 110837 h 200122"/>
                    <a:gd name="connsiteX7" fmla="*/ 153939 w 194820"/>
                    <a:gd name="connsiteY7" fmla="*/ 116994 h 200122"/>
                    <a:gd name="connsiteX8" fmla="*/ 144703 w 194820"/>
                    <a:gd name="connsiteY8" fmla="*/ 126231 h 200122"/>
                    <a:gd name="connsiteX9" fmla="*/ 141624 w 194820"/>
                    <a:gd name="connsiteY9" fmla="*/ 135467 h 200122"/>
                    <a:gd name="connsiteX10" fmla="*/ 132387 w 194820"/>
                    <a:gd name="connsiteY10" fmla="*/ 190885 h 200122"/>
                    <a:gd name="connsiteX11" fmla="*/ 113915 w 194820"/>
                    <a:gd name="connsiteY11" fmla="*/ 200122 h 200122"/>
                    <a:gd name="connsiteX12" fmla="*/ 64654 w 194820"/>
                    <a:gd name="connsiteY12" fmla="*/ 197043 h 200122"/>
                    <a:gd name="connsiteX13" fmla="*/ 52339 w 194820"/>
                    <a:gd name="connsiteY13" fmla="*/ 190885 h 200122"/>
                    <a:gd name="connsiteX14" fmla="*/ 43103 w 194820"/>
                    <a:gd name="connsiteY14" fmla="*/ 187806 h 200122"/>
                    <a:gd name="connsiteX15" fmla="*/ 33866 w 194820"/>
                    <a:gd name="connsiteY15" fmla="*/ 178570 h 200122"/>
                    <a:gd name="connsiteX16" fmla="*/ 24630 w 194820"/>
                    <a:gd name="connsiteY16" fmla="*/ 172413 h 200122"/>
                    <a:gd name="connsiteX17" fmla="*/ 0 w 194820"/>
                    <a:gd name="connsiteY17" fmla="*/ 147782 h 200122"/>
                    <a:gd name="connsiteX18" fmla="*/ 3078 w 194820"/>
                    <a:gd name="connsiteY18" fmla="*/ 110837 h 200122"/>
                    <a:gd name="connsiteX19" fmla="*/ 21551 w 194820"/>
                    <a:gd name="connsiteY19" fmla="*/ 92364 h 200122"/>
                    <a:gd name="connsiteX20" fmla="*/ 33866 w 194820"/>
                    <a:gd name="connsiteY20" fmla="*/ 73891 h 200122"/>
                    <a:gd name="connsiteX21" fmla="*/ 40024 w 194820"/>
                    <a:gd name="connsiteY21" fmla="*/ 64655 h 200122"/>
                    <a:gd name="connsiteX22" fmla="*/ 46181 w 194820"/>
                    <a:gd name="connsiteY22" fmla="*/ 46182 h 200122"/>
                    <a:gd name="connsiteX23" fmla="*/ 49260 w 194820"/>
                    <a:gd name="connsiteY23" fmla="*/ 18473 h 200122"/>
                    <a:gd name="connsiteX24" fmla="*/ 52339 w 194820"/>
                    <a:gd name="connsiteY24" fmla="*/ 9237 h 200122"/>
                    <a:gd name="connsiteX25" fmla="*/ 61575 w 194820"/>
                    <a:gd name="connsiteY25" fmla="*/ 6158 h 200122"/>
                    <a:gd name="connsiteX26" fmla="*/ 70812 w 194820"/>
                    <a:gd name="connsiteY26" fmla="*/ 0 h 200122"/>
                    <a:gd name="connsiteX27" fmla="*/ 83127 w 194820"/>
                    <a:gd name="connsiteY27" fmla="*/ 3079 h 200122"/>
                    <a:gd name="connsiteX28" fmla="*/ 123151 w 194820"/>
                    <a:gd name="connsiteY28" fmla="*/ 21552 h 20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4820" h="200122">
                      <a:moveTo>
                        <a:pt x="123151" y="21552"/>
                      </a:moveTo>
                      <a:cubicBezTo>
                        <a:pt x="131874" y="27196"/>
                        <a:pt x="130582" y="32550"/>
                        <a:pt x="135466" y="36946"/>
                      </a:cubicBezTo>
                      <a:cubicBezTo>
                        <a:pt x="166210" y="64615"/>
                        <a:pt x="142721" y="40977"/>
                        <a:pt x="163175" y="52340"/>
                      </a:cubicBezTo>
                      <a:cubicBezTo>
                        <a:pt x="194934" y="69984"/>
                        <a:pt x="169985" y="60767"/>
                        <a:pt x="190884" y="67734"/>
                      </a:cubicBezTo>
                      <a:cubicBezTo>
                        <a:pt x="194257" y="77852"/>
                        <a:pt x="197729" y="83464"/>
                        <a:pt x="190884" y="95443"/>
                      </a:cubicBezTo>
                      <a:cubicBezTo>
                        <a:pt x="189274" y="98261"/>
                        <a:pt x="184485" y="96946"/>
                        <a:pt x="181648" y="98522"/>
                      </a:cubicBezTo>
                      <a:cubicBezTo>
                        <a:pt x="175179" y="102116"/>
                        <a:pt x="169333" y="106732"/>
                        <a:pt x="163175" y="110837"/>
                      </a:cubicBezTo>
                      <a:cubicBezTo>
                        <a:pt x="160096" y="112889"/>
                        <a:pt x="156555" y="114378"/>
                        <a:pt x="153939" y="116994"/>
                      </a:cubicBezTo>
                      <a:lnTo>
                        <a:pt x="144703" y="126231"/>
                      </a:lnTo>
                      <a:cubicBezTo>
                        <a:pt x="143677" y="129310"/>
                        <a:pt x="141982" y="132242"/>
                        <a:pt x="141624" y="135467"/>
                      </a:cubicBezTo>
                      <a:cubicBezTo>
                        <a:pt x="139639" y="153330"/>
                        <a:pt x="146782" y="176490"/>
                        <a:pt x="132387" y="190885"/>
                      </a:cubicBezTo>
                      <a:cubicBezTo>
                        <a:pt x="126418" y="196854"/>
                        <a:pt x="121428" y="197617"/>
                        <a:pt x="113915" y="200122"/>
                      </a:cubicBezTo>
                      <a:cubicBezTo>
                        <a:pt x="97495" y="199096"/>
                        <a:pt x="80924" y="199484"/>
                        <a:pt x="64654" y="197043"/>
                      </a:cubicBezTo>
                      <a:cubicBezTo>
                        <a:pt x="60115" y="196362"/>
                        <a:pt x="56557" y="192693"/>
                        <a:pt x="52339" y="190885"/>
                      </a:cubicBezTo>
                      <a:cubicBezTo>
                        <a:pt x="49356" y="189607"/>
                        <a:pt x="46182" y="188832"/>
                        <a:pt x="43103" y="187806"/>
                      </a:cubicBezTo>
                      <a:cubicBezTo>
                        <a:pt x="40024" y="184727"/>
                        <a:pt x="37211" y="181357"/>
                        <a:pt x="33866" y="178570"/>
                      </a:cubicBezTo>
                      <a:cubicBezTo>
                        <a:pt x="31023" y="176201"/>
                        <a:pt x="27066" y="175198"/>
                        <a:pt x="24630" y="172413"/>
                      </a:cubicBezTo>
                      <a:cubicBezTo>
                        <a:pt x="1512" y="145992"/>
                        <a:pt x="24055" y="159810"/>
                        <a:pt x="0" y="147782"/>
                      </a:cubicBezTo>
                      <a:cubicBezTo>
                        <a:pt x="1026" y="135467"/>
                        <a:pt x="-1401" y="122354"/>
                        <a:pt x="3078" y="110837"/>
                      </a:cubicBezTo>
                      <a:cubicBezTo>
                        <a:pt x="6234" y="102721"/>
                        <a:pt x="16721" y="99610"/>
                        <a:pt x="21551" y="92364"/>
                      </a:cubicBezTo>
                      <a:lnTo>
                        <a:pt x="33866" y="73891"/>
                      </a:lnTo>
                      <a:cubicBezTo>
                        <a:pt x="35919" y="70812"/>
                        <a:pt x="38854" y="68165"/>
                        <a:pt x="40024" y="64655"/>
                      </a:cubicBezTo>
                      <a:lnTo>
                        <a:pt x="46181" y="46182"/>
                      </a:lnTo>
                      <a:cubicBezTo>
                        <a:pt x="47207" y="36946"/>
                        <a:pt x="47732" y="27640"/>
                        <a:pt x="49260" y="18473"/>
                      </a:cubicBezTo>
                      <a:cubicBezTo>
                        <a:pt x="49794" y="15272"/>
                        <a:pt x="50044" y="11532"/>
                        <a:pt x="52339" y="9237"/>
                      </a:cubicBezTo>
                      <a:cubicBezTo>
                        <a:pt x="54634" y="6942"/>
                        <a:pt x="58672" y="7609"/>
                        <a:pt x="61575" y="6158"/>
                      </a:cubicBezTo>
                      <a:cubicBezTo>
                        <a:pt x="64885" y="4503"/>
                        <a:pt x="67733" y="2053"/>
                        <a:pt x="70812" y="0"/>
                      </a:cubicBezTo>
                      <a:cubicBezTo>
                        <a:pt x="74917" y="1026"/>
                        <a:pt x="79453" y="980"/>
                        <a:pt x="83127" y="3079"/>
                      </a:cubicBezTo>
                      <a:cubicBezTo>
                        <a:pt x="86907" y="5239"/>
                        <a:pt x="114428" y="15908"/>
                        <a:pt x="123151"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Shape 135">
                  <a:extLst>
                    <a:ext uri="{FF2B5EF4-FFF2-40B4-BE49-F238E27FC236}">
                      <a16:creationId xmlns:a16="http://schemas.microsoft.com/office/drawing/2014/main" id="{4D1C233B-BC27-4C9E-83A6-D87EEC12B91B}"/>
                    </a:ext>
                  </a:extLst>
                </p:cNvPr>
                <p:cNvSpPr/>
                <p:nvPr/>
              </p:nvSpPr>
              <p:spPr>
                <a:xfrm>
                  <a:off x="5221268" y="3703181"/>
                  <a:ext cx="91448" cy="74979"/>
                </a:xfrm>
                <a:custGeom>
                  <a:avLst/>
                  <a:gdLst>
                    <a:gd name="connsiteX0" fmla="*/ 110837 w 221673"/>
                    <a:gd name="connsiteY0" fmla="*/ 197042 h 197479"/>
                    <a:gd name="connsiteX1" fmla="*/ 138546 w 221673"/>
                    <a:gd name="connsiteY1" fmla="*/ 181649 h 197479"/>
                    <a:gd name="connsiteX2" fmla="*/ 150861 w 221673"/>
                    <a:gd name="connsiteY2" fmla="*/ 178570 h 197479"/>
                    <a:gd name="connsiteX3" fmla="*/ 160097 w 221673"/>
                    <a:gd name="connsiteY3" fmla="*/ 172412 h 197479"/>
                    <a:gd name="connsiteX4" fmla="*/ 175491 w 221673"/>
                    <a:gd name="connsiteY4" fmla="*/ 163176 h 197479"/>
                    <a:gd name="connsiteX5" fmla="*/ 203200 w 221673"/>
                    <a:gd name="connsiteY5" fmla="*/ 141624 h 197479"/>
                    <a:gd name="connsiteX6" fmla="*/ 209358 w 221673"/>
                    <a:gd name="connsiteY6" fmla="*/ 129309 h 197479"/>
                    <a:gd name="connsiteX7" fmla="*/ 215516 w 221673"/>
                    <a:gd name="connsiteY7" fmla="*/ 110836 h 197479"/>
                    <a:gd name="connsiteX8" fmla="*/ 221673 w 221673"/>
                    <a:gd name="connsiteY8" fmla="*/ 101600 h 197479"/>
                    <a:gd name="connsiteX9" fmla="*/ 209358 w 221673"/>
                    <a:gd name="connsiteY9" fmla="*/ 61576 h 197479"/>
                    <a:gd name="connsiteX10" fmla="*/ 190885 w 221673"/>
                    <a:gd name="connsiteY10" fmla="*/ 58497 h 197479"/>
                    <a:gd name="connsiteX11" fmla="*/ 172412 w 221673"/>
                    <a:gd name="connsiteY11" fmla="*/ 46182 h 197479"/>
                    <a:gd name="connsiteX12" fmla="*/ 150861 w 221673"/>
                    <a:gd name="connsiteY12" fmla="*/ 36945 h 197479"/>
                    <a:gd name="connsiteX13" fmla="*/ 135467 w 221673"/>
                    <a:gd name="connsiteY13" fmla="*/ 18473 h 197479"/>
                    <a:gd name="connsiteX14" fmla="*/ 129309 w 221673"/>
                    <a:gd name="connsiteY14" fmla="*/ 9236 h 197479"/>
                    <a:gd name="connsiteX15" fmla="*/ 120073 w 221673"/>
                    <a:gd name="connsiteY15" fmla="*/ 6158 h 197479"/>
                    <a:gd name="connsiteX16" fmla="*/ 107758 w 221673"/>
                    <a:gd name="connsiteY16" fmla="*/ 0 h 197479"/>
                    <a:gd name="connsiteX17" fmla="*/ 58497 w 221673"/>
                    <a:gd name="connsiteY17" fmla="*/ 3079 h 197479"/>
                    <a:gd name="connsiteX18" fmla="*/ 55419 w 221673"/>
                    <a:gd name="connsiteY18" fmla="*/ 12315 h 197479"/>
                    <a:gd name="connsiteX19" fmla="*/ 52340 w 221673"/>
                    <a:gd name="connsiteY19" fmla="*/ 40024 h 197479"/>
                    <a:gd name="connsiteX20" fmla="*/ 33867 w 221673"/>
                    <a:gd name="connsiteY20" fmla="*/ 43103 h 197479"/>
                    <a:gd name="connsiteX21" fmla="*/ 24631 w 221673"/>
                    <a:gd name="connsiteY21" fmla="*/ 46182 h 197479"/>
                    <a:gd name="connsiteX22" fmla="*/ 12316 w 221673"/>
                    <a:gd name="connsiteY22" fmla="*/ 49261 h 197479"/>
                    <a:gd name="connsiteX23" fmla="*/ 3079 w 221673"/>
                    <a:gd name="connsiteY23" fmla="*/ 58497 h 197479"/>
                    <a:gd name="connsiteX24" fmla="*/ 0 w 221673"/>
                    <a:gd name="connsiteY24" fmla="*/ 67733 h 197479"/>
                    <a:gd name="connsiteX25" fmla="*/ 12316 w 221673"/>
                    <a:gd name="connsiteY25" fmla="*/ 101600 h 197479"/>
                    <a:gd name="connsiteX26" fmla="*/ 21552 w 221673"/>
                    <a:gd name="connsiteY26" fmla="*/ 104679 h 197479"/>
                    <a:gd name="connsiteX27" fmla="*/ 27709 w 221673"/>
                    <a:gd name="connsiteY27" fmla="*/ 116994 h 197479"/>
                    <a:gd name="connsiteX28" fmla="*/ 43103 w 221673"/>
                    <a:gd name="connsiteY28" fmla="*/ 123152 h 197479"/>
                    <a:gd name="connsiteX29" fmla="*/ 61576 w 221673"/>
                    <a:gd name="connsiteY29" fmla="*/ 138545 h 197479"/>
                    <a:gd name="connsiteX30" fmla="*/ 64655 w 221673"/>
                    <a:gd name="connsiteY30" fmla="*/ 153939 h 197479"/>
                    <a:gd name="connsiteX31" fmla="*/ 73891 w 221673"/>
                    <a:gd name="connsiteY31" fmla="*/ 163176 h 197479"/>
                    <a:gd name="connsiteX32" fmla="*/ 110837 w 221673"/>
                    <a:gd name="connsiteY32" fmla="*/ 197042 h 19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73" h="197479">
                      <a:moveTo>
                        <a:pt x="110837" y="197042"/>
                      </a:moveTo>
                      <a:cubicBezTo>
                        <a:pt x="121613" y="200121"/>
                        <a:pt x="128953" y="186077"/>
                        <a:pt x="138546" y="181649"/>
                      </a:cubicBezTo>
                      <a:cubicBezTo>
                        <a:pt x="142388" y="179876"/>
                        <a:pt x="146972" y="180237"/>
                        <a:pt x="150861" y="178570"/>
                      </a:cubicBezTo>
                      <a:cubicBezTo>
                        <a:pt x="154262" y="177112"/>
                        <a:pt x="156959" y="174373"/>
                        <a:pt x="160097" y="172412"/>
                      </a:cubicBezTo>
                      <a:cubicBezTo>
                        <a:pt x="165171" y="169240"/>
                        <a:pt x="170442" y="166389"/>
                        <a:pt x="175491" y="163176"/>
                      </a:cubicBezTo>
                      <a:cubicBezTo>
                        <a:pt x="183832" y="157868"/>
                        <a:pt x="196824" y="150551"/>
                        <a:pt x="203200" y="141624"/>
                      </a:cubicBezTo>
                      <a:cubicBezTo>
                        <a:pt x="205868" y="137889"/>
                        <a:pt x="207653" y="133570"/>
                        <a:pt x="209358" y="129309"/>
                      </a:cubicBezTo>
                      <a:cubicBezTo>
                        <a:pt x="211769" y="123283"/>
                        <a:pt x="211916" y="116237"/>
                        <a:pt x="215516" y="110836"/>
                      </a:cubicBezTo>
                      <a:lnTo>
                        <a:pt x="221673" y="101600"/>
                      </a:lnTo>
                      <a:cubicBezTo>
                        <a:pt x="220437" y="89245"/>
                        <a:pt x="224926" y="68495"/>
                        <a:pt x="209358" y="61576"/>
                      </a:cubicBezTo>
                      <a:cubicBezTo>
                        <a:pt x="203653" y="59041"/>
                        <a:pt x="197043" y="59523"/>
                        <a:pt x="190885" y="58497"/>
                      </a:cubicBezTo>
                      <a:cubicBezTo>
                        <a:pt x="171073" y="51892"/>
                        <a:pt x="192591" y="60595"/>
                        <a:pt x="172412" y="46182"/>
                      </a:cubicBezTo>
                      <a:cubicBezTo>
                        <a:pt x="165753" y="41426"/>
                        <a:pt x="158399" y="39458"/>
                        <a:pt x="150861" y="36945"/>
                      </a:cubicBezTo>
                      <a:cubicBezTo>
                        <a:pt x="135568" y="14008"/>
                        <a:pt x="155226" y="42184"/>
                        <a:pt x="135467" y="18473"/>
                      </a:cubicBezTo>
                      <a:cubicBezTo>
                        <a:pt x="133098" y="15630"/>
                        <a:pt x="132199" y="11548"/>
                        <a:pt x="129309" y="9236"/>
                      </a:cubicBezTo>
                      <a:cubicBezTo>
                        <a:pt x="126775" y="7209"/>
                        <a:pt x="123056" y="7436"/>
                        <a:pt x="120073" y="6158"/>
                      </a:cubicBezTo>
                      <a:cubicBezTo>
                        <a:pt x="115854" y="4350"/>
                        <a:pt x="111863" y="2053"/>
                        <a:pt x="107758" y="0"/>
                      </a:cubicBezTo>
                      <a:cubicBezTo>
                        <a:pt x="91338" y="1026"/>
                        <a:pt x="74512" y="-689"/>
                        <a:pt x="58497" y="3079"/>
                      </a:cubicBezTo>
                      <a:cubicBezTo>
                        <a:pt x="55338" y="3822"/>
                        <a:pt x="55952" y="9114"/>
                        <a:pt x="55419" y="12315"/>
                      </a:cubicBezTo>
                      <a:cubicBezTo>
                        <a:pt x="53891" y="21482"/>
                        <a:pt x="57669" y="32411"/>
                        <a:pt x="52340" y="40024"/>
                      </a:cubicBezTo>
                      <a:cubicBezTo>
                        <a:pt x="48760" y="45138"/>
                        <a:pt x="40025" y="42077"/>
                        <a:pt x="33867" y="43103"/>
                      </a:cubicBezTo>
                      <a:cubicBezTo>
                        <a:pt x="30788" y="44129"/>
                        <a:pt x="27751" y="45290"/>
                        <a:pt x="24631" y="46182"/>
                      </a:cubicBezTo>
                      <a:cubicBezTo>
                        <a:pt x="20562" y="47345"/>
                        <a:pt x="15990" y="47162"/>
                        <a:pt x="12316" y="49261"/>
                      </a:cubicBezTo>
                      <a:cubicBezTo>
                        <a:pt x="8536" y="51421"/>
                        <a:pt x="6158" y="55418"/>
                        <a:pt x="3079" y="58497"/>
                      </a:cubicBezTo>
                      <a:cubicBezTo>
                        <a:pt x="2053" y="61576"/>
                        <a:pt x="0" y="64488"/>
                        <a:pt x="0" y="67733"/>
                      </a:cubicBezTo>
                      <a:cubicBezTo>
                        <a:pt x="0" y="81586"/>
                        <a:pt x="1415" y="92516"/>
                        <a:pt x="12316" y="101600"/>
                      </a:cubicBezTo>
                      <a:cubicBezTo>
                        <a:pt x="14809" y="103678"/>
                        <a:pt x="18473" y="103653"/>
                        <a:pt x="21552" y="104679"/>
                      </a:cubicBezTo>
                      <a:cubicBezTo>
                        <a:pt x="23604" y="108784"/>
                        <a:pt x="24224" y="114007"/>
                        <a:pt x="27709" y="116994"/>
                      </a:cubicBezTo>
                      <a:cubicBezTo>
                        <a:pt x="31905" y="120591"/>
                        <a:pt x="38160" y="120680"/>
                        <a:pt x="43103" y="123152"/>
                      </a:cubicBezTo>
                      <a:cubicBezTo>
                        <a:pt x="51679" y="127440"/>
                        <a:pt x="54764" y="131733"/>
                        <a:pt x="61576" y="138545"/>
                      </a:cubicBezTo>
                      <a:cubicBezTo>
                        <a:pt x="62602" y="143676"/>
                        <a:pt x="62315" y="149258"/>
                        <a:pt x="64655" y="153939"/>
                      </a:cubicBezTo>
                      <a:cubicBezTo>
                        <a:pt x="66602" y="157833"/>
                        <a:pt x="71776" y="159370"/>
                        <a:pt x="73891" y="163176"/>
                      </a:cubicBezTo>
                      <a:cubicBezTo>
                        <a:pt x="80698" y="175429"/>
                        <a:pt x="100061" y="193963"/>
                        <a:pt x="110837" y="1970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Freeform: Shape 136">
                  <a:extLst>
                    <a:ext uri="{FF2B5EF4-FFF2-40B4-BE49-F238E27FC236}">
                      <a16:creationId xmlns:a16="http://schemas.microsoft.com/office/drawing/2014/main" id="{9213A5D1-7C6A-4F8E-9613-4CECB6AFFC41}"/>
                    </a:ext>
                  </a:extLst>
                </p:cNvPr>
                <p:cNvSpPr/>
                <p:nvPr/>
              </p:nvSpPr>
              <p:spPr>
                <a:xfrm>
                  <a:off x="5281921" y="3616678"/>
                  <a:ext cx="80273" cy="92348"/>
                </a:xfrm>
                <a:custGeom>
                  <a:avLst/>
                  <a:gdLst>
                    <a:gd name="connsiteX0" fmla="*/ 154697 w 194584"/>
                    <a:gd name="connsiteY0" fmla="*/ 221672 h 243224"/>
                    <a:gd name="connsiteX1" fmla="*/ 157775 w 194584"/>
                    <a:gd name="connsiteY1" fmla="*/ 160097 h 243224"/>
                    <a:gd name="connsiteX2" fmla="*/ 170091 w 194584"/>
                    <a:gd name="connsiteY2" fmla="*/ 150860 h 243224"/>
                    <a:gd name="connsiteX3" fmla="*/ 182406 w 194584"/>
                    <a:gd name="connsiteY3" fmla="*/ 138545 h 243224"/>
                    <a:gd name="connsiteX4" fmla="*/ 185484 w 194584"/>
                    <a:gd name="connsiteY4" fmla="*/ 129309 h 243224"/>
                    <a:gd name="connsiteX5" fmla="*/ 191642 w 194584"/>
                    <a:gd name="connsiteY5" fmla="*/ 120072 h 243224"/>
                    <a:gd name="connsiteX6" fmla="*/ 179327 w 194584"/>
                    <a:gd name="connsiteY6" fmla="*/ 61575 h 243224"/>
                    <a:gd name="connsiteX7" fmla="*/ 167012 w 194584"/>
                    <a:gd name="connsiteY7" fmla="*/ 58497 h 243224"/>
                    <a:gd name="connsiteX8" fmla="*/ 154697 w 194584"/>
                    <a:gd name="connsiteY8" fmla="*/ 49260 h 243224"/>
                    <a:gd name="connsiteX9" fmla="*/ 130066 w 194584"/>
                    <a:gd name="connsiteY9" fmla="*/ 43103 h 243224"/>
                    <a:gd name="connsiteX10" fmla="*/ 111594 w 194584"/>
                    <a:gd name="connsiteY10" fmla="*/ 27709 h 243224"/>
                    <a:gd name="connsiteX11" fmla="*/ 105436 w 194584"/>
                    <a:gd name="connsiteY11" fmla="*/ 9236 h 243224"/>
                    <a:gd name="connsiteX12" fmla="*/ 102357 w 194584"/>
                    <a:gd name="connsiteY12" fmla="*/ 0 h 243224"/>
                    <a:gd name="connsiteX13" fmla="*/ 80806 w 194584"/>
                    <a:gd name="connsiteY13" fmla="*/ 3079 h 243224"/>
                    <a:gd name="connsiteX14" fmla="*/ 71569 w 194584"/>
                    <a:gd name="connsiteY14" fmla="*/ 9236 h 243224"/>
                    <a:gd name="connsiteX15" fmla="*/ 53097 w 194584"/>
                    <a:gd name="connsiteY15" fmla="*/ 12315 h 243224"/>
                    <a:gd name="connsiteX16" fmla="*/ 28466 w 194584"/>
                    <a:gd name="connsiteY16" fmla="*/ 21551 h 243224"/>
                    <a:gd name="connsiteX17" fmla="*/ 16151 w 194584"/>
                    <a:gd name="connsiteY17" fmla="*/ 40024 h 243224"/>
                    <a:gd name="connsiteX18" fmla="*/ 3836 w 194584"/>
                    <a:gd name="connsiteY18" fmla="*/ 95442 h 243224"/>
                    <a:gd name="connsiteX19" fmla="*/ 3836 w 194584"/>
                    <a:gd name="connsiteY19" fmla="*/ 144703 h 243224"/>
                    <a:gd name="connsiteX20" fmla="*/ 16151 w 194584"/>
                    <a:gd name="connsiteY20" fmla="*/ 150860 h 243224"/>
                    <a:gd name="connsiteX21" fmla="*/ 40781 w 194584"/>
                    <a:gd name="connsiteY21" fmla="*/ 178569 h 243224"/>
                    <a:gd name="connsiteX22" fmla="*/ 65412 w 194584"/>
                    <a:gd name="connsiteY22" fmla="*/ 200121 h 243224"/>
                    <a:gd name="connsiteX23" fmla="*/ 71569 w 194584"/>
                    <a:gd name="connsiteY23" fmla="*/ 209357 h 243224"/>
                    <a:gd name="connsiteX24" fmla="*/ 77727 w 194584"/>
                    <a:gd name="connsiteY24" fmla="*/ 221672 h 243224"/>
                    <a:gd name="connsiteX25" fmla="*/ 86963 w 194584"/>
                    <a:gd name="connsiteY25" fmla="*/ 224751 h 243224"/>
                    <a:gd name="connsiteX26" fmla="*/ 108515 w 194584"/>
                    <a:gd name="connsiteY26" fmla="*/ 240145 h 243224"/>
                    <a:gd name="connsiteX27" fmla="*/ 117751 w 194584"/>
                    <a:gd name="connsiteY27" fmla="*/ 243224 h 243224"/>
                    <a:gd name="connsiteX28" fmla="*/ 136224 w 194584"/>
                    <a:gd name="connsiteY28" fmla="*/ 233988 h 243224"/>
                    <a:gd name="connsiteX29" fmla="*/ 154697 w 194584"/>
                    <a:gd name="connsiteY29" fmla="*/ 221672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4584" h="243224">
                      <a:moveTo>
                        <a:pt x="154697" y="221672"/>
                      </a:moveTo>
                      <a:cubicBezTo>
                        <a:pt x="158289" y="209357"/>
                        <a:pt x="153409" y="180179"/>
                        <a:pt x="157775" y="160097"/>
                      </a:cubicBezTo>
                      <a:cubicBezTo>
                        <a:pt x="158865" y="155082"/>
                        <a:pt x="166229" y="154239"/>
                        <a:pt x="170091" y="150860"/>
                      </a:cubicBezTo>
                      <a:cubicBezTo>
                        <a:pt x="174460" y="147037"/>
                        <a:pt x="178301" y="142650"/>
                        <a:pt x="182406" y="138545"/>
                      </a:cubicBezTo>
                      <a:cubicBezTo>
                        <a:pt x="183432" y="135466"/>
                        <a:pt x="184033" y="132212"/>
                        <a:pt x="185484" y="129309"/>
                      </a:cubicBezTo>
                      <a:cubicBezTo>
                        <a:pt x="187139" y="125999"/>
                        <a:pt x="191457" y="123768"/>
                        <a:pt x="191642" y="120072"/>
                      </a:cubicBezTo>
                      <a:cubicBezTo>
                        <a:pt x="193007" y="92784"/>
                        <a:pt x="202117" y="71342"/>
                        <a:pt x="179327" y="61575"/>
                      </a:cubicBezTo>
                      <a:cubicBezTo>
                        <a:pt x="175438" y="59908"/>
                        <a:pt x="171117" y="59523"/>
                        <a:pt x="167012" y="58497"/>
                      </a:cubicBezTo>
                      <a:cubicBezTo>
                        <a:pt x="162907" y="55418"/>
                        <a:pt x="159152" y="51806"/>
                        <a:pt x="154697" y="49260"/>
                      </a:cubicBezTo>
                      <a:cubicBezTo>
                        <a:pt x="149603" y="46349"/>
                        <a:pt x="133957" y="43881"/>
                        <a:pt x="130066" y="43103"/>
                      </a:cubicBezTo>
                      <a:cubicBezTo>
                        <a:pt x="119068" y="37603"/>
                        <a:pt x="116567" y="38899"/>
                        <a:pt x="111594" y="27709"/>
                      </a:cubicBezTo>
                      <a:cubicBezTo>
                        <a:pt x="108958" y="21778"/>
                        <a:pt x="107489" y="15394"/>
                        <a:pt x="105436" y="9236"/>
                      </a:cubicBezTo>
                      <a:lnTo>
                        <a:pt x="102357" y="0"/>
                      </a:lnTo>
                      <a:cubicBezTo>
                        <a:pt x="95173" y="1026"/>
                        <a:pt x="87757" y="994"/>
                        <a:pt x="80806" y="3079"/>
                      </a:cubicBezTo>
                      <a:cubicBezTo>
                        <a:pt x="77262" y="4142"/>
                        <a:pt x="75079" y="8066"/>
                        <a:pt x="71569" y="9236"/>
                      </a:cubicBezTo>
                      <a:cubicBezTo>
                        <a:pt x="65647" y="11210"/>
                        <a:pt x="59218" y="11091"/>
                        <a:pt x="53097" y="12315"/>
                      </a:cubicBezTo>
                      <a:cubicBezTo>
                        <a:pt x="39123" y="15110"/>
                        <a:pt x="41535" y="15017"/>
                        <a:pt x="28466" y="21551"/>
                      </a:cubicBezTo>
                      <a:cubicBezTo>
                        <a:pt x="24361" y="27709"/>
                        <a:pt x="16613" y="32638"/>
                        <a:pt x="16151" y="40024"/>
                      </a:cubicBezTo>
                      <a:cubicBezTo>
                        <a:pt x="12841" y="92978"/>
                        <a:pt x="26761" y="80159"/>
                        <a:pt x="3836" y="95442"/>
                      </a:cubicBezTo>
                      <a:cubicBezTo>
                        <a:pt x="1088" y="111932"/>
                        <a:pt x="-3212" y="127788"/>
                        <a:pt x="3836" y="144703"/>
                      </a:cubicBezTo>
                      <a:cubicBezTo>
                        <a:pt x="5601" y="148939"/>
                        <a:pt x="12046" y="148808"/>
                        <a:pt x="16151" y="150860"/>
                      </a:cubicBezTo>
                      <a:cubicBezTo>
                        <a:pt x="27139" y="167342"/>
                        <a:pt x="19692" y="157480"/>
                        <a:pt x="40781" y="178569"/>
                      </a:cubicBezTo>
                      <a:cubicBezTo>
                        <a:pt x="58792" y="196580"/>
                        <a:pt x="50137" y="189938"/>
                        <a:pt x="65412" y="200121"/>
                      </a:cubicBezTo>
                      <a:cubicBezTo>
                        <a:pt x="67464" y="203200"/>
                        <a:pt x="69733" y="206144"/>
                        <a:pt x="71569" y="209357"/>
                      </a:cubicBezTo>
                      <a:cubicBezTo>
                        <a:pt x="73846" y="213342"/>
                        <a:pt x="74482" y="218427"/>
                        <a:pt x="77727" y="221672"/>
                      </a:cubicBezTo>
                      <a:cubicBezTo>
                        <a:pt x="80022" y="223967"/>
                        <a:pt x="84060" y="223300"/>
                        <a:pt x="86963" y="224751"/>
                      </a:cubicBezTo>
                      <a:cubicBezTo>
                        <a:pt x="96495" y="229517"/>
                        <a:pt x="98751" y="234565"/>
                        <a:pt x="108515" y="240145"/>
                      </a:cubicBezTo>
                      <a:cubicBezTo>
                        <a:pt x="111333" y="241755"/>
                        <a:pt x="114672" y="242198"/>
                        <a:pt x="117751" y="243224"/>
                      </a:cubicBezTo>
                      <a:cubicBezTo>
                        <a:pt x="121772" y="241883"/>
                        <a:pt x="134235" y="238628"/>
                        <a:pt x="136224" y="233988"/>
                      </a:cubicBezTo>
                      <a:cubicBezTo>
                        <a:pt x="138245" y="229272"/>
                        <a:pt x="151105" y="233987"/>
                        <a:pt x="154697" y="22167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 name="Freeform: Shape 137">
                  <a:extLst>
                    <a:ext uri="{FF2B5EF4-FFF2-40B4-BE49-F238E27FC236}">
                      <a16:creationId xmlns:a16="http://schemas.microsoft.com/office/drawing/2014/main" id="{2A0AD2EA-071B-42EB-9972-A686B15B71DB}"/>
                    </a:ext>
                  </a:extLst>
                </p:cNvPr>
                <p:cNvSpPr/>
                <p:nvPr/>
              </p:nvSpPr>
              <p:spPr>
                <a:xfrm>
                  <a:off x="5173004" y="3587454"/>
                  <a:ext cx="73666" cy="92348"/>
                </a:xfrm>
                <a:custGeom>
                  <a:avLst/>
                  <a:gdLst>
                    <a:gd name="connsiteX0" fmla="*/ 169334 w 178570"/>
                    <a:gd name="connsiteY0" fmla="*/ 110836 h 243224"/>
                    <a:gd name="connsiteX1" fmla="*/ 150861 w 178570"/>
                    <a:gd name="connsiteY1" fmla="*/ 83127 h 243224"/>
                    <a:gd name="connsiteX2" fmla="*/ 144703 w 178570"/>
                    <a:gd name="connsiteY2" fmla="*/ 73891 h 243224"/>
                    <a:gd name="connsiteX3" fmla="*/ 135467 w 178570"/>
                    <a:gd name="connsiteY3" fmla="*/ 46182 h 243224"/>
                    <a:gd name="connsiteX4" fmla="*/ 132388 w 178570"/>
                    <a:gd name="connsiteY4" fmla="*/ 36945 h 243224"/>
                    <a:gd name="connsiteX5" fmla="*/ 123152 w 178570"/>
                    <a:gd name="connsiteY5" fmla="*/ 30788 h 243224"/>
                    <a:gd name="connsiteX6" fmla="*/ 101600 w 178570"/>
                    <a:gd name="connsiteY6" fmla="*/ 12315 h 243224"/>
                    <a:gd name="connsiteX7" fmla="*/ 89285 w 178570"/>
                    <a:gd name="connsiteY7" fmla="*/ 6158 h 243224"/>
                    <a:gd name="connsiteX8" fmla="*/ 80049 w 178570"/>
                    <a:gd name="connsiteY8" fmla="*/ 0 h 243224"/>
                    <a:gd name="connsiteX9" fmla="*/ 64655 w 178570"/>
                    <a:gd name="connsiteY9" fmla="*/ 3079 h 243224"/>
                    <a:gd name="connsiteX10" fmla="*/ 61576 w 178570"/>
                    <a:gd name="connsiteY10" fmla="*/ 12315 h 243224"/>
                    <a:gd name="connsiteX11" fmla="*/ 58497 w 178570"/>
                    <a:gd name="connsiteY11" fmla="*/ 24630 h 243224"/>
                    <a:gd name="connsiteX12" fmla="*/ 52340 w 178570"/>
                    <a:gd name="connsiteY12" fmla="*/ 36945 h 243224"/>
                    <a:gd name="connsiteX13" fmla="*/ 49261 w 178570"/>
                    <a:gd name="connsiteY13" fmla="*/ 46182 h 243224"/>
                    <a:gd name="connsiteX14" fmla="*/ 46182 w 178570"/>
                    <a:gd name="connsiteY14" fmla="*/ 83127 h 243224"/>
                    <a:gd name="connsiteX15" fmla="*/ 21552 w 178570"/>
                    <a:gd name="connsiteY15" fmla="*/ 107758 h 243224"/>
                    <a:gd name="connsiteX16" fmla="*/ 12316 w 178570"/>
                    <a:gd name="connsiteY16" fmla="*/ 110836 h 243224"/>
                    <a:gd name="connsiteX17" fmla="*/ 0 w 178570"/>
                    <a:gd name="connsiteY17" fmla="*/ 116994 h 243224"/>
                    <a:gd name="connsiteX18" fmla="*/ 3079 w 178570"/>
                    <a:gd name="connsiteY18" fmla="*/ 138545 h 243224"/>
                    <a:gd name="connsiteX19" fmla="*/ 12316 w 178570"/>
                    <a:gd name="connsiteY19" fmla="*/ 147782 h 243224"/>
                    <a:gd name="connsiteX20" fmla="*/ 24631 w 178570"/>
                    <a:gd name="connsiteY20" fmla="*/ 157018 h 243224"/>
                    <a:gd name="connsiteX21" fmla="*/ 58497 w 178570"/>
                    <a:gd name="connsiteY21" fmla="*/ 163176 h 243224"/>
                    <a:gd name="connsiteX22" fmla="*/ 61576 w 178570"/>
                    <a:gd name="connsiteY22" fmla="*/ 172412 h 243224"/>
                    <a:gd name="connsiteX23" fmla="*/ 64655 w 178570"/>
                    <a:gd name="connsiteY23" fmla="*/ 227830 h 243224"/>
                    <a:gd name="connsiteX24" fmla="*/ 98522 w 178570"/>
                    <a:gd name="connsiteY24" fmla="*/ 243224 h 243224"/>
                    <a:gd name="connsiteX25" fmla="*/ 126231 w 178570"/>
                    <a:gd name="connsiteY25" fmla="*/ 240145 h 243224"/>
                    <a:gd name="connsiteX26" fmla="*/ 141625 w 178570"/>
                    <a:gd name="connsiteY26" fmla="*/ 224752 h 243224"/>
                    <a:gd name="connsiteX27" fmla="*/ 150861 w 178570"/>
                    <a:gd name="connsiteY27" fmla="*/ 218594 h 243224"/>
                    <a:gd name="connsiteX28" fmla="*/ 153940 w 178570"/>
                    <a:gd name="connsiteY28" fmla="*/ 206279 h 243224"/>
                    <a:gd name="connsiteX29" fmla="*/ 160097 w 178570"/>
                    <a:gd name="connsiteY29" fmla="*/ 197042 h 243224"/>
                    <a:gd name="connsiteX30" fmla="*/ 166255 w 178570"/>
                    <a:gd name="connsiteY30" fmla="*/ 184727 h 243224"/>
                    <a:gd name="connsiteX31" fmla="*/ 169334 w 178570"/>
                    <a:gd name="connsiteY31" fmla="*/ 175491 h 243224"/>
                    <a:gd name="connsiteX32" fmla="*/ 178570 w 178570"/>
                    <a:gd name="connsiteY32" fmla="*/ 157018 h 243224"/>
                    <a:gd name="connsiteX33" fmla="*/ 169334 w 178570"/>
                    <a:gd name="connsiteY33" fmla="*/ 104679 h 243224"/>
                    <a:gd name="connsiteX34" fmla="*/ 169334 w 178570"/>
                    <a:gd name="connsiteY34" fmla="*/ 110836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8570" h="243224">
                      <a:moveTo>
                        <a:pt x="169334" y="110836"/>
                      </a:moveTo>
                      <a:lnTo>
                        <a:pt x="150861" y="83127"/>
                      </a:lnTo>
                      <a:lnTo>
                        <a:pt x="144703" y="73891"/>
                      </a:lnTo>
                      <a:cubicBezTo>
                        <a:pt x="139514" y="47941"/>
                        <a:pt x="145027" y="68488"/>
                        <a:pt x="135467" y="46182"/>
                      </a:cubicBezTo>
                      <a:cubicBezTo>
                        <a:pt x="134188" y="43199"/>
                        <a:pt x="134415" y="39479"/>
                        <a:pt x="132388" y="36945"/>
                      </a:cubicBezTo>
                      <a:cubicBezTo>
                        <a:pt x="130077" y="34056"/>
                        <a:pt x="125994" y="33157"/>
                        <a:pt x="123152" y="30788"/>
                      </a:cubicBezTo>
                      <a:cubicBezTo>
                        <a:pt x="108038" y="18193"/>
                        <a:pt x="120050" y="23846"/>
                        <a:pt x="101600" y="12315"/>
                      </a:cubicBezTo>
                      <a:cubicBezTo>
                        <a:pt x="97708" y="9883"/>
                        <a:pt x="93270" y="8435"/>
                        <a:pt x="89285" y="6158"/>
                      </a:cubicBezTo>
                      <a:cubicBezTo>
                        <a:pt x="86072" y="4322"/>
                        <a:pt x="83128" y="2053"/>
                        <a:pt x="80049" y="0"/>
                      </a:cubicBezTo>
                      <a:cubicBezTo>
                        <a:pt x="74918" y="1026"/>
                        <a:pt x="69009" y="176"/>
                        <a:pt x="64655" y="3079"/>
                      </a:cubicBezTo>
                      <a:cubicBezTo>
                        <a:pt x="61955" y="4879"/>
                        <a:pt x="62468" y="9195"/>
                        <a:pt x="61576" y="12315"/>
                      </a:cubicBezTo>
                      <a:cubicBezTo>
                        <a:pt x="60413" y="16384"/>
                        <a:pt x="59983" y="20668"/>
                        <a:pt x="58497" y="24630"/>
                      </a:cubicBezTo>
                      <a:cubicBezTo>
                        <a:pt x="56886" y="28927"/>
                        <a:pt x="54148" y="32727"/>
                        <a:pt x="52340" y="36945"/>
                      </a:cubicBezTo>
                      <a:cubicBezTo>
                        <a:pt x="51062" y="39928"/>
                        <a:pt x="50287" y="43103"/>
                        <a:pt x="49261" y="46182"/>
                      </a:cubicBezTo>
                      <a:cubicBezTo>
                        <a:pt x="48235" y="58497"/>
                        <a:pt x="49489" y="71220"/>
                        <a:pt x="46182" y="83127"/>
                      </a:cubicBezTo>
                      <a:cubicBezTo>
                        <a:pt x="41849" y="98725"/>
                        <a:pt x="33957" y="102442"/>
                        <a:pt x="21552" y="107758"/>
                      </a:cubicBezTo>
                      <a:cubicBezTo>
                        <a:pt x="18569" y="109036"/>
                        <a:pt x="15299" y="109558"/>
                        <a:pt x="12316" y="110836"/>
                      </a:cubicBezTo>
                      <a:cubicBezTo>
                        <a:pt x="8097" y="112644"/>
                        <a:pt x="4105" y="114941"/>
                        <a:pt x="0" y="116994"/>
                      </a:cubicBezTo>
                      <a:cubicBezTo>
                        <a:pt x="1026" y="124178"/>
                        <a:pt x="384" y="131807"/>
                        <a:pt x="3079" y="138545"/>
                      </a:cubicBezTo>
                      <a:cubicBezTo>
                        <a:pt x="4696" y="142588"/>
                        <a:pt x="9010" y="144948"/>
                        <a:pt x="12316" y="147782"/>
                      </a:cubicBezTo>
                      <a:cubicBezTo>
                        <a:pt x="16212" y="151121"/>
                        <a:pt x="20176" y="154472"/>
                        <a:pt x="24631" y="157018"/>
                      </a:cubicBezTo>
                      <a:cubicBezTo>
                        <a:pt x="32605" y="161575"/>
                        <a:pt x="53876" y="162598"/>
                        <a:pt x="58497" y="163176"/>
                      </a:cubicBezTo>
                      <a:cubicBezTo>
                        <a:pt x="59523" y="166255"/>
                        <a:pt x="61268" y="169181"/>
                        <a:pt x="61576" y="172412"/>
                      </a:cubicBezTo>
                      <a:cubicBezTo>
                        <a:pt x="63330" y="190830"/>
                        <a:pt x="57650" y="210706"/>
                        <a:pt x="64655" y="227830"/>
                      </a:cubicBezTo>
                      <a:cubicBezTo>
                        <a:pt x="66829" y="233143"/>
                        <a:pt x="89544" y="240231"/>
                        <a:pt x="98522" y="243224"/>
                      </a:cubicBezTo>
                      <a:cubicBezTo>
                        <a:pt x="107758" y="242198"/>
                        <a:pt x="117215" y="242399"/>
                        <a:pt x="126231" y="240145"/>
                      </a:cubicBezTo>
                      <a:cubicBezTo>
                        <a:pt x="137176" y="237409"/>
                        <a:pt x="134784" y="231593"/>
                        <a:pt x="141625" y="224752"/>
                      </a:cubicBezTo>
                      <a:cubicBezTo>
                        <a:pt x="144241" y="222136"/>
                        <a:pt x="147782" y="220647"/>
                        <a:pt x="150861" y="218594"/>
                      </a:cubicBezTo>
                      <a:cubicBezTo>
                        <a:pt x="151887" y="214489"/>
                        <a:pt x="152273" y="210168"/>
                        <a:pt x="153940" y="206279"/>
                      </a:cubicBezTo>
                      <a:cubicBezTo>
                        <a:pt x="155398" y="202878"/>
                        <a:pt x="158261" y="200255"/>
                        <a:pt x="160097" y="197042"/>
                      </a:cubicBezTo>
                      <a:cubicBezTo>
                        <a:pt x="162374" y="193057"/>
                        <a:pt x="164447" y="188945"/>
                        <a:pt x="166255" y="184727"/>
                      </a:cubicBezTo>
                      <a:cubicBezTo>
                        <a:pt x="167533" y="181744"/>
                        <a:pt x="167883" y="178394"/>
                        <a:pt x="169334" y="175491"/>
                      </a:cubicBezTo>
                      <a:cubicBezTo>
                        <a:pt x="181269" y="151621"/>
                        <a:pt x="170832" y="180233"/>
                        <a:pt x="178570" y="157018"/>
                      </a:cubicBezTo>
                      <a:cubicBezTo>
                        <a:pt x="172932" y="78096"/>
                        <a:pt x="184070" y="134153"/>
                        <a:pt x="169334" y="104679"/>
                      </a:cubicBezTo>
                      <a:cubicBezTo>
                        <a:pt x="162260" y="90530"/>
                        <a:pt x="170131" y="99317"/>
                        <a:pt x="169334" y="11083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 name="Freeform: Shape 138">
                  <a:extLst>
                    <a:ext uri="{FF2B5EF4-FFF2-40B4-BE49-F238E27FC236}">
                      <a16:creationId xmlns:a16="http://schemas.microsoft.com/office/drawing/2014/main" id="{7530933B-984C-4019-BD73-EBFE8D94FBC0}"/>
                    </a:ext>
                  </a:extLst>
                </p:cNvPr>
                <p:cNvSpPr/>
                <p:nvPr/>
              </p:nvSpPr>
              <p:spPr>
                <a:xfrm>
                  <a:off x="5235240" y="3518486"/>
                  <a:ext cx="82557" cy="66630"/>
                </a:xfrm>
                <a:custGeom>
                  <a:avLst/>
                  <a:gdLst>
                    <a:gd name="connsiteX0" fmla="*/ 0 w 200121"/>
                    <a:gd name="connsiteY0" fmla="*/ 83127 h 175490"/>
                    <a:gd name="connsiteX1" fmla="*/ 15394 w 200121"/>
                    <a:gd name="connsiteY1" fmla="*/ 70812 h 175490"/>
                    <a:gd name="connsiteX2" fmla="*/ 27709 w 200121"/>
                    <a:gd name="connsiteY2" fmla="*/ 52339 h 175490"/>
                    <a:gd name="connsiteX3" fmla="*/ 46182 w 200121"/>
                    <a:gd name="connsiteY3" fmla="*/ 30787 h 175490"/>
                    <a:gd name="connsiteX4" fmla="*/ 55418 w 200121"/>
                    <a:gd name="connsiteY4" fmla="*/ 12315 h 175490"/>
                    <a:gd name="connsiteX5" fmla="*/ 76970 w 200121"/>
                    <a:gd name="connsiteY5" fmla="*/ 0 h 175490"/>
                    <a:gd name="connsiteX6" fmla="*/ 101600 w 200121"/>
                    <a:gd name="connsiteY6" fmla="*/ 3078 h 175490"/>
                    <a:gd name="connsiteX7" fmla="*/ 104679 w 200121"/>
                    <a:gd name="connsiteY7" fmla="*/ 12315 h 175490"/>
                    <a:gd name="connsiteX8" fmla="*/ 110836 w 200121"/>
                    <a:gd name="connsiteY8" fmla="*/ 21551 h 175490"/>
                    <a:gd name="connsiteX9" fmla="*/ 120073 w 200121"/>
                    <a:gd name="connsiteY9" fmla="*/ 49260 h 175490"/>
                    <a:gd name="connsiteX10" fmla="*/ 126230 w 200121"/>
                    <a:gd name="connsiteY10" fmla="*/ 64654 h 175490"/>
                    <a:gd name="connsiteX11" fmla="*/ 135467 w 200121"/>
                    <a:gd name="connsiteY11" fmla="*/ 70812 h 175490"/>
                    <a:gd name="connsiteX12" fmla="*/ 153939 w 200121"/>
                    <a:gd name="connsiteY12" fmla="*/ 67733 h 175490"/>
                    <a:gd name="connsiteX13" fmla="*/ 163176 w 200121"/>
                    <a:gd name="connsiteY13" fmla="*/ 64654 h 175490"/>
                    <a:gd name="connsiteX14" fmla="*/ 184727 w 200121"/>
                    <a:gd name="connsiteY14" fmla="*/ 67733 h 175490"/>
                    <a:gd name="connsiteX15" fmla="*/ 197042 w 200121"/>
                    <a:gd name="connsiteY15" fmla="*/ 95442 h 175490"/>
                    <a:gd name="connsiteX16" fmla="*/ 200121 w 200121"/>
                    <a:gd name="connsiteY16" fmla="*/ 104678 h 175490"/>
                    <a:gd name="connsiteX17" fmla="*/ 197042 w 200121"/>
                    <a:gd name="connsiteY17" fmla="*/ 126230 h 175490"/>
                    <a:gd name="connsiteX18" fmla="*/ 172412 w 200121"/>
                    <a:gd name="connsiteY18" fmla="*/ 147781 h 175490"/>
                    <a:gd name="connsiteX19" fmla="*/ 163176 w 200121"/>
                    <a:gd name="connsiteY19" fmla="*/ 150860 h 175490"/>
                    <a:gd name="connsiteX20" fmla="*/ 144703 w 200121"/>
                    <a:gd name="connsiteY20" fmla="*/ 163175 h 175490"/>
                    <a:gd name="connsiteX21" fmla="*/ 135467 w 200121"/>
                    <a:gd name="connsiteY21" fmla="*/ 172412 h 175490"/>
                    <a:gd name="connsiteX22" fmla="*/ 123152 w 200121"/>
                    <a:gd name="connsiteY22" fmla="*/ 175490 h 175490"/>
                    <a:gd name="connsiteX23" fmla="*/ 73891 w 200121"/>
                    <a:gd name="connsiteY23" fmla="*/ 172412 h 175490"/>
                    <a:gd name="connsiteX24" fmla="*/ 55418 w 200121"/>
                    <a:gd name="connsiteY24" fmla="*/ 160097 h 175490"/>
                    <a:gd name="connsiteX25" fmla="*/ 46182 w 200121"/>
                    <a:gd name="connsiteY25" fmla="*/ 153939 h 175490"/>
                    <a:gd name="connsiteX26" fmla="*/ 33867 w 200121"/>
                    <a:gd name="connsiteY26" fmla="*/ 135466 h 175490"/>
                    <a:gd name="connsiteX27" fmla="*/ 27709 w 200121"/>
                    <a:gd name="connsiteY27" fmla="*/ 113915 h 175490"/>
                    <a:gd name="connsiteX28" fmla="*/ 18473 w 200121"/>
                    <a:gd name="connsiteY28" fmla="*/ 104678 h 175490"/>
                    <a:gd name="connsiteX29" fmla="*/ 0 w 200121"/>
                    <a:gd name="connsiteY29" fmla="*/ 83127 h 17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0121" h="175490">
                      <a:moveTo>
                        <a:pt x="0" y="83127"/>
                      </a:moveTo>
                      <a:cubicBezTo>
                        <a:pt x="5131" y="79022"/>
                        <a:pt x="10998" y="75696"/>
                        <a:pt x="15394" y="70812"/>
                      </a:cubicBezTo>
                      <a:cubicBezTo>
                        <a:pt x="20345" y="65311"/>
                        <a:pt x="23269" y="58259"/>
                        <a:pt x="27709" y="52339"/>
                      </a:cubicBezTo>
                      <a:cubicBezTo>
                        <a:pt x="39558" y="36540"/>
                        <a:pt x="33317" y="43652"/>
                        <a:pt x="46182" y="30787"/>
                      </a:cubicBezTo>
                      <a:cubicBezTo>
                        <a:pt x="48686" y="23276"/>
                        <a:pt x="49451" y="18282"/>
                        <a:pt x="55418" y="12315"/>
                      </a:cubicBezTo>
                      <a:cubicBezTo>
                        <a:pt x="59771" y="7962"/>
                        <a:pt x="72139" y="2415"/>
                        <a:pt x="76970" y="0"/>
                      </a:cubicBezTo>
                      <a:cubicBezTo>
                        <a:pt x="85180" y="1026"/>
                        <a:pt x="94039" y="-282"/>
                        <a:pt x="101600" y="3078"/>
                      </a:cubicBezTo>
                      <a:cubicBezTo>
                        <a:pt x="104566" y="4396"/>
                        <a:pt x="103228" y="9412"/>
                        <a:pt x="104679" y="12315"/>
                      </a:cubicBezTo>
                      <a:cubicBezTo>
                        <a:pt x="106334" y="15624"/>
                        <a:pt x="109333" y="18170"/>
                        <a:pt x="110836" y="21551"/>
                      </a:cubicBezTo>
                      <a:cubicBezTo>
                        <a:pt x="116978" y="35371"/>
                        <a:pt x="115462" y="37732"/>
                        <a:pt x="120073" y="49260"/>
                      </a:cubicBezTo>
                      <a:cubicBezTo>
                        <a:pt x="122125" y="54391"/>
                        <a:pt x="123018" y="60157"/>
                        <a:pt x="126230" y="64654"/>
                      </a:cubicBezTo>
                      <a:cubicBezTo>
                        <a:pt x="128381" y="67665"/>
                        <a:pt x="132388" y="68759"/>
                        <a:pt x="135467" y="70812"/>
                      </a:cubicBezTo>
                      <a:cubicBezTo>
                        <a:pt x="141624" y="69786"/>
                        <a:pt x="147845" y="69087"/>
                        <a:pt x="153939" y="67733"/>
                      </a:cubicBezTo>
                      <a:cubicBezTo>
                        <a:pt x="157107" y="67029"/>
                        <a:pt x="159930" y="64654"/>
                        <a:pt x="163176" y="64654"/>
                      </a:cubicBezTo>
                      <a:cubicBezTo>
                        <a:pt x="170433" y="64654"/>
                        <a:pt x="177543" y="66707"/>
                        <a:pt x="184727" y="67733"/>
                      </a:cubicBezTo>
                      <a:cubicBezTo>
                        <a:pt x="194486" y="82370"/>
                        <a:pt x="189714" y="73457"/>
                        <a:pt x="197042" y="95442"/>
                      </a:cubicBezTo>
                      <a:lnTo>
                        <a:pt x="200121" y="104678"/>
                      </a:lnTo>
                      <a:cubicBezTo>
                        <a:pt x="199095" y="111862"/>
                        <a:pt x="199127" y="119279"/>
                        <a:pt x="197042" y="126230"/>
                      </a:cubicBezTo>
                      <a:cubicBezTo>
                        <a:pt x="194248" y="135543"/>
                        <a:pt x="179026" y="145576"/>
                        <a:pt x="172412" y="147781"/>
                      </a:cubicBezTo>
                      <a:cubicBezTo>
                        <a:pt x="169333" y="148807"/>
                        <a:pt x="166013" y="149284"/>
                        <a:pt x="163176" y="150860"/>
                      </a:cubicBezTo>
                      <a:cubicBezTo>
                        <a:pt x="156707" y="154454"/>
                        <a:pt x="149936" y="157942"/>
                        <a:pt x="144703" y="163175"/>
                      </a:cubicBezTo>
                      <a:cubicBezTo>
                        <a:pt x="141624" y="166254"/>
                        <a:pt x="139247" y="170252"/>
                        <a:pt x="135467" y="172412"/>
                      </a:cubicBezTo>
                      <a:cubicBezTo>
                        <a:pt x="131793" y="174511"/>
                        <a:pt x="127257" y="174464"/>
                        <a:pt x="123152" y="175490"/>
                      </a:cubicBezTo>
                      <a:cubicBezTo>
                        <a:pt x="106732" y="174464"/>
                        <a:pt x="89934" y="176058"/>
                        <a:pt x="73891" y="172412"/>
                      </a:cubicBezTo>
                      <a:cubicBezTo>
                        <a:pt x="66674" y="170772"/>
                        <a:pt x="61576" y="164202"/>
                        <a:pt x="55418" y="160097"/>
                      </a:cubicBezTo>
                      <a:lnTo>
                        <a:pt x="46182" y="153939"/>
                      </a:lnTo>
                      <a:cubicBezTo>
                        <a:pt x="38861" y="131978"/>
                        <a:pt x="49242" y="158528"/>
                        <a:pt x="33867" y="135466"/>
                      </a:cubicBezTo>
                      <a:cubicBezTo>
                        <a:pt x="29265" y="128563"/>
                        <a:pt x="31816" y="121103"/>
                        <a:pt x="27709" y="113915"/>
                      </a:cubicBezTo>
                      <a:cubicBezTo>
                        <a:pt x="25549" y="110135"/>
                        <a:pt x="21552" y="107757"/>
                        <a:pt x="18473" y="104678"/>
                      </a:cubicBezTo>
                      <a:lnTo>
                        <a:pt x="0" y="8312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 name="Freeform: Shape 139">
                  <a:extLst>
                    <a:ext uri="{FF2B5EF4-FFF2-40B4-BE49-F238E27FC236}">
                      <a16:creationId xmlns:a16="http://schemas.microsoft.com/office/drawing/2014/main" id="{EF6D7303-2FEB-4B10-B315-621B4BA440C2}"/>
                    </a:ext>
                  </a:extLst>
                </p:cNvPr>
                <p:cNvSpPr/>
                <p:nvPr/>
              </p:nvSpPr>
              <p:spPr>
                <a:xfrm>
                  <a:off x="5194151" y="3427307"/>
                  <a:ext cx="79210" cy="59480"/>
                </a:xfrm>
                <a:custGeom>
                  <a:avLst/>
                  <a:gdLst>
                    <a:gd name="connsiteX0" fmla="*/ 114994 w 192008"/>
                    <a:gd name="connsiteY0" fmla="*/ 150861 h 156659"/>
                    <a:gd name="connsiteX1" fmla="*/ 170412 w 192008"/>
                    <a:gd name="connsiteY1" fmla="*/ 150861 h 156659"/>
                    <a:gd name="connsiteX2" fmla="*/ 176570 w 192008"/>
                    <a:gd name="connsiteY2" fmla="*/ 86206 h 156659"/>
                    <a:gd name="connsiteX3" fmla="*/ 179649 w 192008"/>
                    <a:gd name="connsiteY3" fmla="*/ 76970 h 156659"/>
                    <a:gd name="connsiteX4" fmla="*/ 188885 w 192008"/>
                    <a:gd name="connsiteY4" fmla="*/ 67733 h 156659"/>
                    <a:gd name="connsiteX5" fmla="*/ 191964 w 192008"/>
                    <a:gd name="connsiteY5" fmla="*/ 58497 h 156659"/>
                    <a:gd name="connsiteX6" fmla="*/ 185806 w 192008"/>
                    <a:gd name="connsiteY6" fmla="*/ 43103 h 156659"/>
                    <a:gd name="connsiteX7" fmla="*/ 158097 w 192008"/>
                    <a:gd name="connsiteY7" fmla="*/ 30788 h 156659"/>
                    <a:gd name="connsiteX8" fmla="*/ 145782 w 192008"/>
                    <a:gd name="connsiteY8" fmla="*/ 24630 h 156659"/>
                    <a:gd name="connsiteX9" fmla="*/ 130388 w 192008"/>
                    <a:gd name="connsiteY9" fmla="*/ 6158 h 156659"/>
                    <a:gd name="connsiteX10" fmla="*/ 118073 w 192008"/>
                    <a:gd name="connsiteY10" fmla="*/ 3079 h 156659"/>
                    <a:gd name="connsiteX11" fmla="*/ 108836 w 192008"/>
                    <a:gd name="connsiteY11" fmla="*/ 0 h 156659"/>
                    <a:gd name="connsiteX12" fmla="*/ 71891 w 192008"/>
                    <a:gd name="connsiteY12" fmla="*/ 3079 h 156659"/>
                    <a:gd name="connsiteX13" fmla="*/ 62655 w 192008"/>
                    <a:gd name="connsiteY13" fmla="*/ 9236 h 156659"/>
                    <a:gd name="connsiteX14" fmla="*/ 50339 w 192008"/>
                    <a:gd name="connsiteY14" fmla="*/ 12315 h 156659"/>
                    <a:gd name="connsiteX15" fmla="*/ 28788 w 192008"/>
                    <a:gd name="connsiteY15" fmla="*/ 27709 h 156659"/>
                    <a:gd name="connsiteX16" fmla="*/ 19552 w 192008"/>
                    <a:gd name="connsiteY16" fmla="*/ 36946 h 156659"/>
                    <a:gd name="connsiteX17" fmla="*/ 16473 w 192008"/>
                    <a:gd name="connsiteY17" fmla="*/ 46182 h 156659"/>
                    <a:gd name="connsiteX18" fmla="*/ 7236 w 192008"/>
                    <a:gd name="connsiteY18" fmla="*/ 55418 h 156659"/>
                    <a:gd name="connsiteX19" fmla="*/ 1079 w 192008"/>
                    <a:gd name="connsiteY19" fmla="*/ 64655 h 156659"/>
                    <a:gd name="connsiteX20" fmla="*/ 4158 w 192008"/>
                    <a:gd name="connsiteY20" fmla="*/ 89285 h 156659"/>
                    <a:gd name="connsiteX21" fmla="*/ 84206 w 192008"/>
                    <a:gd name="connsiteY21" fmla="*/ 101600 h 156659"/>
                    <a:gd name="connsiteX22" fmla="*/ 87285 w 192008"/>
                    <a:gd name="connsiteY22" fmla="*/ 129309 h 156659"/>
                    <a:gd name="connsiteX23" fmla="*/ 114994 w 192008"/>
                    <a:gd name="connsiteY23" fmla="*/ 150861 h 15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2008" h="156659">
                      <a:moveTo>
                        <a:pt x="114994" y="150861"/>
                      </a:moveTo>
                      <a:cubicBezTo>
                        <a:pt x="128849" y="154453"/>
                        <a:pt x="162897" y="161884"/>
                        <a:pt x="170412" y="150861"/>
                      </a:cubicBezTo>
                      <a:cubicBezTo>
                        <a:pt x="182608" y="132974"/>
                        <a:pt x="173885" y="107688"/>
                        <a:pt x="176570" y="86206"/>
                      </a:cubicBezTo>
                      <a:cubicBezTo>
                        <a:pt x="176973" y="82986"/>
                        <a:pt x="177849" y="79670"/>
                        <a:pt x="179649" y="76970"/>
                      </a:cubicBezTo>
                      <a:cubicBezTo>
                        <a:pt x="182064" y="73347"/>
                        <a:pt x="185806" y="70812"/>
                        <a:pt x="188885" y="67733"/>
                      </a:cubicBezTo>
                      <a:cubicBezTo>
                        <a:pt x="189911" y="64654"/>
                        <a:pt x="192367" y="61717"/>
                        <a:pt x="191964" y="58497"/>
                      </a:cubicBezTo>
                      <a:cubicBezTo>
                        <a:pt x="191278" y="53013"/>
                        <a:pt x="189018" y="47600"/>
                        <a:pt x="185806" y="43103"/>
                      </a:cubicBezTo>
                      <a:cubicBezTo>
                        <a:pt x="181068" y="36470"/>
                        <a:pt x="162715" y="32635"/>
                        <a:pt x="158097" y="30788"/>
                      </a:cubicBezTo>
                      <a:cubicBezTo>
                        <a:pt x="153836" y="29083"/>
                        <a:pt x="149887" y="26683"/>
                        <a:pt x="145782" y="24630"/>
                      </a:cubicBezTo>
                      <a:cubicBezTo>
                        <a:pt x="141859" y="18745"/>
                        <a:pt x="136769" y="9804"/>
                        <a:pt x="130388" y="6158"/>
                      </a:cubicBezTo>
                      <a:cubicBezTo>
                        <a:pt x="126714" y="4059"/>
                        <a:pt x="122142" y="4241"/>
                        <a:pt x="118073" y="3079"/>
                      </a:cubicBezTo>
                      <a:cubicBezTo>
                        <a:pt x="114952" y="2187"/>
                        <a:pt x="111915" y="1026"/>
                        <a:pt x="108836" y="0"/>
                      </a:cubicBezTo>
                      <a:cubicBezTo>
                        <a:pt x="96521" y="1026"/>
                        <a:pt x="84009" y="656"/>
                        <a:pt x="71891" y="3079"/>
                      </a:cubicBezTo>
                      <a:cubicBezTo>
                        <a:pt x="68263" y="3805"/>
                        <a:pt x="66056" y="7779"/>
                        <a:pt x="62655" y="9236"/>
                      </a:cubicBezTo>
                      <a:cubicBezTo>
                        <a:pt x="58765" y="10903"/>
                        <a:pt x="54444" y="11289"/>
                        <a:pt x="50339" y="12315"/>
                      </a:cubicBezTo>
                      <a:cubicBezTo>
                        <a:pt x="43034" y="17185"/>
                        <a:pt x="35465" y="21986"/>
                        <a:pt x="28788" y="27709"/>
                      </a:cubicBezTo>
                      <a:cubicBezTo>
                        <a:pt x="25482" y="30543"/>
                        <a:pt x="22631" y="33867"/>
                        <a:pt x="19552" y="36946"/>
                      </a:cubicBezTo>
                      <a:cubicBezTo>
                        <a:pt x="18526" y="40025"/>
                        <a:pt x="18273" y="43482"/>
                        <a:pt x="16473" y="46182"/>
                      </a:cubicBezTo>
                      <a:cubicBezTo>
                        <a:pt x="14058" y="49805"/>
                        <a:pt x="10023" y="52073"/>
                        <a:pt x="7236" y="55418"/>
                      </a:cubicBezTo>
                      <a:cubicBezTo>
                        <a:pt x="4867" y="58261"/>
                        <a:pt x="3131" y="61576"/>
                        <a:pt x="1079" y="64655"/>
                      </a:cubicBezTo>
                      <a:cubicBezTo>
                        <a:pt x="2105" y="72865"/>
                        <a:pt x="-3627" y="86482"/>
                        <a:pt x="4158" y="89285"/>
                      </a:cubicBezTo>
                      <a:cubicBezTo>
                        <a:pt x="103409" y="125015"/>
                        <a:pt x="61124" y="66975"/>
                        <a:pt x="84206" y="101600"/>
                      </a:cubicBezTo>
                      <a:cubicBezTo>
                        <a:pt x="85232" y="110836"/>
                        <a:pt x="85031" y="120293"/>
                        <a:pt x="87285" y="129309"/>
                      </a:cubicBezTo>
                      <a:cubicBezTo>
                        <a:pt x="94580" y="158492"/>
                        <a:pt x="101139" y="147269"/>
                        <a:pt x="114994" y="15086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 name="Freeform: Shape 140">
                  <a:extLst>
                    <a:ext uri="{FF2B5EF4-FFF2-40B4-BE49-F238E27FC236}">
                      <a16:creationId xmlns:a16="http://schemas.microsoft.com/office/drawing/2014/main" id="{07B1F623-DB6F-45D5-A802-3E80459375A8}"/>
                    </a:ext>
                  </a:extLst>
                </p:cNvPr>
                <p:cNvSpPr/>
                <p:nvPr/>
              </p:nvSpPr>
              <p:spPr>
                <a:xfrm>
                  <a:off x="5137441" y="3364892"/>
                  <a:ext cx="73666" cy="51894"/>
                </a:xfrm>
                <a:custGeom>
                  <a:avLst/>
                  <a:gdLst>
                    <a:gd name="connsiteX0" fmla="*/ 132388 w 178570"/>
                    <a:gd name="connsiteY0" fmla="*/ 112048 h 136678"/>
                    <a:gd name="connsiteX1" fmla="*/ 147782 w 178570"/>
                    <a:gd name="connsiteY1" fmla="*/ 99733 h 136678"/>
                    <a:gd name="connsiteX2" fmla="*/ 157019 w 178570"/>
                    <a:gd name="connsiteY2" fmla="*/ 93575 h 136678"/>
                    <a:gd name="connsiteX3" fmla="*/ 175491 w 178570"/>
                    <a:gd name="connsiteY3" fmla="*/ 72023 h 136678"/>
                    <a:gd name="connsiteX4" fmla="*/ 178570 w 178570"/>
                    <a:gd name="connsiteY4" fmla="*/ 62787 h 136678"/>
                    <a:gd name="connsiteX5" fmla="*/ 166255 w 178570"/>
                    <a:gd name="connsiteY5" fmla="*/ 44314 h 136678"/>
                    <a:gd name="connsiteX6" fmla="*/ 157019 w 178570"/>
                    <a:gd name="connsiteY6" fmla="*/ 41236 h 136678"/>
                    <a:gd name="connsiteX7" fmla="*/ 147782 w 178570"/>
                    <a:gd name="connsiteY7" fmla="*/ 35078 h 136678"/>
                    <a:gd name="connsiteX8" fmla="*/ 126231 w 178570"/>
                    <a:gd name="connsiteY8" fmla="*/ 28920 h 136678"/>
                    <a:gd name="connsiteX9" fmla="*/ 104679 w 178570"/>
                    <a:gd name="connsiteY9" fmla="*/ 16605 h 136678"/>
                    <a:gd name="connsiteX10" fmla="*/ 86206 w 178570"/>
                    <a:gd name="connsiteY10" fmla="*/ 10448 h 136678"/>
                    <a:gd name="connsiteX11" fmla="*/ 76970 w 178570"/>
                    <a:gd name="connsiteY11" fmla="*/ 7369 h 136678"/>
                    <a:gd name="connsiteX12" fmla="*/ 58497 w 178570"/>
                    <a:gd name="connsiteY12" fmla="*/ 4290 h 136678"/>
                    <a:gd name="connsiteX13" fmla="*/ 24631 w 178570"/>
                    <a:gd name="connsiteY13" fmla="*/ 4290 h 136678"/>
                    <a:gd name="connsiteX14" fmla="*/ 18473 w 178570"/>
                    <a:gd name="connsiteY14" fmla="*/ 13526 h 136678"/>
                    <a:gd name="connsiteX15" fmla="*/ 12316 w 178570"/>
                    <a:gd name="connsiteY15" fmla="*/ 59708 h 136678"/>
                    <a:gd name="connsiteX16" fmla="*/ 9237 w 178570"/>
                    <a:gd name="connsiteY16" fmla="*/ 68945 h 136678"/>
                    <a:gd name="connsiteX17" fmla="*/ 6158 w 178570"/>
                    <a:gd name="connsiteY17" fmla="*/ 84339 h 136678"/>
                    <a:gd name="connsiteX18" fmla="*/ 0 w 178570"/>
                    <a:gd name="connsiteY18" fmla="*/ 102811 h 136678"/>
                    <a:gd name="connsiteX19" fmla="*/ 3079 w 178570"/>
                    <a:gd name="connsiteY19" fmla="*/ 115126 h 136678"/>
                    <a:gd name="connsiteX20" fmla="*/ 12316 w 178570"/>
                    <a:gd name="connsiteY20" fmla="*/ 118205 h 136678"/>
                    <a:gd name="connsiteX21" fmla="*/ 24631 w 178570"/>
                    <a:gd name="connsiteY21" fmla="*/ 121284 h 136678"/>
                    <a:gd name="connsiteX22" fmla="*/ 52340 w 178570"/>
                    <a:gd name="connsiteY22" fmla="*/ 130520 h 136678"/>
                    <a:gd name="connsiteX23" fmla="*/ 61576 w 178570"/>
                    <a:gd name="connsiteY23" fmla="*/ 133599 h 136678"/>
                    <a:gd name="connsiteX24" fmla="*/ 70812 w 178570"/>
                    <a:gd name="connsiteY24" fmla="*/ 136678 h 136678"/>
                    <a:gd name="connsiteX25" fmla="*/ 80049 w 178570"/>
                    <a:gd name="connsiteY25" fmla="*/ 133599 h 136678"/>
                    <a:gd name="connsiteX26" fmla="*/ 83128 w 178570"/>
                    <a:gd name="connsiteY26" fmla="*/ 124363 h 136678"/>
                    <a:gd name="connsiteX27" fmla="*/ 132388 w 178570"/>
                    <a:gd name="connsiteY27" fmla="*/ 112048 h 13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8570" h="136678">
                      <a:moveTo>
                        <a:pt x="132388" y="112048"/>
                      </a:moveTo>
                      <a:cubicBezTo>
                        <a:pt x="143164" y="107943"/>
                        <a:pt x="142525" y="103676"/>
                        <a:pt x="147782" y="99733"/>
                      </a:cubicBezTo>
                      <a:cubicBezTo>
                        <a:pt x="150742" y="97513"/>
                        <a:pt x="154176" y="95944"/>
                        <a:pt x="157019" y="93575"/>
                      </a:cubicBezTo>
                      <a:cubicBezTo>
                        <a:pt x="165596" y="86427"/>
                        <a:pt x="168696" y="81085"/>
                        <a:pt x="175491" y="72023"/>
                      </a:cubicBezTo>
                      <a:cubicBezTo>
                        <a:pt x="176517" y="68944"/>
                        <a:pt x="178570" y="66032"/>
                        <a:pt x="178570" y="62787"/>
                      </a:cubicBezTo>
                      <a:cubicBezTo>
                        <a:pt x="178570" y="55257"/>
                        <a:pt x="171807" y="48015"/>
                        <a:pt x="166255" y="44314"/>
                      </a:cubicBezTo>
                      <a:cubicBezTo>
                        <a:pt x="163555" y="42514"/>
                        <a:pt x="160098" y="42262"/>
                        <a:pt x="157019" y="41236"/>
                      </a:cubicBezTo>
                      <a:cubicBezTo>
                        <a:pt x="153940" y="39183"/>
                        <a:pt x="151092" y="36733"/>
                        <a:pt x="147782" y="35078"/>
                      </a:cubicBezTo>
                      <a:cubicBezTo>
                        <a:pt x="143365" y="32869"/>
                        <a:pt x="130178" y="29907"/>
                        <a:pt x="126231" y="28920"/>
                      </a:cubicBezTo>
                      <a:cubicBezTo>
                        <a:pt x="117903" y="23369"/>
                        <a:pt x="114439" y="20509"/>
                        <a:pt x="104679" y="16605"/>
                      </a:cubicBezTo>
                      <a:cubicBezTo>
                        <a:pt x="98653" y="14194"/>
                        <a:pt x="92364" y="12500"/>
                        <a:pt x="86206" y="10448"/>
                      </a:cubicBezTo>
                      <a:cubicBezTo>
                        <a:pt x="83127" y="9422"/>
                        <a:pt x="80171" y="7903"/>
                        <a:pt x="76970" y="7369"/>
                      </a:cubicBezTo>
                      <a:lnTo>
                        <a:pt x="58497" y="4290"/>
                      </a:lnTo>
                      <a:cubicBezTo>
                        <a:pt x="45508" y="-40"/>
                        <a:pt x="42038" y="-2673"/>
                        <a:pt x="24631" y="4290"/>
                      </a:cubicBezTo>
                      <a:cubicBezTo>
                        <a:pt x="21195" y="5664"/>
                        <a:pt x="20526" y="10447"/>
                        <a:pt x="18473" y="13526"/>
                      </a:cubicBezTo>
                      <a:cubicBezTo>
                        <a:pt x="16421" y="28920"/>
                        <a:pt x="14869" y="44389"/>
                        <a:pt x="12316" y="59708"/>
                      </a:cubicBezTo>
                      <a:cubicBezTo>
                        <a:pt x="11782" y="62909"/>
                        <a:pt x="10024" y="65796"/>
                        <a:pt x="9237" y="68945"/>
                      </a:cubicBezTo>
                      <a:cubicBezTo>
                        <a:pt x="7968" y="74022"/>
                        <a:pt x="7535" y="79290"/>
                        <a:pt x="6158" y="84339"/>
                      </a:cubicBezTo>
                      <a:cubicBezTo>
                        <a:pt x="4450" y="90601"/>
                        <a:pt x="0" y="102811"/>
                        <a:pt x="0" y="102811"/>
                      </a:cubicBezTo>
                      <a:cubicBezTo>
                        <a:pt x="1026" y="106916"/>
                        <a:pt x="436" y="111822"/>
                        <a:pt x="3079" y="115126"/>
                      </a:cubicBezTo>
                      <a:cubicBezTo>
                        <a:pt x="5107" y="117660"/>
                        <a:pt x="9195" y="117313"/>
                        <a:pt x="12316" y="118205"/>
                      </a:cubicBezTo>
                      <a:cubicBezTo>
                        <a:pt x="16385" y="119367"/>
                        <a:pt x="20587" y="120040"/>
                        <a:pt x="24631" y="121284"/>
                      </a:cubicBezTo>
                      <a:cubicBezTo>
                        <a:pt x="33936" y="124147"/>
                        <a:pt x="43104" y="127441"/>
                        <a:pt x="52340" y="130520"/>
                      </a:cubicBezTo>
                      <a:lnTo>
                        <a:pt x="61576" y="133599"/>
                      </a:lnTo>
                      <a:lnTo>
                        <a:pt x="70812" y="136678"/>
                      </a:lnTo>
                      <a:cubicBezTo>
                        <a:pt x="73891" y="135652"/>
                        <a:pt x="77754" y="135894"/>
                        <a:pt x="80049" y="133599"/>
                      </a:cubicBezTo>
                      <a:cubicBezTo>
                        <a:pt x="82344" y="131304"/>
                        <a:pt x="80162" y="125681"/>
                        <a:pt x="83128" y="124363"/>
                      </a:cubicBezTo>
                      <a:cubicBezTo>
                        <a:pt x="108776" y="112964"/>
                        <a:pt x="121612" y="116153"/>
                        <a:pt x="132388" y="11204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 name="Freeform: Shape 141">
                  <a:extLst>
                    <a:ext uri="{FF2B5EF4-FFF2-40B4-BE49-F238E27FC236}">
                      <a16:creationId xmlns:a16="http://schemas.microsoft.com/office/drawing/2014/main" id="{78D37712-CFA1-4185-B2CA-41E59A4C9233}"/>
                    </a:ext>
                  </a:extLst>
                </p:cNvPr>
                <p:cNvSpPr/>
                <p:nvPr/>
              </p:nvSpPr>
              <p:spPr>
                <a:xfrm>
                  <a:off x="5132361" y="3491599"/>
                  <a:ext cx="93988" cy="65462"/>
                </a:xfrm>
                <a:custGeom>
                  <a:avLst/>
                  <a:gdLst>
                    <a:gd name="connsiteX0" fmla="*/ 80049 w 227831"/>
                    <a:gd name="connsiteY0" fmla="*/ 33867 h 172413"/>
                    <a:gd name="connsiteX1" fmla="*/ 83127 w 227831"/>
                    <a:gd name="connsiteY1" fmla="*/ 15394 h 172413"/>
                    <a:gd name="connsiteX2" fmla="*/ 92364 w 227831"/>
                    <a:gd name="connsiteY2" fmla="*/ 6158 h 172413"/>
                    <a:gd name="connsiteX3" fmla="*/ 101600 w 227831"/>
                    <a:gd name="connsiteY3" fmla="*/ 3079 h 172413"/>
                    <a:gd name="connsiteX4" fmla="*/ 129309 w 227831"/>
                    <a:gd name="connsiteY4" fmla="*/ 0 h 172413"/>
                    <a:gd name="connsiteX5" fmla="*/ 150861 w 227831"/>
                    <a:gd name="connsiteY5" fmla="*/ 3079 h 172413"/>
                    <a:gd name="connsiteX6" fmla="*/ 153940 w 227831"/>
                    <a:gd name="connsiteY6" fmla="*/ 12316 h 172413"/>
                    <a:gd name="connsiteX7" fmla="*/ 163176 w 227831"/>
                    <a:gd name="connsiteY7" fmla="*/ 21552 h 172413"/>
                    <a:gd name="connsiteX8" fmla="*/ 181649 w 227831"/>
                    <a:gd name="connsiteY8" fmla="*/ 27710 h 172413"/>
                    <a:gd name="connsiteX9" fmla="*/ 190885 w 227831"/>
                    <a:gd name="connsiteY9" fmla="*/ 33867 h 172413"/>
                    <a:gd name="connsiteX10" fmla="*/ 200121 w 227831"/>
                    <a:gd name="connsiteY10" fmla="*/ 36946 h 172413"/>
                    <a:gd name="connsiteX11" fmla="*/ 227831 w 227831"/>
                    <a:gd name="connsiteY11" fmla="*/ 52340 h 172413"/>
                    <a:gd name="connsiteX12" fmla="*/ 224752 w 227831"/>
                    <a:gd name="connsiteY12" fmla="*/ 76970 h 172413"/>
                    <a:gd name="connsiteX13" fmla="*/ 200121 w 227831"/>
                    <a:gd name="connsiteY13" fmla="*/ 86206 h 172413"/>
                    <a:gd name="connsiteX14" fmla="*/ 190885 w 227831"/>
                    <a:gd name="connsiteY14" fmla="*/ 92364 h 172413"/>
                    <a:gd name="connsiteX15" fmla="*/ 178570 w 227831"/>
                    <a:gd name="connsiteY15" fmla="*/ 98522 h 172413"/>
                    <a:gd name="connsiteX16" fmla="*/ 166255 w 227831"/>
                    <a:gd name="connsiteY16" fmla="*/ 172413 h 172413"/>
                    <a:gd name="connsiteX17" fmla="*/ 76970 w 227831"/>
                    <a:gd name="connsiteY17" fmla="*/ 160097 h 172413"/>
                    <a:gd name="connsiteX18" fmla="*/ 67734 w 227831"/>
                    <a:gd name="connsiteY18" fmla="*/ 153940 h 172413"/>
                    <a:gd name="connsiteX19" fmla="*/ 55418 w 227831"/>
                    <a:gd name="connsiteY19" fmla="*/ 132388 h 172413"/>
                    <a:gd name="connsiteX20" fmla="*/ 49261 w 227831"/>
                    <a:gd name="connsiteY20" fmla="*/ 123152 h 172413"/>
                    <a:gd name="connsiteX21" fmla="*/ 36946 w 227831"/>
                    <a:gd name="connsiteY21" fmla="*/ 120073 h 172413"/>
                    <a:gd name="connsiteX22" fmla="*/ 27709 w 227831"/>
                    <a:gd name="connsiteY22" fmla="*/ 116994 h 172413"/>
                    <a:gd name="connsiteX23" fmla="*/ 18473 w 227831"/>
                    <a:gd name="connsiteY23" fmla="*/ 107758 h 172413"/>
                    <a:gd name="connsiteX24" fmla="*/ 9237 w 227831"/>
                    <a:gd name="connsiteY24" fmla="*/ 101600 h 172413"/>
                    <a:gd name="connsiteX25" fmla="*/ 6158 w 227831"/>
                    <a:gd name="connsiteY25" fmla="*/ 89285 h 172413"/>
                    <a:gd name="connsiteX26" fmla="*/ 0 w 227831"/>
                    <a:gd name="connsiteY26" fmla="*/ 70813 h 172413"/>
                    <a:gd name="connsiteX27" fmla="*/ 3079 w 227831"/>
                    <a:gd name="connsiteY27" fmla="*/ 55419 h 172413"/>
                    <a:gd name="connsiteX28" fmla="*/ 18473 w 227831"/>
                    <a:gd name="connsiteY28" fmla="*/ 52340 h 172413"/>
                    <a:gd name="connsiteX29" fmla="*/ 61576 w 227831"/>
                    <a:gd name="connsiteY29" fmla="*/ 49261 h 172413"/>
                    <a:gd name="connsiteX30" fmla="*/ 80049 w 227831"/>
                    <a:gd name="connsiteY30" fmla="*/ 33867 h 17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7831" h="172413">
                      <a:moveTo>
                        <a:pt x="80049" y="33867"/>
                      </a:moveTo>
                      <a:cubicBezTo>
                        <a:pt x="81075" y="27709"/>
                        <a:pt x="80592" y="21099"/>
                        <a:pt x="83127" y="15394"/>
                      </a:cubicBezTo>
                      <a:cubicBezTo>
                        <a:pt x="84895" y="11415"/>
                        <a:pt x="88741" y="8573"/>
                        <a:pt x="92364" y="6158"/>
                      </a:cubicBezTo>
                      <a:cubicBezTo>
                        <a:pt x="95064" y="4358"/>
                        <a:pt x="98399" y="3613"/>
                        <a:pt x="101600" y="3079"/>
                      </a:cubicBezTo>
                      <a:cubicBezTo>
                        <a:pt x="110767" y="1551"/>
                        <a:pt x="120073" y="1026"/>
                        <a:pt x="129309" y="0"/>
                      </a:cubicBezTo>
                      <a:cubicBezTo>
                        <a:pt x="136493" y="1026"/>
                        <a:pt x="144370" y="-167"/>
                        <a:pt x="150861" y="3079"/>
                      </a:cubicBezTo>
                      <a:cubicBezTo>
                        <a:pt x="153764" y="4531"/>
                        <a:pt x="152140" y="9616"/>
                        <a:pt x="153940" y="12316"/>
                      </a:cubicBezTo>
                      <a:cubicBezTo>
                        <a:pt x="156355" y="15939"/>
                        <a:pt x="159370" y="19438"/>
                        <a:pt x="163176" y="21552"/>
                      </a:cubicBezTo>
                      <a:cubicBezTo>
                        <a:pt x="168850" y="24704"/>
                        <a:pt x="176248" y="24110"/>
                        <a:pt x="181649" y="27710"/>
                      </a:cubicBezTo>
                      <a:cubicBezTo>
                        <a:pt x="184728" y="29762"/>
                        <a:pt x="187576" y="32212"/>
                        <a:pt x="190885" y="33867"/>
                      </a:cubicBezTo>
                      <a:cubicBezTo>
                        <a:pt x="193788" y="35318"/>
                        <a:pt x="197284" y="35370"/>
                        <a:pt x="200121" y="36946"/>
                      </a:cubicBezTo>
                      <a:cubicBezTo>
                        <a:pt x="231879" y="54589"/>
                        <a:pt x="206931" y="45373"/>
                        <a:pt x="227831" y="52340"/>
                      </a:cubicBezTo>
                      <a:cubicBezTo>
                        <a:pt x="226805" y="60550"/>
                        <a:pt x="228452" y="69570"/>
                        <a:pt x="224752" y="76970"/>
                      </a:cubicBezTo>
                      <a:cubicBezTo>
                        <a:pt x="222451" y="81572"/>
                        <a:pt x="204167" y="85195"/>
                        <a:pt x="200121" y="86206"/>
                      </a:cubicBezTo>
                      <a:cubicBezTo>
                        <a:pt x="197042" y="88259"/>
                        <a:pt x="194098" y="90528"/>
                        <a:pt x="190885" y="92364"/>
                      </a:cubicBezTo>
                      <a:cubicBezTo>
                        <a:pt x="186900" y="94641"/>
                        <a:pt x="179470" y="94022"/>
                        <a:pt x="178570" y="98522"/>
                      </a:cubicBezTo>
                      <a:cubicBezTo>
                        <a:pt x="162931" y="176716"/>
                        <a:pt x="199610" y="161293"/>
                        <a:pt x="166255" y="172413"/>
                      </a:cubicBezTo>
                      <a:cubicBezTo>
                        <a:pt x="113499" y="168192"/>
                        <a:pt x="107172" y="177356"/>
                        <a:pt x="76970" y="160097"/>
                      </a:cubicBezTo>
                      <a:cubicBezTo>
                        <a:pt x="73757" y="158261"/>
                        <a:pt x="70813" y="155992"/>
                        <a:pt x="67734" y="153940"/>
                      </a:cubicBezTo>
                      <a:cubicBezTo>
                        <a:pt x="62750" y="134005"/>
                        <a:pt x="68521" y="148111"/>
                        <a:pt x="55418" y="132388"/>
                      </a:cubicBezTo>
                      <a:cubicBezTo>
                        <a:pt x="53049" y="129546"/>
                        <a:pt x="52340" y="125204"/>
                        <a:pt x="49261" y="123152"/>
                      </a:cubicBezTo>
                      <a:cubicBezTo>
                        <a:pt x="45740" y="120805"/>
                        <a:pt x="41015" y="121235"/>
                        <a:pt x="36946" y="120073"/>
                      </a:cubicBezTo>
                      <a:cubicBezTo>
                        <a:pt x="33825" y="119181"/>
                        <a:pt x="30788" y="118020"/>
                        <a:pt x="27709" y="116994"/>
                      </a:cubicBezTo>
                      <a:cubicBezTo>
                        <a:pt x="24630" y="113915"/>
                        <a:pt x="21818" y="110545"/>
                        <a:pt x="18473" y="107758"/>
                      </a:cubicBezTo>
                      <a:cubicBezTo>
                        <a:pt x="15630" y="105389"/>
                        <a:pt x="11289" y="104679"/>
                        <a:pt x="9237" y="101600"/>
                      </a:cubicBezTo>
                      <a:cubicBezTo>
                        <a:pt x="6890" y="98079"/>
                        <a:pt x="7374" y="93338"/>
                        <a:pt x="6158" y="89285"/>
                      </a:cubicBezTo>
                      <a:cubicBezTo>
                        <a:pt x="4293" y="83068"/>
                        <a:pt x="0" y="70813"/>
                        <a:pt x="0" y="70813"/>
                      </a:cubicBezTo>
                      <a:cubicBezTo>
                        <a:pt x="1026" y="65682"/>
                        <a:pt x="-621" y="59119"/>
                        <a:pt x="3079" y="55419"/>
                      </a:cubicBezTo>
                      <a:cubicBezTo>
                        <a:pt x="6779" y="51719"/>
                        <a:pt x="13269" y="52888"/>
                        <a:pt x="18473" y="52340"/>
                      </a:cubicBezTo>
                      <a:cubicBezTo>
                        <a:pt x="32798" y="50832"/>
                        <a:pt x="47208" y="50287"/>
                        <a:pt x="61576" y="49261"/>
                      </a:cubicBezTo>
                      <a:lnTo>
                        <a:pt x="80049" y="3386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 name="Freeform: Shape 142">
                  <a:extLst>
                    <a:ext uri="{FF2B5EF4-FFF2-40B4-BE49-F238E27FC236}">
                      <a16:creationId xmlns:a16="http://schemas.microsoft.com/office/drawing/2014/main" id="{FAAC3973-E5BD-4354-94C3-899518DD2F8F}"/>
                    </a:ext>
                  </a:extLst>
                </p:cNvPr>
                <p:cNvSpPr/>
                <p:nvPr/>
              </p:nvSpPr>
              <p:spPr>
                <a:xfrm>
                  <a:off x="5169194" y="3143250"/>
                  <a:ext cx="63505" cy="169809"/>
                </a:xfrm>
                <a:custGeom>
                  <a:avLst/>
                  <a:gdLst>
                    <a:gd name="connsiteX0" fmla="*/ 98521 w 153939"/>
                    <a:gd name="connsiteY0" fmla="*/ 437188 h 447242"/>
                    <a:gd name="connsiteX1" fmla="*/ 116994 w 153939"/>
                    <a:gd name="connsiteY1" fmla="*/ 400242 h 447242"/>
                    <a:gd name="connsiteX2" fmla="*/ 123152 w 153939"/>
                    <a:gd name="connsiteY2" fmla="*/ 391006 h 447242"/>
                    <a:gd name="connsiteX3" fmla="*/ 129309 w 153939"/>
                    <a:gd name="connsiteY3" fmla="*/ 304800 h 447242"/>
                    <a:gd name="connsiteX4" fmla="*/ 135467 w 153939"/>
                    <a:gd name="connsiteY4" fmla="*/ 280169 h 447242"/>
                    <a:gd name="connsiteX5" fmla="*/ 144703 w 153939"/>
                    <a:gd name="connsiteY5" fmla="*/ 252460 h 447242"/>
                    <a:gd name="connsiteX6" fmla="*/ 147782 w 153939"/>
                    <a:gd name="connsiteY6" fmla="*/ 218594 h 447242"/>
                    <a:gd name="connsiteX7" fmla="*/ 150861 w 153939"/>
                    <a:gd name="connsiteY7" fmla="*/ 209357 h 447242"/>
                    <a:gd name="connsiteX8" fmla="*/ 153939 w 153939"/>
                    <a:gd name="connsiteY8" fmla="*/ 193963 h 447242"/>
                    <a:gd name="connsiteX9" fmla="*/ 150861 w 153939"/>
                    <a:gd name="connsiteY9" fmla="*/ 15394 h 447242"/>
                    <a:gd name="connsiteX10" fmla="*/ 138546 w 153939"/>
                    <a:gd name="connsiteY10" fmla="*/ 3078 h 447242"/>
                    <a:gd name="connsiteX11" fmla="*/ 113915 w 153939"/>
                    <a:gd name="connsiteY11" fmla="*/ 0 h 447242"/>
                    <a:gd name="connsiteX12" fmla="*/ 61576 w 153939"/>
                    <a:gd name="connsiteY12" fmla="*/ 3078 h 447242"/>
                    <a:gd name="connsiteX13" fmla="*/ 46182 w 153939"/>
                    <a:gd name="connsiteY13" fmla="*/ 6157 h 447242"/>
                    <a:gd name="connsiteX14" fmla="*/ 27709 w 153939"/>
                    <a:gd name="connsiteY14" fmla="*/ 21551 h 447242"/>
                    <a:gd name="connsiteX15" fmla="*/ 24630 w 153939"/>
                    <a:gd name="connsiteY15" fmla="*/ 30788 h 447242"/>
                    <a:gd name="connsiteX16" fmla="*/ 15394 w 153939"/>
                    <a:gd name="connsiteY16" fmla="*/ 49260 h 447242"/>
                    <a:gd name="connsiteX17" fmla="*/ 12315 w 153939"/>
                    <a:gd name="connsiteY17" fmla="*/ 70812 h 447242"/>
                    <a:gd name="connsiteX18" fmla="*/ 9236 w 153939"/>
                    <a:gd name="connsiteY18" fmla="*/ 95442 h 447242"/>
                    <a:gd name="connsiteX19" fmla="*/ 6158 w 153939"/>
                    <a:gd name="connsiteY19" fmla="*/ 104678 h 447242"/>
                    <a:gd name="connsiteX20" fmla="*/ 0 w 153939"/>
                    <a:gd name="connsiteY20" fmla="*/ 135466 h 447242"/>
                    <a:gd name="connsiteX21" fmla="*/ 3079 w 153939"/>
                    <a:gd name="connsiteY21" fmla="*/ 261697 h 447242"/>
                    <a:gd name="connsiteX22" fmla="*/ 9236 w 153939"/>
                    <a:gd name="connsiteY22" fmla="*/ 283248 h 447242"/>
                    <a:gd name="connsiteX23" fmla="*/ 12315 w 153939"/>
                    <a:gd name="connsiteY23" fmla="*/ 295563 h 447242"/>
                    <a:gd name="connsiteX24" fmla="*/ 18473 w 153939"/>
                    <a:gd name="connsiteY24" fmla="*/ 320194 h 447242"/>
                    <a:gd name="connsiteX25" fmla="*/ 27709 w 153939"/>
                    <a:gd name="connsiteY25" fmla="*/ 375612 h 447242"/>
                    <a:gd name="connsiteX26" fmla="*/ 36946 w 153939"/>
                    <a:gd name="connsiteY26" fmla="*/ 394084 h 447242"/>
                    <a:gd name="connsiteX27" fmla="*/ 43103 w 153939"/>
                    <a:gd name="connsiteY27" fmla="*/ 403321 h 447242"/>
                    <a:gd name="connsiteX28" fmla="*/ 46182 w 153939"/>
                    <a:gd name="connsiteY28" fmla="*/ 412557 h 447242"/>
                    <a:gd name="connsiteX29" fmla="*/ 52339 w 153939"/>
                    <a:gd name="connsiteY29" fmla="*/ 421794 h 447242"/>
                    <a:gd name="connsiteX30" fmla="*/ 61576 w 153939"/>
                    <a:gd name="connsiteY30" fmla="*/ 440266 h 447242"/>
                    <a:gd name="connsiteX31" fmla="*/ 98521 w 153939"/>
                    <a:gd name="connsiteY31" fmla="*/ 437188 h 44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3939" h="447242">
                      <a:moveTo>
                        <a:pt x="98521" y="437188"/>
                      </a:moveTo>
                      <a:cubicBezTo>
                        <a:pt x="107019" y="411696"/>
                        <a:pt x="101079" y="424114"/>
                        <a:pt x="116994" y="400242"/>
                      </a:cubicBezTo>
                      <a:lnTo>
                        <a:pt x="123152" y="391006"/>
                      </a:lnTo>
                      <a:cubicBezTo>
                        <a:pt x="125204" y="362271"/>
                        <a:pt x="126128" y="333432"/>
                        <a:pt x="129309" y="304800"/>
                      </a:cubicBezTo>
                      <a:cubicBezTo>
                        <a:pt x="130244" y="296389"/>
                        <a:pt x="133807" y="288468"/>
                        <a:pt x="135467" y="280169"/>
                      </a:cubicBezTo>
                      <a:cubicBezTo>
                        <a:pt x="139446" y="260275"/>
                        <a:pt x="136206" y="269456"/>
                        <a:pt x="144703" y="252460"/>
                      </a:cubicBezTo>
                      <a:cubicBezTo>
                        <a:pt x="145729" y="241171"/>
                        <a:pt x="146179" y="229815"/>
                        <a:pt x="147782" y="218594"/>
                      </a:cubicBezTo>
                      <a:cubicBezTo>
                        <a:pt x="148241" y="215381"/>
                        <a:pt x="150074" y="212506"/>
                        <a:pt x="150861" y="209357"/>
                      </a:cubicBezTo>
                      <a:cubicBezTo>
                        <a:pt x="152130" y="204280"/>
                        <a:pt x="152913" y="199094"/>
                        <a:pt x="153939" y="193963"/>
                      </a:cubicBezTo>
                      <a:cubicBezTo>
                        <a:pt x="152913" y="134440"/>
                        <a:pt x="155646" y="74733"/>
                        <a:pt x="150861" y="15394"/>
                      </a:cubicBezTo>
                      <a:cubicBezTo>
                        <a:pt x="150394" y="9607"/>
                        <a:pt x="143905" y="5311"/>
                        <a:pt x="138546" y="3078"/>
                      </a:cubicBezTo>
                      <a:cubicBezTo>
                        <a:pt x="130908" y="-104"/>
                        <a:pt x="122125" y="1026"/>
                        <a:pt x="113915" y="0"/>
                      </a:cubicBezTo>
                      <a:cubicBezTo>
                        <a:pt x="96469" y="1026"/>
                        <a:pt x="78981" y="1496"/>
                        <a:pt x="61576" y="3078"/>
                      </a:cubicBezTo>
                      <a:cubicBezTo>
                        <a:pt x="56365" y="3552"/>
                        <a:pt x="51082" y="4319"/>
                        <a:pt x="46182" y="6157"/>
                      </a:cubicBezTo>
                      <a:cubicBezTo>
                        <a:pt x="39326" y="8728"/>
                        <a:pt x="32499" y="16762"/>
                        <a:pt x="27709" y="21551"/>
                      </a:cubicBezTo>
                      <a:cubicBezTo>
                        <a:pt x="26683" y="24630"/>
                        <a:pt x="26081" y="27885"/>
                        <a:pt x="24630" y="30788"/>
                      </a:cubicBezTo>
                      <a:cubicBezTo>
                        <a:pt x="12692" y="54664"/>
                        <a:pt x="23134" y="26041"/>
                        <a:pt x="15394" y="49260"/>
                      </a:cubicBezTo>
                      <a:cubicBezTo>
                        <a:pt x="14368" y="56444"/>
                        <a:pt x="13274" y="63619"/>
                        <a:pt x="12315" y="70812"/>
                      </a:cubicBezTo>
                      <a:cubicBezTo>
                        <a:pt x="11221" y="79013"/>
                        <a:pt x="10716" y="87302"/>
                        <a:pt x="9236" y="95442"/>
                      </a:cubicBezTo>
                      <a:cubicBezTo>
                        <a:pt x="8656" y="98635"/>
                        <a:pt x="6888" y="101516"/>
                        <a:pt x="6158" y="104678"/>
                      </a:cubicBezTo>
                      <a:cubicBezTo>
                        <a:pt x="3805" y="114876"/>
                        <a:pt x="2053" y="125203"/>
                        <a:pt x="0" y="135466"/>
                      </a:cubicBezTo>
                      <a:cubicBezTo>
                        <a:pt x="1026" y="177543"/>
                        <a:pt x="1210" y="219649"/>
                        <a:pt x="3079" y="261697"/>
                      </a:cubicBezTo>
                      <a:cubicBezTo>
                        <a:pt x="3332" y="267390"/>
                        <a:pt x="7591" y="277491"/>
                        <a:pt x="9236" y="283248"/>
                      </a:cubicBezTo>
                      <a:cubicBezTo>
                        <a:pt x="10398" y="287317"/>
                        <a:pt x="11153" y="291494"/>
                        <a:pt x="12315" y="295563"/>
                      </a:cubicBezTo>
                      <a:cubicBezTo>
                        <a:pt x="16200" y="309160"/>
                        <a:pt x="16126" y="302591"/>
                        <a:pt x="18473" y="320194"/>
                      </a:cubicBezTo>
                      <a:cubicBezTo>
                        <a:pt x="19630" y="328871"/>
                        <a:pt x="21319" y="366028"/>
                        <a:pt x="27709" y="375612"/>
                      </a:cubicBezTo>
                      <a:cubicBezTo>
                        <a:pt x="45348" y="402067"/>
                        <a:pt x="24207" y="368604"/>
                        <a:pt x="36946" y="394084"/>
                      </a:cubicBezTo>
                      <a:cubicBezTo>
                        <a:pt x="38601" y="397394"/>
                        <a:pt x="41448" y="400011"/>
                        <a:pt x="43103" y="403321"/>
                      </a:cubicBezTo>
                      <a:cubicBezTo>
                        <a:pt x="44554" y="406224"/>
                        <a:pt x="44731" y="409654"/>
                        <a:pt x="46182" y="412557"/>
                      </a:cubicBezTo>
                      <a:cubicBezTo>
                        <a:pt x="47837" y="415867"/>
                        <a:pt x="50684" y="418484"/>
                        <a:pt x="52339" y="421794"/>
                      </a:cubicBezTo>
                      <a:cubicBezTo>
                        <a:pt x="65078" y="447274"/>
                        <a:pt x="43937" y="413811"/>
                        <a:pt x="61576" y="440266"/>
                      </a:cubicBezTo>
                      <a:cubicBezTo>
                        <a:pt x="64979" y="450476"/>
                        <a:pt x="61409" y="449503"/>
                        <a:pt x="98521" y="43718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4" name="Freeform: Shape 143">
                  <a:extLst>
                    <a:ext uri="{FF2B5EF4-FFF2-40B4-BE49-F238E27FC236}">
                      <a16:creationId xmlns:a16="http://schemas.microsoft.com/office/drawing/2014/main" id="{403FDCFB-299B-4CA1-B66D-071E0C3AFF70}"/>
                    </a:ext>
                  </a:extLst>
                </p:cNvPr>
                <p:cNvSpPr/>
                <p:nvPr/>
              </p:nvSpPr>
              <p:spPr>
                <a:xfrm>
                  <a:off x="5066315" y="3151433"/>
                  <a:ext cx="100735" cy="152869"/>
                </a:xfrm>
                <a:custGeom>
                  <a:avLst/>
                  <a:gdLst>
                    <a:gd name="connsiteX0" fmla="*/ 243224 w 244185"/>
                    <a:gd name="connsiteY0" fmla="*/ 397164 h 402624"/>
                    <a:gd name="connsiteX1" fmla="*/ 240146 w 244185"/>
                    <a:gd name="connsiteY1" fmla="*/ 381770 h 402624"/>
                    <a:gd name="connsiteX2" fmla="*/ 237067 w 244185"/>
                    <a:gd name="connsiteY2" fmla="*/ 363297 h 402624"/>
                    <a:gd name="connsiteX3" fmla="*/ 224752 w 244185"/>
                    <a:gd name="connsiteY3" fmla="*/ 329430 h 402624"/>
                    <a:gd name="connsiteX4" fmla="*/ 221673 w 244185"/>
                    <a:gd name="connsiteY4" fmla="*/ 320194 h 402624"/>
                    <a:gd name="connsiteX5" fmla="*/ 218594 w 244185"/>
                    <a:gd name="connsiteY5" fmla="*/ 301721 h 402624"/>
                    <a:gd name="connsiteX6" fmla="*/ 215515 w 244185"/>
                    <a:gd name="connsiteY6" fmla="*/ 289406 h 402624"/>
                    <a:gd name="connsiteX7" fmla="*/ 212437 w 244185"/>
                    <a:gd name="connsiteY7" fmla="*/ 274012 h 402624"/>
                    <a:gd name="connsiteX8" fmla="*/ 212437 w 244185"/>
                    <a:gd name="connsiteY8" fmla="*/ 193964 h 402624"/>
                    <a:gd name="connsiteX9" fmla="*/ 224752 w 244185"/>
                    <a:gd name="connsiteY9" fmla="*/ 157018 h 402624"/>
                    <a:gd name="connsiteX10" fmla="*/ 221673 w 244185"/>
                    <a:gd name="connsiteY10" fmla="*/ 83127 h 402624"/>
                    <a:gd name="connsiteX11" fmla="*/ 218594 w 244185"/>
                    <a:gd name="connsiteY11" fmla="*/ 67733 h 402624"/>
                    <a:gd name="connsiteX12" fmla="*/ 203200 w 244185"/>
                    <a:gd name="connsiteY12" fmla="*/ 40024 h 402624"/>
                    <a:gd name="connsiteX13" fmla="*/ 193964 w 244185"/>
                    <a:gd name="connsiteY13" fmla="*/ 30788 h 402624"/>
                    <a:gd name="connsiteX14" fmla="*/ 169334 w 244185"/>
                    <a:gd name="connsiteY14" fmla="*/ 12315 h 402624"/>
                    <a:gd name="connsiteX15" fmla="*/ 157018 w 244185"/>
                    <a:gd name="connsiteY15" fmla="*/ 9237 h 402624"/>
                    <a:gd name="connsiteX16" fmla="*/ 138546 w 244185"/>
                    <a:gd name="connsiteY16" fmla="*/ 3079 h 402624"/>
                    <a:gd name="connsiteX17" fmla="*/ 120073 w 244185"/>
                    <a:gd name="connsiteY17" fmla="*/ 0 h 402624"/>
                    <a:gd name="connsiteX18" fmla="*/ 61576 w 244185"/>
                    <a:gd name="connsiteY18" fmla="*/ 3079 h 402624"/>
                    <a:gd name="connsiteX19" fmla="*/ 43103 w 244185"/>
                    <a:gd name="connsiteY19" fmla="*/ 21552 h 402624"/>
                    <a:gd name="connsiteX20" fmla="*/ 15394 w 244185"/>
                    <a:gd name="connsiteY20" fmla="*/ 46182 h 402624"/>
                    <a:gd name="connsiteX21" fmla="*/ 0 w 244185"/>
                    <a:gd name="connsiteY21" fmla="*/ 64655 h 402624"/>
                    <a:gd name="connsiteX22" fmla="*/ 3079 w 244185"/>
                    <a:gd name="connsiteY22" fmla="*/ 83127 h 402624"/>
                    <a:gd name="connsiteX23" fmla="*/ 12315 w 244185"/>
                    <a:gd name="connsiteY23" fmla="*/ 89285 h 402624"/>
                    <a:gd name="connsiteX24" fmla="*/ 21552 w 244185"/>
                    <a:gd name="connsiteY24" fmla="*/ 98521 h 402624"/>
                    <a:gd name="connsiteX25" fmla="*/ 40024 w 244185"/>
                    <a:gd name="connsiteY25" fmla="*/ 126230 h 402624"/>
                    <a:gd name="connsiteX26" fmla="*/ 46182 w 244185"/>
                    <a:gd name="connsiteY26" fmla="*/ 135467 h 402624"/>
                    <a:gd name="connsiteX27" fmla="*/ 58497 w 244185"/>
                    <a:gd name="connsiteY27" fmla="*/ 141624 h 402624"/>
                    <a:gd name="connsiteX28" fmla="*/ 67734 w 244185"/>
                    <a:gd name="connsiteY28" fmla="*/ 150861 h 402624"/>
                    <a:gd name="connsiteX29" fmla="*/ 76970 w 244185"/>
                    <a:gd name="connsiteY29" fmla="*/ 157018 h 402624"/>
                    <a:gd name="connsiteX30" fmla="*/ 83128 w 244185"/>
                    <a:gd name="connsiteY30" fmla="*/ 166255 h 402624"/>
                    <a:gd name="connsiteX31" fmla="*/ 92364 w 244185"/>
                    <a:gd name="connsiteY31" fmla="*/ 175491 h 402624"/>
                    <a:gd name="connsiteX32" fmla="*/ 98521 w 244185"/>
                    <a:gd name="connsiteY32" fmla="*/ 184727 h 402624"/>
                    <a:gd name="connsiteX33" fmla="*/ 107758 w 244185"/>
                    <a:gd name="connsiteY33" fmla="*/ 193964 h 402624"/>
                    <a:gd name="connsiteX34" fmla="*/ 120073 w 244185"/>
                    <a:gd name="connsiteY34" fmla="*/ 212437 h 402624"/>
                    <a:gd name="connsiteX35" fmla="*/ 126231 w 244185"/>
                    <a:gd name="connsiteY35" fmla="*/ 221673 h 402624"/>
                    <a:gd name="connsiteX36" fmla="*/ 138546 w 244185"/>
                    <a:gd name="connsiteY36" fmla="*/ 233988 h 402624"/>
                    <a:gd name="connsiteX37" fmla="*/ 150861 w 244185"/>
                    <a:gd name="connsiteY37" fmla="*/ 252461 h 402624"/>
                    <a:gd name="connsiteX38" fmla="*/ 166255 w 244185"/>
                    <a:gd name="connsiteY38" fmla="*/ 280170 h 402624"/>
                    <a:gd name="connsiteX39" fmla="*/ 172412 w 244185"/>
                    <a:gd name="connsiteY39" fmla="*/ 298643 h 402624"/>
                    <a:gd name="connsiteX40" fmla="*/ 178570 w 244185"/>
                    <a:gd name="connsiteY40" fmla="*/ 317115 h 402624"/>
                    <a:gd name="connsiteX41" fmla="*/ 181649 w 244185"/>
                    <a:gd name="connsiteY41" fmla="*/ 326352 h 402624"/>
                    <a:gd name="connsiteX42" fmla="*/ 187806 w 244185"/>
                    <a:gd name="connsiteY42" fmla="*/ 335588 h 402624"/>
                    <a:gd name="connsiteX43" fmla="*/ 190885 w 244185"/>
                    <a:gd name="connsiteY43" fmla="*/ 344824 h 402624"/>
                    <a:gd name="connsiteX44" fmla="*/ 200121 w 244185"/>
                    <a:gd name="connsiteY44" fmla="*/ 357140 h 402624"/>
                    <a:gd name="connsiteX45" fmla="*/ 212437 w 244185"/>
                    <a:gd name="connsiteY45" fmla="*/ 372533 h 402624"/>
                    <a:gd name="connsiteX46" fmla="*/ 215515 w 244185"/>
                    <a:gd name="connsiteY46" fmla="*/ 384849 h 402624"/>
                    <a:gd name="connsiteX47" fmla="*/ 221673 w 244185"/>
                    <a:gd name="connsiteY47" fmla="*/ 394085 h 402624"/>
                    <a:gd name="connsiteX48" fmla="*/ 243224 w 244185"/>
                    <a:gd name="connsiteY48" fmla="*/ 397164 h 40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4185" h="402624">
                      <a:moveTo>
                        <a:pt x="243224" y="397164"/>
                      </a:moveTo>
                      <a:cubicBezTo>
                        <a:pt x="246303" y="395112"/>
                        <a:pt x="241082" y="386919"/>
                        <a:pt x="240146" y="381770"/>
                      </a:cubicBezTo>
                      <a:cubicBezTo>
                        <a:pt x="239029" y="375628"/>
                        <a:pt x="238581" y="369353"/>
                        <a:pt x="237067" y="363297"/>
                      </a:cubicBezTo>
                      <a:cubicBezTo>
                        <a:pt x="233835" y="350369"/>
                        <a:pt x="229340" y="341665"/>
                        <a:pt x="224752" y="329430"/>
                      </a:cubicBezTo>
                      <a:cubicBezTo>
                        <a:pt x="223613" y="326391"/>
                        <a:pt x="222699" y="323273"/>
                        <a:pt x="221673" y="320194"/>
                      </a:cubicBezTo>
                      <a:cubicBezTo>
                        <a:pt x="220647" y="314036"/>
                        <a:pt x="219818" y="307842"/>
                        <a:pt x="218594" y="301721"/>
                      </a:cubicBezTo>
                      <a:cubicBezTo>
                        <a:pt x="217764" y="297572"/>
                        <a:pt x="216433" y="293537"/>
                        <a:pt x="215515" y="289406"/>
                      </a:cubicBezTo>
                      <a:cubicBezTo>
                        <a:pt x="214380" y="284298"/>
                        <a:pt x="213463" y="279143"/>
                        <a:pt x="212437" y="274012"/>
                      </a:cubicBezTo>
                      <a:cubicBezTo>
                        <a:pt x="209609" y="242912"/>
                        <a:pt x="206360" y="226778"/>
                        <a:pt x="212437" y="193964"/>
                      </a:cubicBezTo>
                      <a:cubicBezTo>
                        <a:pt x="214801" y="181200"/>
                        <a:pt x="220647" y="169333"/>
                        <a:pt x="224752" y="157018"/>
                      </a:cubicBezTo>
                      <a:cubicBezTo>
                        <a:pt x="223726" y="132388"/>
                        <a:pt x="223369" y="107720"/>
                        <a:pt x="221673" y="83127"/>
                      </a:cubicBezTo>
                      <a:cubicBezTo>
                        <a:pt x="221313" y="77906"/>
                        <a:pt x="219863" y="72810"/>
                        <a:pt x="218594" y="67733"/>
                      </a:cubicBezTo>
                      <a:cubicBezTo>
                        <a:pt x="216013" y="57410"/>
                        <a:pt x="210842" y="47666"/>
                        <a:pt x="203200" y="40024"/>
                      </a:cubicBezTo>
                      <a:cubicBezTo>
                        <a:pt x="200121" y="36945"/>
                        <a:pt x="197334" y="33545"/>
                        <a:pt x="193964" y="30788"/>
                      </a:cubicBezTo>
                      <a:cubicBezTo>
                        <a:pt x="186021" y="24289"/>
                        <a:pt x="179290" y="14803"/>
                        <a:pt x="169334" y="12315"/>
                      </a:cubicBezTo>
                      <a:cubicBezTo>
                        <a:pt x="165229" y="11289"/>
                        <a:pt x="161071" y="10453"/>
                        <a:pt x="157018" y="9237"/>
                      </a:cubicBezTo>
                      <a:cubicBezTo>
                        <a:pt x="150801" y="7372"/>
                        <a:pt x="144948" y="4146"/>
                        <a:pt x="138546" y="3079"/>
                      </a:cubicBezTo>
                      <a:lnTo>
                        <a:pt x="120073" y="0"/>
                      </a:lnTo>
                      <a:lnTo>
                        <a:pt x="61576" y="3079"/>
                      </a:lnTo>
                      <a:cubicBezTo>
                        <a:pt x="53190" y="5427"/>
                        <a:pt x="50349" y="16722"/>
                        <a:pt x="43103" y="21552"/>
                      </a:cubicBezTo>
                      <a:cubicBezTo>
                        <a:pt x="26621" y="32539"/>
                        <a:pt x="36483" y="25093"/>
                        <a:pt x="15394" y="46182"/>
                      </a:cubicBezTo>
                      <a:cubicBezTo>
                        <a:pt x="3541" y="58035"/>
                        <a:pt x="8573" y="51795"/>
                        <a:pt x="0" y="64655"/>
                      </a:cubicBezTo>
                      <a:cubicBezTo>
                        <a:pt x="1026" y="70812"/>
                        <a:pt x="287" y="77544"/>
                        <a:pt x="3079" y="83127"/>
                      </a:cubicBezTo>
                      <a:cubicBezTo>
                        <a:pt x="4734" y="86437"/>
                        <a:pt x="9472" y="86916"/>
                        <a:pt x="12315" y="89285"/>
                      </a:cubicBezTo>
                      <a:cubicBezTo>
                        <a:pt x="15660" y="92072"/>
                        <a:pt x="18879" y="95084"/>
                        <a:pt x="21552" y="98521"/>
                      </a:cubicBezTo>
                      <a:cubicBezTo>
                        <a:pt x="21556" y="98526"/>
                        <a:pt x="36943" y="121609"/>
                        <a:pt x="40024" y="126230"/>
                      </a:cubicBezTo>
                      <a:cubicBezTo>
                        <a:pt x="42077" y="129309"/>
                        <a:pt x="42872" y="133812"/>
                        <a:pt x="46182" y="135467"/>
                      </a:cubicBezTo>
                      <a:lnTo>
                        <a:pt x="58497" y="141624"/>
                      </a:lnTo>
                      <a:cubicBezTo>
                        <a:pt x="61576" y="144703"/>
                        <a:pt x="64389" y="148073"/>
                        <a:pt x="67734" y="150861"/>
                      </a:cubicBezTo>
                      <a:cubicBezTo>
                        <a:pt x="70576" y="153230"/>
                        <a:pt x="74354" y="154402"/>
                        <a:pt x="76970" y="157018"/>
                      </a:cubicBezTo>
                      <a:cubicBezTo>
                        <a:pt x="79587" y="159635"/>
                        <a:pt x="80759" y="163412"/>
                        <a:pt x="83128" y="166255"/>
                      </a:cubicBezTo>
                      <a:cubicBezTo>
                        <a:pt x="85915" y="169600"/>
                        <a:pt x="89577" y="172146"/>
                        <a:pt x="92364" y="175491"/>
                      </a:cubicBezTo>
                      <a:cubicBezTo>
                        <a:pt x="94733" y="178333"/>
                        <a:pt x="96152" y="181885"/>
                        <a:pt x="98521" y="184727"/>
                      </a:cubicBezTo>
                      <a:cubicBezTo>
                        <a:pt x="101309" y="188072"/>
                        <a:pt x="105085" y="190527"/>
                        <a:pt x="107758" y="193964"/>
                      </a:cubicBezTo>
                      <a:cubicBezTo>
                        <a:pt x="112301" y="199806"/>
                        <a:pt x="115968" y="206279"/>
                        <a:pt x="120073" y="212437"/>
                      </a:cubicBezTo>
                      <a:cubicBezTo>
                        <a:pt x="122126" y="215516"/>
                        <a:pt x="123615" y="219057"/>
                        <a:pt x="126231" y="221673"/>
                      </a:cubicBezTo>
                      <a:lnTo>
                        <a:pt x="138546" y="233988"/>
                      </a:lnTo>
                      <a:cubicBezTo>
                        <a:pt x="144719" y="252511"/>
                        <a:pt x="137024" y="234011"/>
                        <a:pt x="150861" y="252461"/>
                      </a:cubicBezTo>
                      <a:cubicBezTo>
                        <a:pt x="154206" y="256921"/>
                        <a:pt x="163750" y="273907"/>
                        <a:pt x="166255" y="280170"/>
                      </a:cubicBezTo>
                      <a:cubicBezTo>
                        <a:pt x="168666" y="286196"/>
                        <a:pt x="170360" y="292485"/>
                        <a:pt x="172412" y="298643"/>
                      </a:cubicBezTo>
                      <a:lnTo>
                        <a:pt x="178570" y="317115"/>
                      </a:lnTo>
                      <a:cubicBezTo>
                        <a:pt x="179596" y="320194"/>
                        <a:pt x="179849" y="323651"/>
                        <a:pt x="181649" y="326352"/>
                      </a:cubicBezTo>
                      <a:cubicBezTo>
                        <a:pt x="183701" y="329431"/>
                        <a:pt x="186151" y="332279"/>
                        <a:pt x="187806" y="335588"/>
                      </a:cubicBezTo>
                      <a:cubicBezTo>
                        <a:pt x="189257" y="338491"/>
                        <a:pt x="189275" y="342006"/>
                        <a:pt x="190885" y="344824"/>
                      </a:cubicBezTo>
                      <a:cubicBezTo>
                        <a:pt x="193431" y="349279"/>
                        <a:pt x="197042" y="353035"/>
                        <a:pt x="200121" y="357140"/>
                      </a:cubicBezTo>
                      <a:cubicBezTo>
                        <a:pt x="210189" y="387341"/>
                        <a:pt x="193865" y="344674"/>
                        <a:pt x="212437" y="372533"/>
                      </a:cubicBezTo>
                      <a:cubicBezTo>
                        <a:pt x="214784" y="376054"/>
                        <a:pt x="213848" y="380960"/>
                        <a:pt x="215515" y="384849"/>
                      </a:cubicBezTo>
                      <a:cubicBezTo>
                        <a:pt x="216973" y="388250"/>
                        <a:pt x="219837" y="390872"/>
                        <a:pt x="221673" y="394085"/>
                      </a:cubicBezTo>
                      <a:cubicBezTo>
                        <a:pt x="230751" y="409969"/>
                        <a:pt x="240145" y="399216"/>
                        <a:pt x="243224" y="39716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5" name="Freeform: Shape 144">
                  <a:extLst>
                    <a:ext uri="{FF2B5EF4-FFF2-40B4-BE49-F238E27FC236}">
                      <a16:creationId xmlns:a16="http://schemas.microsoft.com/office/drawing/2014/main" id="{A1CEC247-7885-4224-A4E0-AA8AFD45A9E9}"/>
                    </a:ext>
                  </a:extLst>
                </p:cNvPr>
                <p:cNvSpPr/>
                <p:nvPr/>
              </p:nvSpPr>
              <p:spPr>
                <a:xfrm>
                  <a:off x="5001536" y="3195853"/>
                  <a:ext cx="125936" cy="115905"/>
                </a:xfrm>
                <a:custGeom>
                  <a:avLst/>
                  <a:gdLst>
                    <a:gd name="connsiteX0" fmla="*/ 304811 w 305273"/>
                    <a:gd name="connsiteY0" fmla="*/ 304800 h 305270"/>
                    <a:gd name="connsiteX1" fmla="*/ 295575 w 305273"/>
                    <a:gd name="connsiteY1" fmla="*/ 280170 h 305270"/>
                    <a:gd name="connsiteX2" fmla="*/ 292496 w 305273"/>
                    <a:gd name="connsiteY2" fmla="*/ 270933 h 305270"/>
                    <a:gd name="connsiteX3" fmla="*/ 286338 w 305273"/>
                    <a:gd name="connsiteY3" fmla="*/ 261697 h 305270"/>
                    <a:gd name="connsiteX4" fmla="*/ 280181 w 305273"/>
                    <a:gd name="connsiteY4" fmla="*/ 237067 h 305270"/>
                    <a:gd name="connsiteX5" fmla="*/ 274023 w 305273"/>
                    <a:gd name="connsiteY5" fmla="*/ 224752 h 305270"/>
                    <a:gd name="connsiteX6" fmla="*/ 264787 w 305273"/>
                    <a:gd name="connsiteY6" fmla="*/ 203200 h 305270"/>
                    <a:gd name="connsiteX7" fmla="*/ 252472 w 305273"/>
                    <a:gd name="connsiteY7" fmla="*/ 197043 h 305270"/>
                    <a:gd name="connsiteX8" fmla="*/ 243235 w 305273"/>
                    <a:gd name="connsiteY8" fmla="*/ 190885 h 305270"/>
                    <a:gd name="connsiteX9" fmla="*/ 237078 w 305273"/>
                    <a:gd name="connsiteY9" fmla="*/ 181649 h 305270"/>
                    <a:gd name="connsiteX10" fmla="*/ 227841 w 305273"/>
                    <a:gd name="connsiteY10" fmla="*/ 172412 h 305270"/>
                    <a:gd name="connsiteX11" fmla="*/ 224763 w 305273"/>
                    <a:gd name="connsiteY11" fmla="*/ 163176 h 305270"/>
                    <a:gd name="connsiteX12" fmla="*/ 212447 w 305273"/>
                    <a:gd name="connsiteY12" fmla="*/ 144703 h 305270"/>
                    <a:gd name="connsiteX13" fmla="*/ 206290 w 305273"/>
                    <a:gd name="connsiteY13" fmla="*/ 135467 h 305270"/>
                    <a:gd name="connsiteX14" fmla="*/ 203211 w 305273"/>
                    <a:gd name="connsiteY14" fmla="*/ 126230 h 305270"/>
                    <a:gd name="connsiteX15" fmla="*/ 193975 w 305273"/>
                    <a:gd name="connsiteY15" fmla="*/ 120073 h 305270"/>
                    <a:gd name="connsiteX16" fmla="*/ 175502 w 305273"/>
                    <a:gd name="connsiteY16" fmla="*/ 104679 h 305270"/>
                    <a:gd name="connsiteX17" fmla="*/ 169344 w 305273"/>
                    <a:gd name="connsiteY17" fmla="*/ 95443 h 305270"/>
                    <a:gd name="connsiteX18" fmla="*/ 157029 w 305273"/>
                    <a:gd name="connsiteY18" fmla="*/ 86206 h 305270"/>
                    <a:gd name="connsiteX19" fmla="*/ 150872 w 305273"/>
                    <a:gd name="connsiteY19" fmla="*/ 67733 h 305270"/>
                    <a:gd name="connsiteX20" fmla="*/ 132399 w 305273"/>
                    <a:gd name="connsiteY20" fmla="*/ 36946 h 305270"/>
                    <a:gd name="connsiteX21" fmla="*/ 129320 w 305273"/>
                    <a:gd name="connsiteY21" fmla="*/ 27709 h 305270"/>
                    <a:gd name="connsiteX22" fmla="*/ 126241 w 305273"/>
                    <a:gd name="connsiteY22" fmla="*/ 9236 h 305270"/>
                    <a:gd name="connsiteX23" fmla="*/ 95453 w 305273"/>
                    <a:gd name="connsiteY23" fmla="*/ 3079 h 305270"/>
                    <a:gd name="connsiteX24" fmla="*/ 86217 w 305273"/>
                    <a:gd name="connsiteY24" fmla="*/ 0 h 305270"/>
                    <a:gd name="connsiteX25" fmla="*/ 76981 w 305273"/>
                    <a:gd name="connsiteY25" fmla="*/ 3079 h 305270"/>
                    <a:gd name="connsiteX26" fmla="*/ 58508 w 305273"/>
                    <a:gd name="connsiteY26" fmla="*/ 15394 h 305270"/>
                    <a:gd name="connsiteX27" fmla="*/ 46193 w 305273"/>
                    <a:gd name="connsiteY27" fmla="*/ 33867 h 305270"/>
                    <a:gd name="connsiteX28" fmla="*/ 27720 w 305273"/>
                    <a:gd name="connsiteY28" fmla="*/ 52339 h 305270"/>
                    <a:gd name="connsiteX29" fmla="*/ 18484 w 305273"/>
                    <a:gd name="connsiteY29" fmla="*/ 61576 h 305270"/>
                    <a:gd name="connsiteX30" fmla="*/ 6169 w 305273"/>
                    <a:gd name="connsiteY30" fmla="*/ 80049 h 305270"/>
                    <a:gd name="connsiteX31" fmla="*/ 3090 w 305273"/>
                    <a:gd name="connsiteY31" fmla="*/ 95443 h 305270"/>
                    <a:gd name="connsiteX32" fmla="*/ 11 w 305273"/>
                    <a:gd name="connsiteY32" fmla="*/ 107758 h 305270"/>
                    <a:gd name="connsiteX33" fmla="*/ 3090 w 305273"/>
                    <a:gd name="connsiteY33" fmla="*/ 147782 h 305270"/>
                    <a:gd name="connsiteX34" fmla="*/ 12326 w 305273"/>
                    <a:gd name="connsiteY34" fmla="*/ 153939 h 305270"/>
                    <a:gd name="connsiteX35" fmla="*/ 86217 w 305273"/>
                    <a:gd name="connsiteY35" fmla="*/ 169333 h 305270"/>
                    <a:gd name="connsiteX36" fmla="*/ 98532 w 305273"/>
                    <a:gd name="connsiteY36" fmla="*/ 172412 h 305270"/>
                    <a:gd name="connsiteX37" fmla="*/ 107769 w 305273"/>
                    <a:gd name="connsiteY37" fmla="*/ 175491 h 305270"/>
                    <a:gd name="connsiteX38" fmla="*/ 126241 w 305273"/>
                    <a:gd name="connsiteY38" fmla="*/ 178570 h 305270"/>
                    <a:gd name="connsiteX39" fmla="*/ 166266 w 305273"/>
                    <a:gd name="connsiteY39" fmla="*/ 184727 h 305270"/>
                    <a:gd name="connsiteX40" fmla="*/ 184738 w 305273"/>
                    <a:gd name="connsiteY40" fmla="*/ 193964 h 305270"/>
                    <a:gd name="connsiteX41" fmla="*/ 193975 w 305273"/>
                    <a:gd name="connsiteY41" fmla="*/ 197043 h 305270"/>
                    <a:gd name="connsiteX42" fmla="*/ 212447 w 305273"/>
                    <a:gd name="connsiteY42" fmla="*/ 212436 h 305270"/>
                    <a:gd name="connsiteX43" fmla="*/ 227841 w 305273"/>
                    <a:gd name="connsiteY43" fmla="*/ 240146 h 305270"/>
                    <a:gd name="connsiteX44" fmla="*/ 233999 w 305273"/>
                    <a:gd name="connsiteY44" fmla="*/ 249382 h 305270"/>
                    <a:gd name="connsiteX45" fmla="*/ 261708 w 305273"/>
                    <a:gd name="connsiteY45" fmla="*/ 280170 h 305270"/>
                    <a:gd name="connsiteX46" fmla="*/ 274023 w 305273"/>
                    <a:gd name="connsiteY46" fmla="*/ 286327 h 305270"/>
                    <a:gd name="connsiteX47" fmla="*/ 280181 w 305273"/>
                    <a:gd name="connsiteY47" fmla="*/ 295564 h 305270"/>
                    <a:gd name="connsiteX48" fmla="*/ 304811 w 305273"/>
                    <a:gd name="connsiteY48" fmla="*/ 304800 h 30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05273" h="305270">
                      <a:moveTo>
                        <a:pt x="304811" y="304800"/>
                      </a:moveTo>
                      <a:cubicBezTo>
                        <a:pt x="307377" y="302234"/>
                        <a:pt x="298571" y="288410"/>
                        <a:pt x="295575" y="280170"/>
                      </a:cubicBezTo>
                      <a:cubicBezTo>
                        <a:pt x="294466" y="277120"/>
                        <a:pt x="293948" y="273836"/>
                        <a:pt x="292496" y="270933"/>
                      </a:cubicBezTo>
                      <a:cubicBezTo>
                        <a:pt x="290841" y="267623"/>
                        <a:pt x="288391" y="264776"/>
                        <a:pt x="286338" y="261697"/>
                      </a:cubicBezTo>
                      <a:cubicBezTo>
                        <a:pt x="284531" y="252658"/>
                        <a:pt x="283732" y="245353"/>
                        <a:pt x="280181" y="237067"/>
                      </a:cubicBezTo>
                      <a:cubicBezTo>
                        <a:pt x="278373" y="232849"/>
                        <a:pt x="276076" y="228857"/>
                        <a:pt x="274023" y="224752"/>
                      </a:cubicBezTo>
                      <a:cubicBezTo>
                        <a:pt x="272095" y="217038"/>
                        <a:pt x="271501" y="208795"/>
                        <a:pt x="264787" y="203200"/>
                      </a:cubicBezTo>
                      <a:cubicBezTo>
                        <a:pt x="261261" y="200262"/>
                        <a:pt x="256457" y="199320"/>
                        <a:pt x="252472" y="197043"/>
                      </a:cubicBezTo>
                      <a:cubicBezTo>
                        <a:pt x="249259" y="195207"/>
                        <a:pt x="246314" y="192938"/>
                        <a:pt x="243235" y="190885"/>
                      </a:cubicBezTo>
                      <a:cubicBezTo>
                        <a:pt x="241183" y="187806"/>
                        <a:pt x="239447" y="184491"/>
                        <a:pt x="237078" y="181649"/>
                      </a:cubicBezTo>
                      <a:cubicBezTo>
                        <a:pt x="234290" y="178304"/>
                        <a:pt x="230256" y="176035"/>
                        <a:pt x="227841" y="172412"/>
                      </a:cubicBezTo>
                      <a:cubicBezTo>
                        <a:pt x="226041" y="169712"/>
                        <a:pt x="226339" y="166013"/>
                        <a:pt x="224763" y="163176"/>
                      </a:cubicBezTo>
                      <a:cubicBezTo>
                        <a:pt x="221169" y="156707"/>
                        <a:pt x="216552" y="150861"/>
                        <a:pt x="212447" y="144703"/>
                      </a:cubicBezTo>
                      <a:cubicBezTo>
                        <a:pt x="210395" y="141624"/>
                        <a:pt x="207460" y="138977"/>
                        <a:pt x="206290" y="135467"/>
                      </a:cubicBezTo>
                      <a:cubicBezTo>
                        <a:pt x="205264" y="132388"/>
                        <a:pt x="205238" y="128764"/>
                        <a:pt x="203211" y="126230"/>
                      </a:cubicBezTo>
                      <a:cubicBezTo>
                        <a:pt x="200900" y="123341"/>
                        <a:pt x="196817" y="122442"/>
                        <a:pt x="193975" y="120073"/>
                      </a:cubicBezTo>
                      <a:cubicBezTo>
                        <a:pt x="170270" y="100319"/>
                        <a:pt x="198432" y="119965"/>
                        <a:pt x="175502" y="104679"/>
                      </a:cubicBezTo>
                      <a:cubicBezTo>
                        <a:pt x="173449" y="101600"/>
                        <a:pt x="171960" y="98059"/>
                        <a:pt x="169344" y="95443"/>
                      </a:cubicBezTo>
                      <a:cubicBezTo>
                        <a:pt x="165716" y="91815"/>
                        <a:pt x="159875" y="90476"/>
                        <a:pt x="157029" y="86206"/>
                      </a:cubicBezTo>
                      <a:cubicBezTo>
                        <a:pt x="153429" y="80805"/>
                        <a:pt x="154472" y="73134"/>
                        <a:pt x="150872" y="67733"/>
                      </a:cubicBezTo>
                      <a:cubicBezTo>
                        <a:pt x="142119" y="54604"/>
                        <a:pt x="138079" y="50198"/>
                        <a:pt x="132399" y="36946"/>
                      </a:cubicBezTo>
                      <a:cubicBezTo>
                        <a:pt x="131120" y="33963"/>
                        <a:pt x="130024" y="30877"/>
                        <a:pt x="129320" y="27709"/>
                      </a:cubicBezTo>
                      <a:cubicBezTo>
                        <a:pt x="127966" y="21615"/>
                        <a:pt x="131290" y="12908"/>
                        <a:pt x="126241" y="9236"/>
                      </a:cubicBezTo>
                      <a:cubicBezTo>
                        <a:pt x="117777" y="3080"/>
                        <a:pt x="105651" y="5432"/>
                        <a:pt x="95453" y="3079"/>
                      </a:cubicBezTo>
                      <a:cubicBezTo>
                        <a:pt x="92291" y="2349"/>
                        <a:pt x="89296" y="1026"/>
                        <a:pt x="86217" y="0"/>
                      </a:cubicBezTo>
                      <a:cubicBezTo>
                        <a:pt x="83138" y="1026"/>
                        <a:pt x="79818" y="1503"/>
                        <a:pt x="76981" y="3079"/>
                      </a:cubicBezTo>
                      <a:cubicBezTo>
                        <a:pt x="70512" y="6673"/>
                        <a:pt x="58508" y="15394"/>
                        <a:pt x="58508" y="15394"/>
                      </a:cubicBezTo>
                      <a:cubicBezTo>
                        <a:pt x="54403" y="21552"/>
                        <a:pt x="51426" y="28634"/>
                        <a:pt x="46193" y="33867"/>
                      </a:cubicBezTo>
                      <a:lnTo>
                        <a:pt x="27720" y="52339"/>
                      </a:lnTo>
                      <a:cubicBezTo>
                        <a:pt x="24641" y="55418"/>
                        <a:pt x="20899" y="57953"/>
                        <a:pt x="18484" y="61576"/>
                      </a:cubicBezTo>
                      <a:lnTo>
                        <a:pt x="6169" y="80049"/>
                      </a:lnTo>
                      <a:cubicBezTo>
                        <a:pt x="5143" y="85180"/>
                        <a:pt x="4225" y="90335"/>
                        <a:pt x="3090" y="95443"/>
                      </a:cubicBezTo>
                      <a:cubicBezTo>
                        <a:pt x="2172" y="99574"/>
                        <a:pt x="11" y="103527"/>
                        <a:pt x="11" y="107758"/>
                      </a:cubicBezTo>
                      <a:cubicBezTo>
                        <a:pt x="11" y="121139"/>
                        <a:pt x="-358" y="134853"/>
                        <a:pt x="3090" y="147782"/>
                      </a:cubicBezTo>
                      <a:cubicBezTo>
                        <a:pt x="4043" y="151357"/>
                        <a:pt x="8798" y="152825"/>
                        <a:pt x="12326" y="153939"/>
                      </a:cubicBezTo>
                      <a:cubicBezTo>
                        <a:pt x="49866" y="165794"/>
                        <a:pt x="54445" y="165362"/>
                        <a:pt x="86217" y="169333"/>
                      </a:cubicBezTo>
                      <a:cubicBezTo>
                        <a:pt x="90322" y="170359"/>
                        <a:pt x="94463" y="171250"/>
                        <a:pt x="98532" y="172412"/>
                      </a:cubicBezTo>
                      <a:cubicBezTo>
                        <a:pt x="101653" y="173304"/>
                        <a:pt x="104601" y="174787"/>
                        <a:pt x="107769" y="175491"/>
                      </a:cubicBezTo>
                      <a:cubicBezTo>
                        <a:pt x="113863" y="176845"/>
                        <a:pt x="120120" y="177346"/>
                        <a:pt x="126241" y="178570"/>
                      </a:cubicBezTo>
                      <a:cubicBezTo>
                        <a:pt x="159563" y="185235"/>
                        <a:pt x="108019" y="178257"/>
                        <a:pt x="166266" y="184727"/>
                      </a:cubicBezTo>
                      <a:cubicBezTo>
                        <a:pt x="189484" y="192467"/>
                        <a:pt x="160862" y="182025"/>
                        <a:pt x="184738" y="193964"/>
                      </a:cubicBezTo>
                      <a:cubicBezTo>
                        <a:pt x="187641" y="195416"/>
                        <a:pt x="191072" y="195592"/>
                        <a:pt x="193975" y="197043"/>
                      </a:cubicBezTo>
                      <a:cubicBezTo>
                        <a:pt x="202548" y="201329"/>
                        <a:pt x="205638" y="205627"/>
                        <a:pt x="212447" y="212436"/>
                      </a:cubicBezTo>
                      <a:cubicBezTo>
                        <a:pt x="217866" y="228693"/>
                        <a:pt x="213726" y="218974"/>
                        <a:pt x="227841" y="240146"/>
                      </a:cubicBezTo>
                      <a:lnTo>
                        <a:pt x="233999" y="249382"/>
                      </a:lnTo>
                      <a:cubicBezTo>
                        <a:pt x="241391" y="260468"/>
                        <a:pt x="249628" y="274130"/>
                        <a:pt x="261708" y="280170"/>
                      </a:cubicBezTo>
                      <a:lnTo>
                        <a:pt x="274023" y="286327"/>
                      </a:lnTo>
                      <a:cubicBezTo>
                        <a:pt x="276076" y="289406"/>
                        <a:pt x="276703" y="294299"/>
                        <a:pt x="280181" y="295564"/>
                      </a:cubicBezTo>
                      <a:cubicBezTo>
                        <a:pt x="288915" y="298740"/>
                        <a:pt x="302245" y="307366"/>
                        <a:pt x="304811" y="30480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6" name="Freeform: Shape 145">
                  <a:extLst>
                    <a:ext uri="{FF2B5EF4-FFF2-40B4-BE49-F238E27FC236}">
                      <a16:creationId xmlns:a16="http://schemas.microsoft.com/office/drawing/2014/main" id="{75A692FA-F70B-463A-AD20-19D020020ACA}"/>
                    </a:ext>
                  </a:extLst>
                </p:cNvPr>
                <p:cNvSpPr/>
                <p:nvPr/>
              </p:nvSpPr>
              <p:spPr>
                <a:xfrm>
                  <a:off x="4949466" y="3280018"/>
                  <a:ext cx="164391" cy="75991"/>
                </a:xfrm>
                <a:custGeom>
                  <a:avLst/>
                  <a:gdLst>
                    <a:gd name="connsiteX0" fmla="*/ 354060 w 398490"/>
                    <a:gd name="connsiteY0" fmla="*/ 200121 h 200145"/>
                    <a:gd name="connsiteX1" fmla="*/ 372533 w 398490"/>
                    <a:gd name="connsiteY1" fmla="*/ 190885 h 200145"/>
                    <a:gd name="connsiteX2" fmla="*/ 394085 w 398490"/>
                    <a:gd name="connsiteY2" fmla="*/ 172412 h 200145"/>
                    <a:gd name="connsiteX3" fmla="*/ 394085 w 398490"/>
                    <a:gd name="connsiteY3" fmla="*/ 138545 h 200145"/>
                    <a:gd name="connsiteX4" fmla="*/ 381769 w 398490"/>
                    <a:gd name="connsiteY4" fmla="*/ 129309 h 200145"/>
                    <a:gd name="connsiteX5" fmla="*/ 366376 w 398490"/>
                    <a:gd name="connsiteY5" fmla="*/ 123151 h 200145"/>
                    <a:gd name="connsiteX6" fmla="*/ 354060 w 398490"/>
                    <a:gd name="connsiteY6" fmla="*/ 116994 h 200145"/>
                    <a:gd name="connsiteX7" fmla="*/ 338666 w 398490"/>
                    <a:gd name="connsiteY7" fmla="*/ 107757 h 200145"/>
                    <a:gd name="connsiteX8" fmla="*/ 326351 w 398490"/>
                    <a:gd name="connsiteY8" fmla="*/ 104679 h 200145"/>
                    <a:gd name="connsiteX9" fmla="*/ 267854 w 398490"/>
                    <a:gd name="connsiteY9" fmla="*/ 95442 h 200145"/>
                    <a:gd name="connsiteX10" fmla="*/ 264776 w 398490"/>
                    <a:gd name="connsiteY10" fmla="*/ 86206 h 200145"/>
                    <a:gd name="connsiteX11" fmla="*/ 261697 w 398490"/>
                    <a:gd name="connsiteY11" fmla="*/ 73891 h 200145"/>
                    <a:gd name="connsiteX12" fmla="*/ 246303 w 398490"/>
                    <a:gd name="connsiteY12" fmla="*/ 46182 h 200145"/>
                    <a:gd name="connsiteX13" fmla="*/ 240145 w 398490"/>
                    <a:gd name="connsiteY13" fmla="*/ 36945 h 200145"/>
                    <a:gd name="connsiteX14" fmla="*/ 212436 w 398490"/>
                    <a:gd name="connsiteY14" fmla="*/ 27709 h 200145"/>
                    <a:gd name="connsiteX15" fmla="*/ 160097 w 398490"/>
                    <a:gd name="connsiteY15" fmla="*/ 21551 h 200145"/>
                    <a:gd name="connsiteX16" fmla="*/ 150860 w 398490"/>
                    <a:gd name="connsiteY16" fmla="*/ 18473 h 200145"/>
                    <a:gd name="connsiteX17" fmla="*/ 135466 w 398490"/>
                    <a:gd name="connsiteY17" fmla="*/ 12315 h 200145"/>
                    <a:gd name="connsiteX18" fmla="*/ 120072 w 398490"/>
                    <a:gd name="connsiteY18" fmla="*/ 9236 h 200145"/>
                    <a:gd name="connsiteX19" fmla="*/ 110836 w 398490"/>
                    <a:gd name="connsiteY19" fmla="*/ 6157 h 200145"/>
                    <a:gd name="connsiteX20" fmla="*/ 73891 w 398490"/>
                    <a:gd name="connsiteY20" fmla="*/ 3079 h 200145"/>
                    <a:gd name="connsiteX21" fmla="*/ 64654 w 398490"/>
                    <a:gd name="connsiteY21" fmla="*/ 0 h 200145"/>
                    <a:gd name="connsiteX22" fmla="*/ 36945 w 398490"/>
                    <a:gd name="connsiteY22" fmla="*/ 6157 h 200145"/>
                    <a:gd name="connsiteX23" fmla="*/ 21551 w 398490"/>
                    <a:gd name="connsiteY23" fmla="*/ 24630 h 200145"/>
                    <a:gd name="connsiteX24" fmla="*/ 9236 w 398490"/>
                    <a:gd name="connsiteY24" fmla="*/ 43103 h 200145"/>
                    <a:gd name="connsiteX25" fmla="*/ 0 w 398490"/>
                    <a:gd name="connsiteY25" fmla="*/ 55418 h 200145"/>
                    <a:gd name="connsiteX26" fmla="*/ 3079 w 398490"/>
                    <a:gd name="connsiteY26" fmla="*/ 98521 h 200145"/>
                    <a:gd name="connsiteX27" fmla="*/ 6157 w 398490"/>
                    <a:gd name="connsiteY27" fmla="*/ 107757 h 200145"/>
                    <a:gd name="connsiteX28" fmla="*/ 33866 w 398490"/>
                    <a:gd name="connsiteY28" fmla="*/ 120073 h 200145"/>
                    <a:gd name="connsiteX29" fmla="*/ 135466 w 398490"/>
                    <a:gd name="connsiteY29" fmla="*/ 126230 h 200145"/>
                    <a:gd name="connsiteX30" fmla="*/ 178569 w 398490"/>
                    <a:gd name="connsiteY30" fmla="*/ 123151 h 200145"/>
                    <a:gd name="connsiteX31" fmla="*/ 270933 w 398490"/>
                    <a:gd name="connsiteY31" fmla="*/ 129309 h 200145"/>
                    <a:gd name="connsiteX32" fmla="*/ 280169 w 398490"/>
                    <a:gd name="connsiteY32" fmla="*/ 135466 h 200145"/>
                    <a:gd name="connsiteX33" fmla="*/ 289406 w 398490"/>
                    <a:gd name="connsiteY33" fmla="*/ 138545 h 200145"/>
                    <a:gd name="connsiteX34" fmla="*/ 292485 w 398490"/>
                    <a:gd name="connsiteY34" fmla="*/ 147782 h 200145"/>
                    <a:gd name="connsiteX35" fmla="*/ 307879 w 398490"/>
                    <a:gd name="connsiteY35" fmla="*/ 166254 h 200145"/>
                    <a:gd name="connsiteX36" fmla="*/ 310957 w 398490"/>
                    <a:gd name="connsiteY36" fmla="*/ 175491 h 200145"/>
                    <a:gd name="connsiteX37" fmla="*/ 338666 w 398490"/>
                    <a:gd name="connsiteY37" fmla="*/ 200121 h 200145"/>
                    <a:gd name="connsiteX38" fmla="*/ 363297 w 398490"/>
                    <a:gd name="connsiteY38" fmla="*/ 193963 h 200145"/>
                    <a:gd name="connsiteX39" fmla="*/ 354060 w 398490"/>
                    <a:gd name="connsiteY39" fmla="*/ 200121 h 20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98490" h="200145">
                      <a:moveTo>
                        <a:pt x="354060" y="200121"/>
                      </a:moveTo>
                      <a:cubicBezTo>
                        <a:pt x="355599" y="199608"/>
                        <a:pt x="366630" y="194427"/>
                        <a:pt x="372533" y="190885"/>
                      </a:cubicBezTo>
                      <a:cubicBezTo>
                        <a:pt x="382403" y="184963"/>
                        <a:pt x="386250" y="180247"/>
                        <a:pt x="394085" y="172412"/>
                      </a:cubicBezTo>
                      <a:cubicBezTo>
                        <a:pt x="398256" y="159896"/>
                        <a:pt x="401448" y="154745"/>
                        <a:pt x="394085" y="138545"/>
                      </a:cubicBezTo>
                      <a:cubicBezTo>
                        <a:pt x="391962" y="133873"/>
                        <a:pt x="386255" y="131801"/>
                        <a:pt x="381769" y="129309"/>
                      </a:cubicBezTo>
                      <a:cubicBezTo>
                        <a:pt x="376938" y="126625"/>
                        <a:pt x="371426" y="125395"/>
                        <a:pt x="366376" y="123151"/>
                      </a:cubicBezTo>
                      <a:cubicBezTo>
                        <a:pt x="362182" y="121287"/>
                        <a:pt x="358072" y="119223"/>
                        <a:pt x="354060" y="116994"/>
                      </a:cubicBezTo>
                      <a:cubicBezTo>
                        <a:pt x="348829" y="114088"/>
                        <a:pt x="344134" y="110187"/>
                        <a:pt x="338666" y="107757"/>
                      </a:cubicBezTo>
                      <a:cubicBezTo>
                        <a:pt x="334799" y="106039"/>
                        <a:pt x="330456" y="105705"/>
                        <a:pt x="326351" y="104679"/>
                      </a:cubicBezTo>
                      <a:cubicBezTo>
                        <a:pt x="298657" y="86214"/>
                        <a:pt x="342015" y="112892"/>
                        <a:pt x="267854" y="95442"/>
                      </a:cubicBezTo>
                      <a:cubicBezTo>
                        <a:pt x="264695" y="94699"/>
                        <a:pt x="265667" y="89326"/>
                        <a:pt x="264776" y="86206"/>
                      </a:cubicBezTo>
                      <a:cubicBezTo>
                        <a:pt x="263614" y="82137"/>
                        <a:pt x="262913" y="77944"/>
                        <a:pt x="261697" y="73891"/>
                      </a:cubicBezTo>
                      <a:cubicBezTo>
                        <a:pt x="253407" y="46259"/>
                        <a:pt x="260635" y="63381"/>
                        <a:pt x="246303" y="46182"/>
                      </a:cubicBezTo>
                      <a:cubicBezTo>
                        <a:pt x="243934" y="43339"/>
                        <a:pt x="242762" y="39562"/>
                        <a:pt x="240145" y="36945"/>
                      </a:cubicBezTo>
                      <a:cubicBezTo>
                        <a:pt x="231599" y="28399"/>
                        <a:pt x="224631" y="29585"/>
                        <a:pt x="212436" y="27709"/>
                      </a:cubicBezTo>
                      <a:cubicBezTo>
                        <a:pt x="187155" y="23819"/>
                        <a:pt x="188895" y="24431"/>
                        <a:pt x="160097" y="21551"/>
                      </a:cubicBezTo>
                      <a:cubicBezTo>
                        <a:pt x="157018" y="20525"/>
                        <a:pt x="153899" y="19612"/>
                        <a:pt x="150860" y="18473"/>
                      </a:cubicBezTo>
                      <a:cubicBezTo>
                        <a:pt x="145685" y="16533"/>
                        <a:pt x="140760" y="13903"/>
                        <a:pt x="135466" y="12315"/>
                      </a:cubicBezTo>
                      <a:cubicBezTo>
                        <a:pt x="130454" y="10811"/>
                        <a:pt x="125149" y="10505"/>
                        <a:pt x="120072" y="9236"/>
                      </a:cubicBezTo>
                      <a:cubicBezTo>
                        <a:pt x="116924" y="8449"/>
                        <a:pt x="114053" y="6586"/>
                        <a:pt x="110836" y="6157"/>
                      </a:cubicBezTo>
                      <a:cubicBezTo>
                        <a:pt x="98587" y="4524"/>
                        <a:pt x="86206" y="4105"/>
                        <a:pt x="73891" y="3079"/>
                      </a:cubicBezTo>
                      <a:cubicBezTo>
                        <a:pt x="70812" y="2053"/>
                        <a:pt x="67900" y="0"/>
                        <a:pt x="64654" y="0"/>
                      </a:cubicBezTo>
                      <a:cubicBezTo>
                        <a:pt x="53822" y="0"/>
                        <a:pt x="46468" y="2984"/>
                        <a:pt x="36945" y="6157"/>
                      </a:cubicBezTo>
                      <a:cubicBezTo>
                        <a:pt x="14955" y="39147"/>
                        <a:pt x="49193" y="-10909"/>
                        <a:pt x="21551" y="24630"/>
                      </a:cubicBezTo>
                      <a:cubicBezTo>
                        <a:pt x="17007" y="30472"/>
                        <a:pt x="13676" y="37183"/>
                        <a:pt x="9236" y="43103"/>
                      </a:cubicBezTo>
                      <a:lnTo>
                        <a:pt x="0" y="55418"/>
                      </a:lnTo>
                      <a:cubicBezTo>
                        <a:pt x="1026" y="69786"/>
                        <a:pt x="1396" y="84215"/>
                        <a:pt x="3079" y="98521"/>
                      </a:cubicBezTo>
                      <a:cubicBezTo>
                        <a:pt x="3458" y="101744"/>
                        <a:pt x="4130" y="105223"/>
                        <a:pt x="6157" y="107757"/>
                      </a:cubicBezTo>
                      <a:cubicBezTo>
                        <a:pt x="10741" y="113487"/>
                        <a:pt x="29516" y="119809"/>
                        <a:pt x="33866" y="120073"/>
                      </a:cubicBezTo>
                      <a:lnTo>
                        <a:pt x="135466" y="126230"/>
                      </a:lnTo>
                      <a:cubicBezTo>
                        <a:pt x="149834" y="125204"/>
                        <a:pt x="164165" y="123151"/>
                        <a:pt x="178569" y="123151"/>
                      </a:cubicBezTo>
                      <a:cubicBezTo>
                        <a:pt x="244328" y="123151"/>
                        <a:pt x="233711" y="121864"/>
                        <a:pt x="270933" y="129309"/>
                      </a:cubicBezTo>
                      <a:cubicBezTo>
                        <a:pt x="274012" y="131361"/>
                        <a:pt x="276860" y="133811"/>
                        <a:pt x="280169" y="135466"/>
                      </a:cubicBezTo>
                      <a:cubicBezTo>
                        <a:pt x="283072" y="136917"/>
                        <a:pt x="287111" y="136250"/>
                        <a:pt x="289406" y="138545"/>
                      </a:cubicBezTo>
                      <a:cubicBezTo>
                        <a:pt x="291701" y="140840"/>
                        <a:pt x="291034" y="144879"/>
                        <a:pt x="292485" y="147782"/>
                      </a:cubicBezTo>
                      <a:cubicBezTo>
                        <a:pt x="296772" y="156356"/>
                        <a:pt x="301068" y="159444"/>
                        <a:pt x="307879" y="166254"/>
                      </a:cubicBezTo>
                      <a:cubicBezTo>
                        <a:pt x="308905" y="169333"/>
                        <a:pt x="308965" y="172929"/>
                        <a:pt x="310957" y="175491"/>
                      </a:cubicBezTo>
                      <a:cubicBezTo>
                        <a:pt x="322309" y="190087"/>
                        <a:pt x="326322" y="191891"/>
                        <a:pt x="338666" y="200121"/>
                      </a:cubicBezTo>
                      <a:cubicBezTo>
                        <a:pt x="369979" y="193858"/>
                        <a:pt x="341196" y="200277"/>
                        <a:pt x="363297" y="193963"/>
                      </a:cubicBezTo>
                      <a:cubicBezTo>
                        <a:pt x="367366" y="192801"/>
                        <a:pt x="352521" y="200634"/>
                        <a:pt x="354060" y="20012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7" name="Freeform: Shape 146">
                  <a:extLst>
                    <a:ext uri="{FF2B5EF4-FFF2-40B4-BE49-F238E27FC236}">
                      <a16:creationId xmlns:a16="http://schemas.microsoft.com/office/drawing/2014/main" id="{2DF4A989-7BEA-4F45-B4AE-BC5D721CF204}"/>
                    </a:ext>
                  </a:extLst>
                </p:cNvPr>
                <p:cNvSpPr/>
                <p:nvPr/>
              </p:nvSpPr>
              <p:spPr>
                <a:xfrm>
                  <a:off x="4946916" y="3357554"/>
                  <a:ext cx="159075" cy="63908"/>
                </a:xfrm>
                <a:custGeom>
                  <a:avLst/>
                  <a:gdLst>
                    <a:gd name="connsiteX0" fmla="*/ 384872 w 385603"/>
                    <a:gd name="connsiteY0" fmla="*/ 125216 h 168319"/>
                    <a:gd name="connsiteX1" fmla="*/ 354084 w 385603"/>
                    <a:gd name="connsiteY1" fmla="*/ 106743 h 168319"/>
                    <a:gd name="connsiteX2" fmla="*/ 341769 w 385603"/>
                    <a:gd name="connsiteY2" fmla="*/ 97507 h 168319"/>
                    <a:gd name="connsiteX3" fmla="*/ 314060 w 385603"/>
                    <a:gd name="connsiteY3" fmla="*/ 88271 h 168319"/>
                    <a:gd name="connsiteX4" fmla="*/ 304823 w 385603"/>
                    <a:gd name="connsiteY4" fmla="*/ 82113 h 168319"/>
                    <a:gd name="connsiteX5" fmla="*/ 258641 w 385603"/>
                    <a:gd name="connsiteY5" fmla="*/ 69798 h 168319"/>
                    <a:gd name="connsiteX6" fmla="*/ 215538 w 385603"/>
                    <a:gd name="connsiteY6" fmla="*/ 63640 h 168319"/>
                    <a:gd name="connsiteX7" fmla="*/ 197066 w 385603"/>
                    <a:gd name="connsiteY7" fmla="*/ 60562 h 168319"/>
                    <a:gd name="connsiteX8" fmla="*/ 178593 w 385603"/>
                    <a:gd name="connsiteY8" fmla="*/ 54404 h 168319"/>
                    <a:gd name="connsiteX9" fmla="*/ 150884 w 385603"/>
                    <a:gd name="connsiteY9" fmla="*/ 32852 h 168319"/>
                    <a:gd name="connsiteX10" fmla="*/ 141647 w 385603"/>
                    <a:gd name="connsiteY10" fmla="*/ 26695 h 168319"/>
                    <a:gd name="connsiteX11" fmla="*/ 110860 w 385603"/>
                    <a:gd name="connsiteY11" fmla="*/ 17459 h 168319"/>
                    <a:gd name="connsiteX12" fmla="*/ 89308 w 385603"/>
                    <a:gd name="connsiteY12" fmla="*/ 11301 h 168319"/>
                    <a:gd name="connsiteX13" fmla="*/ 18496 w 385603"/>
                    <a:gd name="connsiteY13" fmla="*/ 8222 h 168319"/>
                    <a:gd name="connsiteX14" fmla="*/ 23 w 385603"/>
                    <a:gd name="connsiteY14" fmla="*/ 2065 h 168319"/>
                    <a:gd name="connsiteX15" fmla="*/ 3102 w 385603"/>
                    <a:gd name="connsiteY15" fmla="*/ 32852 h 168319"/>
                    <a:gd name="connsiteX16" fmla="*/ 6181 w 385603"/>
                    <a:gd name="connsiteY16" fmla="*/ 42089 h 168319"/>
                    <a:gd name="connsiteX17" fmla="*/ 18496 w 385603"/>
                    <a:gd name="connsiteY17" fmla="*/ 69798 h 168319"/>
                    <a:gd name="connsiteX18" fmla="*/ 21575 w 385603"/>
                    <a:gd name="connsiteY18" fmla="*/ 79034 h 168319"/>
                    <a:gd name="connsiteX19" fmla="*/ 27732 w 385603"/>
                    <a:gd name="connsiteY19" fmla="*/ 128295 h 168319"/>
                    <a:gd name="connsiteX20" fmla="*/ 40047 w 385603"/>
                    <a:gd name="connsiteY20" fmla="*/ 125216 h 168319"/>
                    <a:gd name="connsiteX21" fmla="*/ 113938 w 385603"/>
                    <a:gd name="connsiteY21" fmla="*/ 122137 h 168319"/>
                    <a:gd name="connsiteX22" fmla="*/ 160120 w 385603"/>
                    <a:gd name="connsiteY22" fmla="*/ 125216 h 168319"/>
                    <a:gd name="connsiteX23" fmla="*/ 169357 w 385603"/>
                    <a:gd name="connsiteY23" fmla="*/ 131374 h 168319"/>
                    <a:gd name="connsiteX24" fmla="*/ 190908 w 385603"/>
                    <a:gd name="connsiteY24" fmla="*/ 137531 h 168319"/>
                    <a:gd name="connsiteX25" fmla="*/ 200144 w 385603"/>
                    <a:gd name="connsiteY25" fmla="*/ 143689 h 168319"/>
                    <a:gd name="connsiteX26" fmla="*/ 240169 w 385603"/>
                    <a:gd name="connsiteY26" fmla="*/ 152925 h 168319"/>
                    <a:gd name="connsiteX27" fmla="*/ 249405 w 385603"/>
                    <a:gd name="connsiteY27" fmla="*/ 156004 h 168319"/>
                    <a:gd name="connsiteX28" fmla="*/ 267878 w 385603"/>
                    <a:gd name="connsiteY28" fmla="*/ 168319 h 168319"/>
                    <a:gd name="connsiteX29" fmla="*/ 310981 w 385603"/>
                    <a:gd name="connsiteY29" fmla="*/ 165240 h 168319"/>
                    <a:gd name="connsiteX30" fmla="*/ 329453 w 385603"/>
                    <a:gd name="connsiteY30" fmla="*/ 152925 h 168319"/>
                    <a:gd name="connsiteX31" fmla="*/ 347926 w 385603"/>
                    <a:gd name="connsiteY31" fmla="*/ 146768 h 168319"/>
                    <a:gd name="connsiteX32" fmla="*/ 369478 w 385603"/>
                    <a:gd name="connsiteY32" fmla="*/ 134452 h 168319"/>
                    <a:gd name="connsiteX33" fmla="*/ 384872 w 385603"/>
                    <a:gd name="connsiteY33" fmla="*/ 125216 h 16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5603" h="168319">
                      <a:moveTo>
                        <a:pt x="384872" y="125216"/>
                      </a:moveTo>
                      <a:cubicBezTo>
                        <a:pt x="382306" y="120598"/>
                        <a:pt x="389243" y="124322"/>
                        <a:pt x="354084" y="106743"/>
                      </a:cubicBezTo>
                      <a:cubicBezTo>
                        <a:pt x="349495" y="104448"/>
                        <a:pt x="346254" y="99999"/>
                        <a:pt x="341769" y="97507"/>
                      </a:cubicBezTo>
                      <a:cubicBezTo>
                        <a:pt x="332280" y="92235"/>
                        <a:pt x="324208" y="90807"/>
                        <a:pt x="314060" y="88271"/>
                      </a:cubicBezTo>
                      <a:cubicBezTo>
                        <a:pt x="310981" y="86218"/>
                        <a:pt x="308205" y="83616"/>
                        <a:pt x="304823" y="82113"/>
                      </a:cubicBezTo>
                      <a:cubicBezTo>
                        <a:pt x="292822" y="76779"/>
                        <a:pt x="270167" y="71803"/>
                        <a:pt x="258641" y="69798"/>
                      </a:cubicBezTo>
                      <a:cubicBezTo>
                        <a:pt x="244342" y="67311"/>
                        <a:pt x="229854" y="66026"/>
                        <a:pt x="215538" y="63640"/>
                      </a:cubicBezTo>
                      <a:lnTo>
                        <a:pt x="197066" y="60562"/>
                      </a:lnTo>
                      <a:cubicBezTo>
                        <a:pt x="190908" y="58509"/>
                        <a:pt x="183183" y="58994"/>
                        <a:pt x="178593" y="54404"/>
                      </a:cubicBezTo>
                      <a:cubicBezTo>
                        <a:pt x="164126" y="39937"/>
                        <a:pt x="172976" y="47580"/>
                        <a:pt x="150884" y="32852"/>
                      </a:cubicBezTo>
                      <a:cubicBezTo>
                        <a:pt x="147805" y="30799"/>
                        <a:pt x="145157" y="27865"/>
                        <a:pt x="141647" y="26695"/>
                      </a:cubicBezTo>
                      <a:cubicBezTo>
                        <a:pt x="108441" y="15625"/>
                        <a:pt x="136460" y="24440"/>
                        <a:pt x="110860" y="17459"/>
                      </a:cubicBezTo>
                      <a:cubicBezTo>
                        <a:pt x="103652" y="15493"/>
                        <a:pt x="96742" y="12044"/>
                        <a:pt x="89308" y="11301"/>
                      </a:cubicBezTo>
                      <a:cubicBezTo>
                        <a:pt x="65799" y="8950"/>
                        <a:pt x="42100" y="9248"/>
                        <a:pt x="18496" y="8222"/>
                      </a:cubicBezTo>
                      <a:cubicBezTo>
                        <a:pt x="12338" y="6170"/>
                        <a:pt x="-623" y="-4393"/>
                        <a:pt x="23" y="2065"/>
                      </a:cubicBezTo>
                      <a:cubicBezTo>
                        <a:pt x="1049" y="12327"/>
                        <a:pt x="1534" y="22658"/>
                        <a:pt x="3102" y="32852"/>
                      </a:cubicBezTo>
                      <a:cubicBezTo>
                        <a:pt x="3596" y="36060"/>
                        <a:pt x="5041" y="39050"/>
                        <a:pt x="6181" y="42089"/>
                      </a:cubicBezTo>
                      <a:cubicBezTo>
                        <a:pt x="20495" y="80263"/>
                        <a:pt x="4507" y="37161"/>
                        <a:pt x="18496" y="69798"/>
                      </a:cubicBezTo>
                      <a:cubicBezTo>
                        <a:pt x="19774" y="72781"/>
                        <a:pt x="20549" y="75955"/>
                        <a:pt x="21575" y="79034"/>
                      </a:cubicBezTo>
                      <a:cubicBezTo>
                        <a:pt x="23627" y="95454"/>
                        <a:pt x="21586" y="112930"/>
                        <a:pt x="27732" y="128295"/>
                      </a:cubicBezTo>
                      <a:cubicBezTo>
                        <a:pt x="29303" y="132224"/>
                        <a:pt x="35826" y="125517"/>
                        <a:pt x="40047" y="125216"/>
                      </a:cubicBezTo>
                      <a:cubicBezTo>
                        <a:pt x="64636" y="123460"/>
                        <a:pt x="89308" y="123163"/>
                        <a:pt x="113938" y="122137"/>
                      </a:cubicBezTo>
                      <a:cubicBezTo>
                        <a:pt x="129332" y="123163"/>
                        <a:pt x="144902" y="122679"/>
                        <a:pt x="160120" y="125216"/>
                      </a:cubicBezTo>
                      <a:cubicBezTo>
                        <a:pt x="163770" y="125824"/>
                        <a:pt x="166047" y="129719"/>
                        <a:pt x="169357" y="131374"/>
                      </a:cubicBezTo>
                      <a:cubicBezTo>
                        <a:pt x="173770" y="133580"/>
                        <a:pt x="186968" y="136546"/>
                        <a:pt x="190908" y="137531"/>
                      </a:cubicBezTo>
                      <a:cubicBezTo>
                        <a:pt x="193987" y="139584"/>
                        <a:pt x="196763" y="142186"/>
                        <a:pt x="200144" y="143689"/>
                      </a:cubicBezTo>
                      <a:cubicBezTo>
                        <a:pt x="216156" y="150806"/>
                        <a:pt x="222640" y="150421"/>
                        <a:pt x="240169" y="152925"/>
                      </a:cubicBezTo>
                      <a:cubicBezTo>
                        <a:pt x="243248" y="153951"/>
                        <a:pt x="246568" y="154428"/>
                        <a:pt x="249405" y="156004"/>
                      </a:cubicBezTo>
                      <a:cubicBezTo>
                        <a:pt x="255874" y="159598"/>
                        <a:pt x="267878" y="168319"/>
                        <a:pt x="267878" y="168319"/>
                      </a:cubicBezTo>
                      <a:cubicBezTo>
                        <a:pt x="282246" y="167293"/>
                        <a:pt x="297007" y="168734"/>
                        <a:pt x="310981" y="165240"/>
                      </a:cubicBezTo>
                      <a:cubicBezTo>
                        <a:pt x="318160" y="163445"/>
                        <a:pt x="322432" y="155265"/>
                        <a:pt x="329453" y="152925"/>
                      </a:cubicBezTo>
                      <a:lnTo>
                        <a:pt x="347926" y="146768"/>
                      </a:lnTo>
                      <a:cubicBezTo>
                        <a:pt x="357200" y="140585"/>
                        <a:pt x="358544" y="139138"/>
                        <a:pt x="369478" y="134452"/>
                      </a:cubicBezTo>
                      <a:cubicBezTo>
                        <a:pt x="383468" y="128457"/>
                        <a:pt x="387438" y="129834"/>
                        <a:pt x="384872" y="12521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8" name="Freeform: Shape 147">
                  <a:extLst>
                    <a:ext uri="{FF2B5EF4-FFF2-40B4-BE49-F238E27FC236}">
                      <a16:creationId xmlns:a16="http://schemas.microsoft.com/office/drawing/2014/main" id="{ABC85588-25AD-45BB-A015-89F1C034228C}"/>
                    </a:ext>
                  </a:extLst>
                </p:cNvPr>
                <p:cNvSpPr/>
                <p:nvPr/>
              </p:nvSpPr>
              <p:spPr>
                <a:xfrm>
                  <a:off x="4924425" y="3416786"/>
                  <a:ext cx="189320" cy="49096"/>
                </a:xfrm>
                <a:custGeom>
                  <a:avLst/>
                  <a:gdLst>
                    <a:gd name="connsiteX0" fmla="*/ 411682 w 458920"/>
                    <a:gd name="connsiteY0" fmla="*/ 95442 h 129309"/>
                    <a:gd name="connsiteX1" fmla="*/ 390130 w 458920"/>
                    <a:gd name="connsiteY1" fmla="*/ 73891 h 129309"/>
                    <a:gd name="connsiteX2" fmla="*/ 380894 w 458920"/>
                    <a:gd name="connsiteY2" fmla="*/ 70812 h 129309"/>
                    <a:gd name="connsiteX3" fmla="*/ 371657 w 458920"/>
                    <a:gd name="connsiteY3" fmla="*/ 64655 h 129309"/>
                    <a:gd name="connsiteX4" fmla="*/ 347027 w 458920"/>
                    <a:gd name="connsiteY4" fmla="*/ 58497 h 129309"/>
                    <a:gd name="connsiteX5" fmla="*/ 285451 w 458920"/>
                    <a:gd name="connsiteY5" fmla="*/ 52339 h 129309"/>
                    <a:gd name="connsiteX6" fmla="*/ 276215 w 458920"/>
                    <a:gd name="connsiteY6" fmla="*/ 49261 h 129309"/>
                    <a:gd name="connsiteX7" fmla="*/ 260821 w 458920"/>
                    <a:gd name="connsiteY7" fmla="*/ 33867 h 129309"/>
                    <a:gd name="connsiteX8" fmla="*/ 251585 w 458920"/>
                    <a:gd name="connsiteY8" fmla="*/ 30788 h 129309"/>
                    <a:gd name="connsiteX9" fmla="*/ 239269 w 458920"/>
                    <a:gd name="connsiteY9" fmla="*/ 24630 h 129309"/>
                    <a:gd name="connsiteX10" fmla="*/ 220797 w 458920"/>
                    <a:gd name="connsiteY10" fmla="*/ 21552 h 129309"/>
                    <a:gd name="connsiteX11" fmla="*/ 208482 w 458920"/>
                    <a:gd name="connsiteY11" fmla="*/ 18473 h 129309"/>
                    <a:gd name="connsiteX12" fmla="*/ 180772 w 458920"/>
                    <a:gd name="connsiteY12" fmla="*/ 12315 h 129309"/>
                    <a:gd name="connsiteX13" fmla="*/ 171536 w 458920"/>
                    <a:gd name="connsiteY13" fmla="*/ 9236 h 129309"/>
                    <a:gd name="connsiteX14" fmla="*/ 162300 w 458920"/>
                    <a:gd name="connsiteY14" fmla="*/ 3079 h 129309"/>
                    <a:gd name="connsiteX15" fmla="*/ 143827 w 458920"/>
                    <a:gd name="connsiteY15" fmla="*/ 0 h 129309"/>
                    <a:gd name="connsiteX16" fmla="*/ 103803 w 458920"/>
                    <a:gd name="connsiteY16" fmla="*/ 3079 h 129309"/>
                    <a:gd name="connsiteX17" fmla="*/ 94566 w 458920"/>
                    <a:gd name="connsiteY17" fmla="*/ 9236 h 129309"/>
                    <a:gd name="connsiteX18" fmla="*/ 63779 w 458920"/>
                    <a:gd name="connsiteY18" fmla="*/ 18473 h 129309"/>
                    <a:gd name="connsiteX19" fmla="*/ 45306 w 458920"/>
                    <a:gd name="connsiteY19" fmla="*/ 24630 h 129309"/>
                    <a:gd name="connsiteX20" fmla="*/ 32991 w 458920"/>
                    <a:gd name="connsiteY20" fmla="*/ 27709 h 129309"/>
                    <a:gd name="connsiteX21" fmla="*/ 14518 w 458920"/>
                    <a:gd name="connsiteY21" fmla="*/ 33867 h 129309"/>
                    <a:gd name="connsiteX22" fmla="*/ 5282 w 458920"/>
                    <a:gd name="connsiteY22" fmla="*/ 43103 h 129309"/>
                    <a:gd name="connsiteX23" fmla="*/ 2203 w 458920"/>
                    <a:gd name="connsiteY23" fmla="*/ 55418 h 129309"/>
                    <a:gd name="connsiteX24" fmla="*/ 5282 w 458920"/>
                    <a:gd name="connsiteY24" fmla="*/ 107758 h 129309"/>
                    <a:gd name="connsiteX25" fmla="*/ 39148 w 458920"/>
                    <a:gd name="connsiteY25" fmla="*/ 110836 h 129309"/>
                    <a:gd name="connsiteX26" fmla="*/ 63779 w 458920"/>
                    <a:gd name="connsiteY26" fmla="*/ 123152 h 129309"/>
                    <a:gd name="connsiteX27" fmla="*/ 82251 w 458920"/>
                    <a:gd name="connsiteY27" fmla="*/ 129309 h 129309"/>
                    <a:gd name="connsiteX28" fmla="*/ 457863 w 458920"/>
                    <a:gd name="connsiteY28" fmla="*/ 126230 h 129309"/>
                    <a:gd name="connsiteX29" fmla="*/ 451706 w 458920"/>
                    <a:gd name="connsiteY29" fmla="*/ 116994 h 129309"/>
                    <a:gd name="connsiteX30" fmla="*/ 442469 w 458920"/>
                    <a:gd name="connsiteY30" fmla="*/ 113915 h 129309"/>
                    <a:gd name="connsiteX31" fmla="*/ 433233 w 458920"/>
                    <a:gd name="connsiteY31" fmla="*/ 107758 h 129309"/>
                    <a:gd name="connsiteX32" fmla="*/ 417839 w 458920"/>
                    <a:gd name="connsiteY32" fmla="*/ 92364 h 129309"/>
                    <a:gd name="connsiteX33" fmla="*/ 411682 w 458920"/>
                    <a:gd name="connsiteY33" fmla="*/ 9544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8920" h="129309">
                      <a:moveTo>
                        <a:pt x="411682" y="95442"/>
                      </a:moveTo>
                      <a:cubicBezTo>
                        <a:pt x="407064" y="92363"/>
                        <a:pt x="398063" y="80238"/>
                        <a:pt x="390130" y="73891"/>
                      </a:cubicBezTo>
                      <a:cubicBezTo>
                        <a:pt x="387596" y="71864"/>
                        <a:pt x="383797" y="72263"/>
                        <a:pt x="380894" y="70812"/>
                      </a:cubicBezTo>
                      <a:cubicBezTo>
                        <a:pt x="377584" y="69157"/>
                        <a:pt x="375135" y="65920"/>
                        <a:pt x="371657" y="64655"/>
                      </a:cubicBezTo>
                      <a:cubicBezTo>
                        <a:pt x="363704" y="61763"/>
                        <a:pt x="355237" y="60550"/>
                        <a:pt x="347027" y="58497"/>
                      </a:cubicBezTo>
                      <a:cubicBezTo>
                        <a:pt x="318751" y="51427"/>
                        <a:pt x="338935" y="55682"/>
                        <a:pt x="285451" y="52339"/>
                      </a:cubicBezTo>
                      <a:cubicBezTo>
                        <a:pt x="282372" y="51313"/>
                        <a:pt x="278749" y="51288"/>
                        <a:pt x="276215" y="49261"/>
                      </a:cubicBezTo>
                      <a:cubicBezTo>
                        <a:pt x="255687" y="32839"/>
                        <a:pt x="285452" y="46182"/>
                        <a:pt x="260821" y="33867"/>
                      </a:cubicBezTo>
                      <a:cubicBezTo>
                        <a:pt x="257918" y="32416"/>
                        <a:pt x="254568" y="32066"/>
                        <a:pt x="251585" y="30788"/>
                      </a:cubicBezTo>
                      <a:cubicBezTo>
                        <a:pt x="247366" y="28980"/>
                        <a:pt x="243665" y="25949"/>
                        <a:pt x="239269" y="24630"/>
                      </a:cubicBezTo>
                      <a:cubicBezTo>
                        <a:pt x="233290" y="22836"/>
                        <a:pt x="226918" y="22776"/>
                        <a:pt x="220797" y="21552"/>
                      </a:cubicBezTo>
                      <a:cubicBezTo>
                        <a:pt x="216648" y="20722"/>
                        <a:pt x="212605" y="19425"/>
                        <a:pt x="208482" y="18473"/>
                      </a:cubicBezTo>
                      <a:cubicBezTo>
                        <a:pt x="199262" y="16345"/>
                        <a:pt x="189951" y="14610"/>
                        <a:pt x="180772" y="12315"/>
                      </a:cubicBezTo>
                      <a:cubicBezTo>
                        <a:pt x="177624" y="11528"/>
                        <a:pt x="174439" y="10687"/>
                        <a:pt x="171536" y="9236"/>
                      </a:cubicBezTo>
                      <a:cubicBezTo>
                        <a:pt x="168227" y="7581"/>
                        <a:pt x="165810" y="4249"/>
                        <a:pt x="162300" y="3079"/>
                      </a:cubicBezTo>
                      <a:cubicBezTo>
                        <a:pt x="156378" y="1105"/>
                        <a:pt x="149985" y="1026"/>
                        <a:pt x="143827" y="0"/>
                      </a:cubicBezTo>
                      <a:cubicBezTo>
                        <a:pt x="130486" y="1026"/>
                        <a:pt x="116955" y="613"/>
                        <a:pt x="103803" y="3079"/>
                      </a:cubicBezTo>
                      <a:cubicBezTo>
                        <a:pt x="100166" y="3761"/>
                        <a:pt x="97947" y="7733"/>
                        <a:pt x="94566" y="9236"/>
                      </a:cubicBezTo>
                      <a:cubicBezTo>
                        <a:pt x="79495" y="15934"/>
                        <a:pt x="77557" y="14340"/>
                        <a:pt x="63779" y="18473"/>
                      </a:cubicBezTo>
                      <a:cubicBezTo>
                        <a:pt x="57562" y="20338"/>
                        <a:pt x="51603" y="23056"/>
                        <a:pt x="45306" y="24630"/>
                      </a:cubicBezTo>
                      <a:cubicBezTo>
                        <a:pt x="41201" y="25656"/>
                        <a:pt x="37044" y="26493"/>
                        <a:pt x="32991" y="27709"/>
                      </a:cubicBezTo>
                      <a:cubicBezTo>
                        <a:pt x="26774" y="29574"/>
                        <a:pt x="14518" y="33867"/>
                        <a:pt x="14518" y="33867"/>
                      </a:cubicBezTo>
                      <a:cubicBezTo>
                        <a:pt x="11439" y="36946"/>
                        <a:pt x="7442" y="39323"/>
                        <a:pt x="5282" y="43103"/>
                      </a:cubicBezTo>
                      <a:cubicBezTo>
                        <a:pt x="3183" y="46777"/>
                        <a:pt x="2203" y="51187"/>
                        <a:pt x="2203" y="55418"/>
                      </a:cubicBezTo>
                      <a:cubicBezTo>
                        <a:pt x="2203" y="72895"/>
                        <a:pt x="-4412" y="93216"/>
                        <a:pt x="5282" y="107758"/>
                      </a:cubicBezTo>
                      <a:cubicBezTo>
                        <a:pt x="11570" y="117189"/>
                        <a:pt x="27859" y="109810"/>
                        <a:pt x="39148" y="110836"/>
                      </a:cubicBezTo>
                      <a:cubicBezTo>
                        <a:pt x="51470" y="119050"/>
                        <a:pt x="47210" y="117127"/>
                        <a:pt x="63779" y="123152"/>
                      </a:cubicBezTo>
                      <a:cubicBezTo>
                        <a:pt x="69879" y="125370"/>
                        <a:pt x="82251" y="129309"/>
                        <a:pt x="82251" y="129309"/>
                      </a:cubicBezTo>
                      <a:lnTo>
                        <a:pt x="457863" y="126230"/>
                      </a:lnTo>
                      <a:cubicBezTo>
                        <a:pt x="461561" y="126107"/>
                        <a:pt x="454595" y="119305"/>
                        <a:pt x="451706" y="116994"/>
                      </a:cubicBezTo>
                      <a:cubicBezTo>
                        <a:pt x="449172" y="114967"/>
                        <a:pt x="445372" y="115366"/>
                        <a:pt x="442469" y="113915"/>
                      </a:cubicBezTo>
                      <a:cubicBezTo>
                        <a:pt x="439160" y="112260"/>
                        <a:pt x="436312" y="109810"/>
                        <a:pt x="433233" y="107758"/>
                      </a:cubicBezTo>
                      <a:cubicBezTo>
                        <a:pt x="427075" y="98520"/>
                        <a:pt x="428103" y="97495"/>
                        <a:pt x="417839" y="92364"/>
                      </a:cubicBezTo>
                      <a:cubicBezTo>
                        <a:pt x="416921" y="91905"/>
                        <a:pt x="416300" y="98521"/>
                        <a:pt x="411682" y="954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9" name="Freeform: Shape 148">
                  <a:extLst>
                    <a:ext uri="{FF2B5EF4-FFF2-40B4-BE49-F238E27FC236}">
                      <a16:creationId xmlns:a16="http://schemas.microsoft.com/office/drawing/2014/main" id="{B7F29A49-180D-42FB-A69A-99C1B31CECB2}"/>
                    </a:ext>
                  </a:extLst>
                </p:cNvPr>
                <p:cNvSpPr/>
                <p:nvPr/>
              </p:nvSpPr>
              <p:spPr>
                <a:xfrm>
                  <a:off x="4935961" y="3499782"/>
                  <a:ext cx="163216" cy="42082"/>
                </a:xfrm>
                <a:custGeom>
                  <a:avLst/>
                  <a:gdLst>
                    <a:gd name="connsiteX0" fmla="*/ 392955 w 395641"/>
                    <a:gd name="connsiteY0" fmla="*/ 27709 h 110836"/>
                    <a:gd name="connsiteX1" fmla="*/ 374482 w 395641"/>
                    <a:gd name="connsiteY1" fmla="*/ 24630 h 110836"/>
                    <a:gd name="connsiteX2" fmla="*/ 365246 w 395641"/>
                    <a:gd name="connsiteY2" fmla="*/ 21551 h 110836"/>
                    <a:gd name="connsiteX3" fmla="*/ 334458 w 395641"/>
                    <a:gd name="connsiteY3" fmla="*/ 15394 h 110836"/>
                    <a:gd name="connsiteX4" fmla="*/ 272882 w 395641"/>
                    <a:gd name="connsiteY4" fmla="*/ 12315 h 110836"/>
                    <a:gd name="connsiteX5" fmla="*/ 263646 w 395641"/>
                    <a:gd name="connsiteY5" fmla="*/ 15394 h 110836"/>
                    <a:gd name="connsiteX6" fmla="*/ 245173 w 395641"/>
                    <a:gd name="connsiteY6" fmla="*/ 27709 h 110836"/>
                    <a:gd name="connsiteX7" fmla="*/ 223622 w 395641"/>
                    <a:gd name="connsiteY7" fmla="*/ 24630 h 110836"/>
                    <a:gd name="connsiteX8" fmla="*/ 214385 w 395641"/>
                    <a:gd name="connsiteY8" fmla="*/ 18473 h 110836"/>
                    <a:gd name="connsiteX9" fmla="*/ 205149 w 395641"/>
                    <a:gd name="connsiteY9" fmla="*/ 15394 h 110836"/>
                    <a:gd name="connsiteX10" fmla="*/ 195913 w 395641"/>
                    <a:gd name="connsiteY10" fmla="*/ 9236 h 110836"/>
                    <a:gd name="connsiteX11" fmla="*/ 168203 w 395641"/>
                    <a:gd name="connsiteY11" fmla="*/ 0 h 110836"/>
                    <a:gd name="connsiteX12" fmla="*/ 131258 w 395641"/>
                    <a:gd name="connsiteY12" fmla="*/ 3079 h 110836"/>
                    <a:gd name="connsiteX13" fmla="*/ 118943 w 395641"/>
                    <a:gd name="connsiteY13" fmla="*/ 15394 h 110836"/>
                    <a:gd name="connsiteX14" fmla="*/ 100470 w 395641"/>
                    <a:gd name="connsiteY14" fmla="*/ 27709 h 110836"/>
                    <a:gd name="connsiteX15" fmla="*/ 45052 w 395641"/>
                    <a:gd name="connsiteY15" fmla="*/ 24630 h 110836"/>
                    <a:gd name="connsiteX16" fmla="*/ 14264 w 395641"/>
                    <a:gd name="connsiteY16" fmla="*/ 27709 h 110836"/>
                    <a:gd name="connsiteX17" fmla="*/ 29658 w 395641"/>
                    <a:gd name="connsiteY17" fmla="*/ 92364 h 110836"/>
                    <a:gd name="connsiteX18" fmla="*/ 38894 w 395641"/>
                    <a:gd name="connsiteY18" fmla="*/ 98521 h 110836"/>
                    <a:gd name="connsiteX19" fmla="*/ 60446 w 395641"/>
                    <a:gd name="connsiteY19" fmla="*/ 101600 h 110836"/>
                    <a:gd name="connsiteX20" fmla="*/ 81997 w 395641"/>
                    <a:gd name="connsiteY20" fmla="*/ 107758 h 110836"/>
                    <a:gd name="connsiteX21" fmla="*/ 94313 w 395641"/>
                    <a:gd name="connsiteY21" fmla="*/ 110836 h 110836"/>
                    <a:gd name="connsiteX22" fmla="*/ 137416 w 395641"/>
                    <a:gd name="connsiteY22" fmla="*/ 107758 h 110836"/>
                    <a:gd name="connsiteX23" fmla="*/ 146652 w 395641"/>
                    <a:gd name="connsiteY23" fmla="*/ 104679 h 110836"/>
                    <a:gd name="connsiteX24" fmla="*/ 331379 w 395641"/>
                    <a:gd name="connsiteY24" fmla="*/ 98521 h 110836"/>
                    <a:gd name="connsiteX25" fmla="*/ 352931 w 395641"/>
                    <a:gd name="connsiteY25" fmla="*/ 92364 h 110836"/>
                    <a:gd name="connsiteX26" fmla="*/ 374482 w 395641"/>
                    <a:gd name="connsiteY26" fmla="*/ 86206 h 110836"/>
                    <a:gd name="connsiteX27" fmla="*/ 380640 w 395641"/>
                    <a:gd name="connsiteY27" fmla="*/ 76970 h 110836"/>
                    <a:gd name="connsiteX28" fmla="*/ 389876 w 395641"/>
                    <a:gd name="connsiteY28" fmla="*/ 67733 h 110836"/>
                    <a:gd name="connsiteX29" fmla="*/ 392955 w 395641"/>
                    <a:gd name="connsiteY29" fmla="*/ 55418 h 110836"/>
                    <a:gd name="connsiteX30" fmla="*/ 392955 w 395641"/>
                    <a:gd name="connsiteY30" fmla="*/ 27709 h 11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5641" h="110836">
                      <a:moveTo>
                        <a:pt x="392955" y="27709"/>
                      </a:moveTo>
                      <a:cubicBezTo>
                        <a:pt x="389876" y="22578"/>
                        <a:pt x="380576" y="25984"/>
                        <a:pt x="374482" y="24630"/>
                      </a:cubicBezTo>
                      <a:cubicBezTo>
                        <a:pt x="371314" y="23926"/>
                        <a:pt x="368408" y="22281"/>
                        <a:pt x="365246" y="21551"/>
                      </a:cubicBezTo>
                      <a:cubicBezTo>
                        <a:pt x="355048" y="19198"/>
                        <a:pt x="334458" y="15394"/>
                        <a:pt x="334458" y="15394"/>
                      </a:cubicBezTo>
                      <a:cubicBezTo>
                        <a:pt x="308489" y="2408"/>
                        <a:pt x="322920" y="7048"/>
                        <a:pt x="272882" y="12315"/>
                      </a:cubicBezTo>
                      <a:cubicBezTo>
                        <a:pt x="269655" y="12655"/>
                        <a:pt x="266483" y="13818"/>
                        <a:pt x="263646" y="15394"/>
                      </a:cubicBezTo>
                      <a:cubicBezTo>
                        <a:pt x="257177" y="18988"/>
                        <a:pt x="245173" y="27709"/>
                        <a:pt x="245173" y="27709"/>
                      </a:cubicBezTo>
                      <a:cubicBezTo>
                        <a:pt x="237989" y="26683"/>
                        <a:pt x="230573" y="26715"/>
                        <a:pt x="223622" y="24630"/>
                      </a:cubicBezTo>
                      <a:cubicBezTo>
                        <a:pt x="220078" y="23567"/>
                        <a:pt x="217695" y="20128"/>
                        <a:pt x="214385" y="18473"/>
                      </a:cubicBezTo>
                      <a:cubicBezTo>
                        <a:pt x="211482" y="17022"/>
                        <a:pt x="208052" y="16845"/>
                        <a:pt x="205149" y="15394"/>
                      </a:cubicBezTo>
                      <a:cubicBezTo>
                        <a:pt x="201839" y="13739"/>
                        <a:pt x="199329" y="10659"/>
                        <a:pt x="195913" y="9236"/>
                      </a:cubicBezTo>
                      <a:cubicBezTo>
                        <a:pt x="186926" y="5491"/>
                        <a:pt x="168203" y="0"/>
                        <a:pt x="168203" y="0"/>
                      </a:cubicBezTo>
                      <a:cubicBezTo>
                        <a:pt x="155888" y="1026"/>
                        <a:pt x="143053" y="-607"/>
                        <a:pt x="131258" y="3079"/>
                      </a:cubicBezTo>
                      <a:cubicBezTo>
                        <a:pt x="125717" y="4811"/>
                        <a:pt x="123476" y="11767"/>
                        <a:pt x="118943" y="15394"/>
                      </a:cubicBezTo>
                      <a:cubicBezTo>
                        <a:pt x="113164" y="20017"/>
                        <a:pt x="100470" y="27709"/>
                        <a:pt x="100470" y="27709"/>
                      </a:cubicBezTo>
                      <a:cubicBezTo>
                        <a:pt x="81997" y="26683"/>
                        <a:pt x="63553" y="24630"/>
                        <a:pt x="45052" y="24630"/>
                      </a:cubicBezTo>
                      <a:cubicBezTo>
                        <a:pt x="34738" y="24630"/>
                        <a:pt x="17936" y="18071"/>
                        <a:pt x="14264" y="27709"/>
                      </a:cubicBezTo>
                      <a:cubicBezTo>
                        <a:pt x="-15199" y="105051"/>
                        <a:pt x="6508" y="80789"/>
                        <a:pt x="29658" y="92364"/>
                      </a:cubicBezTo>
                      <a:cubicBezTo>
                        <a:pt x="32967" y="94019"/>
                        <a:pt x="35350" y="97458"/>
                        <a:pt x="38894" y="98521"/>
                      </a:cubicBezTo>
                      <a:cubicBezTo>
                        <a:pt x="45845" y="100606"/>
                        <a:pt x="53306" y="100302"/>
                        <a:pt x="60446" y="101600"/>
                      </a:cubicBezTo>
                      <a:cubicBezTo>
                        <a:pt x="73689" y="104008"/>
                        <a:pt x="70450" y="104459"/>
                        <a:pt x="81997" y="107758"/>
                      </a:cubicBezTo>
                      <a:cubicBezTo>
                        <a:pt x="86066" y="108920"/>
                        <a:pt x="90208" y="109810"/>
                        <a:pt x="94313" y="110836"/>
                      </a:cubicBezTo>
                      <a:cubicBezTo>
                        <a:pt x="108681" y="109810"/>
                        <a:pt x="123110" y="109441"/>
                        <a:pt x="137416" y="107758"/>
                      </a:cubicBezTo>
                      <a:cubicBezTo>
                        <a:pt x="140639" y="107379"/>
                        <a:pt x="143418" y="104949"/>
                        <a:pt x="146652" y="104679"/>
                      </a:cubicBezTo>
                      <a:cubicBezTo>
                        <a:pt x="186517" y="101357"/>
                        <a:pt x="309949" y="99071"/>
                        <a:pt x="331379" y="98521"/>
                      </a:cubicBezTo>
                      <a:cubicBezTo>
                        <a:pt x="369877" y="88896"/>
                        <a:pt x="322013" y="101197"/>
                        <a:pt x="352931" y="92364"/>
                      </a:cubicBezTo>
                      <a:cubicBezTo>
                        <a:pt x="379958" y="84643"/>
                        <a:pt x="352363" y="93580"/>
                        <a:pt x="374482" y="86206"/>
                      </a:cubicBezTo>
                      <a:cubicBezTo>
                        <a:pt x="376535" y="83127"/>
                        <a:pt x="378271" y="79813"/>
                        <a:pt x="380640" y="76970"/>
                      </a:cubicBezTo>
                      <a:cubicBezTo>
                        <a:pt x="383427" y="73625"/>
                        <a:pt x="387716" y="71513"/>
                        <a:pt x="389876" y="67733"/>
                      </a:cubicBezTo>
                      <a:cubicBezTo>
                        <a:pt x="391975" y="64059"/>
                        <a:pt x="391792" y="59487"/>
                        <a:pt x="392955" y="55418"/>
                      </a:cubicBezTo>
                      <a:cubicBezTo>
                        <a:pt x="397008" y="41235"/>
                        <a:pt x="396034" y="32840"/>
                        <a:pt x="392955" y="2770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0" name="Freeform: Shape 149">
                  <a:extLst>
                    <a:ext uri="{FF2B5EF4-FFF2-40B4-BE49-F238E27FC236}">
                      <a16:creationId xmlns:a16="http://schemas.microsoft.com/office/drawing/2014/main" id="{F4879D5B-A5B4-4D4D-BF9B-3AEC758FE9D8}"/>
                    </a:ext>
                  </a:extLst>
                </p:cNvPr>
                <p:cNvSpPr/>
                <p:nvPr/>
              </p:nvSpPr>
              <p:spPr>
                <a:xfrm>
                  <a:off x="4949466" y="3564075"/>
                  <a:ext cx="158221" cy="49096"/>
                </a:xfrm>
                <a:custGeom>
                  <a:avLst/>
                  <a:gdLst>
                    <a:gd name="connsiteX0" fmla="*/ 375612 w 383534"/>
                    <a:gd name="connsiteY0" fmla="*/ 21552 h 129309"/>
                    <a:gd name="connsiteX1" fmla="*/ 314036 w 383534"/>
                    <a:gd name="connsiteY1" fmla="*/ 15394 h 129309"/>
                    <a:gd name="connsiteX2" fmla="*/ 298642 w 383534"/>
                    <a:gd name="connsiteY2" fmla="*/ 12315 h 129309"/>
                    <a:gd name="connsiteX3" fmla="*/ 277091 w 383534"/>
                    <a:gd name="connsiteY3" fmla="*/ 9237 h 129309"/>
                    <a:gd name="connsiteX4" fmla="*/ 224751 w 383534"/>
                    <a:gd name="connsiteY4" fmla="*/ 12315 h 129309"/>
                    <a:gd name="connsiteX5" fmla="*/ 212436 w 383534"/>
                    <a:gd name="connsiteY5" fmla="*/ 18473 h 129309"/>
                    <a:gd name="connsiteX6" fmla="*/ 190885 w 383534"/>
                    <a:gd name="connsiteY6" fmla="*/ 24631 h 129309"/>
                    <a:gd name="connsiteX7" fmla="*/ 123151 w 383534"/>
                    <a:gd name="connsiteY7" fmla="*/ 21552 h 129309"/>
                    <a:gd name="connsiteX8" fmla="*/ 110836 w 383534"/>
                    <a:gd name="connsiteY8" fmla="*/ 18473 h 129309"/>
                    <a:gd name="connsiteX9" fmla="*/ 80048 w 383534"/>
                    <a:gd name="connsiteY9" fmla="*/ 6158 h 129309"/>
                    <a:gd name="connsiteX10" fmla="*/ 61576 w 383534"/>
                    <a:gd name="connsiteY10" fmla="*/ 0 h 129309"/>
                    <a:gd name="connsiteX11" fmla="*/ 43103 w 383534"/>
                    <a:gd name="connsiteY11" fmla="*/ 3079 h 129309"/>
                    <a:gd name="connsiteX12" fmla="*/ 24630 w 383534"/>
                    <a:gd name="connsiteY12" fmla="*/ 18473 h 129309"/>
                    <a:gd name="connsiteX13" fmla="*/ 15394 w 383534"/>
                    <a:gd name="connsiteY13" fmla="*/ 24631 h 129309"/>
                    <a:gd name="connsiteX14" fmla="*/ 9236 w 383534"/>
                    <a:gd name="connsiteY14" fmla="*/ 33867 h 129309"/>
                    <a:gd name="connsiteX15" fmla="*/ 6157 w 383534"/>
                    <a:gd name="connsiteY15" fmla="*/ 46182 h 129309"/>
                    <a:gd name="connsiteX16" fmla="*/ 0 w 383534"/>
                    <a:gd name="connsiteY16" fmla="*/ 67734 h 129309"/>
                    <a:gd name="connsiteX17" fmla="*/ 3079 w 383534"/>
                    <a:gd name="connsiteY17" fmla="*/ 110837 h 129309"/>
                    <a:gd name="connsiteX18" fmla="*/ 12315 w 383534"/>
                    <a:gd name="connsiteY18" fmla="*/ 120073 h 129309"/>
                    <a:gd name="connsiteX19" fmla="*/ 24630 w 383534"/>
                    <a:gd name="connsiteY19" fmla="*/ 123152 h 129309"/>
                    <a:gd name="connsiteX20" fmla="*/ 55418 w 383534"/>
                    <a:gd name="connsiteY20" fmla="*/ 129309 h 129309"/>
                    <a:gd name="connsiteX21" fmla="*/ 123151 w 383534"/>
                    <a:gd name="connsiteY21" fmla="*/ 126231 h 129309"/>
                    <a:gd name="connsiteX22" fmla="*/ 150860 w 383534"/>
                    <a:gd name="connsiteY22" fmla="*/ 120073 h 129309"/>
                    <a:gd name="connsiteX23" fmla="*/ 240145 w 383534"/>
                    <a:gd name="connsiteY23" fmla="*/ 116994 h 129309"/>
                    <a:gd name="connsiteX24" fmla="*/ 286327 w 383534"/>
                    <a:gd name="connsiteY24" fmla="*/ 110837 h 129309"/>
                    <a:gd name="connsiteX25" fmla="*/ 295563 w 383534"/>
                    <a:gd name="connsiteY25" fmla="*/ 107758 h 129309"/>
                    <a:gd name="connsiteX26" fmla="*/ 323272 w 383534"/>
                    <a:gd name="connsiteY26" fmla="*/ 89285 h 129309"/>
                    <a:gd name="connsiteX27" fmla="*/ 332509 w 383534"/>
                    <a:gd name="connsiteY27" fmla="*/ 83128 h 129309"/>
                    <a:gd name="connsiteX28" fmla="*/ 347903 w 383534"/>
                    <a:gd name="connsiteY28" fmla="*/ 73891 h 129309"/>
                    <a:gd name="connsiteX29" fmla="*/ 375612 w 383534"/>
                    <a:gd name="connsiteY29" fmla="*/ 58497 h 129309"/>
                    <a:gd name="connsiteX30" fmla="*/ 375612 w 383534"/>
                    <a:gd name="connsiteY30" fmla="*/ 2155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3534" h="129309">
                      <a:moveTo>
                        <a:pt x="375612" y="21552"/>
                      </a:moveTo>
                      <a:cubicBezTo>
                        <a:pt x="365349" y="14368"/>
                        <a:pt x="334517" y="17852"/>
                        <a:pt x="314036" y="15394"/>
                      </a:cubicBezTo>
                      <a:cubicBezTo>
                        <a:pt x="308840" y="14770"/>
                        <a:pt x="303804" y="13175"/>
                        <a:pt x="298642" y="12315"/>
                      </a:cubicBezTo>
                      <a:cubicBezTo>
                        <a:pt x="291484" y="11122"/>
                        <a:pt x="284275" y="10263"/>
                        <a:pt x="277091" y="9237"/>
                      </a:cubicBezTo>
                      <a:cubicBezTo>
                        <a:pt x="259644" y="10263"/>
                        <a:pt x="242052" y="9844"/>
                        <a:pt x="224751" y="12315"/>
                      </a:cubicBezTo>
                      <a:cubicBezTo>
                        <a:pt x="220208" y="12964"/>
                        <a:pt x="216654" y="16665"/>
                        <a:pt x="212436" y="18473"/>
                      </a:cubicBezTo>
                      <a:cubicBezTo>
                        <a:pt x="206252" y="21123"/>
                        <a:pt x="197135" y="23068"/>
                        <a:pt x="190885" y="24631"/>
                      </a:cubicBezTo>
                      <a:cubicBezTo>
                        <a:pt x="168307" y="23605"/>
                        <a:pt x="145686" y="23286"/>
                        <a:pt x="123151" y="21552"/>
                      </a:cubicBezTo>
                      <a:cubicBezTo>
                        <a:pt x="118932" y="21227"/>
                        <a:pt x="114703" y="20192"/>
                        <a:pt x="110836" y="18473"/>
                      </a:cubicBezTo>
                      <a:cubicBezTo>
                        <a:pt x="62643" y="-2946"/>
                        <a:pt x="126068" y="18710"/>
                        <a:pt x="80048" y="6158"/>
                      </a:cubicBezTo>
                      <a:cubicBezTo>
                        <a:pt x="73786" y="4450"/>
                        <a:pt x="61576" y="0"/>
                        <a:pt x="61576" y="0"/>
                      </a:cubicBezTo>
                      <a:cubicBezTo>
                        <a:pt x="55418" y="1026"/>
                        <a:pt x="49025" y="1105"/>
                        <a:pt x="43103" y="3079"/>
                      </a:cubicBezTo>
                      <a:cubicBezTo>
                        <a:pt x="35459" y="5627"/>
                        <a:pt x="30346" y="13709"/>
                        <a:pt x="24630" y="18473"/>
                      </a:cubicBezTo>
                      <a:cubicBezTo>
                        <a:pt x="21787" y="20842"/>
                        <a:pt x="18473" y="22578"/>
                        <a:pt x="15394" y="24631"/>
                      </a:cubicBezTo>
                      <a:cubicBezTo>
                        <a:pt x="13341" y="27710"/>
                        <a:pt x="10694" y="30466"/>
                        <a:pt x="9236" y="33867"/>
                      </a:cubicBezTo>
                      <a:cubicBezTo>
                        <a:pt x="7569" y="37756"/>
                        <a:pt x="7319" y="42113"/>
                        <a:pt x="6157" y="46182"/>
                      </a:cubicBezTo>
                      <a:cubicBezTo>
                        <a:pt x="-2673" y="77091"/>
                        <a:pt x="9623" y="29244"/>
                        <a:pt x="0" y="67734"/>
                      </a:cubicBezTo>
                      <a:cubicBezTo>
                        <a:pt x="1026" y="82102"/>
                        <a:pt x="-220" y="96816"/>
                        <a:pt x="3079" y="110837"/>
                      </a:cubicBezTo>
                      <a:cubicBezTo>
                        <a:pt x="4076" y="115075"/>
                        <a:pt x="8535" y="117913"/>
                        <a:pt x="12315" y="120073"/>
                      </a:cubicBezTo>
                      <a:cubicBezTo>
                        <a:pt x="15989" y="122172"/>
                        <a:pt x="20493" y="122265"/>
                        <a:pt x="24630" y="123152"/>
                      </a:cubicBezTo>
                      <a:cubicBezTo>
                        <a:pt x="34864" y="125345"/>
                        <a:pt x="45155" y="127257"/>
                        <a:pt x="55418" y="129309"/>
                      </a:cubicBezTo>
                      <a:cubicBezTo>
                        <a:pt x="77996" y="128283"/>
                        <a:pt x="100655" y="128408"/>
                        <a:pt x="123151" y="126231"/>
                      </a:cubicBezTo>
                      <a:cubicBezTo>
                        <a:pt x="132569" y="125320"/>
                        <a:pt x="141428" y="120818"/>
                        <a:pt x="150860" y="120073"/>
                      </a:cubicBezTo>
                      <a:cubicBezTo>
                        <a:pt x="180547" y="117729"/>
                        <a:pt x="210383" y="118020"/>
                        <a:pt x="240145" y="116994"/>
                      </a:cubicBezTo>
                      <a:cubicBezTo>
                        <a:pt x="266761" y="114574"/>
                        <a:pt x="267294" y="116275"/>
                        <a:pt x="286327" y="110837"/>
                      </a:cubicBezTo>
                      <a:cubicBezTo>
                        <a:pt x="289447" y="109946"/>
                        <a:pt x="292726" y="109334"/>
                        <a:pt x="295563" y="107758"/>
                      </a:cubicBezTo>
                      <a:cubicBezTo>
                        <a:pt x="295588" y="107744"/>
                        <a:pt x="318642" y="92372"/>
                        <a:pt x="323272" y="89285"/>
                      </a:cubicBezTo>
                      <a:cubicBezTo>
                        <a:pt x="326351" y="87232"/>
                        <a:pt x="329371" y="85089"/>
                        <a:pt x="332509" y="83128"/>
                      </a:cubicBezTo>
                      <a:cubicBezTo>
                        <a:pt x="337584" y="79956"/>
                        <a:pt x="342924" y="77210"/>
                        <a:pt x="347903" y="73891"/>
                      </a:cubicBezTo>
                      <a:cubicBezTo>
                        <a:pt x="369076" y="59776"/>
                        <a:pt x="359355" y="63916"/>
                        <a:pt x="375612" y="58497"/>
                      </a:cubicBezTo>
                      <a:cubicBezTo>
                        <a:pt x="386471" y="47638"/>
                        <a:pt x="385875" y="28736"/>
                        <a:pt x="375612"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1" name="Freeform: Shape 150">
                  <a:extLst>
                    <a:ext uri="{FF2B5EF4-FFF2-40B4-BE49-F238E27FC236}">
                      <a16:creationId xmlns:a16="http://schemas.microsoft.com/office/drawing/2014/main" id="{C2FD8604-60DE-44E1-B703-4C69F1384A2D}"/>
                    </a:ext>
                  </a:extLst>
                </p:cNvPr>
                <p:cNvSpPr/>
                <p:nvPr/>
              </p:nvSpPr>
              <p:spPr>
                <a:xfrm>
                  <a:off x="4967247" y="3626030"/>
                  <a:ext cx="174484" cy="60786"/>
                </a:xfrm>
                <a:custGeom>
                  <a:avLst/>
                  <a:gdLst>
                    <a:gd name="connsiteX0" fmla="*/ 418715 w 422957"/>
                    <a:gd name="connsiteY0" fmla="*/ 33867 h 160097"/>
                    <a:gd name="connsiteX1" fmla="*/ 403321 w 422957"/>
                    <a:gd name="connsiteY1" fmla="*/ 21552 h 160097"/>
                    <a:gd name="connsiteX2" fmla="*/ 394085 w 422957"/>
                    <a:gd name="connsiteY2" fmla="*/ 12315 h 160097"/>
                    <a:gd name="connsiteX3" fmla="*/ 384848 w 422957"/>
                    <a:gd name="connsiteY3" fmla="*/ 9236 h 160097"/>
                    <a:gd name="connsiteX4" fmla="*/ 357139 w 422957"/>
                    <a:gd name="connsiteY4" fmla="*/ 0 h 160097"/>
                    <a:gd name="connsiteX5" fmla="*/ 335588 w 422957"/>
                    <a:gd name="connsiteY5" fmla="*/ 6158 h 160097"/>
                    <a:gd name="connsiteX6" fmla="*/ 326351 w 422957"/>
                    <a:gd name="connsiteY6" fmla="*/ 18473 h 160097"/>
                    <a:gd name="connsiteX7" fmla="*/ 323273 w 422957"/>
                    <a:gd name="connsiteY7" fmla="*/ 27709 h 160097"/>
                    <a:gd name="connsiteX8" fmla="*/ 310957 w 422957"/>
                    <a:gd name="connsiteY8" fmla="*/ 30788 h 160097"/>
                    <a:gd name="connsiteX9" fmla="*/ 246303 w 422957"/>
                    <a:gd name="connsiteY9" fmla="*/ 27709 h 160097"/>
                    <a:gd name="connsiteX10" fmla="*/ 237066 w 422957"/>
                    <a:gd name="connsiteY10" fmla="*/ 24630 h 160097"/>
                    <a:gd name="connsiteX11" fmla="*/ 157018 w 422957"/>
                    <a:gd name="connsiteY11" fmla="*/ 18473 h 160097"/>
                    <a:gd name="connsiteX12" fmla="*/ 132388 w 422957"/>
                    <a:gd name="connsiteY12" fmla="*/ 12315 h 160097"/>
                    <a:gd name="connsiteX13" fmla="*/ 123151 w 422957"/>
                    <a:gd name="connsiteY13" fmla="*/ 18473 h 160097"/>
                    <a:gd name="connsiteX14" fmla="*/ 116994 w 422957"/>
                    <a:gd name="connsiteY14" fmla="*/ 30788 h 160097"/>
                    <a:gd name="connsiteX15" fmla="*/ 113915 w 422957"/>
                    <a:gd name="connsiteY15" fmla="*/ 43103 h 160097"/>
                    <a:gd name="connsiteX16" fmla="*/ 98521 w 422957"/>
                    <a:gd name="connsiteY16" fmla="*/ 58497 h 160097"/>
                    <a:gd name="connsiteX17" fmla="*/ 27709 w 422957"/>
                    <a:gd name="connsiteY17" fmla="*/ 64655 h 160097"/>
                    <a:gd name="connsiteX18" fmla="*/ 18473 w 422957"/>
                    <a:gd name="connsiteY18" fmla="*/ 70812 h 160097"/>
                    <a:gd name="connsiteX19" fmla="*/ 15394 w 422957"/>
                    <a:gd name="connsiteY19" fmla="*/ 80049 h 160097"/>
                    <a:gd name="connsiteX20" fmla="*/ 9236 w 422957"/>
                    <a:gd name="connsiteY20" fmla="*/ 89285 h 160097"/>
                    <a:gd name="connsiteX21" fmla="*/ 6157 w 422957"/>
                    <a:gd name="connsiteY21" fmla="*/ 98521 h 160097"/>
                    <a:gd name="connsiteX22" fmla="*/ 0 w 422957"/>
                    <a:gd name="connsiteY22" fmla="*/ 120073 h 160097"/>
                    <a:gd name="connsiteX23" fmla="*/ 3079 w 422957"/>
                    <a:gd name="connsiteY23" fmla="*/ 150861 h 160097"/>
                    <a:gd name="connsiteX24" fmla="*/ 15394 w 422957"/>
                    <a:gd name="connsiteY24" fmla="*/ 153939 h 160097"/>
                    <a:gd name="connsiteX25" fmla="*/ 43103 w 422957"/>
                    <a:gd name="connsiteY25" fmla="*/ 160097 h 160097"/>
                    <a:gd name="connsiteX26" fmla="*/ 110836 w 422957"/>
                    <a:gd name="connsiteY26" fmla="*/ 157018 h 160097"/>
                    <a:gd name="connsiteX27" fmla="*/ 141624 w 422957"/>
                    <a:gd name="connsiteY27" fmla="*/ 150861 h 160097"/>
                    <a:gd name="connsiteX28" fmla="*/ 157018 w 422957"/>
                    <a:gd name="connsiteY28" fmla="*/ 147782 h 160097"/>
                    <a:gd name="connsiteX29" fmla="*/ 181648 w 422957"/>
                    <a:gd name="connsiteY29" fmla="*/ 135467 h 160097"/>
                    <a:gd name="connsiteX30" fmla="*/ 190885 w 422957"/>
                    <a:gd name="connsiteY30" fmla="*/ 132388 h 160097"/>
                    <a:gd name="connsiteX31" fmla="*/ 203200 w 422957"/>
                    <a:gd name="connsiteY31" fmla="*/ 129309 h 160097"/>
                    <a:gd name="connsiteX32" fmla="*/ 227830 w 422957"/>
                    <a:gd name="connsiteY32" fmla="*/ 116994 h 160097"/>
                    <a:gd name="connsiteX33" fmla="*/ 246303 w 422957"/>
                    <a:gd name="connsiteY33" fmla="*/ 107758 h 160097"/>
                    <a:gd name="connsiteX34" fmla="*/ 323273 w 422957"/>
                    <a:gd name="connsiteY34" fmla="*/ 110836 h 160097"/>
                    <a:gd name="connsiteX35" fmla="*/ 335588 w 422957"/>
                    <a:gd name="connsiteY35" fmla="*/ 113915 h 160097"/>
                    <a:gd name="connsiteX36" fmla="*/ 391006 w 422957"/>
                    <a:gd name="connsiteY36" fmla="*/ 110836 h 160097"/>
                    <a:gd name="connsiteX37" fmla="*/ 418715 w 422957"/>
                    <a:gd name="connsiteY37" fmla="*/ 89285 h 160097"/>
                    <a:gd name="connsiteX38" fmla="*/ 418715 w 422957"/>
                    <a:gd name="connsiteY38" fmla="*/ 33867 h 16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22957" h="160097">
                      <a:moveTo>
                        <a:pt x="418715" y="33867"/>
                      </a:moveTo>
                      <a:cubicBezTo>
                        <a:pt x="416149" y="22578"/>
                        <a:pt x="408266" y="25879"/>
                        <a:pt x="403321" y="21552"/>
                      </a:cubicBezTo>
                      <a:cubicBezTo>
                        <a:pt x="400044" y="18685"/>
                        <a:pt x="397708" y="14730"/>
                        <a:pt x="394085" y="12315"/>
                      </a:cubicBezTo>
                      <a:cubicBezTo>
                        <a:pt x="391385" y="10515"/>
                        <a:pt x="387831" y="10514"/>
                        <a:pt x="384848" y="9236"/>
                      </a:cubicBezTo>
                      <a:cubicBezTo>
                        <a:pt x="362541" y="-323"/>
                        <a:pt x="383089" y="5190"/>
                        <a:pt x="357139" y="0"/>
                      </a:cubicBezTo>
                      <a:cubicBezTo>
                        <a:pt x="349955" y="2053"/>
                        <a:pt x="341994" y="2314"/>
                        <a:pt x="335588" y="6158"/>
                      </a:cubicBezTo>
                      <a:cubicBezTo>
                        <a:pt x="331188" y="8798"/>
                        <a:pt x="328897" y="14018"/>
                        <a:pt x="326351" y="18473"/>
                      </a:cubicBezTo>
                      <a:cubicBezTo>
                        <a:pt x="324741" y="21291"/>
                        <a:pt x="325807" y="25682"/>
                        <a:pt x="323273" y="27709"/>
                      </a:cubicBezTo>
                      <a:cubicBezTo>
                        <a:pt x="319969" y="30352"/>
                        <a:pt x="315062" y="29762"/>
                        <a:pt x="310957" y="30788"/>
                      </a:cubicBezTo>
                      <a:cubicBezTo>
                        <a:pt x="289406" y="29762"/>
                        <a:pt x="267804" y="29501"/>
                        <a:pt x="246303" y="27709"/>
                      </a:cubicBezTo>
                      <a:cubicBezTo>
                        <a:pt x="243069" y="27439"/>
                        <a:pt x="240294" y="24964"/>
                        <a:pt x="237066" y="24630"/>
                      </a:cubicBezTo>
                      <a:cubicBezTo>
                        <a:pt x="210447" y="21876"/>
                        <a:pt x="183701" y="20525"/>
                        <a:pt x="157018" y="18473"/>
                      </a:cubicBezTo>
                      <a:cubicBezTo>
                        <a:pt x="150986" y="16462"/>
                        <a:pt x="137792" y="11639"/>
                        <a:pt x="132388" y="12315"/>
                      </a:cubicBezTo>
                      <a:cubicBezTo>
                        <a:pt x="128716" y="12774"/>
                        <a:pt x="126230" y="16420"/>
                        <a:pt x="123151" y="18473"/>
                      </a:cubicBezTo>
                      <a:cubicBezTo>
                        <a:pt x="121099" y="22578"/>
                        <a:pt x="118605" y="26491"/>
                        <a:pt x="116994" y="30788"/>
                      </a:cubicBezTo>
                      <a:cubicBezTo>
                        <a:pt x="115508" y="34750"/>
                        <a:pt x="115582" y="39214"/>
                        <a:pt x="113915" y="43103"/>
                      </a:cubicBezTo>
                      <a:cubicBezTo>
                        <a:pt x="111742" y="48173"/>
                        <a:pt x="104798" y="57531"/>
                        <a:pt x="98521" y="58497"/>
                      </a:cubicBezTo>
                      <a:cubicBezTo>
                        <a:pt x="75103" y="62100"/>
                        <a:pt x="51313" y="62602"/>
                        <a:pt x="27709" y="64655"/>
                      </a:cubicBezTo>
                      <a:cubicBezTo>
                        <a:pt x="24630" y="66707"/>
                        <a:pt x="20784" y="67923"/>
                        <a:pt x="18473" y="70812"/>
                      </a:cubicBezTo>
                      <a:cubicBezTo>
                        <a:pt x="16446" y="73346"/>
                        <a:pt x="16846" y="77146"/>
                        <a:pt x="15394" y="80049"/>
                      </a:cubicBezTo>
                      <a:cubicBezTo>
                        <a:pt x="13739" y="83359"/>
                        <a:pt x="10891" y="85975"/>
                        <a:pt x="9236" y="89285"/>
                      </a:cubicBezTo>
                      <a:cubicBezTo>
                        <a:pt x="7785" y="92188"/>
                        <a:pt x="7089" y="95413"/>
                        <a:pt x="6157" y="98521"/>
                      </a:cubicBezTo>
                      <a:cubicBezTo>
                        <a:pt x="4010" y="105677"/>
                        <a:pt x="2052" y="112889"/>
                        <a:pt x="0" y="120073"/>
                      </a:cubicBezTo>
                      <a:cubicBezTo>
                        <a:pt x="1026" y="130336"/>
                        <a:pt x="-1189" y="141472"/>
                        <a:pt x="3079" y="150861"/>
                      </a:cubicBezTo>
                      <a:cubicBezTo>
                        <a:pt x="4830" y="154713"/>
                        <a:pt x="11326" y="152777"/>
                        <a:pt x="15394" y="153939"/>
                      </a:cubicBezTo>
                      <a:cubicBezTo>
                        <a:pt x="36624" y="160004"/>
                        <a:pt x="9749" y="154538"/>
                        <a:pt x="43103" y="160097"/>
                      </a:cubicBezTo>
                      <a:cubicBezTo>
                        <a:pt x="65681" y="159071"/>
                        <a:pt x="88334" y="159128"/>
                        <a:pt x="110836" y="157018"/>
                      </a:cubicBezTo>
                      <a:cubicBezTo>
                        <a:pt x="121256" y="156041"/>
                        <a:pt x="131361" y="152913"/>
                        <a:pt x="141624" y="150861"/>
                      </a:cubicBezTo>
                      <a:lnTo>
                        <a:pt x="157018" y="147782"/>
                      </a:lnTo>
                      <a:cubicBezTo>
                        <a:pt x="165228" y="143677"/>
                        <a:pt x="172940" y="138370"/>
                        <a:pt x="181648" y="135467"/>
                      </a:cubicBezTo>
                      <a:cubicBezTo>
                        <a:pt x="184727" y="134441"/>
                        <a:pt x="187764" y="133280"/>
                        <a:pt x="190885" y="132388"/>
                      </a:cubicBezTo>
                      <a:cubicBezTo>
                        <a:pt x="194954" y="131226"/>
                        <a:pt x="199294" y="130936"/>
                        <a:pt x="203200" y="129309"/>
                      </a:cubicBezTo>
                      <a:cubicBezTo>
                        <a:pt x="211673" y="125779"/>
                        <a:pt x="219122" y="119897"/>
                        <a:pt x="227830" y="116994"/>
                      </a:cubicBezTo>
                      <a:cubicBezTo>
                        <a:pt x="240576" y="112745"/>
                        <a:pt x="234366" y="115715"/>
                        <a:pt x="246303" y="107758"/>
                      </a:cubicBezTo>
                      <a:cubicBezTo>
                        <a:pt x="271960" y="108784"/>
                        <a:pt x="297657" y="109070"/>
                        <a:pt x="323273" y="110836"/>
                      </a:cubicBezTo>
                      <a:cubicBezTo>
                        <a:pt x="327494" y="111127"/>
                        <a:pt x="331357" y="113915"/>
                        <a:pt x="335588" y="113915"/>
                      </a:cubicBezTo>
                      <a:cubicBezTo>
                        <a:pt x="354089" y="113915"/>
                        <a:pt x="372533" y="111862"/>
                        <a:pt x="391006" y="110836"/>
                      </a:cubicBezTo>
                      <a:cubicBezTo>
                        <a:pt x="413102" y="96106"/>
                        <a:pt x="404246" y="103754"/>
                        <a:pt x="418715" y="89285"/>
                      </a:cubicBezTo>
                      <a:cubicBezTo>
                        <a:pt x="426820" y="64970"/>
                        <a:pt x="421281" y="45156"/>
                        <a:pt x="418715" y="3386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2" name="Freeform: Shape 151">
                  <a:extLst>
                    <a:ext uri="{FF2B5EF4-FFF2-40B4-BE49-F238E27FC236}">
                      <a16:creationId xmlns:a16="http://schemas.microsoft.com/office/drawing/2014/main" id="{B576E35C-817D-461E-A084-96F8847495B0}"/>
                    </a:ext>
                  </a:extLst>
                </p:cNvPr>
                <p:cNvSpPr/>
                <p:nvPr/>
              </p:nvSpPr>
              <p:spPr>
                <a:xfrm>
                  <a:off x="5001540" y="3686815"/>
                  <a:ext cx="156767" cy="78320"/>
                </a:xfrm>
                <a:custGeom>
                  <a:avLst/>
                  <a:gdLst>
                    <a:gd name="connsiteX0" fmla="*/ 369455 w 380009"/>
                    <a:gd name="connsiteY0" fmla="*/ 52339 h 206279"/>
                    <a:gd name="connsiteX1" fmla="*/ 366376 w 380009"/>
                    <a:gd name="connsiteY1" fmla="*/ 21552 h 206279"/>
                    <a:gd name="connsiteX2" fmla="*/ 363297 w 380009"/>
                    <a:gd name="connsiteY2" fmla="*/ 6158 h 206279"/>
                    <a:gd name="connsiteX3" fmla="*/ 354061 w 380009"/>
                    <a:gd name="connsiteY3" fmla="*/ 0 h 206279"/>
                    <a:gd name="connsiteX4" fmla="*/ 332509 w 380009"/>
                    <a:gd name="connsiteY4" fmla="*/ 9236 h 206279"/>
                    <a:gd name="connsiteX5" fmla="*/ 323273 w 380009"/>
                    <a:gd name="connsiteY5" fmla="*/ 15394 h 206279"/>
                    <a:gd name="connsiteX6" fmla="*/ 307879 w 380009"/>
                    <a:gd name="connsiteY6" fmla="*/ 18473 h 206279"/>
                    <a:gd name="connsiteX7" fmla="*/ 289406 w 380009"/>
                    <a:gd name="connsiteY7" fmla="*/ 24630 h 206279"/>
                    <a:gd name="connsiteX8" fmla="*/ 163176 w 380009"/>
                    <a:gd name="connsiteY8" fmla="*/ 30788 h 206279"/>
                    <a:gd name="connsiteX9" fmla="*/ 141624 w 380009"/>
                    <a:gd name="connsiteY9" fmla="*/ 40024 h 206279"/>
                    <a:gd name="connsiteX10" fmla="*/ 132388 w 380009"/>
                    <a:gd name="connsiteY10" fmla="*/ 46182 h 206279"/>
                    <a:gd name="connsiteX11" fmla="*/ 98521 w 380009"/>
                    <a:gd name="connsiteY11" fmla="*/ 49261 h 206279"/>
                    <a:gd name="connsiteX12" fmla="*/ 33867 w 380009"/>
                    <a:gd name="connsiteY12" fmla="*/ 52339 h 206279"/>
                    <a:gd name="connsiteX13" fmla="*/ 3079 w 380009"/>
                    <a:gd name="connsiteY13" fmla="*/ 61576 h 206279"/>
                    <a:gd name="connsiteX14" fmla="*/ 0 w 380009"/>
                    <a:gd name="connsiteY14" fmla="*/ 89285 h 206279"/>
                    <a:gd name="connsiteX15" fmla="*/ 3079 w 380009"/>
                    <a:gd name="connsiteY15" fmla="*/ 166255 h 206279"/>
                    <a:gd name="connsiteX16" fmla="*/ 6158 w 380009"/>
                    <a:gd name="connsiteY16" fmla="*/ 175491 h 206279"/>
                    <a:gd name="connsiteX17" fmla="*/ 15394 w 380009"/>
                    <a:gd name="connsiteY17" fmla="*/ 184727 h 206279"/>
                    <a:gd name="connsiteX18" fmla="*/ 21552 w 380009"/>
                    <a:gd name="connsiteY18" fmla="*/ 193964 h 206279"/>
                    <a:gd name="connsiteX19" fmla="*/ 30788 w 380009"/>
                    <a:gd name="connsiteY19" fmla="*/ 197042 h 206279"/>
                    <a:gd name="connsiteX20" fmla="*/ 52339 w 380009"/>
                    <a:gd name="connsiteY20" fmla="*/ 206279 h 206279"/>
                    <a:gd name="connsiteX21" fmla="*/ 101600 w 380009"/>
                    <a:gd name="connsiteY21" fmla="*/ 203200 h 206279"/>
                    <a:gd name="connsiteX22" fmla="*/ 116994 w 380009"/>
                    <a:gd name="connsiteY22" fmla="*/ 187806 h 206279"/>
                    <a:gd name="connsiteX23" fmla="*/ 129309 w 380009"/>
                    <a:gd name="connsiteY23" fmla="*/ 178570 h 206279"/>
                    <a:gd name="connsiteX24" fmla="*/ 141624 w 380009"/>
                    <a:gd name="connsiteY24" fmla="*/ 160097 h 206279"/>
                    <a:gd name="connsiteX25" fmla="*/ 153939 w 380009"/>
                    <a:gd name="connsiteY25" fmla="*/ 138545 h 206279"/>
                    <a:gd name="connsiteX26" fmla="*/ 160097 w 380009"/>
                    <a:gd name="connsiteY26" fmla="*/ 129309 h 206279"/>
                    <a:gd name="connsiteX27" fmla="*/ 190885 w 380009"/>
                    <a:gd name="connsiteY27" fmla="*/ 113915 h 206279"/>
                    <a:gd name="connsiteX28" fmla="*/ 329430 w 380009"/>
                    <a:gd name="connsiteY28" fmla="*/ 110836 h 206279"/>
                    <a:gd name="connsiteX29" fmla="*/ 350982 w 380009"/>
                    <a:gd name="connsiteY29" fmla="*/ 95442 h 206279"/>
                    <a:gd name="connsiteX30" fmla="*/ 360218 w 380009"/>
                    <a:gd name="connsiteY30" fmla="*/ 89285 h 206279"/>
                    <a:gd name="connsiteX31" fmla="*/ 378691 w 380009"/>
                    <a:gd name="connsiteY31" fmla="*/ 70812 h 206279"/>
                    <a:gd name="connsiteX32" fmla="*/ 369455 w 380009"/>
                    <a:gd name="connsiteY32" fmla="*/ 52339 h 20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0009" h="206279">
                      <a:moveTo>
                        <a:pt x="369455" y="52339"/>
                      </a:moveTo>
                      <a:cubicBezTo>
                        <a:pt x="367403" y="44129"/>
                        <a:pt x="367739" y="31775"/>
                        <a:pt x="366376" y="21552"/>
                      </a:cubicBezTo>
                      <a:cubicBezTo>
                        <a:pt x="365684" y="16365"/>
                        <a:pt x="365893" y="10702"/>
                        <a:pt x="363297" y="6158"/>
                      </a:cubicBezTo>
                      <a:cubicBezTo>
                        <a:pt x="361461" y="2945"/>
                        <a:pt x="357140" y="2053"/>
                        <a:pt x="354061" y="0"/>
                      </a:cubicBezTo>
                      <a:cubicBezTo>
                        <a:pt x="330868" y="15462"/>
                        <a:pt x="360346" y="-2694"/>
                        <a:pt x="332509" y="9236"/>
                      </a:cubicBezTo>
                      <a:cubicBezTo>
                        <a:pt x="329108" y="10694"/>
                        <a:pt x="326738" y="14095"/>
                        <a:pt x="323273" y="15394"/>
                      </a:cubicBezTo>
                      <a:cubicBezTo>
                        <a:pt x="318373" y="17232"/>
                        <a:pt x="312928" y="17096"/>
                        <a:pt x="307879" y="18473"/>
                      </a:cubicBezTo>
                      <a:cubicBezTo>
                        <a:pt x="301617" y="20181"/>
                        <a:pt x="295847" y="23825"/>
                        <a:pt x="289406" y="24630"/>
                      </a:cubicBezTo>
                      <a:cubicBezTo>
                        <a:pt x="231155" y="31912"/>
                        <a:pt x="273046" y="27458"/>
                        <a:pt x="163176" y="30788"/>
                      </a:cubicBezTo>
                      <a:cubicBezTo>
                        <a:pt x="139979" y="46250"/>
                        <a:pt x="169466" y="28091"/>
                        <a:pt x="141624" y="40024"/>
                      </a:cubicBezTo>
                      <a:cubicBezTo>
                        <a:pt x="138223" y="41482"/>
                        <a:pt x="136006" y="45407"/>
                        <a:pt x="132388" y="46182"/>
                      </a:cubicBezTo>
                      <a:cubicBezTo>
                        <a:pt x="121304" y="48557"/>
                        <a:pt x="109834" y="48554"/>
                        <a:pt x="98521" y="49261"/>
                      </a:cubicBezTo>
                      <a:cubicBezTo>
                        <a:pt x="76987" y="50607"/>
                        <a:pt x="55418" y="51313"/>
                        <a:pt x="33867" y="52339"/>
                      </a:cubicBezTo>
                      <a:cubicBezTo>
                        <a:pt x="32588" y="52522"/>
                        <a:pt x="6148" y="53136"/>
                        <a:pt x="3079" y="61576"/>
                      </a:cubicBezTo>
                      <a:cubicBezTo>
                        <a:pt x="-97" y="70310"/>
                        <a:pt x="1026" y="80049"/>
                        <a:pt x="0" y="89285"/>
                      </a:cubicBezTo>
                      <a:cubicBezTo>
                        <a:pt x="1026" y="114942"/>
                        <a:pt x="1249" y="140643"/>
                        <a:pt x="3079" y="166255"/>
                      </a:cubicBezTo>
                      <a:cubicBezTo>
                        <a:pt x="3310" y="169492"/>
                        <a:pt x="4358" y="172791"/>
                        <a:pt x="6158" y="175491"/>
                      </a:cubicBezTo>
                      <a:cubicBezTo>
                        <a:pt x="8573" y="179114"/>
                        <a:pt x="12607" y="181382"/>
                        <a:pt x="15394" y="184727"/>
                      </a:cubicBezTo>
                      <a:cubicBezTo>
                        <a:pt x="17763" y="187570"/>
                        <a:pt x="18662" y="191652"/>
                        <a:pt x="21552" y="193964"/>
                      </a:cubicBezTo>
                      <a:cubicBezTo>
                        <a:pt x="24086" y="195991"/>
                        <a:pt x="27805" y="195764"/>
                        <a:pt x="30788" y="197042"/>
                      </a:cubicBezTo>
                      <a:cubicBezTo>
                        <a:pt x="57431" y="208460"/>
                        <a:pt x="30670" y="199055"/>
                        <a:pt x="52339" y="206279"/>
                      </a:cubicBezTo>
                      <a:cubicBezTo>
                        <a:pt x="68759" y="205253"/>
                        <a:pt x="85349" y="205766"/>
                        <a:pt x="101600" y="203200"/>
                      </a:cubicBezTo>
                      <a:cubicBezTo>
                        <a:pt x="111347" y="201661"/>
                        <a:pt x="111351" y="193449"/>
                        <a:pt x="116994" y="187806"/>
                      </a:cubicBezTo>
                      <a:cubicBezTo>
                        <a:pt x="120622" y="184178"/>
                        <a:pt x="125204" y="181649"/>
                        <a:pt x="129309" y="178570"/>
                      </a:cubicBezTo>
                      <a:cubicBezTo>
                        <a:pt x="134906" y="156183"/>
                        <a:pt x="127450" y="174271"/>
                        <a:pt x="141624" y="160097"/>
                      </a:cubicBezTo>
                      <a:cubicBezTo>
                        <a:pt x="146629" y="155092"/>
                        <a:pt x="150716" y="144186"/>
                        <a:pt x="153939" y="138545"/>
                      </a:cubicBezTo>
                      <a:cubicBezTo>
                        <a:pt x="155775" y="135332"/>
                        <a:pt x="157312" y="131746"/>
                        <a:pt x="160097" y="129309"/>
                      </a:cubicBezTo>
                      <a:cubicBezTo>
                        <a:pt x="168047" y="122353"/>
                        <a:pt x="179420" y="114383"/>
                        <a:pt x="190885" y="113915"/>
                      </a:cubicBezTo>
                      <a:cubicBezTo>
                        <a:pt x="237040" y="112031"/>
                        <a:pt x="283248" y="111862"/>
                        <a:pt x="329430" y="110836"/>
                      </a:cubicBezTo>
                      <a:cubicBezTo>
                        <a:pt x="352219" y="99443"/>
                        <a:pt x="332260" y="111045"/>
                        <a:pt x="350982" y="95442"/>
                      </a:cubicBezTo>
                      <a:cubicBezTo>
                        <a:pt x="353824" y="93073"/>
                        <a:pt x="357453" y="91743"/>
                        <a:pt x="360218" y="89285"/>
                      </a:cubicBezTo>
                      <a:cubicBezTo>
                        <a:pt x="366727" y="83500"/>
                        <a:pt x="378691" y="70812"/>
                        <a:pt x="378691" y="70812"/>
                      </a:cubicBezTo>
                      <a:cubicBezTo>
                        <a:pt x="384042" y="54761"/>
                        <a:pt x="371507" y="60549"/>
                        <a:pt x="369455" y="5233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3" name="Freeform: Shape 152">
                  <a:extLst>
                    <a:ext uri="{FF2B5EF4-FFF2-40B4-BE49-F238E27FC236}">
                      <a16:creationId xmlns:a16="http://schemas.microsoft.com/office/drawing/2014/main" id="{6C203607-9E32-4EE9-9F96-6B0C6D7688F9}"/>
                    </a:ext>
                  </a:extLst>
                </p:cNvPr>
                <p:cNvSpPr/>
                <p:nvPr/>
              </p:nvSpPr>
              <p:spPr>
                <a:xfrm>
                  <a:off x="5031842" y="3751007"/>
                  <a:ext cx="152594" cy="73745"/>
                </a:xfrm>
                <a:custGeom>
                  <a:avLst/>
                  <a:gdLst>
                    <a:gd name="connsiteX0" fmla="*/ 345262 w 369893"/>
                    <a:gd name="connsiteY0" fmla="*/ 265 h 194229"/>
                    <a:gd name="connsiteX1" fmla="*/ 366814 w 369893"/>
                    <a:gd name="connsiteY1" fmla="*/ 21817 h 194229"/>
                    <a:gd name="connsiteX2" fmla="*/ 369893 w 369893"/>
                    <a:gd name="connsiteY2" fmla="*/ 31053 h 194229"/>
                    <a:gd name="connsiteX3" fmla="*/ 366814 w 369893"/>
                    <a:gd name="connsiteY3" fmla="*/ 43368 h 194229"/>
                    <a:gd name="connsiteX4" fmla="*/ 348341 w 369893"/>
                    <a:gd name="connsiteY4" fmla="*/ 49526 h 194229"/>
                    <a:gd name="connsiteX5" fmla="*/ 339105 w 369893"/>
                    <a:gd name="connsiteY5" fmla="*/ 52605 h 194229"/>
                    <a:gd name="connsiteX6" fmla="*/ 329868 w 369893"/>
                    <a:gd name="connsiteY6" fmla="*/ 58762 h 194229"/>
                    <a:gd name="connsiteX7" fmla="*/ 317553 w 369893"/>
                    <a:gd name="connsiteY7" fmla="*/ 61841 h 194229"/>
                    <a:gd name="connsiteX8" fmla="*/ 308317 w 369893"/>
                    <a:gd name="connsiteY8" fmla="*/ 71077 h 194229"/>
                    <a:gd name="connsiteX9" fmla="*/ 302159 w 369893"/>
                    <a:gd name="connsiteY9" fmla="*/ 80314 h 194229"/>
                    <a:gd name="connsiteX10" fmla="*/ 292923 w 369893"/>
                    <a:gd name="connsiteY10" fmla="*/ 86471 h 194229"/>
                    <a:gd name="connsiteX11" fmla="*/ 280608 w 369893"/>
                    <a:gd name="connsiteY11" fmla="*/ 95708 h 194229"/>
                    <a:gd name="connsiteX12" fmla="*/ 271371 w 369893"/>
                    <a:gd name="connsiteY12" fmla="*/ 98787 h 194229"/>
                    <a:gd name="connsiteX13" fmla="*/ 249820 w 369893"/>
                    <a:gd name="connsiteY13" fmla="*/ 104944 h 194229"/>
                    <a:gd name="connsiteX14" fmla="*/ 240583 w 369893"/>
                    <a:gd name="connsiteY14" fmla="*/ 111102 h 194229"/>
                    <a:gd name="connsiteX15" fmla="*/ 228268 w 369893"/>
                    <a:gd name="connsiteY15" fmla="*/ 117259 h 194229"/>
                    <a:gd name="connsiteX16" fmla="*/ 219032 w 369893"/>
                    <a:gd name="connsiteY16" fmla="*/ 120338 h 194229"/>
                    <a:gd name="connsiteX17" fmla="*/ 197480 w 369893"/>
                    <a:gd name="connsiteY17" fmla="*/ 129574 h 194229"/>
                    <a:gd name="connsiteX18" fmla="*/ 188244 w 369893"/>
                    <a:gd name="connsiteY18" fmla="*/ 135732 h 194229"/>
                    <a:gd name="connsiteX19" fmla="*/ 175929 w 369893"/>
                    <a:gd name="connsiteY19" fmla="*/ 144968 h 194229"/>
                    <a:gd name="connsiteX20" fmla="*/ 163614 w 369893"/>
                    <a:gd name="connsiteY20" fmla="*/ 151126 h 194229"/>
                    <a:gd name="connsiteX21" fmla="*/ 157456 w 369893"/>
                    <a:gd name="connsiteY21" fmla="*/ 160362 h 194229"/>
                    <a:gd name="connsiteX22" fmla="*/ 145141 w 369893"/>
                    <a:gd name="connsiteY22" fmla="*/ 163441 h 194229"/>
                    <a:gd name="connsiteX23" fmla="*/ 132826 w 369893"/>
                    <a:gd name="connsiteY23" fmla="*/ 181914 h 194229"/>
                    <a:gd name="connsiteX24" fmla="*/ 129747 w 369893"/>
                    <a:gd name="connsiteY24" fmla="*/ 191150 h 194229"/>
                    <a:gd name="connsiteX25" fmla="*/ 120511 w 369893"/>
                    <a:gd name="connsiteY25" fmla="*/ 194229 h 194229"/>
                    <a:gd name="connsiteX26" fmla="*/ 65093 w 369893"/>
                    <a:gd name="connsiteY26" fmla="*/ 191150 h 194229"/>
                    <a:gd name="connsiteX27" fmla="*/ 55856 w 369893"/>
                    <a:gd name="connsiteY27" fmla="*/ 181914 h 194229"/>
                    <a:gd name="connsiteX28" fmla="*/ 46620 w 369893"/>
                    <a:gd name="connsiteY28" fmla="*/ 178835 h 194229"/>
                    <a:gd name="connsiteX29" fmla="*/ 25068 w 369893"/>
                    <a:gd name="connsiteY29" fmla="*/ 169599 h 194229"/>
                    <a:gd name="connsiteX30" fmla="*/ 6596 w 369893"/>
                    <a:gd name="connsiteY30" fmla="*/ 163441 h 194229"/>
                    <a:gd name="connsiteX31" fmla="*/ 3517 w 369893"/>
                    <a:gd name="connsiteY31" fmla="*/ 129574 h 194229"/>
                    <a:gd name="connsiteX32" fmla="*/ 21989 w 369893"/>
                    <a:gd name="connsiteY32" fmla="*/ 117259 h 194229"/>
                    <a:gd name="connsiteX33" fmla="*/ 40462 w 369893"/>
                    <a:gd name="connsiteY33" fmla="*/ 108023 h 194229"/>
                    <a:gd name="connsiteX34" fmla="*/ 65093 w 369893"/>
                    <a:gd name="connsiteY34" fmla="*/ 98787 h 194229"/>
                    <a:gd name="connsiteX35" fmla="*/ 80486 w 369893"/>
                    <a:gd name="connsiteY35" fmla="*/ 95708 h 194229"/>
                    <a:gd name="connsiteX36" fmla="*/ 89723 w 369893"/>
                    <a:gd name="connsiteY36" fmla="*/ 92629 h 194229"/>
                    <a:gd name="connsiteX37" fmla="*/ 102038 w 369893"/>
                    <a:gd name="connsiteY37" fmla="*/ 89550 h 194229"/>
                    <a:gd name="connsiteX38" fmla="*/ 111274 w 369893"/>
                    <a:gd name="connsiteY38" fmla="*/ 86471 h 194229"/>
                    <a:gd name="connsiteX39" fmla="*/ 126668 w 369893"/>
                    <a:gd name="connsiteY39" fmla="*/ 80314 h 194229"/>
                    <a:gd name="connsiteX40" fmla="*/ 145141 w 369893"/>
                    <a:gd name="connsiteY40" fmla="*/ 77235 h 194229"/>
                    <a:gd name="connsiteX41" fmla="*/ 163614 w 369893"/>
                    <a:gd name="connsiteY41" fmla="*/ 64920 h 194229"/>
                    <a:gd name="connsiteX42" fmla="*/ 185165 w 369893"/>
                    <a:gd name="connsiteY42" fmla="*/ 55684 h 194229"/>
                    <a:gd name="connsiteX43" fmla="*/ 194402 w 369893"/>
                    <a:gd name="connsiteY43" fmla="*/ 49526 h 194229"/>
                    <a:gd name="connsiteX44" fmla="*/ 212874 w 369893"/>
                    <a:gd name="connsiteY44" fmla="*/ 43368 h 194229"/>
                    <a:gd name="connsiteX45" fmla="*/ 222111 w 369893"/>
                    <a:gd name="connsiteY45" fmla="*/ 37211 h 194229"/>
                    <a:gd name="connsiteX46" fmla="*/ 237505 w 369893"/>
                    <a:gd name="connsiteY46" fmla="*/ 34132 h 194229"/>
                    <a:gd name="connsiteX47" fmla="*/ 268293 w 369893"/>
                    <a:gd name="connsiteY47" fmla="*/ 24896 h 194229"/>
                    <a:gd name="connsiteX48" fmla="*/ 289844 w 369893"/>
                    <a:gd name="connsiteY48" fmla="*/ 18738 h 194229"/>
                    <a:gd name="connsiteX49" fmla="*/ 299080 w 369893"/>
                    <a:gd name="connsiteY49" fmla="*/ 15659 h 194229"/>
                    <a:gd name="connsiteX50" fmla="*/ 326789 w 369893"/>
                    <a:gd name="connsiteY50" fmla="*/ 9502 h 194229"/>
                    <a:gd name="connsiteX51" fmla="*/ 345262 w 369893"/>
                    <a:gd name="connsiteY51" fmla="*/ 265 h 19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9893" h="194229">
                      <a:moveTo>
                        <a:pt x="345262" y="265"/>
                      </a:moveTo>
                      <a:cubicBezTo>
                        <a:pt x="351933" y="2317"/>
                        <a:pt x="361095" y="10380"/>
                        <a:pt x="366814" y="21817"/>
                      </a:cubicBezTo>
                      <a:cubicBezTo>
                        <a:pt x="368265" y="24720"/>
                        <a:pt x="368867" y="27974"/>
                        <a:pt x="369893" y="31053"/>
                      </a:cubicBezTo>
                      <a:cubicBezTo>
                        <a:pt x="368867" y="35158"/>
                        <a:pt x="370027" y="40614"/>
                        <a:pt x="366814" y="43368"/>
                      </a:cubicBezTo>
                      <a:cubicBezTo>
                        <a:pt x="361886" y="47592"/>
                        <a:pt x="354499" y="47473"/>
                        <a:pt x="348341" y="49526"/>
                      </a:cubicBezTo>
                      <a:lnTo>
                        <a:pt x="339105" y="52605"/>
                      </a:lnTo>
                      <a:cubicBezTo>
                        <a:pt x="335595" y="53775"/>
                        <a:pt x="333269" y="57304"/>
                        <a:pt x="329868" y="58762"/>
                      </a:cubicBezTo>
                      <a:cubicBezTo>
                        <a:pt x="325979" y="60429"/>
                        <a:pt x="321658" y="60815"/>
                        <a:pt x="317553" y="61841"/>
                      </a:cubicBezTo>
                      <a:cubicBezTo>
                        <a:pt x="314474" y="64920"/>
                        <a:pt x="311104" y="67732"/>
                        <a:pt x="308317" y="71077"/>
                      </a:cubicBezTo>
                      <a:cubicBezTo>
                        <a:pt x="305948" y="73920"/>
                        <a:pt x="304776" y="77697"/>
                        <a:pt x="302159" y="80314"/>
                      </a:cubicBezTo>
                      <a:cubicBezTo>
                        <a:pt x="299543" y="82930"/>
                        <a:pt x="295934" y="84320"/>
                        <a:pt x="292923" y="86471"/>
                      </a:cubicBezTo>
                      <a:cubicBezTo>
                        <a:pt x="288747" y="89454"/>
                        <a:pt x="285063" y="93162"/>
                        <a:pt x="280608" y="95708"/>
                      </a:cubicBezTo>
                      <a:cubicBezTo>
                        <a:pt x="277790" y="97318"/>
                        <a:pt x="274492" y="97895"/>
                        <a:pt x="271371" y="98787"/>
                      </a:cubicBezTo>
                      <a:cubicBezTo>
                        <a:pt x="266762" y="100104"/>
                        <a:pt x="254746" y="102481"/>
                        <a:pt x="249820" y="104944"/>
                      </a:cubicBezTo>
                      <a:cubicBezTo>
                        <a:pt x="246510" y="106599"/>
                        <a:pt x="243796" y="109266"/>
                        <a:pt x="240583" y="111102"/>
                      </a:cubicBezTo>
                      <a:cubicBezTo>
                        <a:pt x="236598" y="113379"/>
                        <a:pt x="232486" y="115451"/>
                        <a:pt x="228268" y="117259"/>
                      </a:cubicBezTo>
                      <a:cubicBezTo>
                        <a:pt x="225285" y="118537"/>
                        <a:pt x="221935" y="118887"/>
                        <a:pt x="219032" y="120338"/>
                      </a:cubicBezTo>
                      <a:cubicBezTo>
                        <a:pt x="197774" y="130968"/>
                        <a:pt x="223107" y="123169"/>
                        <a:pt x="197480" y="129574"/>
                      </a:cubicBezTo>
                      <a:cubicBezTo>
                        <a:pt x="194401" y="131627"/>
                        <a:pt x="191255" y="133581"/>
                        <a:pt x="188244" y="135732"/>
                      </a:cubicBezTo>
                      <a:cubicBezTo>
                        <a:pt x="184069" y="138715"/>
                        <a:pt x="180280" y="142248"/>
                        <a:pt x="175929" y="144968"/>
                      </a:cubicBezTo>
                      <a:cubicBezTo>
                        <a:pt x="172037" y="147401"/>
                        <a:pt x="167719" y="149073"/>
                        <a:pt x="163614" y="151126"/>
                      </a:cubicBezTo>
                      <a:cubicBezTo>
                        <a:pt x="161561" y="154205"/>
                        <a:pt x="160535" y="158310"/>
                        <a:pt x="157456" y="160362"/>
                      </a:cubicBezTo>
                      <a:cubicBezTo>
                        <a:pt x="153935" y="162709"/>
                        <a:pt x="148325" y="160655"/>
                        <a:pt x="145141" y="163441"/>
                      </a:cubicBezTo>
                      <a:cubicBezTo>
                        <a:pt x="139572" y="168314"/>
                        <a:pt x="135166" y="174893"/>
                        <a:pt x="132826" y="181914"/>
                      </a:cubicBezTo>
                      <a:cubicBezTo>
                        <a:pt x="131800" y="184993"/>
                        <a:pt x="132042" y="188855"/>
                        <a:pt x="129747" y="191150"/>
                      </a:cubicBezTo>
                      <a:cubicBezTo>
                        <a:pt x="127452" y="193445"/>
                        <a:pt x="123590" y="193203"/>
                        <a:pt x="120511" y="194229"/>
                      </a:cubicBezTo>
                      <a:cubicBezTo>
                        <a:pt x="102038" y="193203"/>
                        <a:pt x="83267" y="194612"/>
                        <a:pt x="65093" y="191150"/>
                      </a:cubicBezTo>
                      <a:cubicBezTo>
                        <a:pt x="60816" y="190335"/>
                        <a:pt x="59479" y="184329"/>
                        <a:pt x="55856" y="181914"/>
                      </a:cubicBezTo>
                      <a:cubicBezTo>
                        <a:pt x="53156" y="180114"/>
                        <a:pt x="49523" y="180286"/>
                        <a:pt x="46620" y="178835"/>
                      </a:cubicBezTo>
                      <a:cubicBezTo>
                        <a:pt x="19753" y="165401"/>
                        <a:pt x="57106" y="179210"/>
                        <a:pt x="25068" y="169599"/>
                      </a:cubicBezTo>
                      <a:cubicBezTo>
                        <a:pt x="18851" y="167734"/>
                        <a:pt x="6596" y="163441"/>
                        <a:pt x="6596" y="163441"/>
                      </a:cubicBezTo>
                      <a:cubicBezTo>
                        <a:pt x="3461" y="154037"/>
                        <a:pt x="-4607" y="140019"/>
                        <a:pt x="3517" y="129574"/>
                      </a:cubicBezTo>
                      <a:cubicBezTo>
                        <a:pt x="8060" y="123733"/>
                        <a:pt x="15832" y="121364"/>
                        <a:pt x="21989" y="117259"/>
                      </a:cubicBezTo>
                      <a:cubicBezTo>
                        <a:pt x="35999" y="107919"/>
                        <a:pt x="25898" y="113485"/>
                        <a:pt x="40462" y="108023"/>
                      </a:cubicBezTo>
                      <a:cubicBezTo>
                        <a:pt x="46134" y="105896"/>
                        <a:pt x="58092" y="100537"/>
                        <a:pt x="65093" y="98787"/>
                      </a:cubicBezTo>
                      <a:cubicBezTo>
                        <a:pt x="70169" y="97518"/>
                        <a:pt x="75410" y="96977"/>
                        <a:pt x="80486" y="95708"/>
                      </a:cubicBezTo>
                      <a:cubicBezTo>
                        <a:pt x="83635" y="94921"/>
                        <a:pt x="86602" y="93521"/>
                        <a:pt x="89723" y="92629"/>
                      </a:cubicBezTo>
                      <a:cubicBezTo>
                        <a:pt x="93792" y="91467"/>
                        <a:pt x="97969" y="90713"/>
                        <a:pt x="102038" y="89550"/>
                      </a:cubicBezTo>
                      <a:cubicBezTo>
                        <a:pt x="105158" y="88658"/>
                        <a:pt x="108235" y="87610"/>
                        <a:pt x="111274" y="86471"/>
                      </a:cubicBezTo>
                      <a:cubicBezTo>
                        <a:pt x="116449" y="84531"/>
                        <a:pt x="121336" y="81768"/>
                        <a:pt x="126668" y="80314"/>
                      </a:cubicBezTo>
                      <a:cubicBezTo>
                        <a:pt x="132691" y="78672"/>
                        <a:pt x="138983" y="78261"/>
                        <a:pt x="145141" y="77235"/>
                      </a:cubicBezTo>
                      <a:cubicBezTo>
                        <a:pt x="151299" y="73130"/>
                        <a:pt x="156593" y="67260"/>
                        <a:pt x="163614" y="64920"/>
                      </a:cubicBezTo>
                      <a:cubicBezTo>
                        <a:pt x="173974" y="61466"/>
                        <a:pt x="174515" y="61769"/>
                        <a:pt x="185165" y="55684"/>
                      </a:cubicBezTo>
                      <a:cubicBezTo>
                        <a:pt x="188378" y="53848"/>
                        <a:pt x="191020" y="51029"/>
                        <a:pt x="194402" y="49526"/>
                      </a:cubicBezTo>
                      <a:cubicBezTo>
                        <a:pt x="200333" y="46890"/>
                        <a:pt x="207473" y="46968"/>
                        <a:pt x="212874" y="43368"/>
                      </a:cubicBezTo>
                      <a:cubicBezTo>
                        <a:pt x="215953" y="41316"/>
                        <a:pt x="218646" y="38510"/>
                        <a:pt x="222111" y="37211"/>
                      </a:cubicBezTo>
                      <a:cubicBezTo>
                        <a:pt x="227011" y="35374"/>
                        <a:pt x="232397" y="35267"/>
                        <a:pt x="237505" y="34132"/>
                      </a:cubicBezTo>
                      <a:cubicBezTo>
                        <a:pt x="251459" y="31031"/>
                        <a:pt x="252951" y="30010"/>
                        <a:pt x="268293" y="24896"/>
                      </a:cubicBezTo>
                      <a:cubicBezTo>
                        <a:pt x="290460" y="17507"/>
                        <a:pt x="262754" y="26479"/>
                        <a:pt x="289844" y="18738"/>
                      </a:cubicBezTo>
                      <a:cubicBezTo>
                        <a:pt x="292964" y="17846"/>
                        <a:pt x="295932" y="16446"/>
                        <a:pt x="299080" y="15659"/>
                      </a:cubicBezTo>
                      <a:cubicBezTo>
                        <a:pt x="308259" y="13364"/>
                        <a:pt x="317610" y="11797"/>
                        <a:pt x="326789" y="9502"/>
                      </a:cubicBezTo>
                      <a:cubicBezTo>
                        <a:pt x="329938" y="8715"/>
                        <a:pt x="338591" y="-1787"/>
                        <a:pt x="345262" y="26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4" name="Freeform: Shape 153">
                  <a:extLst>
                    <a:ext uri="{FF2B5EF4-FFF2-40B4-BE49-F238E27FC236}">
                      <a16:creationId xmlns:a16="http://schemas.microsoft.com/office/drawing/2014/main" id="{D19602D5-BACF-452B-B59F-381A39BFFB94}"/>
                    </a:ext>
                  </a:extLst>
                </p:cNvPr>
                <p:cNvSpPr/>
                <p:nvPr/>
              </p:nvSpPr>
              <p:spPr>
                <a:xfrm>
                  <a:off x="5076477" y="3795528"/>
                  <a:ext cx="144951" cy="94849"/>
                </a:xfrm>
                <a:custGeom>
                  <a:avLst/>
                  <a:gdLst>
                    <a:gd name="connsiteX0" fmla="*/ 350981 w 351367"/>
                    <a:gd name="connsiteY0" fmla="*/ 40025 h 249811"/>
                    <a:gd name="connsiteX1" fmla="*/ 341745 w 351367"/>
                    <a:gd name="connsiteY1" fmla="*/ 24631 h 249811"/>
                    <a:gd name="connsiteX2" fmla="*/ 323272 w 351367"/>
                    <a:gd name="connsiteY2" fmla="*/ 18473 h 249811"/>
                    <a:gd name="connsiteX3" fmla="*/ 295563 w 351367"/>
                    <a:gd name="connsiteY3" fmla="*/ 3079 h 249811"/>
                    <a:gd name="connsiteX4" fmla="*/ 283248 w 351367"/>
                    <a:gd name="connsiteY4" fmla="*/ 0 h 249811"/>
                    <a:gd name="connsiteX5" fmla="*/ 233987 w 351367"/>
                    <a:gd name="connsiteY5" fmla="*/ 3079 h 249811"/>
                    <a:gd name="connsiteX6" fmla="*/ 218593 w 351367"/>
                    <a:gd name="connsiteY6" fmla="*/ 21552 h 249811"/>
                    <a:gd name="connsiteX7" fmla="*/ 209357 w 351367"/>
                    <a:gd name="connsiteY7" fmla="*/ 27709 h 249811"/>
                    <a:gd name="connsiteX8" fmla="*/ 181648 w 351367"/>
                    <a:gd name="connsiteY8" fmla="*/ 52340 h 249811"/>
                    <a:gd name="connsiteX9" fmla="*/ 163175 w 351367"/>
                    <a:gd name="connsiteY9" fmla="*/ 58497 h 249811"/>
                    <a:gd name="connsiteX10" fmla="*/ 153939 w 351367"/>
                    <a:gd name="connsiteY10" fmla="*/ 61576 h 249811"/>
                    <a:gd name="connsiteX11" fmla="*/ 132387 w 351367"/>
                    <a:gd name="connsiteY11" fmla="*/ 70812 h 249811"/>
                    <a:gd name="connsiteX12" fmla="*/ 101600 w 351367"/>
                    <a:gd name="connsiteY12" fmla="*/ 80049 h 249811"/>
                    <a:gd name="connsiteX13" fmla="*/ 83127 w 351367"/>
                    <a:gd name="connsiteY13" fmla="*/ 89285 h 249811"/>
                    <a:gd name="connsiteX14" fmla="*/ 61575 w 351367"/>
                    <a:gd name="connsiteY14" fmla="*/ 98521 h 249811"/>
                    <a:gd name="connsiteX15" fmla="*/ 30787 w 351367"/>
                    <a:gd name="connsiteY15" fmla="*/ 120073 h 249811"/>
                    <a:gd name="connsiteX16" fmla="*/ 21551 w 351367"/>
                    <a:gd name="connsiteY16" fmla="*/ 126231 h 249811"/>
                    <a:gd name="connsiteX17" fmla="*/ 0 w 351367"/>
                    <a:gd name="connsiteY17" fmla="*/ 147782 h 249811"/>
                    <a:gd name="connsiteX18" fmla="*/ 3078 w 351367"/>
                    <a:gd name="connsiteY18" fmla="*/ 190885 h 249811"/>
                    <a:gd name="connsiteX19" fmla="*/ 6157 w 351367"/>
                    <a:gd name="connsiteY19" fmla="*/ 200121 h 249811"/>
                    <a:gd name="connsiteX20" fmla="*/ 18472 w 351367"/>
                    <a:gd name="connsiteY20" fmla="*/ 218594 h 249811"/>
                    <a:gd name="connsiteX21" fmla="*/ 46181 w 351367"/>
                    <a:gd name="connsiteY21" fmla="*/ 230909 h 249811"/>
                    <a:gd name="connsiteX22" fmla="*/ 55418 w 351367"/>
                    <a:gd name="connsiteY22" fmla="*/ 233988 h 249811"/>
                    <a:gd name="connsiteX23" fmla="*/ 64654 w 351367"/>
                    <a:gd name="connsiteY23" fmla="*/ 240146 h 249811"/>
                    <a:gd name="connsiteX24" fmla="*/ 73890 w 351367"/>
                    <a:gd name="connsiteY24" fmla="*/ 249382 h 249811"/>
                    <a:gd name="connsiteX25" fmla="*/ 116993 w 351367"/>
                    <a:gd name="connsiteY25" fmla="*/ 246303 h 249811"/>
                    <a:gd name="connsiteX26" fmla="*/ 126230 w 351367"/>
                    <a:gd name="connsiteY26" fmla="*/ 237067 h 249811"/>
                    <a:gd name="connsiteX27" fmla="*/ 135466 w 351367"/>
                    <a:gd name="connsiteY27" fmla="*/ 230909 h 249811"/>
                    <a:gd name="connsiteX28" fmla="*/ 160097 w 351367"/>
                    <a:gd name="connsiteY28" fmla="*/ 197043 h 249811"/>
                    <a:gd name="connsiteX29" fmla="*/ 169333 w 351367"/>
                    <a:gd name="connsiteY29" fmla="*/ 190885 h 249811"/>
                    <a:gd name="connsiteX30" fmla="*/ 178569 w 351367"/>
                    <a:gd name="connsiteY30" fmla="*/ 178570 h 249811"/>
                    <a:gd name="connsiteX31" fmla="*/ 197042 w 351367"/>
                    <a:gd name="connsiteY31" fmla="*/ 166255 h 249811"/>
                    <a:gd name="connsiteX32" fmla="*/ 206278 w 351367"/>
                    <a:gd name="connsiteY32" fmla="*/ 157018 h 249811"/>
                    <a:gd name="connsiteX33" fmla="*/ 215515 w 351367"/>
                    <a:gd name="connsiteY33" fmla="*/ 153940 h 249811"/>
                    <a:gd name="connsiteX34" fmla="*/ 227830 w 351367"/>
                    <a:gd name="connsiteY34" fmla="*/ 147782 h 249811"/>
                    <a:gd name="connsiteX35" fmla="*/ 237066 w 351367"/>
                    <a:gd name="connsiteY35" fmla="*/ 138546 h 249811"/>
                    <a:gd name="connsiteX36" fmla="*/ 249381 w 351367"/>
                    <a:gd name="connsiteY36" fmla="*/ 129309 h 249811"/>
                    <a:gd name="connsiteX37" fmla="*/ 258618 w 351367"/>
                    <a:gd name="connsiteY37" fmla="*/ 120073 h 249811"/>
                    <a:gd name="connsiteX38" fmla="*/ 267854 w 351367"/>
                    <a:gd name="connsiteY38" fmla="*/ 116994 h 249811"/>
                    <a:gd name="connsiteX39" fmla="*/ 274012 w 351367"/>
                    <a:gd name="connsiteY39" fmla="*/ 107758 h 249811"/>
                    <a:gd name="connsiteX40" fmla="*/ 283248 w 351367"/>
                    <a:gd name="connsiteY40" fmla="*/ 101600 h 249811"/>
                    <a:gd name="connsiteX41" fmla="*/ 295563 w 351367"/>
                    <a:gd name="connsiteY41" fmla="*/ 89285 h 249811"/>
                    <a:gd name="connsiteX42" fmla="*/ 310957 w 351367"/>
                    <a:gd name="connsiteY42" fmla="*/ 67734 h 249811"/>
                    <a:gd name="connsiteX43" fmla="*/ 314036 w 351367"/>
                    <a:gd name="connsiteY43" fmla="*/ 58497 h 249811"/>
                    <a:gd name="connsiteX44" fmla="*/ 323272 w 351367"/>
                    <a:gd name="connsiteY44" fmla="*/ 52340 h 249811"/>
                    <a:gd name="connsiteX45" fmla="*/ 329430 w 351367"/>
                    <a:gd name="connsiteY45" fmla="*/ 40025 h 249811"/>
                    <a:gd name="connsiteX46" fmla="*/ 350981 w 351367"/>
                    <a:gd name="connsiteY46" fmla="*/ 40025 h 24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1367" h="249811">
                      <a:moveTo>
                        <a:pt x="350981" y="40025"/>
                      </a:moveTo>
                      <a:cubicBezTo>
                        <a:pt x="353034" y="37459"/>
                        <a:pt x="346468" y="28305"/>
                        <a:pt x="341745" y="24631"/>
                      </a:cubicBezTo>
                      <a:cubicBezTo>
                        <a:pt x="336622" y="20646"/>
                        <a:pt x="329181" y="21159"/>
                        <a:pt x="323272" y="18473"/>
                      </a:cubicBezTo>
                      <a:cubicBezTo>
                        <a:pt x="304804" y="10078"/>
                        <a:pt x="312570" y="9457"/>
                        <a:pt x="295563" y="3079"/>
                      </a:cubicBezTo>
                      <a:cubicBezTo>
                        <a:pt x="291601" y="1593"/>
                        <a:pt x="287353" y="1026"/>
                        <a:pt x="283248" y="0"/>
                      </a:cubicBezTo>
                      <a:cubicBezTo>
                        <a:pt x="266828" y="1026"/>
                        <a:pt x="250086" y="-310"/>
                        <a:pt x="233987" y="3079"/>
                      </a:cubicBezTo>
                      <a:cubicBezTo>
                        <a:pt x="227599" y="4424"/>
                        <a:pt x="222522" y="17623"/>
                        <a:pt x="218593" y="21552"/>
                      </a:cubicBezTo>
                      <a:cubicBezTo>
                        <a:pt x="215977" y="24168"/>
                        <a:pt x="212122" y="25251"/>
                        <a:pt x="209357" y="27709"/>
                      </a:cubicBezTo>
                      <a:cubicBezTo>
                        <a:pt x="202396" y="33897"/>
                        <a:pt x="192126" y="47683"/>
                        <a:pt x="181648" y="52340"/>
                      </a:cubicBezTo>
                      <a:cubicBezTo>
                        <a:pt x="175717" y="54976"/>
                        <a:pt x="169333" y="56445"/>
                        <a:pt x="163175" y="58497"/>
                      </a:cubicBezTo>
                      <a:cubicBezTo>
                        <a:pt x="160096" y="59523"/>
                        <a:pt x="156842" y="60125"/>
                        <a:pt x="153939" y="61576"/>
                      </a:cubicBezTo>
                      <a:cubicBezTo>
                        <a:pt x="142984" y="67054"/>
                        <a:pt x="142964" y="67790"/>
                        <a:pt x="132387" y="70812"/>
                      </a:cubicBezTo>
                      <a:cubicBezTo>
                        <a:pt x="124857" y="72963"/>
                        <a:pt x="107088" y="76391"/>
                        <a:pt x="101600" y="80049"/>
                      </a:cubicBezTo>
                      <a:cubicBezTo>
                        <a:pt x="75118" y="97701"/>
                        <a:pt x="108629" y="76533"/>
                        <a:pt x="83127" y="89285"/>
                      </a:cubicBezTo>
                      <a:cubicBezTo>
                        <a:pt x="61869" y="99915"/>
                        <a:pt x="87200" y="92116"/>
                        <a:pt x="61575" y="98521"/>
                      </a:cubicBezTo>
                      <a:cubicBezTo>
                        <a:pt x="43334" y="112203"/>
                        <a:pt x="53538" y="104906"/>
                        <a:pt x="30787" y="120073"/>
                      </a:cubicBezTo>
                      <a:cubicBezTo>
                        <a:pt x="27708" y="122126"/>
                        <a:pt x="24167" y="123615"/>
                        <a:pt x="21551" y="126231"/>
                      </a:cubicBezTo>
                      <a:lnTo>
                        <a:pt x="0" y="147782"/>
                      </a:lnTo>
                      <a:cubicBezTo>
                        <a:pt x="1026" y="162150"/>
                        <a:pt x="1395" y="176579"/>
                        <a:pt x="3078" y="190885"/>
                      </a:cubicBezTo>
                      <a:cubicBezTo>
                        <a:pt x="3457" y="194108"/>
                        <a:pt x="4581" y="197284"/>
                        <a:pt x="6157" y="200121"/>
                      </a:cubicBezTo>
                      <a:cubicBezTo>
                        <a:pt x="9751" y="206590"/>
                        <a:pt x="12314" y="214489"/>
                        <a:pt x="18472" y="218594"/>
                      </a:cubicBezTo>
                      <a:cubicBezTo>
                        <a:pt x="33110" y="228352"/>
                        <a:pt x="24198" y="223582"/>
                        <a:pt x="46181" y="230909"/>
                      </a:cubicBezTo>
                      <a:lnTo>
                        <a:pt x="55418" y="233988"/>
                      </a:lnTo>
                      <a:cubicBezTo>
                        <a:pt x="58497" y="236041"/>
                        <a:pt x="61811" y="237777"/>
                        <a:pt x="64654" y="240146"/>
                      </a:cubicBezTo>
                      <a:cubicBezTo>
                        <a:pt x="67999" y="242933"/>
                        <a:pt x="69566" y="248873"/>
                        <a:pt x="73890" y="249382"/>
                      </a:cubicBezTo>
                      <a:cubicBezTo>
                        <a:pt x="88196" y="251065"/>
                        <a:pt x="102625" y="247329"/>
                        <a:pt x="116993" y="246303"/>
                      </a:cubicBezTo>
                      <a:cubicBezTo>
                        <a:pt x="120072" y="243224"/>
                        <a:pt x="122885" y="239854"/>
                        <a:pt x="126230" y="237067"/>
                      </a:cubicBezTo>
                      <a:cubicBezTo>
                        <a:pt x="129073" y="234698"/>
                        <a:pt x="132850" y="233525"/>
                        <a:pt x="135466" y="230909"/>
                      </a:cubicBezTo>
                      <a:cubicBezTo>
                        <a:pt x="150169" y="216206"/>
                        <a:pt x="131494" y="216114"/>
                        <a:pt x="160097" y="197043"/>
                      </a:cubicBezTo>
                      <a:cubicBezTo>
                        <a:pt x="163176" y="194990"/>
                        <a:pt x="166717" y="193502"/>
                        <a:pt x="169333" y="190885"/>
                      </a:cubicBezTo>
                      <a:cubicBezTo>
                        <a:pt x="172961" y="187257"/>
                        <a:pt x="174734" y="181979"/>
                        <a:pt x="178569" y="178570"/>
                      </a:cubicBezTo>
                      <a:cubicBezTo>
                        <a:pt x="184100" y="173653"/>
                        <a:pt x="191809" y="171488"/>
                        <a:pt x="197042" y="166255"/>
                      </a:cubicBezTo>
                      <a:cubicBezTo>
                        <a:pt x="200121" y="163176"/>
                        <a:pt x="202655" y="159433"/>
                        <a:pt x="206278" y="157018"/>
                      </a:cubicBezTo>
                      <a:cubicBezTo>
                        <a:pt x="208978" y="155218"/>
                        <a:pt x="212532" y="155218"/>
                        <a:pt x="215515" y="153940"/>
                      </a:cubicBezTo>
                      <a:cubicBezTo>
                        <a:pt x="219734" y="152132"/>
                        <a:pt x="224095" y="150450"/>
                        <a:pt x="227830" y="147782"/>
                      </a:cubicBezTo>
                      <a:cubicBezTo>
                        <a:pt x="231373" y="145251"/>
                        <a:pt x="233760" y="141380"/>
                        <a:pt x="237066" y="138546"/>
                      </a:cubicBezTo>
                      <a:cubicBezTo>
                        <a:pt x="240962" y="135206"/>
                        <a:pt x="245485" y="132648"/>
                        <a:pt x="249381" y="129309"/>
                      </a:cubicBezTo>
                      <a:cubicBezTo>
                        <a:pt x="252687" y="126475"/>
                        <a:pt x="254995" y="122488"/>
                        <a:pt x="258618" y="120073"/>
                      </a:cubicBezTo>
                      <a:cubicBezTo>
                        <a:pt x="261318" y="118273"/>
                        <a:pt x="264775" y="118020"/>
                        <a:pt x="267854" y="116994"/>
                      </a:cubicBezTo>
                      <a:cubicBezTo>
                        <a:pt x="269907" y="113915"/>
                        <a:pt x="271396" y="110374"/>
                        <a:pt x="274012" y="107758"/>
                      </a:cubicBezTo>
                      <a:cubicBezTo>
                        <a:pt x="276628" y="105142"/>
                        <a:pt x="280439" y="104008"/>
                        <a:pt x="283248" y="101600"/>
                      </a:cubicBezTo>
                      <a:cubicBezTo>
                        <a:pt x="287656" y="97822"/>
                        <a:pt x="291740" y="93654"/>
                        <a:pt x="295563" y="89285"/>
                      </a:cubicBezTo>
                      <a:cubicBezTo>
                        <a:pt x="297193" y="87423"/>
                        <a:pt x="309040" y="71568"/>
                        <a:pt x="310957" y="67734"/>
                      </a:cubicBezTo>
                      <a:cubicBezTo>
                        <a:pt x="312408" y="64831"/>
                        <a:pt x="312009" y="61031"/>
                        <a:pt x="314036" y="58497"/>
                      </a:cubicBezTo>
                      <a:cubicBezTo>
                        <a:pt x="316347" y="55608"/>
                        <a:pt x="320193" y="54392"/>
                        <a:pt x="323272" y="52340"/>
                      </a:cubicBezTo>
                      <a:cubicBezTo>
                        <a:pt x="325325" y="48235"/>
                        <a:pt x="327153" y="44010"/>
                        <a:pt x="329430" y="40025"/>
                      </a:cubicBezTo>
                      <a:cubicBezTo>
                        <a:pt x="331266" y="36812"/>
                        <a:pt x="348928" y="42591"/>
                        <a:pt x="350981" y="4002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9" name="Group 108">
                <a:extLst>
                  <a:ext uri="{FF2B5EF4-FFF2-40B4-BE49-F238E27FC236}">
                    <a16:creationId xmlns:a16="http://schemas.microsoft.com/office/drawing/2014/main" id="{09FA2959-B190-460C-A879-7F7369AACD07}"/>
                  </a:ext>
                </a:extLst>
              </p:cNvPr>
              <p:cNvGrpSpPr/>
              <p:nvPr/>
            </p:nvGrpSpPr>
            <p:grpSpPr>
              <a:xfrm>
                <a:off x="5167050" y="4125304"/>
                <a:ext cx="441666" cy="427838"/>
                <a:chOff x="5178085" y="4182454"/>
                <a:chExt cx="441666" cy="427838"/>
              </a:xfrm>
            </p:grpSpPr>
            <p:sp>
              <p:nvSpPr>
                <p:cNvPr id="110" name="Freeform: Shape 109">
                  <a:extLst>
                    <a:ext uri="{FF2B5EF4-FFF2-40B4-BE49-F238E27FC236}">
                      <a16:creationId xmlns:a16="http://schemas.microsoft.com/office/drawing/2014/main" id="{48A60852-0038-438C-AA49-B9D4FF1F81B2}"/>
                    </a:ext>
                  </a:extLst>
                </p:cNvPr>
                <p:cNvSpPr/>
                <p:nvPr/>
              </p:nvSpPr>
              <p:spPr>
                <a:xfrm>
                  <a:off x="5462345" y="4182454"/>
                  <a:ext cx="148846" cy="51434"/>
                </a:xfrm>
                <a:custGeom>
                  <a:avLst/>
                  <a:gdLst>
                    <a:gd name="connsiteX0" fmla="*/ 590 w 360808"/>
                    <a:gd name="connsiteY0" fmla="*/ 113915 h 135467"/>
                    <a:gd name="connsiteX1" fmla="*/ 3669 w 360808"/>
                    <a:gd name="connsiteY1" fmla="*/ 52339 h 135467"/>
                    <a:gd name="connsiteX2" fmla="*/ 6748 w 360808"/>
                    <a:gd name="connsiteY2" fmla="*/ 15394 h 135467"/>
                    <a:gd name="connsiteX3" fmla="*/ 12905 w 360808"/>
                    <a:gd name="connsiteY3" fmla="*/ 6158 h 135467"/>
                    <a:gd name="connsiteX4" fmla="*/ 49851 w 360808"/>
                    <a:gd name="connsiteY4" fmla="*/ 3079 h 135467"/>
                    <a:gd name="connsiteX5" fmla="*/ 182239 w 360808"/>
                    <a:gd name="connsiteY5" fmla="*/ 6158 h 135467"/>
                    <a:gd name="connsiteX6" fmla="*/ 234578 w 360808"/>
                    <a:gd name="connsiteY6" fmla="*/ 0 h 135467"/>
                    <a:gd name="connsiteX7" fmla="*/ 305390 w 360808"/>
                    <a:gd name="connsiteY7" fmla="*/ 3079 h 135467"/>
                    <a:gd name="connsiteX8" fmla="*/ 320784 w 360808"/>
                    <a:gd name="connsiteY8" fmla="*/ 9236 h 135467"/>
                    <a:gd name="connsiteX9" fmla="*/ 336178 w 360808"/>
                    <a:gd name="connsiteY9" fmla="*/ 12315 h 135467"/>
                    <a:gd name="connsiteX10" fmla="*/ 345414 w 360808"/>
                    <a:gd name="connsiteY10" fmla="*/ 15394 h 135467"/>
                    <a:gd name="connsiteX11" fmla="*/ 360808 w 360808"/>
                    <a:gd name="connsiteY11" fmla="*/ 61576 h 135467"/>
                    <a:gd name="connsiteX12" fmla="*/ 357729 w 360808"/>
                    <a:gd name="connsiteY12" fmla="*/ 98521 h 135467"/>
                    <a:gd name="connsiteX13" fmla="*/ 345414 w 360808"/>
                    <a:gd name="connsiteY13" fmla="*/ 104679 h 135467"/>
                    <a:gd name="connsiteX14" fmla="*/ 330020 w 360808"/>
                    <a:gd name="connsiteY14" fmla="*/ 116994 h 135467"/>
                    <a:gd name="connsiteX15" fmla="*/ 320784 w 360808"/>
                    <a:gd name="connsiteY15" fmla="*/ 123152 h 135467"/>
                    <a:gd name="connsiteX16" fmla="*/ 308469 w 360808"/>
                    <a:gd name="connsiteY16" fmla="*/ 126230 h 135467"/>
                    <a:gd name="connsiteX17" fmla="*/ 299232 w 360808"/>
                    <a:gd name="connsiteY17" fmla="*/ 129309 h 135467"/>
                    <a:gd name="connsiteX18" fmla="*/ 277681 w 360808"/>
                    <a:gd name="connsiteY18" fmla="*/ 135467 h 135467"/>
                    <a:gd name="connsiteX19" fmla="*/ 123742 w 360808"/>
                    <a:gd name="connsiteY19" fmla="*/ 132388 h 135467"/>
                    <a:gd name="connsiteX20" fmla="*/ 105269 w 360808"/>
                    <a:gd name="connsiteY20" fmla="*/ 126230 h 135467"/>
                    <a:gd name="connsiteX21" fmla="*/ 96032 w 360808"/>
                    <a:gd name="connsiteY21" fmla="*/ 116994 h 135467"/>
                    <a:gd name="connsiteX22" fmla="*/ 65245 w 360808"/>
                    <a:gd name="connsiteY22" fmla="*/ 129309 h 135467"/>
                    <a:gd name="connsiteX23" fmla="*/ 43693 w 360808"/>
                    <a:gd name="connsiteY23" fmla="*/ 135467 h 135467"/>
                    <a:gd name="connsiteX24" fmla="*/ 25220 w 360808"/>
                    <a:gd name="connsiteY24" fmla="*/ 126230 h 135467"/>
                    <a:gd name="connsiteX25" fmla="*/ 15984 w 360808"/>
                    <a:gd name="connsiteY25" fmla="*/ 123152 h 135467"/>
                    <a:gd name="connsiteX26" fmla="*/ 590 w 360808"/>
                    <a:gd name="connsiteY26" fmla="*/ 113915 h 1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808" h="135467">
                      <a:moveTo>
                        <a:pt x="590" y="113915"/>
                      </a:moveTo>
                      <a:cubicBezTo>
                        <a:pt x="-1462" y="102113"/>
                        <a:pt x="2387" y="72850"/>
                        <a:pt x="3669" y="52339"/>
                      </a:cubicBezTo>
                      <a:cubicBezTo>
                        <a:pt x="4440" y="40005"/>
                        <a:pt x="4325" y="27512"/>
                        <a:pt x="6748" y="15394"/>
                      </a:cubicBezTo>
                      <a:cubicBezTo>
                        <a:pt x="7474" y="11766"/>
                        <a:pt x="9347" y="7174"/>
                        <a:pt x="12905" y="6158"/>
                      </a:cubicBezTo>
                      <a:cubicBezTo>
                        <a:pt x="24788" y="2763"/>
                        <a:pt x="37536" y="4105"/>
                        <a:pt x="49851" y="3079"/>
                      </a:cubicBezTo>
                      <a:cubicBezTo>
                        <a:pt x="93980" y="4105"/>
                        <a:pt x="138098" y="6158"/>
                        <a:pt x="182239" y="6158"/>
                      </a:cubicBezTo>
                      <a:cubicBezTo>
                        <a:pt x="193640" y="6158"/>
                        <a:pt x="221538" y="1863"/>
                        <a:pt x="234578" y="0"/>
                      </a:cubicBezTo>
                      <a:cubicBezTo>
                        <a:pt x="258182" y="1026"/>
                        <a:pt x="281898" y="562"/>
                        <a:pt x="305390" y="3079"/>
                      </a:cubicBezTo>
                      <a:cubicBezTo>
                        <a:pt x="310885" y="3668"/>
                        <a:pt x="315491" y="7648"/>
                        <a:pt x="320784" y="9236"/>
                      </a:cubicBezTo>
                      <a:cubicBezTo>
                        <a:pt x="325796" y="10740"/>
                        <a:pt x="331101" y="11046"/>
                        <a:pt x="336178" y="12315"/>
                      </a:cubicBezTo>
                      <a:cubicBezTo>
                        <a:pt x="339326" y="13102"/>
                        <a:pt x="342335" y="14368"/>
                        <a:pt x="345414" y="15394"/>
                      </a:cubicBezTo>
                      <a:cubicBezTo>
                        <a:pt x="362884" y="41599"/>
                        <a:pt x="356912" y="26512"/>
                        <a:pt x="360808" y="61576"/>
                      </a:cubicBezTo>
                      <a:cubicBezTo>
                        <a:pt x="359782" y="73891"/>
                        <a:pt x="361885" y="86883"/>
                        <a:pt x="357729" y="98521"/>
                      </a:cubicBezTo>
                      <a:cubicBezTo>
                        <a:pt x="356185" y="102843"/>
                        <a:pt x="348940" y="101741"/>
                        <a:pt x="345414" y="104679"/>
                      </a:cubicBezTo>
                      <a:cubicBezTo>
                        <a:pt x="326847" y="120152"/>
                        <a:pt x="352074" y="109643"/>
                        <a:pt x="330020" y="116994"/>
                      </a:cubicBezTo>
                      <a:cubicBezTo>
                        <a:pt x="326941" y="119047"/>
                        <a:pt x="324185" y="121694"/>
                        <a:pt x="320784" y="123152"/>
                      </a:cubicBezTo>
                      <a:cubicBezTo>
                        <a:pt x="316895" y="124819"/>
                        <a:pt x="312538" y="125068"/>
                        <a:pt x="308469" y="126230"/>
                      </a:cubicBezTo>
                      <a:cubicBezTo>
                        <a:pt x="305348" y="127122"/>
                        <a:pt x="302353" y="128417"/>
                        <a:pt x="299232" y="129309"/>
                      </a:cubicBezTo>
                      <a:cubicBezTo>
                        <a:pt x="272179" y="137039"/>
                        <a:pt x="299820" y="128087"/>
                        <a:pt x="277681" y="135467"/>
                      </a:cubicBezTo>
                      <a:cubicBezTo>
                        <a:pt x="226368" y="134441"/>
                        <a:pt x="174992" y="135134"/>
                        <a:pt x="123742" y="132388"/>
                      </a:cubicBezTo>
                      <a:cubicBezTo>
                        <a:pt x="117261" y="132041"/>
                        <a:pt x="105269" y="126230"/>
                        <a:pt x="105269" y="126230"/>
                      </a:cubicBezTo>
                      <a:cubicBezTo>
                        <a:pt x="102190" y="123151"/>
                        <a:pt x="100282" y="117938"/>
                        <a:pt x="96032" y="116994"/>
                      </a:cubicBezTo>
                      <a:cubicBezTo>
                        <a:pt x="79292" y="113274"/>
                        <a:pt x="76969" y="122610"/>
                        <a:pt x="65245" y="129309"/>
                      </a:cubicBezTo>
                      <a:cubicBezTo>
                        <a:pt x="61810" y="131272"/>
                        <a:pt x="46359" y="134800"/>
                        <a:pt x="43693" y="135467"/>
                      </a:cubicBezTo>
                      <a:cubicBezTo>
                        <a:pt x="20472" y="127726"/>
                        <a:pt x="49101" y="138170"/>
                        <a:pt x="25220" y="126230"/>
                      </a:cubicBezTo>
                      <a:cubicBezTo>
                        <a:pt x="22317" y="124779"/>
                        <a:pt x="18997" y="124357"/>
                        <a:pt x="15984" y="123152"/>
                      </a:cubicBezTo>
                      <a:cubicBezTo>
                        <a:pt x="13853" y="122300"/>
                        <a:pt x="2642" y="125717"/>
                        <a:pt x="590" y="11391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Freeform: Shape 110">
                  <a:extLst>
                    <a:ext uri="{FF2B5EF4-FFF2-40B4-BE49-F238E27FC236}">
                      <a16:creationId xmlns:a16="http://schemas.microsoft.com/office/drawing/2014/main" id="{AB851C95-343B-4877-905F-4C1DF73ED6BA}"/>
                    </a:ext>
                  </a:extLst>
                </p:cNvPr>
                <p:cNvSpPr/>
                <p:nvPr/>
              </p:nvSpPr>
              <p:spPr>
                <a:xfrm>
                  <a:off x="5477721" y="4251422"/>
                  <a:ext cx="134740" cy="47927"/>
                </a:xfrm>
                <a:custGeom>
                  <a:avLst/>
                  <a:gdLst>
                    <a:gd name="connsiteX0" fmla="*/ 265 w 326616"/>
                    <a:gd name="connsiteY0" fmla="*/ 55418 h 126230"/>
                    <a:gd name="connsiteX1" fmla="*/ 6422 w 326616"/>
                    <a:gd name="connsiteY1" fmla="*/ 33866 h 126230"/>
                    <a:gd name="connsiteX2" fmla="*/ 9501 w 326616"/>
                    <a:gd name="connsiteY2" fmla="*/ 24630 h 126230"/>
                    <a:gd name="connsiteX3" fmla="*/ 18737 w 326616"/>
                    <a:gd name="connsiteY3" fmla="*/ 18472 h 126230"/>
                    <a:gd name="connsiteX4" fmla="*/ 24895 w 326616"/>
                    <a:gd name="connsiteY4" fmla="*/ 9236 h 126230"/>
                    <a:gd name="connsiteX5" fmla="*/ 43368 w 326616"/>
                    <a:gd name="connsiteY5" fmla="*/ 0 h 126230"/>
                    <a:gd name="connsiteX6" fmla="*/ 89549 w 326616"/>
                    <a:gd name="connsiteY6" fmla="*/ 3078 h 126230"/>
                    <a:gd name="connsiteX7" fmla="*/ 98786 w 326616"/>
                    <a:gd name="connsiteY7" fmla="*/ 9236 h 126230"/>
                    <a:gd name="connsiteX8" fmla="*/ 117258 w 326616"/>
                    <a:gd name="connsiteY8" fmla="*/ 12315 h 126230"/>
                    <a:gd name="connsiteX9" fmla="*/ 221937 w 326616"/>
                    <a:gd name="connsiteY9" fmla="*/ 9236 h 126230"/>
                    <a:gd name="connsiteX10" fmla="*/ 280434 w 326616"/>
                    <a:gd name="connsiteY10" fmla="*/ 15393 h 126230"/>
                    <a:gd name="connsiteX11" fmla="*/ 292749 w 326616"/>
                    <a:gd name="connsiteY11" fmla="*/ 21551 h 126230"/>
                    <a:gd name="connsiteX12" fmla="*/ 317380 w 326616"/>
                    <a:gd name="connsiteY12" fmla="*/ 30787 h 126230"/>
                    <a:gd name="connsiteX13" fmla="*/ 323537 w 326616"/>
                    <a:gd name="connsiteY13" fmla="*/ 40024 h 126230"/>
                    <a:gd name="connsiteX14" fmla="*/ 326616 w 326616"/>
                    <a:gd name="connsiteY14" fmla="*/ 104678 h 126230"/>
                    <a:gd name="connsiteX15" fmla="*/ 323537 w 326616"/>
                    <a:gd name="connsiteY15" fmla="*/ 120072 h 126230"/>
                    <a:gd name="connsiteX16" fmla="*/ 314301 w 326616"/>
                    <a:gd name="connsiteY16" fmla="*/ 123151 h 126230"/>
                    <a:gd name="connsiteX17" fmla="*/ 252725 w 326616"/>
                    <a:gd name="connsiteY17" fmla="*/ 126230 h 126230"/>
                    <a:gd name="connsiteX18" fmla="*/ 215780 w 326616"/>
                    <a:gd name="connsiteY18" fmla="*/ 120072 h 126230"/>
                    <a:gd name="connsiteX19" fmla="*/ 194228 w 326616"/>
                    <a:gd name="connsiteY19" fmla="*/ 116993 h 126230"/>
                    <a:gd name="connsiteX20" fmla="*/ 184992 w 326616"/>
                    <a:gd name="connsiteY20" fmla="*/ 113915 h 126230"/>
                    <a:gd name="connsiteX21" fmla="*/ 169598 w 326616"/>
                    <a:gd name="connsiteY21" fmla="*/ 110836 h 126230"/>
                    <a:gd name="connsiteX22" fmla="*/ 160361 w 326616"/>
                    <a:gd name="connsiteY22" fmla="*/ 107757 h 126230"/>
                    <a:gd name="connsiteX23" fmla="*/ 138810 w 326616"/>
                    <a:gd name="connsiteY23" fmla="*/ 104678 h 126230"/>
                    <a:gd name="connsiteX24" fmla="*/ 126495 w 326616"/>
                    <a:gd name="connsiteY24" fmla="*/ 101600 h 126230"/>
                    <a:gd name="connsiteX25" fmla="*/ 117258 w 326616"/>
                    <a:gd name="connsiteY25" fmla="*/ 98521 h 126230"/>
                    <a:gd name="connsiteX26" fmla="*/ 86471 w 326616"/>
                    <a:gd name="connsiteY26" fmla="*/ 95442 h 126230"/>
                    <a:gd name="connsiteX27" fmla="*/ 40289 w 326616"/>
                    <a:gd name="connsiteY27" fmla="*/ 89284 h 126230"/>
                    <a:gd name="connsiteX28" fmla="*/ 15658 w 326616"/>
                    <a:gd name="connsiteY28" fmla="*/ 86206 h 126230"/>
                    <a:gd name="connsiteX29" fmla="*/ 265 w 326616"/>
                    <a:gd name="connsiteY29" fmla="*/ 55418 h 12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6616" h="126230">
                      <a:moveTo>
                        <a:pt x="265" y="55418"/>
                      </a:moveTo>
                      <a:cubicBezTo>
                        <a:pt x="-1274" y="46695"/>
                        <a:pt x="4275" y="41022"/>
                        <a:pt x="6422" y="33866"/>
                      </a:cubicBezTo>
                      <a:cubicBezTo>
                        <a:pt x="7354" y="30758"/>
                        <a:pt x="7474" y="27164"/>
                        <a:pt x="9501" y="24630"/>
                      </a:cubicBezTo>
                      <a:cubicBezTo>
                        <a:pt x="11812" y="21741"/>
                        <a:pt x="15658" y="20525"/>
                        <a:pt x="18737" y="18472"/>
                      </a:cubicBezTo>
                      <a:cubicBezTo>
                        <a:pt x="20790" y="15393"/>
                        <a:pt x="22279" y="11852"/>
                        <a:pt x="24895" y="9236"/>
                      </a:cubicBezTo>
                      <a:cubicBezTo>
                        <a:pt x="30865" y="3266"/>
                        <a:pt x="35853" y="2504"/>
                        <a:pt x="43368" y="0"/>
                      </a:cubicBezTo>
                      <a:cubicBezTo>
                        <a:pt x="58762" y="1026"/>
                        <a:pt x="74331" y="542"/>
                        <a:pt x="89549" y="3078"/>
                      </a:cubicBezTo>
                      <a:cubicBezTo>
                        <a:pt x="93199" y="3686"/>
                        <a:pt x="95275" y="8066"/>
                        <a:pt x="98786" y="9236"/>
                      </a:cubicBezTo>
                      <a:cubicBezTo>
                        <a:pt x="104708" y="11210"/>
                        <a:pt x="111101" y="11289"/>
                        <a:pt x="117258" y="12315"/>
                      </a:cubicBezTo>
                      <a:cubicBezTo>
                        <a:pt x="152151" y="11289"/>
                        <a:pt x="187029" y="9236"/>
                        <a:pt x="221937" y="9236"/>
                      </a:cubicBezTo>
                      <a:cubicBezTo>
                        <a:pt x="240337" y="9236"/>
                        <a:pt x="261786" y="12730"/>
                        <a:pt x="280434" y="15393"/>
                      </a:cubicBezTo>
                      <a:cubicBezTo>
                        <a:pt x="284539" y="17446"/>
                        <a:pt x="288395" y="20100"/>
                        <a:pt x="292749" y="21551"/>
                      </a:cubicBezTo>
                      <a:cubicBezTo>
                        <a:pt x="319384" y="30430"/>
                        <a:pt x="298406" y="18140"/>
                        <a:pt x="317380" y="30787"/>
                      </a:cubicBezTo>
                      <a:cubicBezTo>
                        <a:pt x="319432" y="33866"/>
                        <a:pt x="323078" y="36352"/>
                        <a:pt x="323537" y="40024"/>
                      </a:cubicBezTo>
                      <a:cubicBezTo>
                        <a:pt x="326213" y="61433"/>
                        <a:pt x="326616" y="83102"/>
                        <a:pt x="326616" y="104678"/>
                      </a:cubicBezTo>
                      <a:cubicBezTo>
                        <a:pt x="326616" y="109911"/>
                        <a:pt x="326440" y="115718"/>
                        <a:pt x="323537" y="120072"/>
                      </a:cubicBezTo>
                      <a:cubicBezTo>
                        <a:pt x="321737" y="122772"/>
                        <a:pt x="317534" y="122870"/>
                        <a:pt x="314301" y="123151"/>
                      </a:cubicBezTo>
                      <a:cubicBezTo>
                        <a:pt x="293827" y="124931"/>
                        <a:pt x="273250" y="125204"/>
                        <a:pt x="252725" y="126230"/>
                      </a:cubicBezTo>
                      <a:lnTo>
                        <a:pt x="215780" y="120072"/>
                      </a:lnTo>
                      <a:cubicBezTo>
                        <a:pt x="208612" y="118940"/>
                        <a:pt x="201344" y="118416"/>
                        <a:pt x="194228" y="116993"/>
                      </a:cubicBezTo>
                      <a:cubicBezTo>
                        <a:pt x="191046" y="116357"/>
                        <a:pt x="188140" y="114702"/>
                        <a:pt x="184992" y="113915"/>
                      </a:cubicBezTo>
                      <a:cubicBezTo>
                        <a:pt x="179915" y="112646"/>
                        <a:pt x="174675" y="112105"/>
                        <a:pt x="169598" y="110836"/>
                      </a:cubicBezTo>
                      <a:cubicBezTo>
                        <a:pt x="166449" y="110049"/>
                        <a:pt x="163544" y="108394"/>
                        <a:pt x="160361" y="107757"/>
                      </a:cubicBezTo>
                      <a:cubicBezTo>
                        <a:pt x="153245" y="106334"/>
                        <a:pt x="145950" y="105976"/>
                        <a:pt x="138810" y="104678"/>
                      </a:cubicBezTo>
                      <a:cubicBezTo>
                        <a:pt x="134647" y="103921"/>
                        <a:pt x="130564" y="102762"/>
                        <a:pt x="126495" y="101600"/>
                      </a:cubicBezTo>
                      <a:cubicBezTo>
                        <a:pt x="123374" y="100708"/>
                        <a:pt x="120466" y="99015"/>
                        <a:pt x="117258" y="98521"/>
                      </a:cubicBezTo>
                      <a:cubicBezTo>
                        <a:pt x="107064" y="96953"/>
                        <a:pt x="96733" y="96468"/>
                        <a:pt x="86471" y="95442"/>
                      </a:cubicBezTo>
                      <a:cubicBezTo>
                        <a:pt x="64757" y="88204"/>
                        <a:pt x="83335" y="93588"/>
                        <a:pt x="40289" y="89284"/>
                      </a:cubicBezTo>
                      <a:cubicBezTo>
                        <a:pt x="32056" y="88461"/>
                        <a:pt x="23059" y="89906"/>
                        <a:pt x="15658" y="86206"/>
                      </a:cubicBezTo>
                      <a:cubicBezTo>
                        <a:pt x="12904" y="84829"/>
                        <a:pt x="1804" y="64141"/>
                        <a:pt x="265"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Freeform: Shape 111">
                  <a:extLst>
                    <a:ext uri="{FF2B5EF4-FFF2-40B4-BE49-F238E27FC236}">
                      <a16:creationId xmlns:a16="http://schemas.microsoft.com/office/drawing/2014/main" id="{FFA89B59-2AFA-4239-97F1-04FFABF0F6C3}"/>
                    </a:ext>
                  </a:extLst>
                </p:cNvPr>
                <p:cNvSpPr/>
                <p:nvPr/>
              </p:nvSpPr>
              <p:spPr>
                <a:xfrm>
                  <a:off x="5487991" y="4325066"/>
                  <a:ext cx="131760" cy="42963"/>
                </a:xfrm>
                <a:custGeom>
                  <a:avLst/>
                  <a:gdLst>
                    <a:gd name="connsiteX0" fmla="*/ 0 w 319392"/>
                    <a:gd name="connsiteY0" fmla="*/ 55418 h 113156"/>
                    <a:gd name="connsiteX1" fmla="*/ 6157 w 319392"/>
                    <a:gd name="connsiteY1" fmla="*/ 40024 h 113156"/>
                    <a:gd name="connsiteX2" fmla="*/ 40024 w 319392"/>
                    <a:gd name="connsiteY2" fmla="*/ 12315 h 113156"/>
                    <a:gd name="connsiteX3" fmla="*/ 67733 w 319392"/>
                    <a:gd name="connsiteY3" fmla="*/ 3079 h 113156"/>
                    <a:gd name="connsiteX4" fmla="*/ 76970 w 319392"/>
                    <a:gd name="connsiteY4" fmla="*/ 0 h 113156"/>
                    <a:gd name="connsiteX5" fmla="*/ 230909 w 319392"/>
                    <a:gd name="connsiteY5" fmla="*/ 3079 h 113156"/>
                    <a:gd name="connsiteX6" fmla="*/ 261697 w 319392"/>
                    <a:gd name="connsiteY6" fmla="*/ 9237 h 113156"/>
                    <a:gd name="connsiteX7" fmla="*/ 280170 w 319392"/>
                    <a:gd name="connsiteY7" fmla="*/ 15394 h 113156"/>
                    <a:gd name="connsiteX8" fmla="*/ 289406 w 319392"/>
                    <a:gd name="connsiteY8" fmla="*/ 18473 h 113156"/>
                    <a:gd name="connsiteX9" fmla="*/ 295563 w 319392"/>
                    <a:gd name="connsiteY9" fmla="*/ 27709 h 113156"/>
                    <a:gd name="connsiteX10" fmla="*/ 314036 w 319392"/>
                    <a:gd name="connsiteY10" fmla="*/ 46182 h 113156"/>
                    <a:gd name="connsiteX11" fmla="*/ 310957 w 319392"/>
                    <a:gd name="connsiteY11" fmla="*/ 101600 h 113156"/>
                    <a:gd name="connsiteX12" fmla="*/ 126230 w 319392"/>
                    <a:gd name="connsiteY12" fmla="*/ 95443 h 113156"/>
                    <a:gd name="connsiteX13" fmla="*/ 33866 w 319392"/>
                    <a:gd name="connsiteY13" fmla="*/ 92364 h 113156"/>
                    <a:gd name="connsiteX14" fmla="*/ 6157 w 319392"/>
                    <a:gd name="connsiteY14" fmla="*/ 80049 h 113156"/>
                    <a:gd name="connsiteX15" fmla="*/ 0 w 319392"/>
                    <a:gd name="connsiteY15" fmla="*/ 55418 h 11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9392" h="113156">
                      <a:moveTo>
                        <a:pt x="0" y="55418"/>
                      </a:moveTo>
                      <a:cubicBezTo>
                        <a:pt x="0" y="48747"/>
                        <a:pt x="2988" y="44552"/>
                        <a:pt x="6157" y="40024"/>
                      </a:cubicBezTo>
                      <a:cubicBezTo>
                        <a:pt x="11397" y="32537"/>
                        <a:pt x="31204" y="15255"/>
                        <a:pt x="40024" y="12315"/>
                      </a:cubicBezTo>
                      <a:lnTo>
                        <a:pt x="67733" y="3079"/>
                      </a:lnTo>
                      <a:lnTo>
                        <a:pt x="76970" y="0"/>
                      </a:lnTo>
                      <a:lnTo>
                        <a:pt x="230909" y="3079"/>
                      </a:lnTo>
                      <a:cubicBezTo>
                        <a:pt x="237209" y="3304"/>
                        <a:pt x="254406" y="7050"/>
                        <a:pt x="261697" y="9237"/>
                      </a:cubicBezTo>
                      <a:cubicBezTo>
                        <a:pt x="267914" y="11102"/>
                        <a:pt x="274012" y="13342"/>
                        <a:pt x="280170" y="15394"/>
                      </a:cubicBezTo>
                      <a:lnTo>
                        <a:pt x="289406" y="18473"/>
                      </a:lnTo>
                      <a:cubicBezTo>
                        <a:pt x="291458" y="21552"/>
                        <a:pt x="293105" y="24944"/>
                        <a:pt x="295563" y="27709"/>
                      </a:cubicBezTo>
                      <a:cubicBezTo>
                        <a:pt x="301348" y="34218"/>
                        <a:pt x="314036" y="46182"/>
                        <a:pt x="314036" y="46182"/>
                      </a:cubicBezTo>
                      <a:cubicBezTo>
                        <a:pt x="313010" y="64655"/>
                        <a:pt x="328542" y="95851"/>
                        <a:pt x="310957" y="101600"/>
                      </a:cubicBezTo>
                      <a:cubicBezTo>
                        <a:pt x="226001" y="129374"/>
                        <a:pt x="191526" y="98791"/>
                        <a:pt x="126230" y="95443"/>
                      </a:cubicBezTo>
                      <a:cubicBezTo>
                        <a:pt x="95465" y="93865"/>
                        <a:pt x="64654" y="93390"/>
                        <a:pt x="33866" y="92364"/>
                      </a:cubicBezTo>
                      <a:cubicBezTo>
                        <a:pt x="20448" y="87891"/>
                        <a:pt x="15912" y="88178"/>
                        <a:pt x="6157" y="80049"/>
                      </a:cubicBezTo>
                      <a:cubicBezTo>
                        <a:pt x="2812" y="77262"/>
                        <a:pt x="0" y="62089"/>
                        <a:pt x="0"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Freeform: Shape 112">
                  <a:extLst>
                    <a:ext uri="{FF2B5EF4-FFF2-40B4-BE49-F238E27FC236}">
                      <a16:creationId xmlns:a16="http://schemas.microsoft.com/office/drawing/2014/main" id="{7E7E9922-A0D1-42C7-BAE1-139A25A72E13}"/>
                    </a:ext>
                  </a:extLst>
                </p:cNvPr>
                <p:cNvSpPr/>
                <p:nvPr/>
              </p:nvSpPr>
              <p:spPr>
                <a:xfrm>
                  <a:off x="5481119" y="4400946"/>
                  <a:ext cx="135152" cy="58551"/>
                </a:xfrm>
                <a:custGeom>
                  <a:avLst/>
                  <a:gdLst>
                    <a:gd name="connsiteX0" fmla="*/ 1263 w 327614"/>
                    <a:gd name="connsiteY0" fmla="*/ 21823 h 154211"/>
                    <a:gd name="connsiteX1" fmla="*/ 28972 w 327614"/>
                    <a:gd name="connsiteY1" fmla="*/ 18744 h 154211"/>
                    <a:gd name="connsiteX2" fmla="*/ 38208 w 327614"/>
                    <a:gd name="connsiteY2" fmla="*/ 15665 h 154211"/>
                    <a:gd name="connsiteX3" fmla="*/ 50523 w 327614"/>
                    <a:gd name="connsiteY3" fmla="*/ 9508 h 154211"/>
                    <a:gd name="connsiteX4" fmla="*/ 179833 w 327614"/>
                    <a:gd name="connsiteY4" fmla="*/ 6429 h 154211"/>
                    <a:gd name="connsiteX5" fmla="*/ 226014 w 327614"/>
                    <a:gd name="connsiteY5" fmla="*/ 3350 h 154211"/>
                    <a:gd name="connsiteX6" fmla="*/ 238330 w 327614"/>
                    <a:gd name="connsiteY6" fmla="*/ 21823 h 154211"/>
                    <a:gd name="connsiteX7" fmla="*/ 247566 w 327614"/>
                    <a:gd name="connsiteY7" fmla="*/ 27980 h 154211"/>
                    <a:gd name="connsiteX8" fmla="*/ 272196 w 327614"/>
                    <a:gd name="connsiteY8" fmla="*/ 34138 h 154211"/>
                    <a:gd name="connsiteX9" fmla="*/ 281433 w 327614"/>
                    <a:gd name="connsiteY9" fmla="*/ 40296 h 154211"/>
                    <a:gd name="connsiteX10" fmla="*/ 302984 w 327614"/>
                    <a:gd name="connsiteY10" fmla="*/ 52611 h 154211"/>
                    <a:gd name="connsiteX11" fmla="*/ 312220 w 327614"/>
                    <a:gd name="connsiteY11" fmla="*/ 64926 h 154211"/>
                    <a:gd name="connsiteX12" fmla="*/ 321457 w 327614"/>
                    <a:gd name="connsiteY12" fmla="*/ 74162 h 154211"/>
                    <a:gd name="connsiteX13" fmla="*/ 324536 w 327614"/>
                    <a:gd name="connsiteY13" fmla="*/ 86477 h 154211"/>
                    <a:gd name="connsiteX14" fmla="*/ 327614 w 327614"/>
                    <a:gd name="connsiteY14" fmla="*/ 95714 h 154211"/>
                    <a:gd name="connsiteX15" fmla="*/ 324536 w 327614"/>
                    <a:gd name="connsiteY15" fmla="*/ 141896 h 154211"/>
                    <a:gd name="connsiteX16" fmla="*/ 318378 w 327614"/>
                    <a:gd name="connsiteY16" fmla="*/ 151132 h 154211"/>
                    <a:gd name="connsiteX17" fmla="*/ 309142 w 327614"/>
                    <a:gd name="connsiteY17" fmla="*/ 154211 h 154211"/>
                    <a:gd name="connsiteX18" fmla="*/ 278354 w 327614"/>
                    <a:gd name="connsiteY18" fmla="*/ 144974 h 154211"/>
                    <a:gd name="connsiteX19" fmla="*/ 266039 w 327614"/>
                    <a:gd name="connsiteY19" fmla="*/ 141896 h 154211"/>
                    <a:gd name="connsiteX20" fmla="*/ 244487 w 327614"/>
                    <a:gd name="connsiteY20" fmla="*/ 135738 h 154211"/>
                    <a:gd name="connsiteX21" fmla="*/ 232172 w 327614"/>
                    <a:gd name="connsiteY21" fmla="*/ 129580 h 154211"/>
                    <a:gd name="connsiteX22" fmla="*/ 201384 w 327614"/>
                    <a:gd name="connsiteY22" fmla="*/ 126502 h 154211"/>
                    <a:gd name="connsiteX23" fmla="*/ 192148 w 327614"/>
                    <a:gd name="connsiteY23" fmla="*/ 123423 h 154211"/>
                    <a:gd name="connsiteX24" fmla="*/ 152123 w 327614"/>
                    <a:gd name="connsiteY24" fmla="*/ 120344 h 154211"/>
                    <a:gd name="connsiteX25" fmla="*/ 133651 w 327614"/>
                    <a:gd name="connsiteY25" fmla="*/ 111108 h 154211"/>
                    <a:gd name="connsiteX26" fmla="*/ 102863 w 327614"/>
                    <a:gd name="connsiteY26" fmla="*/ 104950 h 154211"/>
                    <a:gd name="connsiteX27" fmla="*/ 93627 w 327614"/>
                    <a:gd name="connsiteY27" fmla="*/ 101871 h 154211"/>
                    <a:gd name="connsiteX28" fmla="*/ 81311 w 327614"/>
                    <a:gd name="connsiteY28" fmla="*/ 98793 h 154211"/>
                    <a:gd name="connsiteX29" fmla="*/ 59760 w 327614"/>
                    <a:gd name="connsiteY29" fmla="*/ 86477 h 154211"/>
                    <a:gd name="connsiteX30" fmla="*/ 41287 w 327614"/>
                    <a:gd name="connsiteY30" fmla="*/ 71084 h 154211"/>
                    <a:gd name="connsiteX31" fmla="*/ 32051 w 327614"/>
                    <a:gd name="connsiteY31" fmla="*/ 68005 h 154211"/>
                    <a:gd name="connsiteX32" fmla="*/ 22814 w 327614"/>
                    <a:gd name="connsiteY32" fmla="*/ 61847 h 154211"/>
                    <a:gd name="connsiteX33" fmla="*/ 13578 w 327614"/>
                    <a:gd name="connsiteY33" fmla="*/ 58768 h 154211"/>
                    <a:gd name="connsiteX34" fmla="*/ 1263 w 327614"/>
                    <a:gd name="connsiteY34" fmla="*/ 21823 h 15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7614" h="154211">
                      <a:moveTo>
                        <a:pt x="1263" y="21823"/>
                      </a:moveTo>
                      <a:cubicBezTo>
                        <a:pt x="3829" y="15152"/>
                        <a:pt x="19805" y="20272"/>
                        <a:pt x="28972" y="18744"/>
                      </a:cubicBezTo>
                      <a:cubicBezTo>
                        <a:pt x="32173" y="18210"/>
                        <a:pt x="35225" y="16943"/>
                        <a:pt x="38208" y="15665"/>
                      </a:cubicBezTo>
                      <a:cubicBezTo>
                        <a:pt x="42426" y="13857"/>
                        <a:pt x="45943" y="9807"/>
                        <a:pt x="50523" y="9508"/>
                      </a:cubicBezTo>
                      <a:cubicBezTo>
                        <a:pt x="93547" y="6702"/>
                        <a:pt x="136730" y="7455"/>
                        <a:pt x="179833" y="6429"/>
                      </a:cubicBezTo>
                      <a:cubicBezTo>
                        <a:pt x="189264" y="4333"/>
                        <a:pt x="214288" y="-4858"/>
                        <a:pt x="226014" y="3350"/>
                      </a:cubicBezTo>
                      <a:cubicBezTo>
                        <a:pt x="232077" y="7594"/>
                        <a:pt x="232172" y="17718"/>
                        <a:pt x="238330" y="21823"/>
                      </a:cubicBezTo>
                      <a:cubicBezTo>
                        <a:pt x="241409" y="23875"/>
                        <a:pt x="244257" y="26325"/>
                        <a:pt x="247566" y="27980"/>
                      </a:cubicBezTo>
                      <a:cubicBezTo>
                        <a:pt x="253879" y="31136"/>
                        <a:pt x="266339" y="32966"/>
                        <a:pt x="272196" y="34138"/>
                      </a:cubicBezTo>
                      <a:cubicBezTo>
                        <a:pt x="275275" y="36191"/>
                        <a:pt x="278220" y="38460"/>
                        <a:pt x="281433" y="40296"/>
                      </a:cubicBezTo>
                      <a:cubicBezTo>
                        <a:pt x="287071" y="43518"/>
                        <a:pt x="297981" y="47608"/>
                        <a:pt x="302984" y="52611"/>
                      </a:cubicBezTo>
                      <a:cubicBezTo>
                        <a:pt x="306612" y="56239"/>
                        <a:pt x="308881" y="61030"/>
                        <a:pt x="312220" y="64926"/>
                      </a:cubicBezTo>
                      <a:cubicBezTo>
                        <a:pt x="315054" y="68232"/>
                        <a:pt x="318378" y="71083"/>
                        <a:pt x="321457" y="74162"/>
                      </a:cubicBezTo>
                      <a:cubicBezTo>
                        <a:pt x="322483" y="78267"/>
                        <a:pt x="323374" y="82408"/>
                        <a:pt x="324536" y="86477"/>
                      </a:cubicBezTo>
                      <a:cubicBezTo>
                        <a:pt x="325427" y="89598"/>
                        <a:pt x="327614" y="92469"/>
                        <a:pt x="327614" y="95714"/>
                      </a:cubicBezTo>
                      <a:cubicBezTo>
                        <a:pt x="327614" y="111142"/>
                        <a:pt x="327072" y="126678"/>
                        <a:pt x="324536" y="141896"/>
                      </a:cubicBezTo>
                      <a:cubicBezTo>
                        <a:pt x="323928" y="145546"/>
                        <a:pt x="321267" y="148821"/>
                        <a:pt x="318378" y="151132"/>
                      </a:cubicBezTo>
                      <a:cubicBezTo>
                        <a:pt x="315844" y="153159"/>
                        <a:pt x="312221" y="153185"/>
                        <a:pt x="309142" y="154211"/>
                      </a:cubicBezTo>
                      <a:cubicBezTo>
                        <a:pt x="258955" y="147041"/>
                        <a:pt x="306361" y="156977"/>
                        <a:pt x="278354" y="144974"/>
                      </a:cubicBezTo>
                      <a:cubicBezTo>
                        <a:pt x="274465" y="143307"/>
                        <a:pt x="270121" y="143009"/>
                        <a:pt x="266039" y="141896"/>
                      </a:cubicBezTo>
                      <a:cubicBezTo>
                        <a:pt x="258831" y="139930"/>
                        <a:pt x="251509" y="138291"/>
                        <a:pt x="244487" y="135738"/>
                      </a:cubicBezTo>
                      <a:cubicBezTo>
                        <a:pt x="240174" y="134169"/>
                        <a:pt x="236660" y="130542"/>
                        <a:pt x="232172" y="129580"/>
                      </a:cubicBezTo>
                      <a:cubicBezTo>
                        <a:pt x="222087" y="127419"/>
                        <a:pt x="211647" y="127528"/>
                        <a:pt x="201384" y="126502"/>
                      </a:cubicBezTo>
                      <a:cubicBezTo>
                        <a:pt x="198305" y="125476"/>
                        <a:pt x="195368" y="123826"/>
                        <a:pt x="192148" y="123423"/>
                      </a:cubicBezTo>
                      <a:cubicBezTo>
                        <a:pt x="178870" y="121763"/>
                        <a:pt x="165217" y="123101"/>
                        <a:pt x="152123" y="120344"/>
                      </a:cubicBezTo>
                      <a:cubicBezTo>
                        <a:pt x="145387" y="118926"/>
                        <a:pt x="140222" y="113161"/>
                        <a:pt x="133651" y="111108"/>
                      </a:cubicBezTo>
                      <a:cubicBezTo>
                        <a:pt x="123661" y="107986"/>
                        <a:pt x="113061" y="107304"/>
                        <a:pt x="102863" y="104950"/>
                      </a:cubicBezTo>
                      <a:cubicBezTo>
                        <a:pt x="99701" y="104220"/>
                        <a:pt x="96747" y="102762"/>
                        <a:pt x="93627" y="101871"/>
                      </a:cubicBezTo>
                      <a:cubicBezTo>
                        <a:pt x="89558" y="100709"/>
                        <a:pt x="85416" y="99819"/>
                        <a:pt x="81311" y="98793"/>
                      </a:cubicBezTo>
                      <a:cubicBezTo>
                        <a:pt x="73780" y="95027"/>
                        <a:pt x="66290" y="91918"/>
                        <a:pt x="59760" y="86477"/>
                      </a:cubicBezTo>
                      <a:cubicBezTo>
                        <a:pt x="49548" y="77967"/>
                        <a:pt x="52751" y="76816"/>
                        <a:pt x="41287" y="71084"/>
                      </a:cubicBezTo>
                      <a:cubicBezTo>
                        <a:pt x="38384" y="69633"/>
                        <a:pt x="34954" y="69456"/>
                        <a:pt x="32051" y="68005"/>
                      </a:cubicBezTo>
                      <a:cubicBezTo>
                        <a:pt x="28741" y="66350"/>
                        <a:pt x="26124" y="63502"/>
                        <a:pt x="22814" y="61847"/>
                      </a:cubicBezTo>
                      <a:cubicBezTo>
                        <a:pt x="19911" y="60396"/>
                        <a:pt x="16415" y="60344"/>
                        <a:pt x="13578" y="58768"/>
                      </a:cubicBezTo>
                      <a:cubicBezTo>
                        <a:pt x="-1187" y="50565"/>
                        <a:pt x="-1303" y="28494"/>
                        <a:pt x="1263" y="2182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Freeform: Shape 113">
                  <a:extLst>
                    <a:ext uri="{FF2B5EF4-FFF2-40B4-BE49-F238E27FC236}">
                      <a16:creationId xmlns:a16="http://schemas.microsoft.com/office/drawing/2014/main" id="{A284F865-DD64-4B64-B4C9-A8655B4C6B4F}"/>
                    </a:ext>
                  </a:extLst>
                </p:cNvPr>
                <p:cNvSpPr/>
                <p:nvPr/>
              </p:nvSpPr>
              <p:spPr>
                <a:xfrm>
                  <a:off x="5464380" y="4440163"/>
                  <a:ext cx="120139" cy="88348"/>
                </a:xfrm>
                <a:custGeom>
                  <a:avLst/>
                  <a:gdLst>
                    <a:gd name="connsiteX0" fmla="*/ 4894 w 291222"/>
                    <a:gd name="connsiteY0" fmla="*/ 4740 h 232691"/>
                    <a:gd name="connsiteX1" fmla="*/ 57234 w 291222"/>
                    <a:gd name="connsiteY1" fmla="*/ 4740 h 232691"/>
                    <a:gd name="connsiteX2" fmla="*/ 66470 w 291222"/>
                    <a:gd name="connsiteY2" fmla="*/ 7819 h 232691"/>
                    <a:gd name="connsiteX3" fmla="*/ 81864 w 291222"/>
                    <a:gd name="connsiteY3" fmla="*/ 13976 h 232691"/>
                    <a:gd name="connsiteX4" fmla="*/ 109573 w 291222"/>
                    <a:gd name="connsiteY4" fmla="*/ 26291 h 232691"/>
                    <a:gd name="connsiteX5" fmla="*/ 115731 w 291222"/>
                    <a:gd name="connsiteY5" fmla="*/ 35528 h 232691"/>
                    <a:gd name="connsiteX6" fmla="*/ 134204 w 291222"/>
                    <a:gd name="connsiteY6" fmla="*/ 47843 h 232691"/>
                    <a:gd name="connsiteX7" fmla="*/ 143440 w 291222"/>
                    <a:gd name="connsiteY7" fmla="*/ 54001 h 232691"/>
                    <a:gd name="connsiteX8" fmla="*/ 152676 w 291222"/>
                    <a:gd name="connsiteY8" fmla="*/ 60158 h 232691"/>
                    <a:gd name="connsiteX9" fmla="*/ 183464 w 291222"/>
                    <a:gd name="connsiteY9" fmla="*/ 63237 h 232691"/>
                    <a:gd name="connsiteX10" fmla="*/ 220410 w 291222"/>
                    <a:gd name="connsiteY10" fmla="*/ 72473 h 232691"/>
                    <a:gd name="connsiteX11" fmla="*/ 232725 w 291222"/>
                    <a:gd name="connsiteY11" fmla="*/ 90946 h 232691"/>
                    <a:gd name="connsiteX12" fmla="*/ 235804 w 291222"/>
                    <a:gd name="connsiteY12" fmla="*/ 100182 h 232691"/>
                    <a:gd name="connsiteX13" fmla="*/ 245040 w 291222"/>
                    <a:gd name="connsiteY13" fmla="*/ 103261 h 232691"/>
                    <a:gd name="connsiteX14" fmla="*/ 257355 w 291222"/>
                    <a:gd name="connsiteY14" fmla="*/ 109419 h 232691"/>
                    <a:gd name="connsiteX15" fmla="*/ 275828 w 291222"/>
                    <a:gd name="connsiteY15" fmla="*/ 118655 h 232691"/>
                    <a:gd name="connsiteX16" fmla="*/ 278907 w 291222"/>
                    <a:gd name="connsiteY16" fmla="*/ 127891 h 232691"/>
                    <a:gd name="connsiteX17" fmla="*/ 291222 w 291222"/>
                    <a:gd name="connsiteY17" fmla="*/ 146364 h 232691"/>
                    <a:gd name="connsiteX18" fmla="*/ 288143 w 291222"/>
                    <a:gd name="connsiteY18" fmla="*/ 226413 h 232691"/>
                    <a:gd name="connsiteX19" fmla="*/ 275828 w 291222"/>
                    <a:gd name="connsiteY19" fmla="*/ 232570 h 232691"/>
                    <a:gd name="connsiteX20" fmla="*/ 245040 w 291222"/>
                    <a:gd name="connsiteY20" fmla="*/ 229491 h 232691"/>
                    <a:gd name="connsiteX21" fmla="*/ 232725 w 291222"/>
                    <a:gd name="connsiteY21" fmla="*/ 226413 h 232691"/>
                    <a:gd name="connsiteX22" fmla="*/ 220410 w 291222"/>
                    <a:gd name="connsiteY22" fmla="*/ 204861 h 232691"/>
                    <a:gd name="connsiteX23" fmla="*/ 214252 w 291222"/>
                    <a:gd name="connsiteY23" fmla="*/ 195625 h 232691"/>
                    <a:gd name="connsiteX24" fmla="*/ 195779 w 291222"/>
                    <a:gd name="connsiteY24" fmla="*/ 180231 h 232691"/>
                    <a:gd name="connsiteX25" fmla="*/ 180385 w 291222"/>
                    <a:gd name="connsiteY25" fmla="*/ 161758 h 232691"/>
                    <a:gd name="connsiteX26" fmla="*/ 140361 w 291222"/>
                    <a:gd name="connsiteY26" fmla="*/ 155601 h 232691"/>
                    <a:gd name="connsiteX27" fmla="*/ 134204 w 291222"/>
                    <a:gd name="connsiteY27" fmla="*/ 137128 h 232691"/>
                    <a:gd name="connsiteX28" fmla="*/ 63391 w 291222"/>
                    <a:gd name="connsiteY28" fmla="*/ 97104 h 232691"/>
                    <a:gd name="connsiteX29" fmla="*/ 51076 w 291222"/>
                    <a:gd name="connsiteY29" fmla="*/ 90946 h 232691"/>
                    <a:gd name="connsiteX30" fmla="*/ 14131 w 291222"/>
                    <a:gd name="connsiteY30" fmla="*/ 60158 h 232691"/>
                    <a:gd name="connsiteX31" fmla="*/ 7973 w 291222"/>
                    <a:gd name="connsiteY31" fmla="*/ 50922 h 232691"/>
                    <a:gd name="connsiteX32" fmla="*/ 4894 w 291222"/>
                    <a:gd name="connsiteY32" fmla="*/ 4740 h 23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1222" h="232691">
                      <a:moveTo>
                        <a:pt x="4894" y="4740"/>
                      </a:moveTo>
                      <a:cubicBezTo>
                        <a:pt x="13104" y="-2957"/>
                        <a:pt x="21397" y="-39"/>
                        <a:pt x="57234" y="4740"/>
                      </a:cubicBezTo>
                      <a:cubicBezTo>
                        <a:pt x="60451" y="5169"/>
                        <a:pt x="63431" y="6680"/>
                        <a:pt x="66470" y="7819"/>
                      </a:cubicBezTo>
                      <a:cubicBezTo>
                        <a:pt x="71645" y="9759"/>
                        <a:pt x="76670" y="12087"/>
                        <a:pt x="81864" y="13976"/>
                      </a:cubicBezTo>
                      <a:cubicBezTo>
                        <a:pt x="106044" y="22768"/>
                        <a:pt x="93684" y="15699"/>
                        <a:pt x="109573" y="26291"/>
                      </a:cubicBezTo>
                      <a:cubicBezTo>
                        <a:pt x="111626" y="29370"/>
                        <a:pt x="112946" y="33091"/>
                        <a:pt x="115731" y="35528"/>
                      </a:cubicBezTo>
                      <a:cubicBezTo>
                        <a:pt x="121300" y="40401"/>
                        <a:pt x="128046" y="43738"/>
                        <a:pt x="134204" y="47843"/>
                      </a:cubicBezTo>
                      <a:lnTo>
                        <a:pt x="143440" y="54001"/>
                      </a:lnTo>
                      <a:cubicBezTo>
                        <a:pt x="146519" y="56053"/>
                        <a:pt x="148994" y="59790"/>
                        <a:pt x="152676" y="60158"/>
                      </a:cubicBezTo>
                      <a:lnTo>
                        <a:pt x="183464" y="63237"/>
                      </a:lnTo>
                      <a:cubicBezTo>
                        <a:pt x="207859" y="71369"/>
                        <a:pt x="195534" y="68328"/>
                        <a:pt x="220410" y="72473"/>
                      </a:cubicBezTo>
                      <a:cubicBezTo>
                        <a:pt x="224515" y="78631"/>
                        <a:pt x="230385" y="83925"/>
                        <a:pt x="232725" y="90946"/>
                      </a:cubicBezTo>
                      <a:cubicBezTo>
                        <a:pt x="233751" y="94025"/>
                        <a:pt x="233509" y="97887"/>
                        <a:pt x="235804" y="100182"/>
                      </a:cubicBezTo>
                      <a:cubicBezTo>
                        <a:pt x="238099" y="102477"/>
                        <a:pt x="242057" y="101983"/>
                        <a:pt x="245040" y="103261"/>
                      </a:cubicBezTo>
                      <a:cubicBezTo>
                        <a:pt x="249258" y="105069"/>
                        <a:pt x="253137" y="107611"/>
                        <a:pt x="257355" y="109419"/>
                      </a:cubicBezTo>
                      <a:cubicBezTo>
                        <a:pt x="275203" y="117069"/>
                        <a:pt x="258073" y="106820"/>
                        <a:pt x="275828" y="118655"/>
                      </a:cubicBezTo>
                      <a:cubicBezTo>
                        <a:pt x="276854" y="121734"/>
                        <a:pt x="277331" y="125054"/>
                        <a:pt x="278907" y="127891"/>
                      </a:cubicBezTo>
                      <a:cubicBezTo>
                        <a:pt x="282501" y="134360"/>
                        <a:pt x="291222" y="146364"/>
                        <a:pt x="291222" y="146364"/>
                      </a:cubicBezTo>
                      <a:cubicBezTo>
                        <a:pt x="290196" y="173047"/>
                        <a:pt x="292837" y="200126"/>
                        <a:pt x="288143" y="226413"/>
                      </a:cubicBezTo>
                      <a:cubicBezTo>
                        <a:pt x="287336" y="230931"/>
                        <a:pt x="280406" y="232243"/>
                        <a:pt x="275828" y="232570"/>
                      </a:cubicBezTo>
                      <a:cubicBezTo>
                        <a:pt x="265540" y="233305"/>
                        <a:pt x="255303" y="230517"/>
                        <a:pt x="245040" y="229491"/>
                      </a:cubicBezTo>
                      <a:cubicBezTo>
                        <a:pt x="240935" y="228465"/>
                        <a:pt x="236168" y="228872"/>
                        <a:pt x="232725" y="226413"/>
                      </a:cubicBezTo>
                      <a:cubicBezTo>
                        <a:pt x="221140" y="218139"/>
                        <a:pt x="225363" y="214768"/>
                        <a:pt x="220410" y="204861"/>
                      </a:cubicBezTo>
                      <a:cubicBezTo>
                        <a:pt x="218755" y="201551"/>
                        <a:pt x="216621" y="198468"/>
                        <a:pt x="214252" y="195625"/>
                      </a:cubicBezTo>
                      <a:cubicBezTo>
                        <a:pt x="206841" y="186732"/>
                        <a:pt x="204864" y="186287"/>
                        <a:pt x="195779" y="180231"/>
                      </a:cubicBezTo>
                      <a:cubicBezTo>
                        <a:pt x="192242" y="174926"/>
                        <a:pt x="186312" y="164722"/>
                        <a:pt x="180385" y="161758"/>
                      </a:cubicBezTo>
                      <a:cubicBezTo>
                        <a:pt x="175681" y="159406"/>
                        <a:pt x="140453" y="155613"/>
                        <a:pt x="140361" y="155601"/>
                      </a:cubicBezTo>
                      <a:cubicBezTo>
                        <a:pt x="138309" y="149443"/>
                        <a:pt x="135271" y="143530"/>
                        <a:pt x="134204" y="137128"/>
                      </a:cubicBezTo>
                      <a:cubicBezTo>
                        <a:pt x="124499" y="78900"/>
                        <a:pt x="140517" y="100776"/>
                        <a:pt x="63391" y="97104"/>
                      </a:cubicBezTo>
                      <a:cubicBezTo>
                        <a:pt x="59286" y="95051"/>
                        <a:pt x="55012" y="93307"/>
                        <a:pt x="51076" y="90946"/>
                      </a:cubicBezTo>
                      <a:cubicBezTo>
                        <a:pt x="38454" y="83372"/>
                        <a:pt x="22426" y="72600"/>
                        <a:pt x="14131" y="60158"/>
                      </a:cubicBezTo>
                      <a:lnTo>
                        <a:pt x="7973" y="50922"/>
                      </a:lnTo>
                      <a:cubicBezTo>
                        <a:pt x="-455" y="25634"/>
                        <a:pt x="-3316" y="12437"/>
                        <a:pt x="4894" y="474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Freeform: Shape 114">
                  <a:extLst>
                    <a:ext uri="{FF2B5EF4-FFF2-40B4-BE49-F238E27FC236}">
                      <a16:creationId xmlns:a16="http://schemas.microsoft.com/office/drawing/2014/main" id="{523B9B96-AE40-4894-A5CE-FE4F35D36554}"/>
                    </a:ext>
                  </a:extLst>
                </p:cNvPr>
                <p:cNvSpPr/>
                <p:nvPr/>
              </p:nvSpPr>
              <p:spPr>
                <a:xfrm>
                  <a:off x="5450289" y="4480222"/>
                  <a:ext cx="98667" cy="94728"/>
                </a:xfrm>
                <a:custGeom>
                  <a:avLst/>
                  <a:gdLst>
                    <a:gd name="connsiteX0" fmla="*/ 11342 w 239173"/>
                    <a:gd name="connsiteY0" fmla="*/ 833 h 249493"/>
                    <a:gd name="connsiteX1" fmla="*/ 48288 w 239173"/>
                    <a:gd name="connsiteY1" fmla="*/ 13148 h 249493"/>
                    <a:gd name="connsiteX2" fmla="*/ 54445 w 239173"/>
                    <a:gd name="connsiteY2" fmla="*/ 22384 h 249493"/>
                    <a:gd name="connsiteX3" fmla="*/ 72918 w 239173"/>
                    <a:gd name="connsiteY3" fmla="*/ 40857 h 249493"/>
                    <a:gd name="connsiteX4" fmla="*/ 85233 w 239173"/>
                    <a:gd name="connsiteY4" fmla="*/ 56251 h 249493"/>
                    <a:gd name="connsiteX5" fmla="*/ 91391 w 239173"/>
                    <a:gd name="connsiteY5" fmla="*/ 65488 h 249493"/>
                    <a:gd name="connsiteX6" fmla="*/ 119100 w 239173"/>
                    <a:gd name="connsiteY6" fmla="*/ 87039 h 249493"/>
                    <a:gd name="connsiteX7" fmla="*/ 131415 w 239173"/>
                    <a:gd name="connsiteY7" fmla="*/ 105512 h 249493"/>
                    <a:gd name="connsiteX8" fmla="*/ 137573 w 239173"/>
                    <a:gd name="connsiteY8" fmla="*/ 114748 h 249493"/>
                    <a:gd name="connsiteX9" fmla="*/ 152967 w 239173"/>
                    <a:gd name="connsiteY9" fmla="*/ 117827 h 249493"/>
                    <a:gd name="connsiteX10" fmla="*/ 165282 w 239173"/>
                    <a:gd name="connsiteY10" fmla="*/ 120906 h 249493"/>
                    <a:gd name="connsiteX11" fmla="*/ 192991 w 239173"/>
                    <a:gd name="connsiteY11" fmla="*/ 139378 h 249493"/>
                    <a:gd name="connsiteX12" fmla="*/ 202227 w 239173"/>
                    <a:gd name="connsiteY12" fmla="*/ 145536 h 249493"/>
                    <a:gd name="connsiteX13" fmla="*/ 226857 w 239173"/>
                    <a:gd name="connsiteY13" fmla="*/ 173245 h 249493"/>
                    <a:gd name="connsiteX14" fmla="*/ 236094 w 239173"/>
                    <a:gd name="connsiteY14" fmla="*/ 182481 h 249493"/>
                    <a:gd name="connsiteX15" fmla="*/ 239173 w 239173"/>
                    <a:gd name="connsiteY15" fmla="*/ 191718 h 249493"/>
                    <a:gd name="connsiteX16" fmla="*/ 236094 w 239173"/>
                    <a:gd name="connsiteY16" fmla="*/ 222506 h 249493"/>
                    <a:gd name="connsiteX17" fmla="*/ 233015 w 239173"/>
                    <a:gd name="connsiteY17" fmla="*/ 231742 h 249493"/>
                    <a:gd name="connsiteX18" fmla="*/ 189912 w 239173"/>
                    <a:gd name="connsiteY18" fmla="*/ 234821 h 249493"/>
                    <a:gd name="connsiteX19" fmla="*/ 140651 w 239173"/>
                    <a:gd name="connsiteY19" fmla="*/ 240978 h 249493"/>
                    <a:gd name="connsiteX20" fmla="*/ 131415 w 239173"/>
                    <a:gd name="connsiteY20" fmla="*/ 234821 h 249493"/>
                    <a:gd name="connsiteX21" fmla="*/ 122179 w 239173"/>
                    <a:gd name="connsiteY21" fmla="*/ 231742 h 249493"/>
                    <a:gd name="connsiteX22" fmla="*/ 100627 w 239173"/>
                    <a:gd name="connsiteY22" fmla="*/ 219427 h 249493"/>
                    <a:gd name="connsiteX23" fmla="*/ 91391 w 239173"/>
                    <a:gd name="connsiteY23" fmla="*/ 210191 h 249493"/>
                    <a:gd name="connsiteX24" fmla="*/ 69839 w 239173"/>
                    <a:gd name="connsiteY24" fmla="*/ 182481 h 249493"/>
                    <a:gd name="connsiteX25" fmla="*/ 54445 w 239173"/>
                    <a:gd name="connsiteY25" fmla="*/ 164009 h 249493"/>
                    <a:gd name="connsiteX26" fmla="*/ 48288 w 239173"/>
                    <a:gd name="connsiteY26" fmla="*/ 151694 h 249493"/>
                    <a:gd name="connsiteX27" fmla="*/ 45209 w 239173"/>
                    <a:gd name="connsiteY27" fmla="*/ 142457 h 249493"/>
                    <a:gd name="connsiteX28" fmla="*/ 39051 w 239173"/>
                    <a:gd name="connsiteY28" fmla="*/ 133221 h 249493"/>
                    <a:gd name="connsiteX29" fmla="*/ 32894 w 239173"/>
                    <a:gd name="connsiteY29" fmla="*/ 108591 h 249493"/>
                    <a:gd name="connsiteX30" fmla="*/ 26736 w 239173"/>
                    <a:gd name="connsiteY30" fmla="*/ 59330 h 249493"/>
                    <a:gd name="connsiteX31" fmla="*/ 20579 w 239173"/>
                    <a:gd name="connsiteY31" fmla="*/ 50094 h 249493"/>
                    <a:gd name="connsiteX32" fmla="*/ 17500 w 239173"/>
                    <a:gd name="connsiteY32" fmla="*/ 40857 h 249493"/>
                    <a:gd name="connsiteX33" fmla="*/ 5185 w 239173"/>
                    <a:gd name="connsiteY33" fmla="*/ 37778 h 249493"/>
                    <a:gd name="connsiteX34" fmla="*/ 11342 w 239173"/>
                    <a:gd name="connsiteY34" fmla="*/ 833 h 24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173" h="249493">
                      <a:moveTo>
                        <a:pt x="11342" y="833"/>
                      </a:moveTo>
                      <a:cubicBezTo>
                        <a:pt x="18526" y="-3272"/>
                        <a:pt x="42335" y="8896"/>
                        <a:pt x="48288" y="13148"/>
                      </a:cubicBezTo>
                      <a:cubicBezTo>
                        <a:pt x="51299" y="15299"/>
                        <a:pt x="51987" y="19619"/>
                        <a:pt x="54445" y="22384"/>
                      </a:cubicBezTo>
                      <a:cubicBezTo>
                        <a:pt x="60230" y="28893"/>
                        <a:pt x="72918" y="40857"/>
                        <a:pt x="72918" y="40857"/>
                      </a:cubicBezTo>
                      <a:cubicBezTo>
                        <a:pt x="78912" y="58840"/>
                        <a:pt x="71307" y="42325"/>
                        <a:pt x="85233" y="56251"/>
                      </a:cubicBezTo>
                      <a:cubicBezTo>
                        <a:pt x="87850" y="58868"/>
                        <a:pt x="88932" y="62722"/>
                        <a:pt x="91391" y="65488"/>
                      </a:cubicBezTo>
                      <a:cubicBezTo>
                        <a:pt x="108879" y="85161"/>
                        <a:pt x="102825" y="81614"/>
                        <a:pt x="119100" y="87039"/>
                      </a:cubicBezTo>
                      <a:lnTo>
                        <a:pt x="131415" y="105512"/>
                      </a:lnTo>
                      <a:cubicBezTo>
                        <a:pt x="133468" y="108591"/>
                        <a:pt x="133945" y="114022"/>
                        <a:pt x="137573" y="114748"/>
                      </a:cubicBezTo>
                      <a:cubicBezTo>
                        <a:pt x="142704" y="115774"/>
                        <a:pt x="147859" y="116692"/>
                        <a:pt x="152967" y="117827"/>
                      </a:cubicBezTo>
                      <a:cubicBezTo>
                        <a:pt x="157098" y="118745"/>
                        <a:pt x="161177" y="119880"/>
                        <a:pt x="165282" y="120906"/>
                      </a:cubicBezTo>
                      <a:lnTo>
                        <a:pt x="192991" y="139378"/>
                      </a:lnTo>
                      <a:lnTo>
                        <a:pt x="202227" y="145536"/>
                      </a:lnTo>
                      <a:cubicBezTo>
                        <a:pt x="213215" y="162016"/>
                        <a:pt x="205771" y="152159"/>
                        <a:pt x="226857" y="173245"/>
                      </a:cubicBezTo>
                      <a:lnTo>
                        <a:pt x="236094" y="182481"/>
                      </a:lnTo>
                      <a:cubicBezTo>
                        <a:pt x="237120" y="185560"/>
                        <a:pt x="239173" y="188472"/>
                        <a:pt x="239173" y="191718"/>
                      </a:cubicBezTo>
                      <a:cubicBezTo>
                        <a:pt x="239173" y="202032"/>
                        <a:pt x="237662" y="212312"/>
                        <a:pt x="236094" y="222506"/>
                      </a:cubicBezTo>
                      <a:cubicBezTo>
                        <a:pt x="235601" y="225713"/>
                        <a:pt x="236151" y="230906"/>
                        <a:pt x="233015" y="231742"/>
                      </a:cubicBezTo>
                      <a:cubicBezTo>
                        <a:pt x="219097" y="235453"/>
                        <a:pt x="204280" y="233795"/>
                        <a:pt x="189912" y="234821"/>
                      </a:cubicBezTo>
                      <a:cubicBezTo>
                        <a:pt x="182282" y="257709"/>
                        <a:pt x="188510" y="248954"/>
                        <a:pt x="140651" y="240978"/>
                      </a:cubicBezTo>
                      <a:cubicBezTo>
                        <a:pt x="137001" y="240370"/>
                        <a:pt x="134724" y="236476"/>
                        <a:pt x="131415" y="234821"/>
                      </a:cubicBezTo>
                      <a:cubicBezTo>
                        <a:pt x="128512" y="233370"/>
                        <a:pt x="125162" y="233020"/>
                        <a:pt x="122179" y="231742"/>
                      </a:cubicBezTo>
                      <a:cubicBezTo>
                        <a:pt x="115984" y="229087"/>
                        <a:pt x="106081" y="223971"/>
                        <a:pt x="100627" y="219427"/>
                      </a:cubicBezTo>
                      <a:cubicBezTo>
                        <a:pt x="97282" y="216640"/>
                        <a:pt x="94470" y="213270"/>
                        <a:pt x="91391" y="210191"/>
                      </a:cubicBezTo>
                      <a:cubicBezTo>
                        <a:pt x="82978" y="184951"/>
                        <a:pt x="97531" y="224021"/>
                        <a:pt x="69839" y="182481"/>
                      </a:cubicBezTo>
                      <a:cubicBezTo>
                        <a:pt x="61267" y="169622"/>
                        <a:pt x="66298" y="175861"/>
                        <a:pt x="54445" y="164009"/>
                      </a:cubicBezTo>
                      <a:cubicBezTo>
                        <a:pt x="52393" y="159904"/>
                        <a:pt x="50096" y="155912"/>
                        <a:pt x="48288" y="151694"/>
                      </a:cubicBezTo>
                      <a:cubicBezTo>
                        <a:pt x="47010" y="148711"/>
                        <a:pt x="46661" y="145360"/>
                        <a:pt x="45209" y="142457"/>
                      </a:cubicBezTo>
                      <a:cubicBezTo>
                        <a:pt x="43554" y="139147"/>
                        <a:pt x="41104" y="136300"/>
                        <a:pt x="39051" y="133221"/>
                      </a:cubicBezTo>
                      <a:cubicBezTo>
                        <a:pt x="35600" y="122863"/>
                        <a:pt x="34545" y="120970"/>
                        <a:pt x="32894" y="108591"/>
                      </a:cubicBezTo>
                      <a:cubicBezTo>
                        <a:pt x="32397" y="104864"/>
                        <a:pt x="29572" y="67838"/>
                        <a:pt x="26736" y="59330"/>
                      </a:cubicBezTo>
                      <a:cubicBezTo>
                        <a:pt x="25566" y="55820"/>
                        <a:pt x="22234" y="53403"/>
                        <a:pt x="20579" y="50094"/>
                      </a:cubicBezTo>
                      <a:cubicBezTo>
                        <a:pt x="19128" y="47191"/>
                        <a:pt x="20034" y="42885"/>
                        <a:pt x="17500" y="40857"/>
                      </a:cubicBezTo>
                      <a:cubicBezTo>
                        <a:pt x="14196" y="38214"/>
                        <a:pt x="9290" y="38804"/>
                        <a:pt x="5185" y="37778"/>
                      </a:cubicBezTo>
                      <a:cubicBezTo>
                        <a:pt x="-6467" y="30011"/>
                        <a:pt x="4158" y="4938"/>
                        <a:pt x="11342" y="83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Freeform: Shape 115">
                  <a:extLst>
                    <a:ext uri="{FF2B5EF4-FFF2-40B4-BE49-F238E27FC236}">
                      <a16:creationId xmlns:a16="http://schemas.microsoft.com/office/drawing/2014/main" id="{935DE8BE-35D4-43F4-BA87-644D1E02DAD5}"/>
                    </a:ext>
                  </a:extLst>
                </p:cNvPr>
                <p:cNvSpPr/>
                <p:nvPr/>
              </p:nvSpPr>
              <p:spPr>
                <a:xfrm>
                  <a:off x="5419405" y="4500727"/>
                  <a:ext cx="53344" cy="104889"/>
                </a:xfrm>
                <a:custGeom>
                  <a:avLst/>
                  <a:gdLst>
                    <a:gd name="connsiteX0" fmla="*/ 12315 w 129309"/>
                    <a:gd name="connsiteY0" fmla="*/ 11481 h 276256"/>
                    <a:gd name="connsiteX1" fmla="*/ 27709 w 129309"/>
                    <a:gd name="connsiteY1" fmla="*/ 20717 h 276256"/>
                    <a:gd name="connsiteX2" fmla="*/ 30788 w 129309"/>
                    <a:gd name="connsiteY2" fmla="*/ 29953 h 276256"/>
                    <a:gd name="connsiteX3" fmla="*/ 43103 w 129309"/>
                    <a:gd name="connsiteY3" fmla="*/ 48426 h 276256"/>
                    <a:gd name="connsiteX4" fmla="*/ 49261 w 129309"/>
                    <a:gd name="connsiteY4" fmla="*/ 57662 h 276256"/>
                    <a:gd name="connsiteX5" fmla="*/ 58497 w 129309"/>
                    <a:gd name="connsiteY5" fmla="*/ 79214 h 276256"/>
                    <a:gd name="connsiteX6" fmla="*/ 61576 w 129309"/>
                    <a:gd name="connsiteY6" fmla="*/ 88450 h 276256"/>
                    <a:gd name="connsiteX7" fmla="*/ 73891 w 129309"/>
                    <a:gd name="connsiteY7" fmla="*/ 110002 h 276256"/>
                    <a:gd name="connsiteX8" fmla="*/ 83128 w 129309"/>
                    <a:gd name="connsiteY8" fmla="*/ 119238 h 276256"/>
                    <a:gd name="connsiteX9" fmla="*/ 95443 w 129309"/>
                    <a:gd name="connsiteY9" fmla="*/ 137711 h 276256"/>
                    <a:gd name="connsiteX10" fmla="*/ 98521 w 129309"/>
                    <a:gd name="connsiteY10" fmla="*/ 146947 h 276256"/>
                    <a:gd name="connsiteX11" fmla="*/ 110837 w 129309"/>
                    <a:gd name="connsiteY11" fmla="*/ 165420 h 276256"/>
                    <a:gd name="connsiteX12" fmla="*/ 120073 w 129309"/>
                    <a:gd name="connsiteY12" fmla="*/ 199287 h 276256"/>
                    <a:gd name="connsiteX13" fmla="*/ 123152 w 129309"/>
                    <a:gd name="connsiteY13" fmla="*/ 220838 h 276256"/>
                    <a:gd name="connsiteX14" fmla="*/ 129309 w 129309"/>
                    <a:gd name="connsiteY14" fmla="*/ 239311 h 276256"/>
                    <a:gd name="connsiteX15" fmla="*/ 126231 w 129309"/>
                    <a:gd name="connsiteY15" fmla="*/ 260862 h 276256"/>
                    <a:gd name="connsiteX16" fmla="*/ 113915 w 129309"/>
                    <a:gd name="connsiteY16" fmla="*/ 267020 h 276256"/>
                    <a:gd name="connsiteX17" fmla="*/ 95443 w 129309"/>
                    <a:gd name="connsiteY17" fmla="*/ 276256 h 276256"/>
                    <a:gd name="connsiteX18" fmla="*/ 55418 w 129309"/>
                    <a:gd name="connsiteY18" fmla="*/ 270099 h 276256"/>
                    <a:gd name="connsiteX19" fmla="*/ 33867 w 129309"/>
                    <a:gd name="connsiteY19" fmla="*/ 254705 h 276256"/>
                    <a:gd name="connsiteX20" fmla="*/ 24631 w 129309"/>
                    <a:gd name="connsiteY20" fmla="*/ 251626 h 276256"/>
                    <a:gd name="connsiteX21" fmla="*/ 15394 w 129309"/>
                    <a:gd name="connsiteY21" fmla="*/ 242390 h 276256"/>
                    <a:gd name="connsiteX22" fmla="*/ 6158 w 129309"/>
                    <a:gd name="connsiteY22" fmla="*/ 220838 h 276256"/>
                    <a:gd name="connsiteX23" fmla="*/ 3079 w 129309"/>
                    <a:gd name="connsiteY23" fmla="*/ 205444 h 276256"/>
                    <a:gd name="connsiteX24" fmla="*/ 0 w 129309"/>
                    <a:gd name="connsiteY24" fmla="*/ 193129 h 276256"/>
                    <a:gd name="connsiteX25" fmla="*/ 12315 w 129309"/>
                    <a:gd name="connsiteY25" fmla="*/ 11481 h 27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9309" h="276256">
                      <a:moveTo>
                        <a:pt x="12315" y="11481"/>
                      </a:moveTo>
                      <a:cubicBezTo>
                        <a:pt x="16933" y="-17254"/>
                        <a:pt x="23478" y="16486"/>
                        <a:pt x="27709" y="20717"/>
                      </a:cubicBezTo>
                      <a:cubicBezTo>
                        <a:pt x="30004" y="23012"/>
                        <a:pt x="29212" y="27116"/>
                        <a:pt x="30788" y="29953"/>
                      </a:cubicBezTo>
                      <a:cubicBezTo>
                        <a:pt x="34382" y="36422"/>
                        <a:pt x="38998" y="42268"/>
                        <a:pt x="43103" y="48426"/>
                      </a:cubicBezTo>
                      <a:lnTo>
                        <a:pt x="49261" y="57662"/>
                      </a:lnTo>
                      <a:cubicBezTo>
                        <a:pt x="56481" y="79321"/>
                        <a:pt x="47086" y="52587"/>
                        <a:pt x="58497" y="79214"/>
                      </a:cubicBezTo>
                      <a:cubicBezTo>
                        <a:pt x="59775" y="82197"/>
                        <a:pt x="60298" y="85467"/>
                        <a:pt x="61576" y="88450"/>
                      </a:cubicBezTo>
                      <a:cubicBezTo>
                        <a:pt x="64231" y="94644"/>
                        <a:pt x="69347" y="104549"/>
                        <a:pt x="73891" y="110002"/>
                      </a:cubicBezTo>
                      <a:cubicBezTo>
                        <a:pt x="76678" y="113347"/>
                        <a:pt x="80455" y="115801"/>
                        <a:pt x="83128" y="119238"/>
                      </a:cubicBezTo>
                      <a:cubicBezTo>
                        <a:pt x="87672" y="125080"/>
                        <a:pt x="95443" y="137711"/>
                        <a:pt x="95443" y="137711"/>
                      </a:cubicBezTo>
                      <a:cubicBezTo>
                        <a:pt x="96469" y="140790"/>
                        <a:pt x="96945" y="144110"/>
                        <a:pt x="98521" y="146947"/>
                      </a:cubicBezTo>
                      <a:cubicBezTo>
                        <a:pt x="102115" y="153416"/>
                        <a:pt x="110837" y="165420"/>
                        <a:pt x="110837" y="165420"/>
                      </a:cubicBezTo>
                      <a:cubicBezTo>
                        <a:pt x="114593" y="176691"/>
                        <a:pt x="118338" y="187140"/>
                        <a:pt x="120073" y="199287"/>
                      </a:cubicBezTo>
                      <a:cubicBezTo>
                        <a:pt x="121099" y="206471"/>
                        <a:pt x="121520" y="213767"/>
                        <a:pt x="123152" y="220838"/>
                      </a:cubicBezTo>
                      <a:cubicBezTo>
                        <a:pt x="124611" y="227162"/>
                        <a:pt x="129309" y="239311"/>
                        <a:pt x="129309" y="239311"/>
                      </a:cubicBezTo>
                      <a:cubicBezTo>
                        <a:pt x="128283" y="246495"/>
                        <a:pt x="129755" y="254519"/>
                        <a:pt x="126231" y="260862"/>
                      </a:cubicBezTo>
                      <a:cubicBezTo>
                        <a:pt x="124002" y="264874"/>
                        <a:pt x="117900" y="264743"/>
                        <a:pt x="113915" y="267020"/>
                      </a:cubicBezTo>
                      <a:cubicBezTo>
                        <a:pt x="97204" y="276569"/>
                        <a:pt x="112377" y="270611"/>
                        <a:pt x="95443" y="276256"/>
                      </a:cubicBezTo>
                      <a:cubicBezTo>
                        <a:pt x="85732" y="275177"/>
                        <a:pt x="66640" y="274307"/>
                        <a:pt x="55418" y="270099"/>
                      </a:cubicBezTo>
                      <a:cubicBezTo>
                        <a:pt x="31125" y="260990"/>
                        <a:pt x="54017" y="268139"/>
                        <a:pt x="33867" y="254705"/>
                      </a:cubicBezTo>
                      <a:cubicBezTo>
                        <a:pt x="31167" y="252905"/>
                        <a:pt x="27710" y="252652"/>
                        <a:pt x="24631" y="251626"/>
                      </a:cubicBezTo>
                      <a:cubicBezTo>
                        <a:pt x="21552" y="248547"/>
                        <a:pt x="17925" y="245933"/>
                        <a:pt x="15394" y="242390"/>
                      </a:cubicBezTo>
                      <a:cubicBezTo>
                        <a:pt x="12007" y="237649"/>
                        <a:pt x="7704" y="227020"/>
                        <a:pt x="6158" y="220838"/>
                      </a:cubicBezTo>
                      <a:cubicBezTo>
                        <a:pt x="4889" y="215761"/>
                        <a:pt x="4214" y="210552"/>
                        <a:pt x="3079" y="205444"/>
                      </a:cubicBezTo>
                      <a:cubicBezTo>
                        <a:pt x="2161" y="201313"/>
                        <a:pt x="1026" y="197234"/>
                        <a:pt x="0" y="193129"/>
                      </a:cubicBezTo>
                      <a:cubicBezTo>
                        <a:pt x="6348" y="21747"/>
                        <a:pt x="7697" y="40216"/>
                        <a:pt x="12315" y="1148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Freeform: Shape 116">
                  <a:extLst>
                    <a:ext uri="{FF2B5EF4-FFF2-40B4-BE49-F238E27FC236}">
                      <a16:creationId xmlns:a16="http://schemas.microsoft.com/office/drawing/2014/main" id="{CBB6B8AB-EF73-4096-A205-751C7D769E3F}"/>
                    </a:ext>
                  </a:extLst>
                </p:cNvPr>
                <p:cNvSpPr/>
                <p:nvPr/>
              </p:nvSpPr>
              <p:spPr>
                <a:xfrm>
                  <a:off x="5339329" y="4491477"/>
                  <a:ext cx="54256" cy="118815"/>
                </a:xfrm>
                <a:custGeom>
                  <a:avLst/>
                  <a:gdLst>
                    <a:gd name="connsiteX0" fmla="*/ 129454 w 131519"/>
                    <a:gd name="connsiteY0" fmla="*/ 1977 h 312934"/>
                    <a:gd name="connsiteX1" fmla="*/ 123296 w 131519"/>
                    <a:gd name="connsiteY1" fmla="*/ 63553 h 312934"/>
                    <a:gd name="connsiteX2" fmla="*/ 114060 w 131519"/>
                    <a:gd name="connsiteY2" fmla="*/ 97419 h 312934"/>
                    <a:gd name="connsiteX3" fmla="*/ 114060 w 131519"/>
                    <a:gd name="connsiteY3" fmla="*/ 195940 h 312934"/>
                    <a:gd name="connsiteX4" fmla="*/ 107902 w 131519"/>
                    <a:gd name="connsiteY4" fmla="*/ 220571 h 312934"/>
                    <a:gd name="connsiteX5" fmla="*/ 95587 w 131519"/>
                    <a:gd name="connsiteY5" fmla="*/ 242122 h 312934"/>
                    <a:gd name="connsiteX6" fmla="*/ 92508 w 131519"/>
                    <a:gd name="connsiteY6" fmla="*/ 282147 h 312934"/>
                    <a:gd name="connsiteX7" fmla="*/ 89429 w 131519"/>
                    <a:gd name="connsiteY7" fmla="*/ 291383 h 312934"/>
                    <a:gd name="connsiteX8" fmla="*/ 80193 w 131519"/>
                    <a:gd name="connsiteY8" fmla="*/ 300619 h 312934"/>
                    <a:gd name="connsiteX9" fmla="*/ 61720 w 131519"/>
                    <a:gd name="connsiteY9" fmla="*/ 312934 h 312934"/>
                    <a:gd name="connsiteX10" fmla="*/ 49405 w 131519"/>
                    <a:gd name="connsiteY10" fmla="*/ 309856 h 312934"/>
                    <a:gd name="connsiteX11" fmla="*/ 24775 w 131519"/>
                    <a:gd name="connsiteY11" fmla="*/ 288304 h 312934"/>
                    <a:gd name="connsiteX12" fmla="*/ 3223 w 131519"/>
                    <a:gd name="connsiteY12" fmla="*/ 285225 h 312934"/>
                    <a:gd name="connsiteX13" fmla="*/ 3223 w 131519"/>
                    <a:gd name="connsiteY13" fmla="*/ 180547 h 312934"/>
                    <a:gd name="connsiteX14" fmla="*/ 18617 w 131519"/>
                    <a:gd name="connsiteY14" fmla="*/ 152837 h 312934"/>
                    <a:gd name="connsiteX15" fmla="*/ 30933 w 131519"/>
                    <a:gd name="connsiteY15" fmla="*/ 134365 h 312934"/>
                    <a:gd name="connsiteX16" fmla="*/ 37090 w 131519"/>
                    <a:gd name="connsiteY16" fmla="*/ 125128 h 312934"/>
                    <a:gd name="connsiteX17" fmla="*/ 55563 w 131519"/>
                    <a:gd name="connsiteY17" fmla="*/ 109734 h 312934"/>
                    <a:gd name="connsiteX18" fmla="*/ 74036 w 131519"/>
                    <a:gd name="connsiteY18" fmla="*/ 82025 h 312934"/>
                    <a:gd name="connsiteX19" fmla="*/ 80193 w 131519"/>
                    <a:gd name="connsiteY19" fmla="*/ 72789 h 312934"/>
                    <a:gd name="connsiteX20" fmla="*/ 89429 w 131519"/>
                    <a:gd name="connsiteY20" fmla="*/ 42001 h 312934"/>
                    <a:gd name="connsiteX21" fmla="*/ 92508 w 131519"/>
                    <a:gd name="connsiteY21" fmla="*/ 32765 h 312934"/>
                    <a:gd name="connsiteX22" fmla="*/ 95587 w 131519"/>
                    <a:gd name="connsiteY22" fmla="*/ 17371 h 312934"/>
                    <a:gd name="connsiteX23" fmla="*/ 129454 w 131519"/>
                    <a:gd name="connsiteY23" fmla="*/ 1977 h 3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1519" h="312934">
                      <a:moveTo>
                        <a:pt x="129454" y="1977"/>
                      </a:moveTo>
                      <a:cubicBezTo>
                        <a:pt x="134072" y="9674"/>
                        <a:pt x="130478" y="16872"/>
                        <a:pt x="123296" y="63553"/>
                      </a:cubicBezTo>
                      <a:cubicBezTo>
                        <a:pt x="118697" y="93447"/>
                        <a:pt x="125281" y="80587"/>
                        <a:pt x="114060" y="97419"/>
                      </a:cubicBezTo>
                      <a:cubicBezTo>
                        <a:pt x="116617" y="140878"/>
                        <a:pt x="119563" y="153756"/>
                        <a:pt x="114060" y="195940"/>
                      </a:cubicBezTo>
                      <a:cubicBezTo>
                        <a:pt x="112965" y="204332"/>
                        <a:pt x="112596" y="213529"/>
                        <a:pt x="107902" y="220571"/>
                      </a:cubicBezTo>
                      <a:cubicBezTo>
                        <a:pt x="99199" y="233626"/>
                        <a:pt x="103400" y="226498"/>
                        <a:pt x="95587" y="242122"/>
                      </a:cubicBezTo>
                      <a:cubicBezTo>
                        <a:pt x="94561" y="255464"/>
                        <a:pt x="94168" y="268869"/>
                        <a:pt x="92508" y="282147"/>
                      </a:cubicBezTo>
                      <a:cubicBezTo>
                        <a:pt x="92105" y="285367"/>
                        <a:pt x="91229" y="288683"/>
                        <a:pt x="89429" y="291383"/>
                      </a:cubicBezTo>
                      <a:cubicBezTo>
                        <a:pt x="87014" y="295006"/>
                        <a:pt x="83630" y="297946"/>
                        <a:pt x="80193" y="300619"/>
                      </a:cubicBezTo>
                      <a:cubicBezTo>
                        <a:pt x="74351" y="305162"/>
                        <a:pt x="61720" y="312934"/>
                        <a:pt x="61720" y="312934"/>
                      </a:cubicBezTo>
                      <a:cubicBezTo>
                        <a:pt x="57615" y="311908"/>
                        <a:pt x="52926" y="312203"/>
                        <a:pt x="49405" y="309856"/>
                      </a:cubicBezTo>
                      <a:cubicBezTo>
                        <a:pt x="33589" y="299312"/>
                        <a:pt x="57435" y="292970"/>
                        <a:pt x="24775" y="288304"/>
                      </a:cubicBezTo>
                      <a:lnTo>
                        <a:pt x="3223" y="285225"/>
                      </a:lnTo>
                      <a:cubicBezTo>
                        <a:pt x="-208" y="233749"/>
                        <a:pt x="-1863" y="236493"/>
                        <a:pt x="3223" y="180547"/>
                      </a:cubicBezTo>
                      <a:cubicBezTo>
                        <a:pt x="4079" y="171135"/>
                        <a:pt x="14908" y="158400"/>
                        <a:pt x="18617" y="152837"/>
                      </a:cubicBezTo>
                      <a:lnTo>
                        <a:pt x="30933" y="134365"/>
                      </a:lnTo>
                      <a:cubicBezTo>
                        <a:pt x="32986" y="131286"/>
                        <a:pt x="34473" y="127745"/>
                        <a:pt x="37090" y="125128"/>
                      </a:cubicBezTo>
                      <a:cubicBezTo>
                        <a:pt x="48943" y="113275"/>
                        <a:pt x="42703" y="118307"/>
                        <a:pt x="55563" y="109734"/>
                      </a:cubicBezTo>
                      <a:lnTo>
                        <a:pt x="74036" y="82025"/>
                      </a:lnTo>
                      <a:cubicBezTo>
                        <a:pt x="76088" y="78946"/>
                        <a:pt x="79023" y="76299"/>
                        <a:pt x="80193" y="72789"/>
                      </a:cubicBezTo>
                      <a:cubicBezTo>
                        <a:pt x="87166" y="51873"/>
                        <a:pt x="78856" y="77247"/>
                        <a:pt x="89429" y="42001"/>
                      </a:cubicBezTo>
                      <a:cubicBezTo>
                        <a:pt x="90361" y="38893"/>
                        <a:pt x="91721" y="35913"/>
                        <a:pt x="92508" y="32765"/>
                      </a:cubicBezTo>
                      <a:cubicBezTo>
                        <a:pt x="93777" y="27688"/>
                        <a:pt x="94210" y="22420"/>
                        <a:pt x="95587" y="17371"/>
                      </a:cubicBezTo>
                      <a:cubicBezTo>
                        <a:pt x="97295" y="11109"/>
                        <a:pt x="124836" y="-5720"/>
                        <a:pt x="129454" y="197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Freeform: Shape 117">
                  <a:extLst>
                    <a:ext uri="{FF2B5EF4-FFF2-40B4-BE49-F238E27FC236}">
                      <a16:creationId xmlns:a16="http://schemas.microsoft.com/office/drawing/2014/main" id="{14C516D3-98B4-46D9-8F1B-E078C0DB1AFB}"/>
                    </a:ext>
                  </a:extLst>
                </p:cNvPr>
                <p:cNvSpPr/>
                <p:nvPr/>
              </p:nvSpPr>
              <p:spPr>
                <a:xfrm>
                  <a:off x="5252941" y="4470782"/>
                  <a:ext cx="113381" cy="83401"/>
                </a:xfrm>
                <a:custGeom>
                  <a:avLst/>
                  <a:gdLst>
                    <a:gd name="connsiteX0" fmla="*/ 274205 w 274840"/>
                    <a:gd name="connsiteY0" fmla="*/ 4144 h 219660"/>
                    <a:gd name="connsiteX1" fmla="*/ 255732 w 274840"/>
                    <a:gd name="connsiteY1" fmla="*/ 10302 h 219660"/>
                    <a:gd name="connsiteX2" fmla="*/ 243417 w 274840"/>
                    <a:gd name="connsiteY2" fmla="*/ 28775 h 219660"/>
                    <a:gd name="connsiteX3" fmla="*/ 237260 w 274840"/>
                    <a:gd name="connsiteY3" fmla="*/ 38011 h 219660"/>
                    <a:gd name="connsiteX4" fmla="*/ 228023 w 274840"/>
                    <a:gd name="connsiteY4" fmla="*/ 56484 h 219660"/>
                    <a:gd name="connsiteX5" fmla="*/ 212629 w 274840"/>
                    <a:gd name="connsiteY5" fmla="*/ 87272 h 219660"/>
                    <a:gd name="connsiteX6" fmla="*/ 206472 w 274840"/>
                    <a:gd name="connsiteY6" fmla="*/ 96508 h 219660"/>
                    <a:gd name="connsiteX7" fmla="*/ 197235 w 274840"/>
                    <a:gd name="connsiteY7" fmla="*/ 102666 h 219660"/>
                    <a:gd name="connsiteX8" fmla="*/ 191078 w 274840"/>
                    <a:gd name="connsiteY8" fmla="*/ 111902 h 219660"/>
                    <a:gd name="connsiteX9" fmla="*/ 160290 w 274840"/>
                    <a:gd name="connsiteY9" fmla="*/ 136532 h 219660"/>
                    <a:gd name="connsiteX10" fmla="*/ 144896 w 274840"/>
                    <a:gd name="connsiteY10" fmla="*/ 151926 h 219660"/>
                    <a:gd name="connsiteX11" fmla="*/ 129502 w 274840"/>
                    <a:gd name="connsiteY11" fmla="*/ 167320 h 219660"/>
                    <a:gd name="connsiteX12" fmla="*/ 123345 w 274840"/>
                    <a:gd name="connsiteY12" fmla="*/ 176557 h 219660"/>
                    <a:gd name="connsiteX13" fmla="*/ 107951 w 274840"/>
                    <a:gd name="connsiteY13" fmla="*/ 201187 h 219660"/>
                    <a:gd name="connsiteX14" fmla="*/ 89478 w 274840"/>
                    <a:gd name="connsiteY14" fmla="*/ 213502 h 219660"/>
                    <a:gd name="connsiteX15" fmla="*/ 67926 w 274840"/>
                    <a:gd name="connsiteY15" fmla="*/ 219660 h 219660"/>
                    <a:gd name="connsiteX16" fmla="*/ 27902 w 274840"/>
                    <a:gd name="connsiteY16" fmla="*/ 216581 h 219660"/>
                    <a:gd name="connsiteX17" fmla="*/ 21745 w 274840"/>
                    <a:gd name="connsiteY17" fmla="*/ 207344 h 219660"/>
                    <a:gd name="connsiteX18" fmla="*/ 12508 w 274840"/>
                    <a:gd name="connsiteY18" fmla="*/ 195029 h 219660"/>
                    <a:gd name="connsiteX19" fmla="*/ 6351 w 274840"/>
                    <a:gd name="connsiteY19" fmla="*/ 176557 h 219660"/>
                    <a:gd name="connsiteX20" fmla="*/ 3272 w 274840"/>
                    <a:gd name="connsiteY20" fmla="*/ 167320 h 219660"/>
                    <a:gd name="connsiteX21" fmla="*/ 3272 w 274840"/>
                    <a:gd name="connsiteY21" fmla="*/ 96508 h 219660"/>
                    <a:gd name="connsiteX22" fmla="*/ 24823 w 274840"/>
                    <a:gd name="connsiteY22" fmla="*/ 87272 h 219660"/>
                    <a:gd name="connsiteX23" fmla="*/ 37139 w 274840"/>
                    <a:gd name="connsiteY23" fmla="*/ 84193 h 219660"/>
                    <a:gd name="connsiteX24" fmla="*/ 64848 w 274840"/>
                    <a:gd name="connsiteY24" fmla="*/ 74957 h 219660"/>
                    <a:gd name="connsiteX25" fmla="*/ 74084 w 274840"/>
                    <a:gd name="connsiteY25" fmla="*/ 71878 h 219660"/>
                    <a:gd name="connsiteX26" fmla="*/ 89478 w 274840"/>
                    <a:gd name="connsiteY26" fmla="*/ 68799 h 219660"/>
                    <a:gd name="connsiteX27" fmla="*/ 107951 w 274840"/>
                    <a:gd name="connsiteY27" fmla="*/ 56484 h 219660"/>
                    <a:gd name="connsiteX28" fmla="*/ 126423 w 274840"/>
                    <a:gd name="connsiteY28" fmla="*/ 47247 h 219660"/>
                    <a:gd name="connsiteX29" fmla="*/ 135660 w 274840"/>
                    <a:gd name="connsiteY29" fmla="*/ 44169 h 219660"/>
                    <a:gd name="connsiteX30" fmla="*/ 147975 w 274840"/>
                    <a:gd name="connsiteY30" fmla="*/ 38011 h 219660"/>
                    <a:gd name="connsiteX31" fmla="*/ 166448 w 274840"/>
                    <a:gd name="connsiteY31" fmla="*/ 31854 h 219660"/>
                    <a:gd name="connsiteX32" fmla="*/ 175684 w 274840"/>
                    <a:gd name="connsiteY32" fmla="*/ 28775 h 219660"/>
                    <a:gd name="connsiteX33" fmla="*/ 184920 w 274840"/>
                    <a:gd name="connsiteY33" fmla="*/ 25696 h 219660"/>
                    <a:gd name="connsiteX34" fmla="*/ 194157 w 274840"/>
                    <a:gd name="connsiteY34" fmla="*/ 22617 h 219660"/>
                    <a:gd name="connsiteX35" fmla="*/ 203393 w 274840"/>
                    <a:gd name="connsiteY35" fmla="*/ 16460 h 219660"/>
                    <a:gd name="connsiteX36" fmla="*/ 221866 w 274840"/>
                    <a:gd name="connsiteY36" fmla="*/ 10302 h 219660"/>
                    <a:gd name="connsiteX37" fmla="*/ 231102 w 274840"/>
                    <a:gd name="connsiteY37" fmla="*/ 1066 h 219660"/>
                    <a:gd name="connsiteX38" fmla="*/ 274205 w 274840"/>
                    <a:gd name="connsiteY38" fmla="*/ 4144 h 21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4840" h="219660">
                      <a:moveTo>
                        <a:pt x="274205" y="4144"/>
                      </a:moveTo>
                      <a:cubicBezTo>
                        <a:pt x="278310" y="5683"/>
                        <a:pt x="261406" y="7150"/>
                        <a:pt x="255732" y="10302"/>
                      </a:cubicBezTo>
                      <a:cubicBezTo>
                        <a:pt x="243611" y="17036"/>
                        <a:pt x="248312" y="18984"/>
                        <a:pt x="243417" y="28775"/>
                      </a:cubicBezTo>
                      <a:cubicBezTo>
                        <a:pt x="241762" y="32084"/>
                        <a:pt x="238915" y="34702"/>
                        <a:pt x="237260" y="38011"/>
                      </a:cubicBezTo>
                      <a:cubicBezTo>
                        <a:pt x="224515" y="63501"/>
                        <a:pt x="245669" y="30015"/>
                        <a:pt x="228023" y="56484"/>
                      </a:cubicBezTo>
                      <a:cubicBezTo>
                        <a:pt x="223150" y="75980"/>
                        <a:pt x="227292" y="65277"/>
                        <a:pt x="212629" y="87272"/>
                      </a:cubicBezTo>
                      <a:cubicBezTo>
                        <a:pt x="210577" y="90351"/>
                        <a:pt x="209551" y="94456"/>
                        <a:pt x="206472" y="96508"/>
                      </a:cubicBezTo>
                      <a:lnTo>
                        <a:pt x="197235" y="102666"/>
                      </a:lnTo>
                      <a:cubicBezTo>
                        <a:pt x="195183" y="105745"/>
                        <a:pt x="193447" y="109060"/>
                        <a:pt x="191078" y="111902"/>
                      </a:cubicBezTo>
                      <a:cubicBezTo>
                        <a:pt x="182553" y="122133"/>
                        <a:pt x="171233" y="129237"/>
                        <a:pt x="160290" y="136532"/>
                      </a:cubicBezTo>
                      <a:cubicBezTo>
                        <a:pt x="143865" y="161170"/>
                        <a:pt x="165425" y="131396"/>
                        <a:pt x="144896" y="151926"/>
                      </a:cubicBezTo>
                      <a:cubicBezTo>
                        <a:pt x="124375" y="172449"/>
                        <a:pt x="154130" y="150904"/>
                        <a:pt x="129502" y="167320"/>
                      </a:cubicBezTo>
                      <a:cubicBezTo>
                        <a:pt x="127450" y="170399"/>
                        <a:pt x="125181" y="173344"/>
                        <a:pt x="123345" y="176557"/>
                      </a:cubicBezTo>
                      <a:cubicBezTo>
                        <a:pt x="117976" y="185954"/>
                        <a:pt x="116493" y="193594"/>
                        <a:pt x="107951" y="201187"/>
                      </a:cubicBezTo>
                      <a:cubicBezTo>
                        <a:pt x="102420" y="206104"/>
                        <a:pt x="96658" y="211707"/>
                        <a:pt x="89478" y="213502"/>
                      </a:cubicBezTo>
                      <a:cubicBezTo>
                        <a:pt x="74014" y="217368"/>
                        <a:pt x="81177" y="215243"/>
                        <a:pt x="67926" y="219660"/>
                      </a:cubicBezTo>
                      <a:cubicBezTo>
                        <a:pt x="54585" y="218634"/>
                        <a:pt x="40831" y="220029"/>
                        <a:pt x="27902" y="216581"/>
                      </a:cubicBezTo>
                      <a:cubicBezTo>
                        <a:pt x="24327" y="215627"/>
                        <a:pt x="23896" y="210355"/>
                        <a:pt x="21745" y="207344"/>
                      </a:cubicBezTo>
                      <a:cubicBezTo>
                        <a:pt x="18762" y="203168"/>
                        <a:pt x="15587" y="199134"/>
                        <a:pt x="12508" y="195029"/>
                      </a:cubicBezTo>
                      <a:lnTo>
                        <a:pt x="6351" y="176557"/>
                      </a:lnTo>
                      <a:lnTo>
                        <a:pt x="3272" y="167320"/>
                      </a:lnTo>
                      <a:cubicBezTo>
                        <a:pt x="1885" y="150672"/>
                        <a:pt x="-3341" y="113702"/>
                        <a:pt x="3272" y="96508"/>
                      </a:cubicBezTo>
                      <a:cubicBezTo>
                        <a:pt x="4285" y="93874"/>
                        <a:pt x="21277" y="88285"/>
                        <a:pt x="24823" y="87272"/>
                      </a:cubicBezTo>
                      <a:cubicBezTo>
                        <a:pt x="28892" y="86109"/>
                        <a:pt x="33094" y="85437"/>
                        <a:pt x="37139" y="84193"/>
                      </a:cubicBezTo>
                      <a:cubicBezTo>
                        <a:pt x="46444" y="81330"/>
                        <a:pt x="55612" y="78036"/>
                        <a:pt x="64848" y="74957"/>
                      </a:cubicBezTo>
                      <a:cubicBezTo>
                        <a:pt x="67927" y="73931"/>
                        <a:pt x="70902" y="72514"/>
                        <a:pt x="74084" y="71878"/>
                      </a:cubicBezTo>
                      <a:lnTo>
                        <a:pt x="89478" y="68799"/>
                      </a:lnTo>
                      <a:cubicBezTo>
                        <a:pt x="95636" y="64694"/>
                        <a:pt x="100930" y="58824"/>
                        <a:pt x="107951" y="56484"/>
                      </a:cubicBezTo>
                      <a:cubicBezTo>
                        <a:pt x="131176" y="48742"/>
                        <a:pt x="102539" y="59188"/>
                        <a:pt x="126423" y="47247"/>
                      </a:cubicBezTo>
                      <a:cubicBezTo>
                        <a:pt x="129326" y="45796"/>
                        <a:pt x="132677" y="45447"/>
                        <a:pt x="135660" y="44169"/>
                      </a:cubicBezTo>
                      <a:cubicBezTo>
                        <a:pt x="139879" y="42361"/>
                        <a:pt x="143714" y="39716"/>
                        <a:pt x="147975" y="38011"/>
                      </a:cubicBezTo>
                      <a:cubicBezTo>
                        <a:pt x="154001" y="35600"/>
                        <a:pt x="160290" y="33906"/>
                        <a:pt x="166448" y="31854"/>
                      </a:cubicBezTo>
                      <a:lnTo>
                        <a:pt x="175684" y="28775"/>
                      </a:lnTo>
                      <a:lnTo>
                        <a:pt x="184920" y="25696"/>
                      </a:lnTo>
                      <a:cubicBezTo>
                        <a:pt x="187999" y="24670"/>
                        <a:pt x="191456" y="24417"/>
                        <a:pt x="194157" y="22617"/>
                      </a:cubicBezTo>
                      <a:cubicBezTo>
                        <a:pt x="197236" y="20565"/>
                        <a:pt x="200012" y="17963"/>
                        <a:pt x="203393" y="16460"/>
                      </a:cubicBezTo>
                      <a:cubicBezTo>
                        <a:pt x="209324" y="13824"/>
                        <a:pt x="221866" y="10302"/>
                        <a:pt x="221866" y="10302"/>
                      </a:cubicBezTo>
                      <a:cubicBezTo>
                        <a:pt x="224945" y="7223"/>
                        <a:pt x="227296" y="3180"/>
                        <a:pt x="231102" y="1066"/>
                      </a:cubicBezTo>
                      <a:cubicBezTo>
                        <a:pt x="236776" y="-2086"/>
                        <a:pt x="270100" y="2605"/>
                        <a:pt x="274205" y="414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Freeform: Shape 118">
                  <a:extLst>
                    <a:ext uri="{FF2B5EF4-FFF2-40B4-BE49-F238E27FC236}">
                      <a16:creationId xmlns:a16="http://schemas.microsoft.com/office/drawing/2014/main" id="{E8D09772-1FD8-4444-8F96-4F9D09280108}"/>
                    </a:ext>
                  </a:extLst>
                </p:cNvPr>
                <p:cNvSpPr/>
                <p:nvPr/>
              </p:nvSpPr>
              <p:spPr>
                <a:xfrm>
                  <a:off x="5207297" y="4412085"/>
                  <a:ext cx="142856" cy="70791"/>
                </a:xfrm>
                <a:custGeom>
                  <a:avLst/>
                  <a:gdLst>
                    <a:gd name="connsiteX0" fmla="*/ 335588 w 346289"/>
                    <a:gd name="connsiteY0" fmla="*/ 1720 h 186448"/>
                    <a:gd name="connsiteX1" fmla="*/ 344824 w 346289"/>
                    <a:gd name="connsiteY1" fmla="*/ 17114 h 186448"/>
                    <a:gd name="connsiteX2" fmla="*/ 341745 w 346289"/>
                    <a:gd name="connsiteY2" fmla="*/ 81769 h 186448"/>
                    <a:gd name="connsiteX3" fmla="*/ 323272 w 346289"/>
                    <a:gd name="connsiteY3" fmla="*/ 87926 h 186448"/>
                    <a:gd name="connsiteX4" fmla="*/ 286327 w 346289"/>
                    <a:gd name="connsiteY4" fmla="*/ 94084 h 186448"/>
                    <a:gd name="connsiteX5" fmla="*/ 230909 w 346289"/>
                    <a:gd name="connsiteY5" fmla="*/ 97163 h 186448"/>
                    <a:gd name="connsiteX6" fmla="*/ 212436 w 346289"/>
                    <a:gd name="connsiteY6" fmla="*/ 106399 h 186448"/>
                    <a:gd name="connsiteX7" fmla="*/ 203200 w 346289"/>
                    <a:gd name="connsiteY7" fmla="*/ 109478 h 186448"/>
                    <a:gd name="connsiteX8" fmla="*/ 190885 w 346289"/>
                    <a:gd name="connsiteY8" fmla="*/ 115635 h 186448"/>
                    <a:gd name="connsiteX9" fmla="*/ 181648 w 346289"/>
                    <a:gd name="connsiteY9" fmla="*/ 124872 h 186448"/>
                    <a:gd name="connsiteX10" fmla="*/ 172412 w 346289"/>
                    <a:gd name="connsiteY10" fmla="*/ 127951 h 186448"/>
                    <a:gd name="connsiteX11" fmla="*/ 160097 w 346289"/>
                    <a:gd name="connsiteY11" fmla="*/ 134108 h 186448"/>
                    <a:gd name="connsiteX12" fmla="*/ 147782 w 346289"/>
                    <a:gd name="connsiteY12" fmla="*/ 152581 h 186448"/>
                    <a:gd name="connsiteX13" fmla="*/ 129309 w 346289"/>
                    <a:gd name="connsiteY13" fmla="*/ 164896 h 186448"/>
                    <a:gd name="connsiteX14" fmla="*/ 120072 w 346289"/>
                    <a:gd name="connsiteY14" fmla="*/ 171054 h 186448"/>
                    <a:gd name="connsiteX15" fmla="*/ 110836 w 346289"/>
                    <a:gd name="connsiteY15" fmla="*/ 180290 h 186448"/>
                    <a:gd name="connsiteX16" fmla="*/ 92363 w 346289"/>
                    <a:gd name="connsiteY16" fmla="*/ 186448 h 186448"/>
                    <a:gd name="connsiteX17" fmla="*/ 64654 w 346289"/>
                    <a:gd name="connsiteY17" fmla="*/ 183369 h 186448"/>
                    <a:gd name="connsiteX18" fmla="*/ 55418 w 346289"/>
                    <a:gd name="connsiteY18" fmla="*/ 177211 h 186448"/>
                    <a:gd name="connsiteX19" fmla="*/ 46182 w 346289"/>
                    <a:gd name="connsiteY19" fmla="*/ 174132 h 186448"/>
                    <a:gd name="connsiteX20" fmla="*/ 36945 w 346289"/>
                    <a:gd name="connsiteY20" fmla="*/ 167975 h 186448"/>
                    <a:gd name="connsiteX21" fmla="*/ 24630 w 346289"/>
                    <a:gd name="connsiteY21" fmla="*/ 164896 h 186448"/>
                    <a:gd name="connsiteX22" fmla="*/ 15394 w 346289"/>
                    <a:gd name="connsiteY22" fmla="*/ 161817 h 186448"/>
                    <a:gd name="connsiteX23" fmla="*/ 9236 w 346289"/>
                    <a:gd name="connsiteY23" fmla="*/ 152581 h 186448"/>
                    <a:gd name="connsiteX24" fmla="*/ 6157 w 346289"/>
                    <a:gd name="connsiteY24" fmla="*/ 140266 h 186448"/>
                    <a:gd name="connsiteX25" fmla="*/ 0 w 346289"/>
                    <a:gd name="connsiteY25" fmla="*/ 115635 h 186448"/>
                    <a:gd name="connsiteX26" fmla="*/ 3078 w 346289"/>
                    <a:gd name="connsiteY26" fmla="*/ 91005 h 186448"/>
                    <a:gd name="connsiteX27" fmla="*/ 9236 w 346289"/>
                    <a:gd name="connsiteY27" fmla="*/ 81769 h 186448"/>
                    <a:gd name="connsiteX28" fmla="*/ 40024 w 346289"/>
                    <a:gd name="connsiteY28" fmla="*/ 66375 h 186448"/>
                    <a:gd name="connsiteX29" fmla="*/ 61575 w 346289"/>
                    <a:gd name="connsiteY29" fmla="*/ 54060 h 186448"/>
                    <a:gd name="connsiteX30" fmla="*/ 101600 w 346289"/>
                    <a:gd name="connsiteY30" fmla="*/ 44823 h 186448"/>
                    <a:gd name="connsiteX31" fmla="*/ 116994 w 346289"/>
                    <a:gd name="connsiteY31" fmla="*/ 41745 h 186448"/>
                    <a:gd name="connsiteX32" fmla="*/ 144703 w 346289"/>
                    <a:gd name="connsiteY32" fmla="*/ 32508 h 186448"/>
                    <a:gd name="connsiteX33" fmla="*/ 157018 w 346289"/>
                    <a:gd name="connsiteY33" fmla="*/ 26351 h 186448"/>
                    <a:gd name="connsiteX34" fmla="*/ 175491 w 346289"/>
                    <a:gd name="connsiteY34" fmla="*/ 20193 h 186448"/>
                    <a:gd name="connsiteX35" fmla="*/ 184727 w 346289"/>
                    <a:gd name="connsiteY35" fmla="*/ 14035 h 186448"/>
                    <a:gd name="connsiteX36" fmla="*/ 274012 w 346289"/>
                    <a:gd name="connsiteY36" fmla="*/ 4799 h 186448"/>
                    <a:gd name="connsiteX37" fmla="*/ 335588 w 346289"/>
                    <a:gd name="connsiteY37" fmla="*/ 1720 h 18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6289" h="186448">
                      <a:moveTo>
                        <a:pt x="335588" y="1720"/>
                      </a:moveTo>
                      <a:cubicBezTo>
                        <a:pt x="347390" y="3772"/>
                        <a:pt x="344365" y="11148"/>
                        <a:pt x="344824" y="17114"/>
                      </a:cubicBezTo>
                      <a:cubicBezTo>
                        <a:pt x="346479" y="38627"/>
                        <a:pt x="348027" y="61128"/>
                        <a:pt x="341745" y="81769"/>
                      </a:cubicBezTo>
                      <a:cubicBezTo>
                        <a:pt x="339855" y="87978"/>
                        <a:pt x="329674" y="86859"/>
                        <a:pt x="323272" y="87926"/>
                      </a:cubicBezTo>
                      <a:cubicBezTo>
                        <a:pt x="310957" y="89979"/>
                        <a:pt x="298750" y="92842"/>
                        <a:pt x="286327" y="94084"/>
                      </a:cubicBezTo>
                      <a:cubicBezTo>
                        <a:pt x="267918" y="95925"/>
                        <a:pt x="249382" y="96137"/>
                        <a:pt x="230909" y="97163"/>
                      </a:cubicBezTo>
                      <a:cubicBezTo>
                        <a:pt x="207701" y="104896"/>
                        <a:pt x="236298" y="94467"/>
                        <a:pt x="212436" y="106399"/>
                      </a:cubicBezTo>
                      <a:cubicBezTo>
                        <a:pt x="209533" y="107850"/>
                        <a:pt x="206183" y="108200"/>
                        <a:pt x="203200" y="109478"/>
                      </a:cubicBezTo>
                      <a:cubicBezTo>
                        <a:pt x="198982" y="111286"/>
                        <a:pt x="194990" y="113583"/>
                        <a:pt x="190885" y="115635"/>
                      </a:cubicBezTo>
                      <a:cubicBezTo>
                        <a:pt x="187806" y="118714"/>
                        <a:pt x="185271" y="122457"/>
                        <a:pt x="181648" y="124872"/>
                      </a:cubicBezTo>
                      <a:cubicBezTo>
                        <a:pt x="178948" y="126672"/>
                        <a:pt x="175395" y="126673"/>
                        <a:pt x="172412" y="127951"/>
                      </a:cubicBezTo>
                      <a:cubicBezTo>
                        <a:pt x="168194" y="129759"/>
                        <a:pt x="164202" y="132056"/>
                        <a:pt x="160097" y="134108"/>
                      </a:cubicBezTo>
                      <a:cubicBezTo>
                        <a:pt x="155992" y="140266"/>
                        <a:pt x="153940" y="148476"/>
                        <a:pt x="147782" y="152581"/>
                      </a:cubicBezTo>
                      <a:lnTo>
                        <a:pt x="129309" y="164896"/>
                      </a:lnTo>
                      <a:cubicBezTo>
                        <a:pt x="126230" y="166949"/>
                        <a:pt x="122689" y="168437"/>
                        <a:pt x="120072" y="171054"/>
                      </a:cubicBezTo>
                      <a:cubicBezTo>
                        <a:pt x="116993" y="174133"/>
                        <a:pt x="114642" y="178176"/>
                        <a:pt x="110836" y="180290"/>
                      </a:cubicBezTo>
                      <a:cubicBezTo>
                        <a:pt x="105162" y="183442"/>
                        <a:pt x="92363" y="186448"/>
                        <a:pt x="92363" y="186448"/>
                      </a:cubicBezTo>
                      <a:cubicBezTo>
                        <a:pt x="83127" y="185422"/>
                        <a:pt x="73670" y="185623"/>
                        <a:pt x="64654" y="183369"/>
                      </a:cubicBezTo>
                      <a:cubicBezTo>
                        <a:pt x="61064" y="182471"/>
                        <a:pt x="58728" y="178866"/>
                        <a:pt x="55418" y="177211"/>
                      </a:cubicBezTo>
                      <a:cubicBezTo>
                        <a:pt x="52515" y="175760"/>
                        <a:pt x="49085" y="175583"/>
                        <a:pt x="46182" y="174132"/>
                      </a:cubicBezTo>
                      <a:cubicBezTo>
                        <a:pt x="42872" y="172477"/>
                        <a:pt x="40346" y="169433"/>
                        <a:pt x="36945" y="167975"/>
                      </a:cubicBezTo>
                      <a:cubicBezTo>
                        <a:pt x="33056" y="166308"/>
                        <a:pt x="28699" y="166059"/>
                        <a:pt x="24630" y="164896"/>
                      </a:cubicBezTo>
                      <a:cubicBezTo>
                        <a:pt x="21510" y="164004"/>
                        <a:pt x="18473" y="162843"/>
                        <a:pt x="15394" y="161817"/>
                      </a:cubicBezTo>
                      <a:cubicBezTo>
                        <a:pt x="13341" y="158738"/>
                        <a:pt x="10694" y="155982"/>
                        <a:pt x="9236" y="152581"/>
                      </a:cubicBezTo>
                      <a:cubicBezTo>
                        <a:pt x="7569" y="148692"/>
                        <a:pt x="7075" y="144397"/>
                        <a:pt x="6157" y="140266"/>
                      </a:cubicBezTo>
                      <a:cubicBezTo>
                        <a:pt x="1202" y="117970"/>
                        <a:pt x="5501" y="132144"/>
                        <a:pt x="0" y="115635"/>
                      </a:cubicBezTo>
                      <a:cubicBezTo>
                        <a:pt x="1026" y="107425"/>
                        <a:pt x="901" y="98987"/>
                        <a:pt x="3078" y="91005"/>
                      </a:cubicBezTo>
                      <a:cubicBezTo>
                        <a:pt x="4052" y="87435"/>
                        <a:pt x="6451" y="84206"/>
                        <a:pt x="9236" y="81769"/>
                      </a:cubicBezTo>
                      <a:cubicBezTo>
                        <a:pt x="23899" y="68940"/>
                        <a:pt x="24721" y="70201"/>
                        <a:pt x="40024" y="66375"/>
                      </a:cubicBezTo>
                      <a:cubicBezTo>
                        <a:pt x="47413" y="61449"/>
                        <a:pt x="52978" y="57186"/>
                        <a:pt x="61575" y="54060"/>
                      </a:cubicBezTo>
                      <a:cubicBezTo>
                        <a:pt x="79897" y="47398"/>
                        <a:pt x="83471" y="48119"/>
                        <a:pt x="101600" y="44823"/>
                      </a:cubicBezTo>
                      <a:cubicBezTo>
                        <a:pt x="106749" y="43887"/>
                        <a:pt x="111863" y="42771"/>
                        <a:pt x="116994" y="41745"/>
                      </a:cubicBezTo>
                      <a:cubicBezTo>
                        <a:pt x="147941" y="26270"/>
                        <a:pt x="108901" y="44442"/>
                        <a:pt x="144703" y="32508"/>
                      </a:cubicBezTo>
                      <a:cubicBezTo>
                        <a:pt x="149057" y="31057"/>
                        <a:pt x="152757" y="28055"/>
                        <a:pt x="157018" y="26351"/>
                      </a:cubicBezTo>
                      <a:cubicBezTo>
                        <a:pt x="163045" y="23940"/>
                        <a:pt x="175491" y="20193"/>
                        <a:pt x="175491" y="20193"/>
                      </a:cubicBezTo>
                      <a:cubicBezTo>
                        <a:pt x="178570" y="18140"/>
                        <a:pt x="181346" y="15538"/>
                        <a:pt x="184727" y="14035"/>
                      </a:cubicBezTo>
                      <a:cubicBezTo>
                        <a:pt x="214280" y="900"/>
                        <a:pt x="237970" y="6366"/>
                        <a:pt x="274012" y="4799"/>
                      </a:cubicBezTo>
                      <a:cubicBezTo>
                        <a:pt x="306812" y="-1762"/>
                        <a:pt x="323786" y="-332"/>
                        <a:pt x="335588" y="17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Freeform: Shape 119">
                  <a:extLst>
                    <a:ext uri="{FF2B5EF4-FFF2-40B4-BE49-F238E27FC236}">
                      <a16:creationId xmlns:a16="http://schemas.microsoft.com/office/drawing/2014/main" id="{53EB15EE-A4B2-448F-BA29-D49FEED4B508}"/>
                    </a:ext>
                  </a:extLst>
                </p:cNvPr>
                <p:cNvSpPr/>
                <p:nvPr/>
              </p:nvSpPr>
              <p:spPr>
                <a:xfrm>
                  <a:off x="5197136" y="4349595"/>
                  <a:ext cx="156562" cy="60806"/>
                </a:xfrm>
                <a:custGeom>
                  <a:avLst/>
                  <a:gdLst>
                    <a:gd name="connsiteX0" fmla="*/ 357140 w 379513"/>
                    <a:gd name="connsiteY0" fmla="*/ 21603 h 160149"/>
                    <a:gd name="connsiteX1" fmla="*/ 354061 w 379513"/>
                    <a:gd name="connsiteY1" fmla="*/ 55470 h 160149"/>
                    <a:gd name="connsiteX2" fmla="*/ 350982 w 379513"/>
                    <a:gd name="connsiteY2" fmla="*/ 64706 h 160149"/>
                    <a:gd name="connsiteX3" fmla="*/ 335588 w 379513"/>
                    <a:gd name="connsiteY3" fmla="*/ 77021 h 160149"/>
                    <a:gd name="connsiteX4" fmla="*/ 215516 w 379513"/>
                    <a:gd name="connsiteY4" fmla="*/ 80100 h 160149"/>
                    <a:gd name="connsiteX5" fmla="*/ 193964 w 379513"/>
                    <a:gd name="connsiteY5" fmla="*/ 86258 h 160149"/>
                    <a:gd name="connsiteX6" fmla="*/ 175491 w 379513"/>
                    <a:gd name="connsiteY6" fmla="*/ 101652 h 160149"/>
                    <a:gd name="connsiteX7" fmla="*/ 163176 w 379513"/>
                    <a:gd name="connsiteY7" fmla="*/ 107809 h 160149"/>
                    <a:gd name="connsiteX8" fmla="*/ 153940 w 379513"/>
                    <a:gd name="connsiteY8" fmla="*/ 110888 h 160149"/>
                    <a:gd name="connsiteX9" fmla="*/ 135467 w 379513"/>
                    <a:gd name="connsiteY9" fmla="*/ 123203 h 160149"/>
                    <a:gd name="connsiteX10" fmla="*/ 123152 w 379513"/>
                    <a:gd name="connsiteY10" fmla="*/ 129361 h 160149"/>
                    <a:gd name="connsiteX11" fmla="*/ 104679 w 379513"/>
                    <a:gd name="connsiteY11" fmla="*/ 141676 h 160149"/>
                    <a:gd name="connsiteX12" fmla="*/ 95443 w 379513"/>
                    <a:gd name="connsiteY12" fmla="*/ 150912 h 160149"/>
                    <a:gd name="connsiteX13" fmla="*/ 86206 w 379513"/>
                    <a:gd name="connsiteY13" fmla="*/ 153991 h 160149"/>
                    <a:gd name="connsiteX14" fmla="*/ 64655 w 379513"/>
                    <a:gd name="connsiteY14" fmla="*/ 160149 h 160149"/>
                    <a:gd name="connsiteX15" fmla="*/ 33867 w 379513"/>
                    <a:gd name="connsiteY15" fmla="*/ 150912 h 160149"/>
                    <a:gd name="connsiteX16" fmla="*/ 24631 w 379513"/>
                    <a:gd name="connsiteY16" fmla="*/ 141676 h 160149"/>
                    <a:gd name="connsiteX17" fmla="*/ 9237 w 379513"/>
                    <a:gd name="connsiteY17" fmla="*/ 113967 h 160149"/>
                    <a:gd name="connsiteX18" fmla="*/ 6158 w 379513"/>
                    <a:gd name="connsiteY18" fmla="*/ 89337 h 160149"/>
                    <a:gd name="connsiteX19" fmla="*/ 0 w 379513"/>
                    <a:gd name="connsiteY19" fmla="*/ 70864 h 160149"/>
                    <a:gd name="connsiteX20" fmla="*/ 3079 w 379513"/>
                    <a:gd name="connsiteY20" fmla="*/ 18524 h 160149"/>
                    <a:gd name="connsiteX21" fmla="*/ 12316 w 379513"/>
                    <a:gd name="connsiteY21" fmla="*/ 9288 h 160149"/>
                    <a:gd name="connsiteX22" fmla="*/ 36946 w 379513"/>
                    <a:gd name="connsiteY22" fmla="*/ 3131 h 160149"/>
                    <a:gd name="connsiteX23" fmla="*/ 46182 w 379513"/>
                    <a:gd name="connsiteY23" fmla="*/ 52 h 160149"/>
                    <a:gd name="connsiteX24" fmla="*/ 357140 w 379513"/>
                    <a:gd name="connsiteY24" fmla="*/ 21603 h 16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9513" h="160149">
                      <a:moveTo>
                        <a:pt x="357140" y="21603"/>
                      </a:moveTo>
                      <a:cubicBezTo>
                        <a:pt x="408453" y="30839"/>
                        <a:pt x="355664" y="44248"/>
                        <a:pt x="354061" y="55470"/>
                      </a:cubicBezTo>
                      <a:cubicBezTo>
                        <a:pt x="353602" y="58683"/>
                        <a:pt x="352433" y="61803"/>
                        <a:pt x="350982" y="64706"/>
                      </a:cubicBezTo>
                      <a:cubicBezTo>
                        <a:pt x="347188" y="72294"/>
                        <a:pt x="344684" y="76588"/>
                        <a:pt x="335588" y="77021"/>
                      </a:cubicBezTo>
                      <a:cubicBezTo>
                        <a:pt x="295596" y="78925"/>
                        <a:pt x="255540" y="79074"/>
                        <a:pt x="215516" y="80100"/>
                      </a:cubicBezTo>
                      <a:cubicBezTo>
                        <a:pt x="213873" y="80511"/>
                        <a:pt x="196615" y="84491"/>
                        <a:pt x="193964" y="86258"/>
                      </a:cubicBezTo>
                      <a:cubicBezTo>
                        <a:pt x="155773" y="111719"/>
                        <a:pt x="210736" y="81513"/>
                        <a:pt x="175491" y="101652"/>
                      </a:cubicBezTo>
                      <a:cubicBezTo>
                        <a:pt x="171506" y="103929"/>
                        <a:pt x="167394" y="106001"/>
                        <a:pt x="163176" y="107809"/>
                      </a:cubicBezTo>
                      <a:cubicBezTo>
                        <a:pt x="160193" y="109087"/>
                        <a:pt x="156777" y="109312"/>
                        <a:pt x="153940" y="110888"/>
                      </a:cubicBezTo>
                      <a:cubicBezTo>
                        <a:pt x="147471" y="114482"/>
                        <a:pt x="142086" y="119893"/>
                        <a:pt x="135467" y="123203"/>
                      </a:cubicBezTo>
                      <a:cubicBezTo>
                        <a:pt x="131362" y="125256"/>
                        <a:pt x="127088" y="127000"/>
                        <a:pt x="123152" y="129361"/>
                      </a:cubicBezTo>
                      <a:cubicBezTo>
                        <a:pt x="116806" y="133169"/>
                        <a:pt x="109912" y="136443"/>
                        <a:pt x="104679" y="141676"/>
                      </a:cubicBezTo>
                      <a:cubicBezTo>
                        <a:pt x="101600" y="144755"/>
                        <a:pt x="99066" y="148497"/>
                        <a:pt x="95443" y="150912"/>
                      </a:cubicBezTo>
                      <a:cubicBezTo>
                        <a:pt x="92743" y="152712"/>
                        <a:pt x="89327" y="153099"/>
                        <a:pt x="86206" y="153991"/>
                      </a:cubicBezTo>
                      <a:cubicBezTo>
                        <a:pt x="59153" y="161721"/>
                        <a:pt x="86794" y="152769"/>
                        <a:pt x="64655" y="160149"/>
                      </a:cubicBezTo>
                      <a:cubicBezTo>
                        <a:pt x="54392" y="157070"/>
                        <a:pt x="43595" y="155402"/>
                        <a:pt x="33867" y="150912"/>
                      </a:cubicBezTo>
                      <a:cubicBezTo>
                        <a:pt x="29914" y="149087"/>
                        <a:pt x="27304" y="145113"/>
                        <a:pt x="24631" y="141676"/>
                      </a:cubicBezTo>
                      <a:cubicBezTo>
                        <a:pt x="12281" y="125797"/>
                        <a:pt x="13883" y="127902"/>
                        <a:pt x="9237" y="113967"/>
                      </a:cubicBezTo>
                      <a:cubicBezTo>
                        <a:pt x="8211" y="105757"/>
                        <a:pt x="7892" y="97427"/>
                        <a:pt x="6158" y="89337"/>
                      </a:cubicBezTo>
                      <a:cubicBezTo>
                        <a:pt x="4798" y="82990"/>
                        <a:pt x="0" y="70864"/>
                        <a:pt x="0" y="70864"/>
                      </a:cubicBezTo>
                      <a:cubicBezTo>
                        <a:pt x="1026" y="53417"/>
                        <a:pt x="-349" y="35661"/>
                        <a:pt x="3079" y="18524"/>
                      </a:cubicBezTo>
                      <a:cubicBezTo>
                        <a:pt x="3933" y="14254"/>
                        <a:pt x="8693" y="11703"/>
                        <a:pt x="12316" y="9288"/>
                      </a:cubicBezTo>
                      <a:cubicBezTo>
                        <a:pt x="16541" y="6471"/>
                        <a:pt x="34454" y="3754"/>
                        <a:pt x="36946" y="3131"/>
                      </a:cubicBezTo>
                      <a:cubicBezTo>
                        <a:pt x="40094" y="2344"/>
                        <a:pt x="42937" y="88"/>
                        <a:pt x="46182" y="52"/>
                      </a:cubicBezTo>
                      <a:cubicBezTo>
                        <a:pt x="136488" y="-940"/>
                        <a:pt x="305827" y="12367"/>
                        <a:pt x="357140" y="216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Freeform: Shape 120">
                  <a:extLst>
                    <a:ext uri="{FF2B5EF4-FFF2-40B4-BE49-F238E27FC236}">
                      <a16:creationId xmlns:a16="http://schemas.microsoft.com/office/drawing/2014/main" id="{5FF650CD-E64E-4B16-BCB4-5C917BF37B51}"/>
                    </a:ext>
                  </a:extLst>
                </p:cNvPr>
                <p:cNvSpPr/>
                <p:nvPr/>
              </p:nvSpPr>
              <p:spPr>
                <a:xfrm>
                  <a:off x="5183165" y="4272463"/>
                  <a:ext cx="152894" cy="49096"/>
                </a:xfrm>
                <a:custGeom>
                  <a:avLst/>
                  <a:gdLst>
                    <a:gd name="connsiteX0" fmla="*/ 369454 w 370622"/>
                    <a:gd name="connsiteY0" fmla="*/ 46182 h 129309"/>
                    <a:gd name="connsiteX1" fmla="*/ 354060 w 370622"/>
                    <a:gd name="connsiteY1" fmla="*/ 58497 h 129309"/>
                    <a:gd name="connsiteX2" fmla="*/ 347903 w 370622"/>
                    <a:gd name="connsiteY2" fmla="*/ 67733 h 129309"/>
                    <a:gd name="connsiteX3" fmla="*/ 338666 w 370622"/>
                    <a:gd name="connsiteY3" fmla="*/ 76969 h 129309"/>
                    <a:gd name="connsiteX4" fmla="*/ 335588 w 370622"/>
                    <a:gd name="connsiteY4" fmla="*/ 92363 h 129309"/>
                    <a:gd name="connsiteX5" fmla="*/ 326351 w 370622"/>
                    <a:gd name="connsiteY5" fmla="*/ 95442 h 129309"/>
                    <a:gd name="connsiteX6" fmla="*/ 267854 w 370622"/>
                    <a:gd name="connsiteY6" fmla="*/ 92363 h 129309"/>
                    <a:gd name="connsiteX7" fmla="*/ 203200 w 370622"/>
                    <a:gd name="connsiteY7" fmla="*/ 95442 h 129309"/>
                    <a:gd name="connsiteX8" fmla="*/ 184727 w 370622"/>
                    <a:gd name="connsiteY8" fmla="*/ 104679 h 129309"/>
                    <a:gd name="connsiteX9" fmla="*/ 175491 w 370622"/>
                    <a:gd name="connsiteY9" fmla="*/ 107757 h 129309"/>
                    <a:gd name="connsiteX10" fmla="*/ 166254 w 370622"/>
                    <a:gd name="connsiteY10" fmla="*/ 113915 h 129309"/>
                    <a:gd name="connsiteX11" fmla="*/ 113915 w 370622"/>
                    <a:gd name="connsiteY11" fmla="*/ 123151 h 129309"/>
                    <a:gd name="connsiteX12" fmla="*/ 92363 w 370622"/>
                    <a:gd name="connsiteY12" fmla="*/ 126230 h 129309"/>
                    <a:gd name="connsiteX13" fmla="*/ 61575 w 370622"/>
                    <a:gd name="connsiteY13" fmla="*/ 129309 h 129309"/>
                    <a:gd name="connsiteX14" fmla="*/ 30788 w 370622"/>
                    <a:gd name="connsiteY14" fmla="*/ 126230 h 129309"/>
                    <a:gd name="connsiteX15" fmla="*/ 27709 w 370622"/>
                    <a:gd name="connsiteY15" fmla="*/ 116994 h 129309"/>
                    <a:gd name="connsiteX16" fmla="*/ 18472 w 370622"/>
                    <a:gd name="connsiteY16" fmla="*/ 86206 h 129309"/>
                    <a:gd name="connsiteX17" fmla="*/ 6157 w 370622"/>
                    <a:gd name="connsiteY17" fmla="*/ 67733 h 129309"/>
                    <a:gd name="connsiteX18" fmla="*/ 0 w 370622"/>
                    <a:gd name="connsiteY18" fmla="*/ 58497 h 129309"/>
                    <a:gd name="connsiteX19" fmla="*/ 3079 w 370622"/>
                    <a:gd name="connsiteY19" fmla="*/ 40024 h 129309"/>
                    <a:gd name="connsiteX20" fmla="*/ 12315 w 370622"/>
                    <a:gd name="connsiteY20" fmla="*/ 30788 h 129309"/>
                    <a:gd name="connsiteX21" fmla="*/ 43103 w 370622"/>
                    <a:gd name="connsiteY21" fmla="*/ 21551 h 129309"/>
                    <a:gd name="connsiteX22" fmla="*/ 101600 w 370622"/>
                    <a:gd name="connsiteY22" fmla="*/ 18472 h 129309"/>
                    <a:gd name="connsiteX23" fmla="*/ 110836 w 370622"/>
                    <a:gd name="connsiteY23" fmla="*/ 9236 h 129309"/>
                    <a:gd name="connsiteX24" fmla="*/ 132388 w 370622"/>
                    <a:gd name="connsiteY24" fmla="*/ 6157 h 129309"/>
                    <a:gd name="connsiteX25" fmla="*/ 169333 w 370622"/>
                    <a:gd name="connsiteY25" fmla="*/ 0 h 129309"/>
                    <a:gd name="connsiteX26" fmla="*/ 230909 w 370622"/>
                    <a:gd name="connsiteY26" fmla="*/ 6157 h 129309"/>
                    <a:gd name="connsiteX27" fmla="*/ 249382 w 370622"/>
                    <a:gd name="connsiteY27" fmla="*/ 9236 h 129309"/>
                    <a:gd name="connsiteX28" fmla="*/ 286327 w 370622"/>
                    <a:gd name="connsiteY28" fmla="*/ 18472 h 129309"/>
                    <a:gd name="connsiteX29" fmla="*/ 295563 w 370622"/>
                    <a:gd name="connsiteY29" fmla="*/ 21551 h 129309"/>
                    <a:gd name="connsiteX30" fmla="*/ 310957 w 370622"/>
                    <a:gd name="connsiteY30" fmla="*/ 24630 h 129309"/>
                    <a:gd name="connsiteX31" fmla="*/ 320194 w 370622"/>
                    <a:gd name="connsiteY31" fmla="*/ 27709 h 129309"/>
                    <a:gd name="connsiteX32" fmla="*/ 369454 w 370622"/>
                    <a:gd name="connsiteY32" fmla="*/ 4618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0622" h="129309">
                      <a:moveTo>
                        <a:pt x="369454" y="46182"/>
                      </a:moveTo>
                      <a:cubicBezTo>
                        <a:pt x="375098" y="51313"/>
                        <a:pt x="358707" y="53850"/>
                        <a:pt x="354060" y="58497"/>
                      </a:cubicBezTo>
                      <a:cubicBezTo>
                        <a:pt x="351444" y="61113"/>
                        <a:pt x="350272" y="64891"/>
                        <a:pt x="347903" y="67733"/>
                      </a:cubicBezTo>
                      <a:cubicBezTo>
                        <a:pt x="345115" y="71078"/>
                        <a:pt x="341745" y="73890"/>
                        <a:pt x="338666" y="76969"/>
                      </a:cubicBezTo>
                      <a:cubicBezTo>
                        <a:pt x="337640" y="82100"/>
                        <a:pt x="338491" y="88009"/>
                        <a:pt x="335588" y="92363"/>
                      </a:cubicBezTo>
                      <a:cubicBezTo>
                        <a:pt x="333788" y="95063"/>
                        <a:pt x="329597" y="95442"/>
                        <a:pt x="326351" y="95442"/>
                      </a:cubicBezTo>
                      <a:cubicBezTo>
                        <a:pt x="306825" y="95442"/>
                        <a:pt x="287353" y="93389"/>
                        <a:pt x="267854" y="92363"/>
                      </a:cubicBezTo>
                      <a:cubicBezTo>
                        <a:pt x="246303" y="93389"/>
                        <a:pt x="224701" y="93650"/>
                        <a:pt x="203200" y="95442"/>
                      </a:cubicBezTo>
                      <a:cubicBezTo>
                        <a:pt x="193911" y="96216"/>
                        <a:pt x="192720" y="100682"/>
                        <a:pt x="184727" y="104679"/>
                      </a:cubicBezTo>
                      <a:cubicBezTo>
                        <a:pt x="181824" y="106130"/>
                        <a:pt x="178570" y="106731"/>
                        <a:pt x="175491" y="107757"/>
                      </a:cubicBezTo>
                      <a:cubicBezTo>
                        <a:pt x="172412" y="109810"/>
                        <a:pt x="169690" y="112541"/>
                        <a:pt x="166254" y="113915"/>
                      </a:cubicBezTo>
                      <a:cubicBezTo>
                        <a:pt x="145795" y="122099"/>
                        <a:pt x="136940" y="120442"/>
                        <a:pt x="113915" y="123151"/>
                      </a:cubicBezTo>
                      <a:cubicBezTo>
                        <a:pt x="106708" y="123999"/>
                        <a:pt x="99570" y="125382"/>
                        <a:pt x="92363" y="126230"/>
                      </a:cubicBezTo>
                      <a:cubicBezTo>
                        <a:pt x="82120" y="127435"/>
                        <a:pt x="71838" y="128283"/>
                        <a:pt x="61575" y="129309"/>
                      </a:cubicBezTo>
                      <a:cubicBezTo>
                        <a:pt x="51313" y="128283"/>
                        <a:pt x="40481" y="129755"/>
                        <a:pt x="30788" y="126230"/>
                      </a:cubicBezTo>
                      <a:cubicBezTo>
                        <a:pt x="27738" y="125121"/>
                        <a:pt x="28601" y="120114"/>
                        <a:pt x="27709" y="116994"/>
                      </a:cubicBezTo>
                      <a:cubicBezTo>
                        <a:pt x="25557" y="109464"/>
                        <a:pt x="22131" y="91694"/>
                        <a:pt x="18472" y="86206"/>
                      </a:cubicBezTo>
                      <a:lnTo>
                        <a:pt x="6157" y="67733"/>
                      </a:lnTo>
                      <a:lnTo>
                        <a:pt x="0" y="58497"/>
                      </a:lnTo>
                      <a:cubicBezTo>
                        <a:pt x="1026" y="52339"/>
                        <a:pt x="544" y="45729"/>
                        <a:pt x="3079" y="40024"/>
                      </a:cubicBezTo>
                      <a:cubicBezTo>
                        <a:pt x="4847" y="36045"/>
                        <a:pt x="8970" y="33575"/>
                        <a:pt x="12315" y="30788"/>
                      </a:cubicBezTo>
                      <a:cubicBezTo>
                        <a:pt x="23104" y="21797"/>
                        <a:pt x="26685" y="22814"/>
                        <a:pt x="43103" y="21551"/>
                      </a:cubicBezTo>
                      <a:cubicBezTo>
                        <a:pt x="62571" y="20053"/>
                        <a:pt x="82101" y="19498"/>
                        <a:pt x="101600" y="18472"/>
                      </a:cubicBezTo>
                      <a:cubicBezTo>
                        <a:pt x="104679" y="15393"/>
                        <a:pt x="106794" y="10853"/>
                        <a:pt x="110836" y="9236"/>
                      </a:cubicBezTo>
                      <a:cubicBezTo>
                        <a:pt x="117574" y="6541"/>
                        <a:pt x="125220" y="7289"/>
                        <a:pt x="132388" y="6157"/>
                      </a:cubicBezTo>
                      <a:lnTo>
                        <a:pt x="169333" y="0"/>
                      </a:lnTo>
                      <a:cubicBezTo>
                        <a:pt x="197972" y="2387"/>
                        <a:pt x="205098" y="2470"/>
                        <a:pt x="230909" y="6157"/>
                      </a:cubicBezTo>
                      <a:cubicBezTo>
                        <a:pt x="237089" y="7040"/>
                        <a:pt x="243288" y="7882"/>
                        <a:pt x="249382" y="9236"/>
                      </a:cubicBezTo>
                      <a:cubicBezTo>
                        <a:pt x="261774" y="11990"/>
                        <a:pt x="274285" y="14457"/>
                        <a:pt x="286327" y="18472"/>
                      </a:cubicBezTo>
                      <a:cubicBezTo>
                        <a:pt x="289406" y="19498"/>
                        <a:pt x="292415" y="20764"/>
                        <a:pt x="295563" y="21551"/>
                      </a:cubicBezTo>
                      <a:cubicBezTo>
                        <a:pt x="300640" y="22820"/>
                        <a:pt x="305880" y="23361"/>
                        <a:pt x="310957" y="24630"/>
                      </a:cubicBezTo>
                      <a:cubicBezTo>
                        <a:pt x="314106" y="25417"/>
                        <a:pt x="316962" y="27415"/>
                        <a:pt x="320194" y="27709"/>
                      </a:cubicBezTo>
                      <a:cubicBezTo>
                        <a:pt x="328370" y="28452"/>
                        <a:pt x="363810" y="41051"/>
                        <a:pt x="369454" y="4618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Freeform: Shape 121">
                  <a:extLst>
                    <a:ext uri="{FF2B5EF4-FFF2-40B4-BE49-F238E27FC236}">
                      <a16:creationId xmlns:a16="http://schemas.microsoft.com/office/drawing/2014/main" id="{2E335BC7-27A1-4D0A-8635-05E5C63D3C18}"/>
                    </a:ext>
                  </a:extLst>
                </p:cNvPr>
                <p:cNvSpPr/>
                <p:nvPr/>
              </p:nvSpPr>
              <p:spPr>
                <a:xfrm>
                  <a:off x="5178085" y="4224536"/>
                  <a:ext cx="156652" cy="36238"/>
                </a:xfrm>
                <a:custGeom>
                  <a:avLst/>
                  <a:gdLst>
                    <a:gd name="connsiteX0" fmla="*/ 27709 w 379731"/>
                    <a:gd name="connsiteY0" fmla="*/ 18473 h 95443"/>
                    <a:gd name="connsiteX1" fmla="*/ 107757 w 379731"/>
                    <a:gd name="connsiteY1" fmla="*/ 15394 h 95443"/>
                    <a:gd name="connsiteX2" fmla="*/ 129309 w 379731"/>
                    <a:gd name="connsiteY2" fmla="*/ 6158 h 95443"/>
                    <a:gd name="connsiteX3" fmla="*/ 153939 w 379731"/>
                    <a:gd name="connsiteY3" fmla="*/ 0 h 95443"/>
                    <a:gd name="connsiteX4" fmla="*/ 372533 w 379731"/>
                    <a:gd name="connsiteY4" fmla="*/ 6158 h 95443"/>
                    <a:gd name="connsiteX5" fmla="*/ 375612 w 379731"/>
                    <a:gd name="connsiteY5" fmla="*/ 15394 h 95443"/>
                    <a:gd name="connsiteX6" fmla="*/ 372533 w 379731"/>
                    <a:gd name="connsiteY6" fmla="*/ 64655 h 95443"/>
                    <a:gd name="connsiteX7" fmla="*/ 277090 w 379731"/>
                    <a:gd name="connsiteY7" fmla="*/ 73891 h 95443"/>
                    <a:gd name="connsiteX8" fmla="*/ 267854 w 379731"/>
                    <a:gd name="connsiteY8" fmla="*/ 76970 h 95443"/>
                    <a:gd name="connsiteX9" fmla="*/ 249381 w 379731"/>
                    <a:gd name="connsiteY9" fmla="*/ 89285 h 95443"/>
                    <a:gd name="connsiteX10" fmla="*/ 221672 w 379731"/>
                    <a:gd name="connsiteY10" fmla="*/ 95443 h 95443"/>
                    <a:gd name="connsiteX11" fmla="*/ 80048 w 379731"/>
                    <a:gd name="connsiteY11" fmla="*/ 92364 h 95443"/>
                    <a:gd name="connsiteX12" fmla="*/ 49260 w 379731"/>
                    <a:gd name="connsiteY12" fmla="*/ 86206 h 95443"/>
                    <a:gd name="connsiteX13" fmla="*/ 18472 w 379731"/>
                    <a:gd name="connsiteY13" fmla="*/ 73891 h 95443"/>
                    <a:gd name="connsiteX14" fmla="*/ 9236 w 379731"/>
                    <a:gd name="connsiteY14" fmla="*/ 67734 h 95443"/>
                    <a:gd name="connsiteX15" fmla="*/ 0 w 379731"/>
                    <a:gd name="connsiteY15" fmla="*/ 64655 h 95443"/>
                    <a:gd name="connsiteX16" fmla="*/ 6157 w 379731"/>
                    <a:gd name="connsiteY16" fmla="*/ 40025 h 95443"/>
                    <a:gd name="connsiteX17" fmla="*/ 27709 w 379731"/>
                    <a:gd name="connsiteY17" fmla="*/ 18473 h 9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9731" h="95443">
                      <a:moveTo>
                        <a:pt x="27709" y="18473"/>
                      </a:moveTo>
                      <a:cubicBezTo>
                        <a:pt x="54392" y="17447"/>
                        <a:pt x="81118" y="17231"/>
                        <a:pt x="107757" y="15394"/>
                      </a:cubicBezTo>
                      <a:cubicBezTo>
                        <a:pt x="114548" y="14926"/>
                        <a:pt x="123708" y="8025"/>
                        <a:pt x="129309" y="6158"/>
                      </a:cubicBezTo>
                      <a:cubicBezTo>
                        <a:pt x="137337" y="3482"/>
                        <a:pt x="153939" y="0"/>
                        <a:pt x="153939" y="0"/>
                      </a:cubicBezTo>
                      <a:cubicBezTo>
                        <a:pt x="226804" y="2053"/>
                        <a:pt x="299815" y="1108"/>
                        <a:pt x="372533" y="6158"/>
                      </a:cubicBezTo>
                      <a:cubicBezTo>
                        <a:pt x="375770" y="6383"/>
                        <a:pt x="375612" y="12149"/>
                        <a:pt x="375612" y="15394"/>
                      </a:cubicBezTo>
                      <a:cubicBezTo>
                        <a:pt x="375612" y="31846"/>
                        <a:pt x="386680" y="56255"/>
                        <a:pt x="372533" y="64655"/>
                      </a:cubicBezTo>
                      <a:cubicBezTo>
                        <a:pt x="345049" y="80973"/>
                        <a:pt x="277090" y="73891"/>
                        <a:pt x="277090" y="73891"/>
                      </a:cubicBezTo>
                      <a:cubicBezTo>
                        <a:pt x="274011" y="74917"/>
                        <a:pt x="270691" y="75394"/>
                        <a:pt x="267854" y="76970"/>
                      </a:cubicBezTo>
                      <a:cubicBezTo>
                        <a:pt x="261385" y="80564"/>
                        <a:pt x="256402" y="86945"/>
                        <a:pt x="249381" y="89285"/>
                      </a:cubicBezTo>
                      <a:cubicBezTo>
                        <a:pt x="234223" y="94338"/>
                        <a:pt x="243346" y="91830"/>
                        <a:pt x="221672" y="95443"/>
                      </a:cubicBezTo>
                      <a:cubicBezTo>
                        <a:pt x="174464" y="94417"/>
                        <a:pt x="127200" y="94890"/>
                        <a:pt x="80048" y="92364"/>
                      </a:cubicBezTo>
                      <a:cubicBezTo>
                        <a:pt x="69597" y="91804"/>
                        <a:pt x="49260" y="86206"/>
                        <a:pt x="49260" y="86206"/>
                      </a:cubicBezTo>
                      <a:cubicBezTo>
                        <a:pt x="28478" y="72352"/>
                        <a:pt x="54342" y="88239"/>
                        <a:pt x="18472" y="73891"/>
                      </a:cubicBezTo>
                      <a:cubicBezTo>
                        <a:pt x="15037" y="72517"/>
                        <a:pt x="12545" y="69389"/>
                        <a:pt x="9236" y="67734"/>
                      </a:cubicBezTo>
                      <a:cubicBezTo>
                        <a:pt x="6333" y="66283"/>
                        <a:pt x="3079" y="65681"/>
                        <a:pt x="0" y="64655"/>
                      </a:cubicBezTo>
                      <a:cubicBezTo>
                        <a:pt x="445" y="62431"/>
                        <a:pt x="3451" y="44084"/>
                        <a:pt x="6157" y="40025"/>
                      </a:cubicBezTo>
                      <a:lnTo>
                        <a:pt x="27709" y="18473"/>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Freeform: Shape 122">
                  <a:extLst>
                    <a:ext uri="{FF2B5EF4-FFF2-40B4-BE49-F238E27FC236}">
                      <a16:creationId xmlns:a16="http://schemas.microsoft.com/office/drawing/2014/main" id="{8B40F8D2-2A8D-4CF9-81BA-E3F67BFC6BC0}"/>
                    </a:ext>
                  </a:extLst>
                </p:cNvPr>
                <p:cNvSpPr/>
                <p:nvPr/>
              </p:nvSpPr>
              <p:spPr>
                <a:xfrm>
                  <a:off x="5376221" y="4263042"/>
                  <a:ext cx="78626" cy="72545"/>
                </a:xfrm>
                <a:custGeom>
                  <a:avLst/>
                  <a:gdLst>
                    <a:gd name="connsiteX0" fmla="*/ 76970 w 190593"/>
                    <a:gd name="connsiteY0" fmla="*/ 183 h 191068"/>
                    <a:gd name="connsiteX1" fmla="*/ 86207 w 190593"/>
                    <a:gd name="connsiteY1" fmla="*/ 21735 h 191068"/>
                    <a:gd name="connsiteX2" fmla="*/ 92364 w 190593"/>
                    <a:gd name="connsiteY2" fmla="*/ 30971 h 191068"/>
                    <a:gd name="connsiteX3" fmla="*/ 104679 w 190593"/>
                    <a:gd name="connsiteY3" fmla="*/ 55602 h 191068"/>
                    <a:gd name="connsiteX4" fmla="*/ 144704 w 190593"/>
                    <a:gd name="connsiteY4" fmla="*/ 52523 h 191068"/>
                    <a:gd name="connsiteX5" fmla="*/ 163176 w 190593"/>
                    <a:gd name="connsiteY5" fmla="*/ 64838 h 191068"/>
                    <a:gd name="connsiteX6" fmla="*/ 166255 w 190593"/>
                    <a:gd name="connsiteY6" fmla="*/ 74074 h 191068"/>
                    <a:gd name="connsiteX7" fmla="*/ 175491 w 190593"/>
                    <a:gd name="connsiteY7" fmla="*/ 80232 h 191068"/>
                    <a:gd name="connsiteX8" fmla="*/ 178570 w 190593"/>
                    <a:gd name="connsiteY8" fmla="*/ 89468 h 191068"/>
                    <a:gd name="connsiteX9" fmla="*/ 184728 w 190593"/>
                    <a:gd name="connsiteY9" fmla="*/ 98705 h 191068"/>
                    <a:gd name="connsiteX10" fmla="*/ 169334 w 190593"/>
                    <a:gd name="connsiteY10" fmla="*/ 191068 h 191068"/>
                    <a:gd name="connsiteX11" fmla="*/ 73891 w 190593"/>
                    <a:gd name="connsiteY11" fmla="*/ 187989 h 191068"/>
                    <a:gd name="connsiteX12" fmla="*/ 52340 w 190593"/>
                    <a:gd name="connsiteY12" fmla="*/ 175674 h 191068"/>
                    <a:gd name="connsiteX13" fmla="*/ 43104 w 190593"/>
                    <a:gd name="connsiteY13" fmla="*/ 172596 h 191068"/>
                    <a:gd name="connsiteX14" fmla="*/ 21552 w 190593"/>
                    <a:gd name="connsiteY14" fmla="*/ 163359 h 191068"/>
                    <a:gd name="connsiteX15" fmla="*/ 9237 w 190593"/>
                    <a:gd name="connsiteY15" fmla="*/ 129493 h 191068"/>
                    <a:gd name="connsiteX16" fmla="*/ 6158 w 190593"/>
                    <a:gd name="connsiteY16" fmla="*/ 120256 h 191068"/>
                    <a:gd name="connsiteX17" fmla="*/ 0 w 190593"/>
                    <a:gd name="connsiteY17" fmla="*/ 86389 h 191068"/>
                    <a:gd name="connsiteX18" fmla="*/ 3079 w 190593"/>
                    <a:gd name="connsiteY18" fmla="*/ 37129 h 191068"/>
                    <a:gd name="connsiteX19" fmla="*/ 6158 w 190593"/>
                    <a:gd name="connsiteY19" fmla="*/ 27893 h 191068"/>
                    <a:gd name="connsiteX20" fmla="*/ 15394 w 190593"/>
                    <a:gd name="connsiteY20" fmla="*/ 21735 h 191068"/>
                    <a:gd name="connsiteX21" fmla="*/ 21552 w 190593"/>
                    <a:gd name="connsiteY21" fmla="*/ 12499 h 191068"/>
                    <a:gd name="connsiteX22" fmla="*/ 76970 w 190593"/>
                    <a:gd name="connsiteY22" fmla="*/ 183 h 191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0593" h="191068">
                      <a:moveTo>
                        <a:pt x="76970" y="183"/>
                      </a:moveTo>
                      <a:cubicBezTo>
                        <a:pt x="87746" y="1722"/>
                        <a:pt x="82712" y="14744"/>
                        <a:pt x="86207" y="21735"/>
                      </a:cubicBezTo>
                      <a:cubicBezTo>
                        <a:pt x="87862" y="25044"/>
                        <a:pt x="91065" y="27507"/>
                        <a:pt x="92364" y="30971"/>
                      </a:cubicBezTo>
                      <a:cubicBezTo>
                        <a:pt x="101802" y="56140"/>
                        <a:pt x="87162" y="38083"/>
                        <a:pt x="104679" y="55602"/>
                      </a:cubicBezTo>
                      <a:cubicBezTo>
                        <a:pt x="118021" y="54576"/>
                        <a:pt x="131323" y="52523"/>
                        <a:pt x="144704" y="52523"/>
                      </a:cubicBezTo>
                      <a:cubicBezTo>
                        <a:pt x="156189" y="52523"/>
                        <a:pt x="158536" y="55558"/>
                        <a:pt x="163176" y="64838"/>
                      </a:cubicBezTo>
                      <a:cubicBezTo>
                        <a:pt x="164627" y="67741"/>
                        <a:pt x="164228" y="71540"/>
                        <a:pt x="166255" y="74074"/>
                      </a:cubicBezTo>
                      <a:cubicBezTo>
                        <a:pt x="168566" y="76963"/>
                        <a:pt x="172412" y="78179"/>
                        <a:pt x="175491" y="80232"/>
                      </a:cubicBezTo>
                      <a:cubicBezTo>
                        <a:pt x="176517" y="83311"/>
                        <a:pt x="177119" y="86565"/>
                        <a:pt x="178570" y="89468"/>
                      </a:cubicBezTo>
                      <a:cubicBezTo>
                        <a:pt x="180225" y="92778"/>
                        <a:pt x="184605" y="95007"/>
                        <a:pt x="184728" y="98705"/>
                      </a:cubicBezTo>
                      <a:cubicBezTo>
                        <a:pt x="187519" y="182415"/>
                        <a:pt x="202710" y="166036"/>
                        <a:pt x="169334" y="191068"/>
                      </a:cubicBezTo>
                      <a:cubicBezTo>
                        <a:pt x="137520" y="190042"/>
                        <a:pt x="105667" y="189858"/>
                        <a:pt x="73891" y="187989"/>
                      </a:cubicBezTo>
                      <a:cubicBezTo>
                        <a:pt x="64052" y="187410"/>
                        <a:pt x="60507" y="180341"/>
                        <a:pt x="52340" y="175674"/>
                      </a:cubicBezTo>
                      <a:cubicBezTo>
                        <a:pt x="49522" y="174064"/>
                        <a:pt x="46087" y="173874"/>
                        <a:pt x="43104" y="172596"/>
                      </a:cubicBezTo>
                      <a:cubicBezTo>
                        <a:pt x="16460" y="161178"/>
                        <a:pt x="43221" y="170583"/>
                        <a:pt x="21552" y="163359"/>
                      </a:cubicBezTo>
                      <a:cubicBezTo>
                        <a:pt x="8643" y="143997"/>
                        <a:pt x="20995" y="164768"/>
                        <a:pt x="9237" y="129493"/>
                      </a:cubicBezTo>
                      <a:cubicBezTo>
                        <a:pt x="8211" y="126414"/>
                        <a:pt x="6945" y="123405"/>
                        <a:pt x="6158" y="120256"/>
                      </a:cubicBezTo>
                      <a:cubicBezTo>
                        <a:pt x="4006" y="111649"/>
                        <a:pt x="1373" y="94625"/>
                        <a:pt x="0" y="86389"/>
                      </a:cubicBezTo>
                      <a:cubicBezTo>
                        <a:pt x="1026" y="69969"/>
                        <a:pt x="1357" y="53491"/>
                        <a:pt x="3079" y="37129"/>
                      </a:cubicBezTo>
                      <a:cubicBezTo>
                        <a:pt x="3419" y="33902"/>
                        <a:pt x="4131" y="30427"/>
                        <a:pt x="6158" y="27893"/>
                      </a:cubicBezTo>
                      <a:cubicBezTo>
                        <a:pt x="8469" y="25004"/>
                        <a:pt x="12315" y="23788"/>
                        <a:pt x="15394" y="21735"/>
                      </a:cubicBezTo>
                      <a:cubicBezTo>
                        <a:pt x="17447" y="18656"/>
                        <a:pt x="18663" y="14810"/>
                        <a:pt x="21552" y="12499"/>
                      </a:cubicBezTo>
                      <a:cubicBezTo>
                        <a:pt x="28241" y="7148"/>
                        <a:pt x="66194" y="-1356"/>
                        <a:pt x="76970" y="18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Freeform: Shape 123">
                  <a:extLst>
                    <a:ext uri="{FF2B5EF4-FFF2-40B4-BE49-F238E27FC236}">
                      <a16:creationId xmlns:a16="http://schemas.microsoft.com/office/drawing/2014/main" id="{CDD603F9-32AB-459A-9A6A-59E7B04C40D4}"/>
                    </a:ext>
                  </a:extLst>
                </p:cNvPr>
                <p:cNvSpPr/>
                <p:nvPr/>
              </p:nvSpPr>
              <p:spPr>
                <a:xfrm>
                  <a:off x="5378762" y="4365972"/>
                  <a:ext cx="76206" cy="79497"/>
                </a:xfrm>
                <a:custGeom>
                  <a:avLst/>
                  <a:gdLst>
                    <a:gd name="connsiteX0" fmla="*/ 43103 w 184727"/>
                    <a:gd name="connsiteY0" fmla="*/ 20 h 209377"/>
                    <a:gd name="connsiteX1" fmla="*/ 49261 w 184727"/>
                    <a:gd name="connsiteY1" fmla="*/ 15414 h 209377"/>
                    <a:gd name="connsiteX2" fmla="*/ 92364 w 184727"/>
                    <a:gd name="connsiteY2" fmla="*/ 49280 h 209377"/>
                    <a:gd name="connsiteX3" fmla="*/ 113915 w 184727"/>
                    <a:gd name="connsiteY3" fmla="*/ 64674 h 209377"/>
                    <a:gd name="connsiteX4" fmla="*/ 123152 w 184727"/>
                    <a:gd name="connsiteY4" fmla="*/ 73911 h 209377"/>
                    <a:gd name="connsiteX5" fmla="*/ 126230 w 184727"/>
                    <a:gd name="connsiteY5" fmla="*/ 83147 h 209377"/>
                    <a:gd name="connsiteX6" fmla="*/ 153939 w 184727"/>
                    <a:gd name="connsiteY6" fmla="*/ 95462 h 209377"/>
                    <a:gd name="connsiteX7" fmla="*/ 184727 w 184727"/>
                    <a:gd name="connsiteY7" fmla="*/ 101620 h 209377"/>
                    <a:gd name="connsiteX8" fmla="*/ 175491 w 184727"/>
                    <a:gd name="connsiteY8" fmla="*/ 110856 h 209377"/>
                    <a:gd name="connsiteX9" fmla="*/ 150861 w 184727"/>
                    <a:gd name="connsiteY9" fmla="*/ 117014 h 209377"/>
                    <a:gd name="connsiteX10" fmla="*/ 132388 w 184727"/>
                    <a:gd name="connsiteY10" fmla="*/ 129329 h 209377"/>
                    <a:gd name="connsiteX11" fmla="*/ 126230 w 184727"/>
                    <a:gd name="connsiteY11" fmla="*/ 147802 h 209377"/>
                    <a:gd name="connsiteX12" fmla="*/ 113915 w 184727"/>
                    <a:gd name="connsiteY12" fmla="*/ 206299 h 209377"/>
                    <a:gd name="connsiteX13" fmla="*/ 104679 w 184727"/>
                    <a:gd name="connsiteY13" fmla="*/ 209377 h 209377"/>
                    <a:gd name="connsiteX14" fmla="*/ 64655 w 184727"/>
                    <a:gd name="connsiteY14" fmla="*/ 206299 h 209377"/>
                    <a:gd name="connsiteX15" fmla="*/ 49261 w 184727"/>
                    <a:gd name="connsiteY15" fmla="*/ 187826 h 209377"/>
                    <a:gd name="connsiteX16" fmla="*/ 18473 w 184727"/>
                    <a:gd name="connsiteY16" fmla="*/ 157038 h 209377"/>
                    <a:gd name="connsiteX17" fmla="*/ 9236 w 184727"/>
                    <a:gd name="connsiteY17" fmla="*/ 144723 h 209377"/>
                    <a:gd name="connsiteX18" fmla="*/ 6158 w 184727"/>
                    <a:gd name="connsiteY18" fmla="*/ 135486 h 209377"/>
                    <a:gd name="connsiteX19" fmla="*/ 0 w 184727"/>
                    <a:gd name="connsiteY19" fmla="*/ 126250 h 209377"/>
                    <a:gd name="connsiteX20" fmla="*/ 3079 w 184727"/>
                    <a:gd name="connsiteY20" fmla="*/ 70832 h 209377"/>
                    <a:gd name="connsiteX21" fmla="*/ 12315 w 184727"/>
                    <a:gd name="connsiteY21" fmla="*/ 64674 h 209377"/>
                    <a:gd name="connsiteX22" fmla="*/ 18473 w 184727"/>
                    <a:gd name="connsiteY22" fmla="*/ 55438 h 209377"/>
                    <a:gd name="connsiteX23" fmla="*/ 21552 w 184727"/>
                    <a:gd name="connsiteY23" fmla="*/ 12335 h 209377"/>
                    <a:gd name="connsiteX24" fmla="*/ 43103 w 184727"/>
                    <a:gd name="connsiteY24" fmla="*/ 20 h 20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727" h="209377">
                      <a:moveTo>
                        <a:pt x="43103" y="20"/>
                      </a:moveTo>
                      <a:cubicBezTo>
                        <a:pt x="47721" y="533"/>
                        <a:pt x="45500" y="11364"/>
                        <a:pt x="49261" y="15414"/>
                      </a:cubicBezTo>
                      <a:cubicBezTo>
                        <a:pt x="104655" y="75070"/>
                        <a:pt x="66255" y="27523"/>
                        <a:pt x="92364" y="49280"/>
                      </a:cubicBezTo>
                      <a:cubicBezTo>
                        <a:pt x="111089" y="64884"/>
                        <a:pt x="91124" y="53279"/>
                        <a:pt x="113915" y="64674"/>
                      </a:cubicBezTo>
                      <a:cubicBezTo>
                        <a:pt x="116994" y="67753"/>
                        <a:pt x="120737" y="70288"/>
                        <a:pt x="123152" y="73911"/>
                      </a:cubicBezTo>
                      <a:cubicBezTo>
                        <a:pt x="124952" y="76611"/>
                        <a:pt x="124203" y="80613"/>
                        <a:pt x="126230" y="83147"/>
                      </a:cubicBezTo>
                      <a:cubicBezTo>
                        <a:pt x="131144" y="89290"/>
                        <a:pt x="149010" y="94476"/>
                        <a:pt x="153939" y="95462"/>
                      </a:cubicBezTo>
                      <a:lnTo>
                        <a:pt x="184727" y="101620"/>
                      </a:lnTo>
                      <a:cubicBezTo>
                        <a:pt x="181648" y="104699"/>
                        <a:pt x="179385" y="108909"/>
                        <a:pt x="175491" y="110856"/>
                      </a:cubicBezTo>
                      <a:cubicBezTo>
                        <a:pt x="148188" y="124508"/>
                        <a:pt x="170473" y="106118"/>
                        <a:pt x="150861" y="117014"/>
                      </a:cubicBezTo>
                      <a:cubicBezTo>
                        <a:pt x="144392" y="120608"/>
                        <a:pt x="132388" y="129329"/>
                        <a:pt x="132388" y="129329"/>
                      </a:cubicBezTo>
                      <a:cubicBezTo>
                        <a:pt x="130335" y="135487"/>
                        <a:pt x="126635" y="141324"/>
                        <a:pt x="126230" y="147802"/>
                      </a:cubicBezTo>
                      <a:cubicBezTo>
                        <a:pt x="124594" y="173979"/>
                        <a:pt x="134332" y="192688"/>
                        <a:pt x="113915" y="206299"/>
                      </a:cubicBezTo>
                      <a:cubicBezTo>
                        <a:pt x="111215" y="208099"/>
                        <a:pt x="107758" y="208351"/>
                        <a:pt x="104679" y="209377"/>
                      </a:cubicBezTo>
                      <a:cubicBezTo>
                        <a:pt x="91338" y="208351"/>
                        <a:pt x="77636" y="209544"/>
                        <a:pt x="64655" y="206299"/>
                      </a:cubicBezTo>
                      <a:cubicBezTo>
                        <a:pt x="59582" y="205031"/>
                        <a:pt x="52072" y="191691"/>
                        <a:pt x="49261" y="187826"/>
                      </a:cubicBezTo>
                      <a:cubicBezTo>
                        <a:pt x="29046" y="160030"/>
                        <a:pt x="39515" y="167560"/>
                        <a:pt x="18473" y="157038"/>
                      </a:cubicBezTo>
                      <a:cubicBezTo>
                        <a:pt x="15394" y="152933"/>
                        <a:pt x="11782" y="149178"/>
                        <a:pt x="9236" y="144723"/>
                      </a:cubicBezTo>
                      <a:cubicBezTo>
                        <a:pt x="7626" y="141905"/>
                        <a:pt x="7609" y="138389"/>
                        <a:pt x="6158" y="135486"/>
                      </a:cubicBezTo>
                      <a:cubicBezTo>
                        <a:pt x="4503" y="132176"/>
                        <a:pt x="2053" y="129329"/>
                        <a:pt x="0" y="126250"/>
                      </a:cubicBezTo>
                      <a:cubicBezTo>
                        <a:pt x="1026" y="107777"/>
                        <a:pt x="-549" y="88974"/>
                        <a:pt x="3079" y="70832"/>
                      </a:cubicBezTo>
                      <a:cubicBezTo>
                        <a:pt x="3805" y="67204"/>
                        <a:pt x="9699" y="67290"/>
                        <a:pt x="12315" y="64674"/>
                      </a:cubicBezTo>
                      <a:cubicBezTo>
                        <a:pt x="14931" y="62058"/>
                        <a:pt x="16420" y="58517"/>
                        <a:pt x="18473" y="55438"/>
                      </a:cubicBezTo>
                      <a:cubicBezTo>
                        <a:pt x="19499" y="41070"/>
                        <a:pt x="19049" y="26520"/>
                        <a:pt x="21552" y="12335"/>
                      </a:cubicBezTo>
                      <a:cubicBezTo>
                        <a:pt x="22195" y="8691"/>
                        <a:pt x="38485" y="-493"/>
                        <a:pt x="43103" y="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204" name="Double Wave 203">
            <a:extLst>
              <a:ext uri="{FF2B5EF4-FFF2-40B4-BE49-F238E27FC236}">
                <a16:creationId xmlns:a16="http://schemas.microsoft.com/office/drawing/2014/main" id="{3074C254-C872-4CAF-89FC-1458611A4410}"/>
              </a:ext>
            </a:extLst>
          </p:cNvPr>
          <p:cNvSpPr/>
          <p:nvPr/>
        </p:nvSpPr>
        <p:spPr>
          <a:xfrm rot="20259333">
            <a:off x="74952" y="352613"/>
            <a:ext cx="1841397" cy="779626"/>
          </a:xfrm>
          <a:prstGeom prst="doubleWav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latin typeface="Verdana" panose="020B0604030504040204" pitchFamily="34" charset="0"/>
                <a:ea typeface="Verdana" panose="020B0604030504040204" pitchFamily="34" charset="0"/>
              </a:rPr>
              <a:t>GEOGRAPHY</a:t>
            </a:r>
          </a:p>
          <a:p>
            <a:pPr algn="ctr"/>
            <a:r>
              <a:rPr lang="en-GB" sz="1400" dirty="0">
                <a:latin typeface="Verdana" panose="020B0604030504040204" pitchFamily="34" charset="0"/>
                <a:ea typeface="Verdana" panose="020B0604030504040204" pitchFamily="34" charset="0"/>
              </a:rPr>
              <a:t>At Ashurst Wood </a:t>
            </a:r>
          </a:p>
        </p:txBody>
      </p:sp>
      <p:grpSp>
        <p:nvGrpSpPr>
          <p:cNvPr id="205" name="Group 204">
            <a:extLst>
              <a:ext uri="{FF2B5EF4-FFF2-40B4-BE49-F238E27FC236}">
                <a16:creationId xmlns:a16="http://schemas.microsoft.com/office/drawing/2014/main" id="{51F9B9A6-95EA-4F06-9AAF-CD18B8270F4A}"/>
              </a:ext>
            </a:extLst>
          </p:cNvPr>
          <p:cNvGrpSpPr/>
          <p:nvPr/>
        </p:nvGrpSpPr>
        <p:grpSpPr>
          <a:xfrm rot="18640793">
            <a:off x="11217946" y="461435"/>
            <a:ext cx="675640" cy="1031847"/>
            <a:chOff x="5029835" y="2934631"/>
            <a:chExt cx="1151891" cy="1654328"/>
          </a:xfrm>
        </p:grpSpPr>
        <p:grpSp>
          <p:nvGrpSpPr>
            <p:cNvPr id="206" name="Group 205">
              <a:extLst>
                <a:ext uri="{FF2B5EF4-FFF2-40B4-BE49-F238E27FC236}">
                  <a16:creationId xmlns:a16="http://schemas.microsoft.com/office/drawing/2014/main" id="{34FCE8C9-99CA-4F77-8715-210C3093643C}"/>
                </a:ext>
              </a:extLst>
            </p:cNvPr>
            <p:cNvGrpSpPr/>
            <p:nvPr/>
          </p:nvGrpSpPr>
          <p:grpSpPr>
            <a:xfrm rot="20388125" flipH="1">
              <a:off x="5029835" y="2934631"/>
              <a:ext cx="514350" cy="1247967"/>
              <a:chOff x="4924425" y="3143250"/>
              <a:chExt cx="684291" cy="1409892"/>
            </a:xfrm>
          </p:grpSpPr>
          <p:grpSp>
            <p:nvGrpSpPr>
              <p:cNvPr id="255" name="Group 254">
                <a:extLst>
                  <a:ext uri="{FF2B5EF4-FFF2-40B4-BE49-F238E27FC236}">
                    <a16:creationId xmlns:a16="http://schemas.microsoft.com/office/drawing/2014/main" id="{D7420143-DEB7-49B1-B1FC-CDFFEE4CCD15}"/>
                  </a:ext>
                </a:extLst>
              </p:cNvPr>
              <p:cNvGrpSpPr/>
              <p:nvPr/>
            </p:nvGrpSpPr>
            <p:grpSpPr>
              <a:xfrm>
                <a:off x="4924425" y="3143250"/>
                <a:ext cx="666940" cy="747127"/>
                <a:chOff x="4924425" y="3143250"/>
                <a:chExt cx="666940" cy="747127"/>
              </a:xfrm>
            </p:grpSpPr>
            <p:sp>
              <p:nvSpPr>
                <p:cNvPr id="272" name="Freeform: Shape 271">
                  <a:extLst>
                    <a:ext uri="{FF2B5EF4-FFF2-40B4-BE49-F238E27FC236}">
                      <a16:creationId xmlns:a16="http://schemas.microsoft.com/office/drawing/2014/main" id="{30067862-4F94-4F7A-A1C6-E96CB29B5984}"/>
                    </a:ext>
                  </a:extLst>
                </p:cNvPr>
                <p:cNvSpPr/>
                <p:nvPr/>
              </p:nvSpPr>
              <p:spPr>
                <a:xfrm>
                  <a:off x="5232699" y="3164291"/>
                  <a:ext cx="86375" cy="163562"/>
                </a:xfrm>
                <a:custGeom>
                  <a:avLst/>
                  <a:gdLst>
                    <a:gd name="connsiteX0" fmla="*/ 0 w 209377"/>
                    <a:gd name="connsiteY0" fmla="*/ 424873 h 430788"/>
                    <a:gd name="connsiteX1" fmla="*/ 15394 w 209377"/>
                    <a:gd name="connsiteY1" fmla="*/ 418715 h 430788"/>
                    <a:gd name="connsiteX2" fmla="*/ 52340 w 209377"/>
                    <a:gd name="connsiteY2" fmla="*/ 415636 h 430788"/>
                    <a:gd name="connsiteX3" fmla="*/ 64655 w 209377"/>
                    <a:gd name="connsiteY3" fmla="*/ 412557 h 430788"/>
                    <a:gd name="connsiteX4" fmla="*/ 83128 w 209377"/>
                    <a:gd name="connsiteY4" fmla="*/ 400242 h 430788"/>
                    <a:gd name="connsiteX5" fmla="*/ 92364 w 209377"/>
                    <a:gd name="connsiteY5" fmla="*/ 394085 h 430788"/>
                    <a:gd name="connsiteX6" fmla="*/ 101600 w 209377"/>
                    <a:gd name="connsiteY6" fmla="*/ 366376 h 430788"/>
                    <a:gd name="connsiteX7" fmla="*/ 107758 w 209377"/>
                    <a:gd name="connsiteY7" fmla="*/ 341745 h 430788"/>
                    <a:gd name="connsiteX8" fmla="*/ 110837 w 209377"/>
                    <a:gd name="connsiteY8" fmla="*/ 332509 h 430788"/>
                    <a:gd name="connsiteX9" fmla="*/ 116994 w 209377"/>
                    <a:gd name="connsiteY9" fmla="*/ 323273 h 430788"/>
                    <a:gd name="connsiteX10" fmla="*/ 126231 w 209377"/>
                    <a:gd name="connsiteY10" fmla="*/ 301721 h 430788"/>
                    <a:gd name="connsiteX11" fmla="*/ 132388 w 209377"/>
                    <a:gd name="connsiteY11" fmla="*/ 283248 h 430788"/>
                    <a:gd name="connsiteX12" fmla="*/ 144703 w 209377"/>
                    <a:gd name="connsiteY12" fmla="*/ 264776 h 430788"/>
                    <a:gd name="connsiteX13" fmla="*/ 150861 w 209377"/>
                    <a:gd name="connsiteY13" fmla="*/ 255539 h 430788"/>
                    <a:gd name="connsiteX14" fmla="*/ 160097 w 209377"/>
                    <a:gd name="connsiteY14" fmla="*/ 249382 h 430788"/>
                    <a:gd name="connsiteX15" fmla="*/ 163176 w 209377"/>
                    <a:gd name="connsiteY15" fmla="*/ 240145 h 430788"/>
                    <a:gd name="connsiteX16" fmla="*/ 175491 w 209377"/>
                    <a:gd name="connsiteY16" fmla="*/ 221673 h 430788"/>
                    <a:gd name="connsiteX17" fmla="*/ 178570 w 209377"/>
                    <a:gd name="connsiteY17" fmla="*/ 209357 h 430788"/>
                    <a:gd name="connsiteX18" fmla="*/ 184728 w 209377"/>
                    <a:gd name="connsiteY18" fmla="*/ 190885 h 430788"/>
                    <a:gd name="connsiteX19" fmla="*/ 190885 w 209377"/>
                    <a:gd name="connsiteY19" fmla="*/ 166254 h 430788"/>
                    <a:gd name="connsiteX20" fmla="*/ 197043 w 209377"/>
                    <a:gd name="connsiteY20" fmla="*/ 153939 h 430788"/>
                    <a:gd name="connsiteX21" fmla="*/ 200122 w 209377"/>
                    <a:gd name="connsiteY21" fmla="*/ 138545 h 430788"/>
                    <a:gd name="connsiteX22" fmla="*/ 209358 w 209377"/>
                    <a:gd name="connsiteY22" fmla="*/ 80048 h 430788"/>
                    <a:gd name="connsiteX23" fmla="*/ 200122 w 209377"/>
                    <a:gd name="connsiteY23" fmla="*/ 33866 h 430788"/>
                    <a:gd name="connsiteX24" fmla="*/ 190885 w 209377"/>
                    <a:gd name="connsiteY24" fmla="*/ 30788 h 430788"/>
                    <a:gd name="connsiteX25" fmla="*/ 184728 w 209377"/>
                    <a:gd name="connsiteY25" fmla="*/ 21551 h 430788"/>
                    <a:gd name="connsiteX26" fmla="*/ 166255 w 209377"/>
                    <a:gd name="connsiteY26" fmla="*/ 15394 h 430788"/>
                    <a:gd name="connsiteX27" fmla="*/ 147782 w 209377"/>
                    <a:gd name="connsiteY27" fmla="*/ 9236 h 430788"/>
                    <a:gd name="connsiteX28" fmla="*/ 138546 w 209377"/>
                    <a:gd name="connsiteY28" fmla="*/ 6157 h 430788"/>
                    <a:gd name="connsiteX29" fmla="*/ 129310 w 209377"/>
                    <a:gd name="connsiteY29" fmla="*/ 0 h 430788"/>
                    <a:gd name="connsiteX30" fmla="*/ 73891 w 209377"/>
                    <a:gd name="connsiteY30" fmla="*/ 6157 h 430788"/>
                    <a:gd name="connsiteX31" fmla="*/ 67734 w 209377"/>
                    <a:gd name="connsiteY31" fmla="*/ 15394 h 430788"/>
                    <a:gd name="connsiteX32" fmla="*/ 58497 w 209377"/>
                    <a:gd name="connsiteY32" fmla="*/ 33866 h 430788"/>
                    <a:gd name="connsiteX33" fmla="*/ 55419 w 209377"/>
                    <a:gd name="connsiteY33" fmla="*/ 43103 h 430788"/>
                    <a:gd name="connsiteX34" fmla="*/ 49261 w 209377"/>
                    <a:gd name="connsiteY34" fmla="*/ 52339 h 430788"/>
                    <a:gd name="connsiteX35" fmla="*/ 46182 w 209377"/>
                    <a:gd name="connsiteY35" fmla="*/ 64654 h 430788"/>
                    <a:gd name="connsiteX36" fmla="*/ 43103 w 209377"/>
                    <a:gd name="connsiteY36" fmla="*/ 73891 h 430788"/>
                    <a:gd name="connsiteX37" fmla="*/ 40025 w 209377"/>
                    <a:gd name="connsiteY37" fmla="*/ 86206 h 430788"/>
                    <a:gd name="connsiteX38" fmla="*/ 33867 w 209377"/>
                    <a:gd name="connsiteY38" fmla="*/ 104679 h 430788"/>
                    <a:gd name="connsiteX39" fmla="*/ 27710 w 209377"/>
                    <a:gd name="connsiteY39" fmla="*/ 126230 h 430788"/>
                    <a:gd name="connsiteX40" fmla="*/ 24631 w 209377"/>
                    <a:gd name="connsiteY40" fmla="*/ 147782 h 430788"/>
                    <a:gd name="connsiteX41" fmla="*/ 18473 w 209377"/>
                    <a:gd name="connsiteY41" fmla="*/ 209357 h 430788"/>
                    <a:gd name="connsiteX42" fmla="*/ 15394 w 209377"/>
                    <a:gd name="connsiteY42" fmla="*/ 323273 h 430788"/>
                    <a:gd name="connsiteX43" fmla="*/ 0 w 209377"/>
                    <a:gd name="connsiteY43" fmla="*/ 424873 h 43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9377" h="430788">
                      <a:moveTo>
                        <a:pt x="0" y="424873"/>
                      </a:moveTo>
                      <a:cubicBezTo>
                        <a:pt x="0" y="440780"/>
                        <a:pt x="9951" y="419676"/>
                        <a:pt x="15394" y="418715"/>
                      </a:cubicBezTo>
                      <a:cubicBezTo>
                        <a:pt x="27564" y="416567"/>
                        <a:pt x="40077" y="417169"/>
                        <a:pt x="52340" y="415636"/>
                      </a:cubicBezTo>
                      <a:cubicBezTo>
                        <a:pt x="56539" y="415111"/>
                        <a:pt x="60550" y="413583"/>
                        <a:pt x="64655" y="412557"/>
                      </a:cubicBezTo>
                      <a:lnTo>
                        <a:pt x="83128" y="400242"/>
                      </a:lnTo>
                      <a:lnTo>
                        <a:pt x="92364" y="394085"/>
                      </a:lnTo>
                      <a:cubicBezTo>
                        <a:pt x="102905" y="378273"/>
                        <a:pt x="96360" y="390828"/>
                        <a:pt x="101600" y="366376"/>
                      </a:cubicBezTo>
                      <a:cubicBezTo>
                        <a:pt x="103373" y="358101"/>
                        <a:pt x="105531" y="349910"/>
                        <a:pt x="107758" y="341745"/>
                      </a:cubicBezTo>
                      <a:cubicBezTo>
                        <a:pt x="108612" y="338614"/>
                        <a:pt x="109386" y="335412"/>
                        <a:pt x="110837" y="332509"/>
                      </a:cubicBezTo>
                      <a:cubicBezTo>
                        <a:pt x="112492" y="329200"/>
                        <a:pt x="114942" y="326352"/>
                        <a:pt x="116994" y="323273"/>
                      </a:cubicBezTo>
                      <a:cubicBezTo>
                        <a:pt x="125140" y="290688"/>
                        <a:pt x="114079" y="329062"/>
                        <a:pt x="126231" y="301721"/>
                      </a:cubicBezTo>
                      <a:cubicBezTo>
                        <a:pt x="128867" y="295790"/>
                        <a:pt x="128788" y="288649"/>
                        <a:pt x="132388" y="283248"/>
                      </a:cubicBezTo>
                      <a:lnTo>
                        <a:pt x="144703" y="264776"/>
                      </a:lnTo>
                      <a:cubicBezTo>
                        <a:pt x="146756" y="261697"/>
                        <a:pt x="147782" y="257592"/>
                        <a:pt x="150861" y="255539"/>
                      </a:cubicBezTo>
                      <a:lnTo>
                        <a:pt x="160097" y="249382"/>
                      </a:lnTo>
                      <a:cubicBezTo>
                        <a:pt x="161123" y="246303"/>
                        <a:pt x="161600" y="242982"/>
                        <a:pt x="163176" y="240145"/>
                      </a:cubicBezTo>
                      <a:cubicBezTo>
                        <a:pt x="166770" y="233676"/>
                        <a:pt x="175491" y="221673"/>
                        <a:pt x="175491" y="221673"/>
                      </a:cubicBezTo>
                      <a:cubicBezTo>
                        <a:pt x="176517" y="217568"/>
                        <a:pt x="177354" y="213410"/>
                        <a:pt x="178570" y="209357"/>
                      </a:cubicBezTo>
                      <a:cubicBezTo>
                        <a:pt x="180435" y="203140"/>
                        <a:pt x="183455" y="197249"/>
                        <a:pt x="184728" y="190885"/>
                      </a:cubicBezTo>
                      <a:cubicBezTo>
                        <a:pt x="186533" y="181860"/>
                        <a:pt x="187337" y="174532"/>
                        <a:pt x="190885" y="166254"/>
                      </a:cubicBezTo>
                      <a:cubicBezTo>
                        <a:pt x="192693" y="162035"/>
                        <a:pt x="194990" y="158044"/>
                        <a:pt x="197043" y="153939"/>
                      </a:cubicBezTo>
                      <a:cubicBezTo>
                        <a:pt x="198069" y="148808"/>
                        <a:pt x="199213" y="143698"/>
                        <a:pt x="200122" y="138545"/>
                      </a:cubicBezTo>
                      <a:cubicBezTo>
                        <a:pt x="205632" y="107320"/>
                        <a:pt x="205583" y="106474"/>
                        <a:pt x="209358" y="80048"/>
                      </a:cubicBezTo>
                      <a:cubicBezTo>
                        <a:pt x="208689" y="72017"/>
                        <a:pt x="212319" y="43624"/>
                        <a:pt x="200122" y="33866"/>
                      </a:cubicBezTo>
                      <a:cubicBezTo>
                        <a:pt x="197588" y="31839"/>
                        <a:pt x="193964" y="31814"/>
                        <a:pt x="190885" y="30788"/>
                      </a:cubicBezTo>
                      <a:cubicBezTo>
                        <a:pt x="188833" y="27709"/>
                        <a:pt x="187866" y="23512"/>
                        <a:pt x="184728" y="21551"/>
                      </a:cubicBezTo>
                      <a:cubicBezTo>
                        <a:pt x="179224" y="18111"/>
                        <a:pt x="172413" y="17446"/>
                        <a:pt x="166255" y="15394"/>
                      </a:cubicBezTo>
                      <a:lnTo>
                        <a:pt x="147782" y="9236"/>
                      </a:lnTo>
                      <a:cubicBezTo>
                        <a:pt x="144703" y="8210"/>
                        <a:pt x="141246" y="7957"/>
                        <a:pt x="138546" y="6157"/>
                      </a:cubicBezTo>
                      <a:lnTo>
                        <a:pt x="129310" y="0"/>
                      </a:lnTo>
                      <a:cubicBezTo>
                        <a:pt x="110837" y="2052"/>
                        <a:pt x="91923" y="1649"/>
                        <a:pt x="73891" y="6157"/>
                      </a:cubicBezTo>
                      <a:cubicBezTo>
                        <a:pt x="70301" y="7054"/>
                        <a:pt x="69389" y="12084"/>
                        <a:pt x="67734" y="15394"/>
                      </a:cubicBezTo>
                      <a:cubicBezTo>
                        <a:pt x="54995" y="40874"/>
                        <a:pt x="76136" y="7411"/>
                        <a:pt x="58497" y="33866"/>
                      </a:cubicBezTo>
                      <a:cubicBezTo>
                        <a:pt x="57471" y="36945"/>
                        <a:pt x="56870" y="40200"/>
                        <a:pt x="55419" y="43103"/>
                      </a:cubicBezTo>
                      <a:cubicBezTo>
                        <a:pt x="53764" y="46413"/>
                        <a:pt x="50719" y="48938"/>
                        <a:pt x="49261" y="52339"/>
                      </a:cubicBezTo>
                      <a:cubicBezTo>
                        <a:pt x="47594" y="56228"/>
                        <a:pt x="47344" y="60585"/>
                        <a:pt x="46182" y="64654"/>
                      </a:cubicBezTo>
                      <a:cubicBezTo>
                        <a:pt x="45290" y="67775"/>
                        <a:pt x="43995" y="70770"/>
                        <a:pt x="43103" y="73891"/>
                      </a:cubicBezTo>
                      <a:cubicBezTo>
                        <a:pt x="41941" y="77960"/>
                        <a:pt x="41241" y="82153"/>
                        <a:pt x="40025" y="86206"/>
                      </a:cubicBezTo>
                      <a:cubicBezTo>
                        <a:pt x="38160" y="92423"/>
                        <a:pt x="35441" y="98382"/>
                        <a:pt x="33867" y="104679"/>
                      </a:cubicBezTo>
                      <a:cubicBezTo>
                        <a:pt x="30001" y="120142"/>
                        <a:pt x="32126" y="112980"/>
                        <a:pt x="27710" y="126230"/>
                      </a:cubicBezTo>
                      <a:cubicBezTo>
                        <a:pt x="26684" y="133414"/>
                        <a:pt x="25260" y="140552"/>
                        <a:pt x="24631" y="147782"/>
                      </a:cubicBezTo>
                      <a:cubicBezTo>
                        <a:pt x="19282" y="209287"/>
                        <a:pt x="26058" y="179018"/>
                        <a:pt x="18473" y="209357"/>
                      </a:cubicBezTo>
                      <a:cubicBezTo>
                        <a:pt x="17447" y="247329"/>
                        <a:pt x="16912" y="285317"/>
                        <a:pt x="15394" y="323273"/>
                      </a:cubicBezTo>
                      <a:cubicBezTo>
                        <a:pt x="10900" y="435645"/>
                        <a:pt x="0" y="408966"/>
                        <a:pt x="0" y="42487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3" name="Freeform: Shape 272">
                  <a:extLst>
                    <a:ext uri="{FF2B5EF4-FFF2-40B4-BE49-F238E27FC236}">
                      <a16:creationId xmlns:a16="http://schemas.microsoft.com/office/drawing/2014/main" id="{597F34C6-7CEA-439C-81E8-9CCFF9F49D97}"/>
                    </a:ext>
                  </a:extLst>
                </p:cNvPr>
                <p:cNvSpPr/>
                <p:nvPr/>
              </p:nvSpPr>
              <p:spPr>
                <a:xfrm>
                  <a:off x="5274613" y="3234429"/>
                  <a:ext cx="106689" cy="121572"/>
                </a:xfrm>
                <a:custGeom>
                  <a:avLst/>
                  <a:gdLst>
                    <a:gd name="connsiteX0" fmla="*/ 0 w 258619"/>
                    <a:gd name="connsiteY0" fmla="*/ 320194 h 320194"/>
                    <a:gd name="connsiteX1" fmla="*/ 33867 w 258619"/>
                    <a:gd name="connsiteY1" fmla="*/ 317115 h 320194"/>
                    <a:gd name="connsiteX2" fmla="*/ 92364 w 258619"/>
                    <a:gd name="connsiteY2" fmla="*/ 304800 h 320194"/>
                    <a:gd name="connsiteX3" fmla="*/ 95443 w 258619"/>
                    <a:gd name="connsiteY3" fmla="*/ 243224 h 320194"/>
                    <a:gd name="connsiteX4" fmla="*/ 98522 w 258619"/>
                    <a:gd name="connsiteY4" fmla="*/ 209358 h 320194"/>
                    <a:gd name="connsiteX5" fmla="*/ 107758 w 258619"/>
                    <a:gd name="connsiteY5" fmla="*/ 203200 h 320194"/>
                    <a:gd name="connsiteX6" fmla="*/ 123152 w 258619"/>
                    <a:gd name="connsiteY6" fmla="*/ 197043 h 320194"/>
                    <a:gd name="connsiteX7" fmla="*/ 135467 w 258619"/>
                    <a:gd name="connsiteY7" fmla="*/ 190885 h 320194"/>
                    <a:gd name="connsiteX8" fmla="*/ 150861 w 258619"/>
                    <a:gd name="connsiteY8" fmla="*/ 187806 h 320194"/>
                    <a:gd name="connsiteX9" fmla="*/ 160097 w 258619"/>
                    <a:gd name="connsiteY9" fmla="*/ 184727 h 320194"/>
                    <a:gd name="connsiteX10" fmla="*/ 172413 w 258619"/>
                    <a:gd name="connsiteY10" fmla="*/ 172412 h 320194"/>
                    <a:gd name="connsiteX11" fmla="*/ 181649 w 258619"/>
                    <a:gd name="connsiteY11" fmla="*/ 166255 h 320194"/>
                    <a:gd name="connsiteX12" fmla="*/ 197043 w 258619"/>
                    <a:gd name="connsiteY12" fmla="*/ 150861 h 320194"/>
                    <a:gd name="connsiteX13" fmla="*/ 215516 w 258619"/>
                    <a:gd name="connsiteY13" fmla="*/ 123152 h 320194"/>
                    <a:gd name="connsiteX14" fmla="*/ 221673 w 258619"/>
                    <a:gd name="connsiteY14" fmla="*/ 113915 h 320194"/>
                    <a:gd name="connsiteX15" fmla="*/ 243225 w 258619"/>
                    <a:gd name="connsiteY15" fmla="*/ 92364 h 320194"/>
                    <a:gd name="connsiteX16" fmla="*/ 246303 w 258619"/>
                    <a:gd name="connsiteY16" fmla="*/ 80049 h 320194"/>
                    <a:gd name="connsiteX17" fmla="*/ 258619 w 258619"/>
                    <a:gd name="connsiteY17" fmla="*/ 61576 h 320194"/>
                    <a:gd name="connsiteX18" fmla="*/ 243225 w 258619"/>
                    <a:gd name="connsiteY18" fmla="*/ 33867 h 320194"/>
                    <a:gd name="connsiteX19" fmla="*/ 237067 w 258619"/>
                    <a:gd name="connsiteY19" fmla="*/ 21552 h 320194"/>
                    <a:gd name="connsiteX20" fmla="*/ 230910 w 258619"/>
                    <a:gd name="connsiteY20" fmla="*/ 12315 h 320194"/>
                    <a:gd name="connsiteX21" fmla="*/ 215516 w 258619"/>
                    <a:gd name="connsiteY21" fmla="*/ 6158 h 320194"/>
                    <a:gd name="connsiteX22" fmla="*/ 190885 w 258619"/>
                    <a:gd name="connsiteY22" fmla="*/ 0 h 320194"/>
                    <a:gd name="connsiteX23" fmla="*/ 141625 w 258619"/>
                    <a:gd name="connsiteY23" fmla="*/ 9236 h 320194"/>
                    <a:gd name="connsiteX24" fmla="*/ 116994 w 258619"/>
                    <a:gd name="connsiteY24" fmla="*/ 27709 h 320194"/>
                    <a:gd name="connsiteX25" fmla="*/ 113916 w 258619"/>
                    <a:gd name="connsiteY25" fmla="*/ 36946 h 320194"/>
                    <a:gd name="connsiteX26" fmla="*/ 104679 w 258619"/>
                    <a:gd name="connsiteY26" fmla="*/ 43103 h 320194"/>
                    <a:gd name="connsiteX27" fmla="*/ 95443 w 258619"/>
                    <a:gd name="connsiteY27" fmla="*/ 52339 h 320194"/>
                    <a:gd name="connsiteX28" fmla="*/ 92364 w 258619"/>
                    <a:gd name="connsiteY28" fmla="*/ 61576 h 320194"/>
                    <a:gd name="connsiteX29" fmla="*/ 76970 w 258619"/>
                    <a:gd name="connsiteY29" fmla="*/ 80049 h 320194"/>
                    <a:gd name="connsiteX30" fmla="*/ 61576 w 258619"/>
                    <a:gd name="connsiteY30" fmla="*/ 107758 h 320194"/>
                    <a:gd name="connsiteX31" fmla="*/ 55419 w 258619"/>
                    <a:gd name="connsiteY31" fmla="*/ 116994 h 320194"/>
                    <a:gd name="connsiteX32" fmla="*/ 49261 w 258619"/>
                    <a:gd name="connsiteY32" fmla="*/ 126230 h 320194"/>
                    <a:gd name="connsiteX33" fmla="*/ 40025 w 258619"/>
                    <a:gd name="connsiteY33" fmla="*/ 157018 h 320194"/>
                    <a:gd name="connsiteX34" fmla="*/ 36946 w 258619"/>
                    <a:gd name="connsiteY34" fmla="*/ 172412 h 320194"/>
                    <a:gd name="connsiteX35" fmla="*/ 30788 w 258619"/>
                    <a:gd name="connsiteY35" fmla="*/ 193964 h 320194"/>
                    <a:gd name="connsiteX36" fmla="*/ 27710 w 258619"/>
                    <a:gd name="connsiteY36" fmla="*/ 224752 h 320194"/>
                    <a:gd name="connsiteX37" fmla="*/ 21552 w 258619"/>
                    <a:gd name="connsiteY37" fmla="*/ 243224 h 320194"/>
                    <a:gd name="connsiteX38" fmla="*/ 18473 w 258619"/>
                    <a:gd name="connsiteY38" fmla="*/ 252461 h 320194"/>
                    <a:gd name="connsiteX39" fmla="*/ 9237 w 258619"/>
                    <a:gd name="connsiteY39" fmla="*/ 270933 h 320194"/>
                    <a:gd name="connsiteX40" fmla="*/ 0 w 258619"/>
                    <a:gd name="connsiteY40" fmla="*/ 320194 h 32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8619" h="320194">
                      <a:moveTo>
                        <a:pt x="0" y="320194"/>
                      </a:moveTo>
                      <a:lnTo>
                        <a:pt x="33867" y="317115"/>
                      </a:lnTo>
                      <a:cubicBezTo>
                        <a:pt x="88144" y="313094"/>
                        <a:pt x="71317" y="325847"/>
                        <a:pt x="92364" y="304800"/>
                      </a:cubicBezTo>
                      <a:cubicBezTo>
                        <a:pt x="103077" y="272662"/>
                        <a:pt x="98984" y="292801"/>
                        <a:pt x="95443" y="243224"/>
                      </a:cubicBezTo>
                      <a:cubicBezTo>
                        <a:pt x="96469" y="231935"/>
                        <a:pt x="95188" y="220192"/>
                        <a:pt x="98522" y="209358"/>
                      </a:cubicBezTo>
                      <a:cubicBezTo>
                        <a:pt x="99610" y="205821"/>
                        <a:pt x="104448" y="204855"/>
                        <a:pt x="107758" y="203200"/>
                      </a:cubicBezTo>
                      <a:cubicBezTo>
                        <a:pt x="112701" y="200728"/>
                        <a:pt x="118102" y="199288"/>
                        <a:pt x="123152" y="197043"/>
                      </a:cubicBezTo>
                      <a:cubicBezTo>
                        <a:pt x="127346" y="195179"/>
                        <a:pt x="131113" y="192336"/>
                        <a:pt x="135467" y="190885"/>
                      </a:cubicBezTo>
                      <a:cubicBezTo>
                        <a:pt x="140431" y="189230"/>
                        <a:pt x="145784" y="189075"/>
                        <a:pt x="150861" y="187806"/>
                      </a:cubicBezTo>
                      <a:cubicBezTo>
                        <a:pt x="154009" y="187019"/>
                        <a:pt x="157018" y="185753"/>
                        <a:pt x="160097" y="184727"/>
                      </a:cubicBezTo>
                      <a:cubicBezTo>
                        <a:pt x="164202" y="180622"/>
                        <a:pt x="168005" y="176190"/>
                        <a:pt x="172413" y="172412"/>
                      </a:cubicBezTo>
                      <a:cubicBezTo>
                        <a:pt x="175222" y="170004"/>
                        <a:pt x="179033" y="168871"/>
                        <a:pt x="181649" y="166255"/>
                      </a:cubicBezTo>
                      <a:cubicBezTo>
                        <a:pt x="202174" y="145730"/>
                        <a:pt x="172415" y="167279"/>
                        <a:pt x="197043" y="150861"/>
                      </a:cubicBezTo>
                      <a:lnTo>
                        <a:pt x="215516" y="123152"/>
                      </a:lnTo>
                      <a:cubicBezTo>
                        <a:pt x="217569" y="120073"/>
                        <a:pt x="219056" y="116531"/>
                        <a:pt x="221673" y="113915"/>
                      </a:cubicBezTo>
                      <a:lnTo>
                        <a:pt x="243225" y="92364"/>
                      </a:lnTo>
                      <a:cubicBezTo>
                        <a:pt x="244251" y="88259"/>
                        <a:pt x="244204" y="83723"/>
                        <a:pt x="246303" y="80049"/>
                      </a:cubicBezTo>
                      <a:cubicBezTo>
                        <a:pt x="264756" y="47754"/>
                        <a:pt x="249004" y="90417"/>
                        <a:pt x="258619" y="61576"/>
                      </a:cubicBezTo>
                      <a:cubicBezTo>
                        <a:pt x="250106" y="36036"/>
                        <a:pt x="264395" y="76204"/>
                        <a:pt x="243225" y="33867"/>
                      </a:cubicBezTo>
                      <a:cubicBezTo>
                        <a:pt x="241172" y="29762"/>
                        <a:pt x="239344" y="25537"/>
                        <a:pt x="237067" y="21552"/>
                      </a:cubicBezTo>
                      <a:cubicBezTo>
                        <a:pt x="235231" y="18339"/>
                        <a:pt x="233921" y="14466"/>
                        <a:pt x="230910" y="12315"/>
                      </a:cubicBezTo>
                      <a:cubicBezTo>
                        <a:pt x="226413" y="9103"/>
                        <a:pt x="220798" y="7783"/>
                        <a:pt x="215516" y="6158"/>
                      </a:cubicBezTo>
                      <a:cubicBezTo>
                        <a:pt x="207427" y="3669"/>
                        <a:pt x="190885" y="0"/>
                        <a:pt x="190885" y="0"/>
                      </a:cubicBezTo>
                      <a:cubicBezTo>
                        <a:pt x="154039" y="2835"/>
                        <a:pt x="160096" y="-4197"/>
                        <a:pt x="141625" y="9236"/>
                      </a:cubicBezTo>
                      <a:cubicBezTo>
                        <a:pt x="133325" y="15272"/>
                        <a:pt x="116994" y="27709"/>
                        <a:pt x="116994" y="27709"/>
                      </a:cubicBezTo>
                      <a:cubicBezTo>
                        <a:pt x="115968" y="30788"/>
                        <a:pt x="115943" y="34412"/>
                        <a:pt x="113916" y="36946"/>
                      </a:cubicBezTo>
                      <a:cubicBezTo>
                        <a:pt x="111604" y="39835"/>
                        <a:pt x="107522" y="40734"/>
                        <a:pt x="104679" y="43103"/>
                      </a:cubicBezTo>
                      <a:cubicBezTo>
                        <a:pt x="101334" y="45890"/>
                        <a:pt x="98522" y="49260"/>
                        <a:pt x="95443" y="52339"/>
                      </a:cubicBezTo>
                      <a:cubicBezTo>
                        <a:pt x="94417" y="55418"/>
                        <a:pt x="93815" y="58673"/>
                        <a:pt x="92364" y="61576"/>
                      </a:cubicBezTo>
                      <a:cubicBezTo>
                        <a:pt x="88078" y="70149"/>
                        <a:pt x="83779" y="73240"/>
                        <a:pt x="76970" y="80049"/>
                      </a:cubicBezTo>
                      <a:cubicBezTo>
                        <a:pt x="71550" y="96306"/>
                        <a:pt x="75691" y="86584"/>
                        <a:pt x="61576" y="107758"/>
                      </a:cubicBezTo>
                      <a:lnTo>
                        <a:pt x="55419" y="116994"/>
                      </a:lnTo>
                      <a:lnTo>
                        <a:pt x="49261" y="126230"/>
                      </a:lnTo>
                      <a:cubicBezTo>
                        <a:pt x="45350" y="137963"/>
                        <a:pt x="43551" y="142915"/>
                        <a:pt x="40025" y="157018"/>
                      </a:cubicBezTo>
                      <a:cubicBezTo>
                        <a:pt x="38756" y="162095"/>
                        <a:pt x="38215" y="167335"/>
                        <a:pt x="36946" y="172412"/>
                      </a:cubicBezTo>
                      <a:cubicBezTo>
                        <a:pt x="35134" y="179660"/>
                        <a:pt x="32841" y="186780"/>
                        <a:pt x="30788" y="193964"/>
                      </a:cubicBezTo>
                      <a:cubicBezTo>
                        <a:pt x="29762" y="204227"/>
                        <a:pt x="29611" y="214615"/>
                        <a:pt x="27710" y="224752"/>
                      </a:cubicBezTo>
                      <a:cubicBezTo>
                        <a:pt x="26514" y="231131"/>
                        <a:pt x="23605" y="237067"/>
                        <a:pt x="21552" y="243224"/>
                      </a:cubicBezTo>
                      <a:cubicBezTo>
                        <a:pt x="20526" y="246303"/>
                        <a:pt x="20273" y="249760"/>
                        <a:pt x="18473" y="252461"/>
                      </a:cubicBezTo>
                      <a:cubicBezTo>
                        <a:pt x="10516" y="264397"/>
                        <a:pt x="13486" y="258187"/>
                        <a:pt x="9237" y="270933"/>
                      </a:cubicBezTo>
                      <a:lnTo>
                        <a:pt x="0" y="3201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4" name="Freeform: Shape 273">
                  <a:extLst>
                    <a:ext uri="{FF2B5EF4-FFF2-40B4-BE49-F238E27FC236}">
                      <a16:creationId xmlns:a16="http://schemas.microsoft.com/office/drawing/2014/main" id="{35B3449A-DBD1-4CDB-B9A8-BE026005D368}"/>
                    </a:ext>
                  </a:extLst>
                </p:cNvPr>
                <p:cNvSpPr/>
                <p:nvPr/>
              </p:nvSpPr>
              <p:spPr>
                <a:xfrm>
                  <a:off x="5288488" y="3294045"/>
                  <a:ext cx="143689" cy="106455"/>
                </a:xfrm>
                <a:custGeom>
                  <a:avLst/>
                  <a:gdLst>
                    <a:gd name="connsiteX0" fmla="*/ 232 w 348308"/>
                    <a:gd name="connsiteY0" fmla="*/ 280170 h 280381"/>
                    <a:gd name="connsiteX1" fmla="*/ 21784 w 348308"/>
                    <a:gd name="connsiteY1" fmla="*/ 249382 h 280381"/>
                    <a:gd name="connsiteX2" fmla="*/ 37178 w 348308"/>
                    <a:gd name="connsiteY2" fmla="*/ 230909 h 280381"/>
                    <a:gd name="connsiteX3" fmla="*/ 40256 w 348308"/>
                    <a:gd name="connsiteY3" fmla="*/ 218594 h 280381"/>
                    <a:gd name="connsiteX4" fmla="*/ 52572 w 348308"/>
                    <a:gd name="connsiteY4" fmla="*/ 200121 h 280381"/>
                    <a:gd name="connsiteX5" fmla="*/ 58729 w 348308"/>
                    <a:gd name="connsiteY5" fmla="*/ 190885 h 280381"/>
                    <a:gd name="connsiteX6" fmla="*/ 61808 w 348308"/>
                    <a:gd name="connsiteY6" fmla="*/ 181649 h 280381"/>
                    <a:gd name="connsiteX7" fmla="*/ 71044 w 348308"/>
                    <a:gd name="connsiteY7" fmla="*/ 178570 h 280381"/>
                    <a:gd name="connsiteX8" fmla="*/ 89517 w 348308"/>
                    <a:gd name="connsiteY8" fmla="*/ 169334 h 280381"/>
                    <a:gd name="connsiteX9" fmla="*/ 98753 w 348308"/>
                    <a:gd name="connsiteY9" fmla="*/ 160097 h 280381"/>
                    <a:gd name="connsiteX10" fmla="*/ 117226 w 348308"/>
                    <a:gd name="connsiteY10" fmla="*/ 150861 h 280381"/>
                    <a:gd name="connsiteX11" fmla="*/ 135699 w 348308"/>
                    <a:gd name="connsiteY11" fmla="*/ 135467 h 280381"/>
                    <a:gd name="connsiteX12" fmla="*/ 138778 w 348308"/>
                    <a:gd name="connsiteY12" fmla="*/ 126231 h 280381"/>
                    <a:gd name="connsiteX13" fmla="*/ 148014 w 348308"/>
                    <a:gd name="connsiteY13" fmla="*/ 116994 h 280381"/>
                    <a:gd name="connsiteX14" fmla="*/ 157250 w 348308"/>
                    <a:gd name="connsiteY14" fmla="*/ 104679 h 280381"/>
                    <a:gd name="connsiteX15" fmla="*/ 166487 w 348308"/>
                    <a:gd name="connsiteY15" fmla="*/ 95443 h 280381"/>
                    <a:gd name="connsiteX16" fmla="*/ 172644 w 348308"/>
                    <a:gd name="connsiteY16" fmla="*/ 86206 h 280381"/>
                    <a:gd name="connsiteX17" fmla="*/ 191117 w 348308"/>
                    <a:gd name="connsiteY17" fmla="*/ 67734 h 280381"/>
                    <a:gd name="connsiteX18" fmla="*/ 200353 w 348308"/>
                    <a:gd name="connsiteY18" fmla="*/ 58497 h 280381"/>
                    <a:gd name="connsiteX19" fmla="*/ 212668 w 348308"/>
                    <a:gd name="connsiteY19" fmla="*/ 52340 h 280381"/>
                    <a:gd name="connsiteX20" fmla="*/ 234220 w 348308"/>
                    <a:gd name="connsiteY20" fmla="*/ 30788 h 280381"/>
                    <a:gd name="connsiteX21" fmla="*/ 243456 w 348308"/>
                    <a:gd name="connsiteY21" fmla="*/ 24631 h 280381"/>
                    <a:gd name="connsiteX22" fmla="*/ 252693 w 348308"/>
                    <a:gd name="connsiteY22" fmla="*/ 18473 h 280381"/>
                    <a:gd name="connsiteX23" fmla="*/ 274244 w 348308"/>
                    <a:gd name="connsiteY23" fmla="*/ 12315 h 280381"/>
                    <a:gd name="connsiteX24" fmla="*/ 295796 w 348308"/>
                    <a:gd name="connsiteY24" fmla="*/ 6158 h 280381"/>
                    <a:gd name="connsiteX25" fmla="*/ 305032 w 348308"/>
                    <a:gd name="connsiteY25" fmla="*/ 0 h 280381"/>
                    <a:gd name="connsiteX26" fmla="*/ 320426 w 348308"/>
                    <a:gd name="connsiteY26" fmla="*/ 24631 h 280381"/>
                    <a:gd name="connsiteX27" fmla="*/ 335820 w 348308"/>
                    <a:gd name="connsiteY27" fmla="*/ 43103 h 280381"/>
                    <a:gd name="connsiteX28" fmla="*/ 341978 w 348308"/>
                    <a:gd name="connsiteY28" fmla="*/ 61576 h 280381"/>
                    <a:gd name="connsiteX29" fmla="*/ 348135 w 348308"/>
                    <a:gd name="connsiteY29" fmla="*/ 86206 h 280381"/>
                    <a:gd name="connsiteX30" fmla="*/ 335820 w 348308"/>
                    <a:gd name="connsiteY30" fmla="*/ 123152 h 280381"/>
                    <a:gd name="connsiteX31" fmla="*/ 323505 w 348308"/>
                    <a:gd name="connsiteY31" fmla="*/ 126231 h 280381"/>
                    <a:gd name="connsiteX32" fmla="*/ 314268 w 348308"/>
                    <a:gd name="connsiteY32" fmla="*/ 132388 h 280381"/>
                    <a:gd name="connsiteX33" fmla="*/ 280402 w 348308"/>
                    <a:gd name="connsiteY33" fmla="*/ 138546 h 280381"/>
                    <a:gd name="connsiteX34" fmla="*/ 258850 w 348308"/>
                    <a:gd name="connsiteY34" fmla="*/ 150861 h 280381"/>
                    <a:gd name="connsiteX35" fmla="*/ 249614 w 348308"/>
                    <a:gd name="connsiteY35" fmla="*/ 160097 h 280381"/>
                    <a:gd name="connsiteX36" fmla="*/ 240378 w 348308"/>
                    <a:gd name="connsiteY36" fmla="*/ 163176 h 280381"/>
                    <a:gd name="connsiteX37" fmla="*/ 231141 w 348308"/>
                    <a:gd name="connsiteY37" fmla="*/ 169334 h 280381"/>
                    <a:gd name="connsiteX38" fmla="*/ 218826 w 348308"/>
                    <a:gd name="connsiteY38" fmla="*/ 178570 h 280381"/>
                    <a:gd name="connsiteX39" fmla="*/ 206511 w 348308"/>
                    <a:gd name="connsiteY39" fmla="*/ 181649 h 280381"/>
                    <a:gd name="connsiteX40" fmla="*/ 188038 w 348308"/>
                    <a:gd name="connsiteY40" fmla="*/ 187806 h 280381"/>
                    <a:gd name="connsiteX41" fmla="*/ 178802 w 348308"/>
                    <a:gd name="connsiteY41" fmla="*/ 190885 h 280381"/>
                    <a:gd name="connsiteX42" fmla="*/ 166487 w 348308"/>
                    <a:gd name="connsiteY42" fmla="*/ 197043 h 280381"/>
                    <a:gd name="connsiteX43" fmla="*/ 138778 w 348308"/>
                    <a:gd name="connsiteY43" fmla="*/ 209358 h 280381"/>
                    <a:gd name="connsiteX44" fmla="*/ 126462 w 348308"/>
                    <a:gd name="connsiteY44" fmla="*/ 224752 h 280381"/>
                    <a:gd name="connsiteX45" fmla="*/ 114147 w 348308"/>
                    <a:gd name="connsiteY45" fmla="*/ 243225 h 280381"/>
                    <a:gd name="connsiteX46" fmla="*/ 104911 w 348308"/>
                    <a:gd name="connsiteY46" fmla="*/ 249382 h 280381"/>
                    <a:gd name="connsiteX47" fmla="*/ 86438 w 348308"/>
                    <a:gd name="connsiteY47" fmla="*/ 264776 h 280381"/>
                    <a:gd name="connsiteX48" fmla="*/ 77202 w 348308"/>
                    <a:gd name="connsiteY48" fmla="*/ 267855 h 280381"/>
                    <a:gd name="connsiteX49" fmla="*/ 55650 w 348308"/>
                    <a:gd name="connsiteY49" fmla="*/ 277091 h 280381"/>
                    <a:gd name="connsiteX50" fmla="*/ 15626 w 348308"/>
                    <a:gd name="connsiteY50" fmla="*/ 274012 h 280381"/>
                    <a:gd name="connsiteX51" fmla="*/ 9468 w 348308"/>
                    <a:gd name="connsiteY51" fmla="*/ 264776 h 280381"/>
                    <a:gd name="connsiteX52" fmla="*/ 232 w 348308"/>
                    <a:gd name="connsiteY52" fmla="*/ 280170 h 28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8308" h="280381">
                      <a:moveTo>
                        <a:pt x="232" y="280170"/>
                      </a:moveTo>
                      <a:cubicBezTo>
                        <a:pt x="2285" y="277604"/>
                        <a:pt x="14941" y="257365"/>
                        <a:pt x="21784" y="249382"/>
                      </a:cubicBezTo>
                      <a:cubicBezTo>
                        <a:pt x="39561" y="228643"/>
                        <a:pt x="23570" y="251321"/>
                        <a:pt x="37178" y="230909"/>
                      </a:cubicBezTo>
                      <a:cubicBezTo>
                        <a:pt x="38204" y="226804"/>
                        <a:pt x="38364" y="222379"/>
                        <a:pt x="40256" y="218594"/>
                      </a:cubicBezTo>
                      <a:cubicBezTo>
                        <a:pt x="43566" y="211975"/>
                        <a:pt x="48467" y="206279"/>
                        <a:pt x="52572" y="200121"/>
                      </a:cubicBezTo>
                      <a:cubicBezTo>
                        <a:pt x="54624" y="197042"/>
                        <a:pt x="57559" y="194395"/>
                        <a:pt x="58729" y="190885"/>
                      </a:cubicBezTo>
                      <a:cubicBezTo>
                        <a:pt x="59755" y="187806"/>
                        <a:pt x="59513" y="183944"/>
                        <a:pt x="61808" y="181649"/>
                      </a:cubicBezTo>
                      <a:cubicBezTo>
                        <a:pt x="64103" y="179354"/>
                        <a:pt x="68141" y="180021"/>
                        <a:pt x="71044" y="178570"/>
                      </a:cubicBezTo>
                      <a:cubicBezTo>
                        <a:pt x="94909" y="166637"/>
                        <a:pt x="66310" y="177068"/>
                        <a:pt x="89517" y="169334"/>
                      </a:cubicBezTo>
                      <a:cubicBezTo>
                        <a:pt x="92596" y="166255"/>
                        <a:pt x="95408" y="162884"/>
                        <a:pt x="98753" y="160097"/>
                      </a:cubicBezTo>
                      <a:cubicBezTo>
                        <a:pt x="111986" y="149070"/>
                        <a:pt x="103343" y="157803"/>
                        <a:pt x="117226" y="150861"/>
                      </a:cubicBezTo>
                      <a:cubicBezTo>
                        <a:pt x="125797" y="146575"/>
                        <a:pt x="128891" y="142274"/>
                        <a:pt x="135699" y="135467"/>
                      </a:cubicBezTo>
                      <a:cubicBezTo>
                        <a:pt x="136725" y="132388"/>
                        <a:pt x="136978" y="128931"/>
                        <a:pt x="138778" y="126231"/>
                      </a:cubicBezTo>
                      <a:cubicBezTo>
                        <a:pt x="141193" y="122608"/>
                        <a:pt x="145180" y="120300"/>
                        <a:pt x="148014" y="116994"/>
                      </a:cubicBezTo>
                      <a:cubicBezTo>
                        <a:pt x="151353" y="113098"/>
                        <a:pt x="153911" y="108575"/>
                        <a:pt x="157250" y="104679"/>
                      </a:cubicBezTo>
                      <a:cubicBezTo>
                        <a:pt x="160084" y="101373"/>
                        <a:pt x="163700" y="98788"/>
                        <a:pt x="166487" y="95443"/>
                      </a:cubicBezTo>
                      <a:cubicBezTo>
                        <a:pt x="168856" y="92600"/>
                        <a:pt x="170186" y="88972"/>
                        <a:pt x="172644" y="86206"/>
                      </a:cubicBezTo>
                      <a:cubicBezTo>
                        <a:pt x="178429" y="79698"/>
                        <a:pt x="184959" y="73892"/>
                        <a:pt x="191117" y="67734"/>
                      </a:cubicBezTo>
                      <a:cubicBezTo>
                        <a:pt x="194196" y="64655"/>
                        <a:pt x="196458" y="60444"/>
                        <a:pt x="200353" y="58497"/>
                      </a:cubicBezTo>
                      <a:lnTo>
                        <a:pt x="212668" y="52340"/>
                      </a:lnTo>
                      <a:cubicBezTo>
                        <a:pt x="218087" y="36082"/>
                        <a:pt x="213047" y="44903"/>
                        <a:pt x="234220" y="30788"/>
                      </a:cubicBezTo>
                      <a:lnTo>
                        <a:pt x="243456" y="24631"/>
                      </a:lnTo>
                      <a:cubicBezTo>
                        <a:pt x="246535" y="22578"/>
                        <a:pt x="249103" y="19371"/>
                        <a:pt x="252693" y="18473"/>
                      </a:cubicBezTo>
                      <a:cubicBezTo>
                        <a:pt x="291245" y="8834"/>
                        <a:pt x="243286" y="21159"/>
                        <a:pt x="274244" y="12315"/>
                      </a:cubicBezTo>
                      <a:cubicBezTo>
                        <a:pt x="301314" y="4581"/>
                        <a:pt x="273642" y="13543"/>
                        <a:pt x="295796" y="6158"/>
                      </a:cubicBezTo>
                      <a:cubicBezTo>
                        <a:pt x="298875" y="4105"/>
                        <a:pt x="301332" y="0"/>
                        <a:pt x="305032" y="0"/>
                      </a:cubicBezTo>
                      <a:cubicBezTo>
                        <a:pt x="318264" y="0"/>
                        <a:pt x="315561" y="19766"/>
                        <a:pt x="320426" y="24631"/>
                      </a:cubicBezTo>
                      <a:cubicBezTo>
                        <a:pt x="332278" y="36483"/>
                        <a:pt x="327247" y="30244"/>
                        <a:pt x="335820" y="43103"/>
                      </a:cubicBezTo>
                      <a:cubicBezTo>
                        <a:pt x="337873" y="49261"/>
                        <a:pt x="340705" y="55211"/>
                        <a:pt x="341978" y="61576"/>
                      </a:cubicBezTo>
                      <a:cubicBezTo>
                        <a:pt x="345692" y="80152"/>
                        <a:pt x="343401" y="72006"/>
                        <a:pt x="348135" y="86206"/>
                      </a:cubicBezTo>
                      <a:cubicBezTo>
                        <a:pt x="345073" y="119891"/>
                        <a:pt x="355721" y="117466"/>
                        <a:pt x="335820" y="123152"/>
                      </a:cubicBezTo>
                      <a:cubicBezTo>
                        <a:pt x="331751" y="124315"/>
                        <a:pt x="327610" y="125205"/>
                        <a:pt x="323505" y="126231"/>
                      </a:cubicBezTo>
                      <a:cubicBezTo>
                        <a:pt x="320426" y="128283"/>
                        <a:pt x="317669" y="130930"/>
                        <a:pt x="314268" y="132388"/>
                      </a:cubicBezTo>
                      <a:cubicBezTo>
                        <a:pt x="307008" y="135499"/>
                        <a:pt x="285399" y="137832"/>
                        <a:pt x="280402" y="138546"/>
                      </a:cubicBezTo>
                      <a:cubicBezTo>
                        <a:pt x="272872" y="142311"/>
                        <a:pt x="265379" y="145420"/>
                        <a:pt x="258850" y="150861"/>
                      </a:cubicBezTo>
                      <a:cubicBezTo>
                        <a:pt x="255505" y="153648"/>
                        <a:pt x="253237" y="157682"/>
                        <a:pt x="249614" y="160097"/>
                      </a:cubicBezTo>
                      <a:cubicBezTo>
                        <a:pt x="246914" y="161897"/>
                        <a:pt x="243281" y="161725"/>
                        <a:pt x="240378" y="163176"/>
                      </a:cubicBezTo>
                      <a:cubicBezTo>
                        <a:pt x="237068" y="164831"/>
                        <a:pt x="234152" y="167183"/>
                        <a:pt x="231141" y="169334"/>
                      </a:cubicBezTo>
                      <a:cubicBezTo>
                        <a:pt x="226966" y="172316"/>
                        <a:pt x="223415" y="176275"/>
                        <a:pt x="218826" y="178570"/>
                      </a:cubicBezTo>
                      <a:cubicBezTo>
                        <a:pt x="215041" y="180462"/>
                        <a:pt x="210564" y="180433"/>
                        <a:pt x="206511" y="181649"/>
                      </a:cubicBezTo>
                      <a:cubicBezTo>
                        <a:pt x="200294" y="183514"/>
                        <a:pt x="194196" y="185754"/>
                        <a:pt x="188038" y="187806"/>
                      </a:cubicBezTo>
                      <a:cubicBezTo>
                        <a:pt x="184959" y="188832"/>
                        <a:pt x="181705" y="189434"/>
                        <a:pt x="178802" y="190885"/>
                      </a:cubicBezTo>
                      <a:cubicBezTo>
                        <a:pt x="174697" y="192938"/>
                        <a:pt x="170748" y="195338"/>
                        <a:pt x="166487" y="197043"/>
                      </a:cubicBezTo>
                      <a:cubicBezTo>
                        <a:pt x="139007" y="208035"/>
                        <a:pt x="156548" y="197510"/>
                        <a:pt x="138778" y="209358"/>
                      </a:cubicBezTo>
                      <a:cubicBezTo>
                        <a:pt x="131844" y="230158"/>
                        <a:pt x="141461" y="207611"/>
                        <a:pt x="126462" y="224752"/>
                      </a:cubicBezTo>
                      <a:cubicBezTo>
                        <a:pt x="121589" y="230321"/>
                        <a:pt x="120305" y="239120"/>
                        <a:pt x="114147" y="243225"/>
                      </a:cubicBezTo>
                      <a:cubicBezTo>
                        <a:pt x="111068" y="245277"/>
                        <a:pt x="107753" y="247013"/>
                        <a:pt x="104911" y="249382"/>
                      </a:cubicBezTo>
                      <a:cubicBezTo>
                        <a:pt x="94696" y="257895"/>
                        <a:pt x="97906" y="259042"/>
                        <a:pt x="86438" y="264776"/>
                      </a:cubicBezTo>
                      <a:cubicBezTo>
                        <a:pt x="83535" y="266227"/>
                        <a:pt x="80185" y="266577"/>
                        <a:pt x="77202" y="267855"/>
                      </a:cubicBezTo>
                      <a:cubicBezTo>
                        <a:pt x="50575" y="279266"/>
                        <a:pt x="77309" y="269871"/>
                        <a:pt x="55650" y="277091"/>
                      </a:cubicBezTo>
                      <a:cubicBezTo>
                        <a:pt x="42309" y="276065"/>
                        <a:pt x="28555" y="277460"/>
                        <a:pt x="15626" y="274012"/>
                      </a:cubicBezTo>
                      <a:cubicBezTo>
                        <a:pt x="12051" y="273059"/>
                        <a:pt x="8570" y="268366"/>
                        <a:pt x="9468" y="264776"/>
                      </a:cubicBezTo>
                      <a:cubicBezTo>
                        <a:pt x="10400" y="261048"/>
                        <a:pt x="-1821" y="282736"/>
                        <a:pt x="232" y="28017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5" name="Freeform: Shape 274">
                  <a:extLst>
                    <a:ext uri="{FF2B5EF4-FFF2-40B4-BE49-F238E27FC236}">
                      <a16:creationId xmlns:a16="http://schemas.microsoft.com/office/drawing/2014/main" id="{B63591F7-D8C2-4DD8-8CCC-990510A96EEC}"/>
                    </a:ext>
                  </a:extLst>
                </p:cNvPr>
                <p:cNvSpPr/>
                <p:nvPr/>
              </p:nvSpPr>
              <p:spPr>
                <a:xfrm>
                  <a:off x="5321051" y="3365352"/>
                  <a:ext cx="150432" cy="90010"/>
                </a:xfrm>
                <a:custGeom>
                  <a:avLst/>
                  <a:gdLst>
                    <a:gd name="connsiteX0" fmla="*/ 1347 w 364653"/>
                    <a:gd name="connsiteY0" fmla="*/ 224752 h 237067"/>
                    <a:gd name="connsiteX1" fmla="*/ 22898 w 364653"/>
                    <a:gd name="connsiteY1" fmla="*/ 200122 h 237067"/>
                    <a:gd name="connsiteX2" fmla="*/ 29056 w 364653"/>
                    <a:gd name="connsiteY2" fmla="*/ 184728 h 237067"/>
                    <a:gd name="connsiteX3" fmla="*/ 38292 w 364653"/>
                    <a:gd name="connsiteY3" fmla="*/ 175491 h 237067"/>
                    <a:gd name="connsiteX4" fmla="*/ 56765 w 364653"/>
                    <a:gd name="connsiteY4" fmla="*/ 147782 h 237067"/>
                    <a:gd name="connsiteX5" fmla="*/ 69080 w 364653"/>
                    <a:gd name="connsiteY5" fmla="*/ 135467 h 237067"/>
                    <a:gd name="connsiteX6" fmla="*/ 75238 w 364653"/>
                    <a:gd name="connsiteY6" fmla="*/ 126231 h 237067"/>
                    <a:gd name="connsiteX7" fmla="*/ 93710 w 364653"/>
                    <a:gd name="connsiteY7" fmla="*/ 107758 h 237067"/>
                    <a:gd name="connsiteX8" fmla="*/ 102947 w 364653"/>
                    <a:gd name="connsiteY8" fmla="*/ 98522 h 237067"/>
                    <a:gd name="connsiteX9" fmla="*/ 115262 w 364653"/>
                    <a:gd name="connsiteY9" fmla="*/ 89285 h 237067"/>
                    <a:gd name="connsiteX10" fmla="*/ 124498 w 364653"/>
                    <a:gd name="connsiteY10" fmla="*/ 83128 h 237067"/>
                    <a:gd name="connsiteX11" fmla="*/ 133734 w 364653"/>
                    <a:gd name="connsiteY11" fmla="*/ 73891 h 237067"/>
                    <a:gd name="connsiteX12" fmla="*/ 139892 w 364653"/>
                    <a:gd name="connsiteY12" fmla="*/ 64655 h 237067"/>
                    <a:gd name="connsiteX13" fmla="*/ 149128 w 364653"/>
                    <a:gd name="connsiteY13" fmla="*/ 61576 h 237067"/>
                    <a:gd name="connsiteX14" fmla="*/ 170680 w 364653"/>
                    <a:gd name="connsiteY14" fmla="*/ 49261 h 237067"/>
                    <a:gd name="connsiteX15" fmla="*/ 226098 w 364653"/>
                    <a:gd name="connsiteY15" fmla="*/ 40025 h 237067"/>
                    <a:gd name="connsiteX16" fmla="*/ 247650 w 364653"/>
                    <a:gd name="connsiteY16" fmla="*/ 33867 h 237067"/>
                    <a:gd name="connsiteX17" fmla="*/ 256886 w 364653"/>
                    <a:gd name="connsiteY17" fmla="*/ 30788 h 237067"/>
                    <a:gd name="connsiteX18" fmla="*/ 284595 w 364653"/>
                    <a:gd name="connsiteY18" fmla="*/ 27709 h 237067"/>
                    <a:gd name="connsiteX19" fmla="*/ 293831 w 364653"/>
                    <a:gd name="connsiteY19" fmla="*/ 21552 h 237067"/>
                    <a:gd name="connsiteX20" fmla="*/ 299989 w 364653"/>
                    <a:gd name="connsiteY20" fmla="*/ 12315 h 237067"/>
                    <a:gd name="connsiteX21" fmla="*/ 318462 w 364653"/>
                    <a:gd name="connsiteY21" fmla="*/ 0 h 237067"/>
                    <a:gd name="connsiteX22" fmla="*/ 324619 w 364653"/>
                    <a:gd name="connsiteY22" fmla="*/ 9237 h 237067"/>
                    <a:gd name="connsiteX23" fmla="*/ 333856 w 364653"/>
                    <a:gd name="connsiteY23" fmla="*/ 30788 h 237067"/>
                    <a:gd name="connsiteX24" fmla="*/ 352328 w 364653"/>
                    <a:gd name="connsiteY24" fmla="*/ 49261 h 237067"/>
                    <a:gd name="connsiteX25" fmla="*/ 358486 w 364653"/>
                    <a:gd name="connsiteY25" fmla="*/ 58497 h 237067"/>
                    <a:gd name="connsiteX26" fmla="*/ 358486 w 364653"/>
                    <a:gd name="connsiteY26" fmla="*/ 86206 h 237067"/>
                    <a:gd name="connsiteX27" fmla="*/ 340013 w 364653"/>
                    <a:gd name="connsiteY27" fmla="*/ 92364 h 237067"/>
                    <a:gd name="connsiteX28" fmla="*/ 330777 w 364653"/>
                    <a:gd name="connsiteY28" fmla="*/ 95443 h 237067"/>
                    <a:gd name="connsiteX29" fmla="*/ 321541 w 364653"/>
                    <a:gd name="connsiteY29" fmla="*/ 98522 h 237067"/>
                    <a:gd name="connsiteX30" fmla="*/ 312304 w 364653"/>
                    <a:gd name="connsiteY30" fmla="*/ 101600 h 237067"/>
                    <a:gd name="connsiteX31" fmla="*/ 303068 w 364653"/>
                    <a:gd name="connsiteY31" fmla="*/ 107758 h 237067"/>
                    <a:gd name="connsiteX32" fmla="*/ 253807 w 364653"/>
                    <a:gd name="connsiteY32" fmla="*/ 113915 h 237067"/>
                    <a:gd name="connsiteX33" fmla="*/ 235334 w 364653"/>
                    <a:gd name="connsiteY33" fmla="*/ 120073 h 237067"/>
                    <a:gd name="connsiteX34" fmla="*/ 201468 w 364653"/>
                    <a:gd name="connsiteY34" fmla="*/ 126231 h 237067"/>
                    <a:gd name="connsiteX35" fmla="*/ 173759 w 364653"/>
                    <a:gd name="connsiteY35" fmla="*/ 132388 h 237067"/>
                    <a:gd name="connsiteX36" fmla="*/ 146050 w 364653"/>
                    <a:gd name="connsiteY36" fmla="*/ 157019 h 237067"/>
                    <a:gd name="connsiteX37" fmla="*/ 142971 w 364653"/>
                    <a:gd name="connsiteY37" fmla="*/ 169334 h 237067"/>
                    <a:gd name="connsiteX38" fmla="*/ 130656 w 364653"/>
                    <a:gd name="connsiteY38" fmla="*/ 187806 h 237067"/>
                    <a:gd name="connsiteX39" fmla="*/ 127577 w 364653"/>
                    <a:gd name="connsiteY39" fmla="*/ 197043 h 237067"/>
                    <a:gd name="connsiteX40" fmla="*/ 118341 w 364653"/>
                    <a:gd name="connsiteY40" fmla="*/ 221673 h 237067"/>
                    <a:gd name="connsiteX41" fmla="*/ 109104 w 364653"/>
                    <a:gd name="connsiteY41" fmla="*/ 227831 h 237067"/>
                    <a:gd name="connsiteX42" fmla="*/ 66001 w 364653"/>
                    <a:gd name="connsiteY42" fmla="*/ 237067 h 237067"/>
                    <a:gd name="connsiteX43" fmla="*/ 1347 w 364653"/>
                    <a:gd name="connsiteY43" fmla="*/ 224752 h 23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4653" h="237067">
                      <a:moveTo>
                        <a:pt x="1347" y="224752"/>
                      </a:moveTo>
                      <a:cubicBezTo>
                        <a:pt x="-5837" y="218594"/>
                        <a:pt x="17806" y="210306"/>
                        <a:pt x="22898" y="200122"/>
                      </a:cubicBezTo>
                      <a:cubicBezTo>
                        <a:pt x="25370" y="195179"/>
                        <a:pt x="26127" y="189415"/>
                        <a:pt x="29056" y="184728"/>
                      </a:cubicBezTo>
                      <a:cubicBezTo>
                        <a:pt x="31364" y="181036"/>
                        <a:pt x="35458" y="178797"/>
                        <a:pt x="38292" y="175491"/>
                      </a:cubicBezTo>
                      <a:cubicBezTo>
                        <a:pt x="65761" y="143442"/>
                        <a:pt x="27811" y="185007"/>
                        <a:pt x="56765" y="147782"/>
                      </a:cubicBezTo>
                      <a:cubicBezTo>
                        <a:pt x="60329" y="143200"/>
                        <a:pt x="65302" y="139875"/>
                        <a:pt x="69080" y="135467"/>
                      </a:cubicBezTo>
                      <a:cubicBezTo>
                        <a:pt x="71488" y="132658"/>
                        <a:pt x="72780" y="128997"/>
                        <a:pt x="75238" y="126231"/>
                      </a:cubicBezTo>
                      <a:cubicBezTo>
                        <a:pt x="81023" y="119723"/>
                        <a:pt x="87552" y="113916"/>
                        <a:pt x="93710" y="107758"/>
                      </a:cubicBezTo>
                      <a:cubicBezTo>
                        <a:pt x="96789" y="104679"/>
                        <a:pt x="99464" y="101135"/>
                        <a:pt x="102947" y="98522"/>
                      </a:cubicBezTo>
                      <a:cubicBezTo>
                        <a:pt x="107052" y="95443"/>
                        <a:pt x="111086" y="92268"/>
                        <a:pt x="115262" y="89285"/>
                      </a:cubicBezTo>
                      <a:cubicBezTo>
                        <a:pt x="118273" y="87134"/>
                        <a:pt x="121656" y="85497"/>
                        <a:pt x="124498" y="83128"/>
                      </a:cubicBezTo>
                      <a:cubicBezTo>
                        <a:pt x="127843" y="80340"/>
                        <a:pt x="130947" y="77236"/>
                        <a:pt x="133734" y="73891"/>
                      </a:cubicBezTo>
                      <a:cubicBezTo>
                        <a:pt x="136103" y="71048"/>
                        <a:pt x="137003" y="66966"/>
                        <a:pt x="139892" y="64655"/>
                      </a:cubicBezTo>
                      <a:cubicBezTo>
                        <a:pt x="142426" y="62628"/>
                        <a:pt x="146225" y="63027"/>
                        <a:pt x="149128" y="61576"/>
                      </a:cubicBezTo>
                      <a:cubicBezTo>
                        <a:pt x="171339" y="50471"/>
                        <a:pt x="143700" y="60054"/>
                        <a:pt x="170680" y="49261"/>
                      </a:cubicBezTo>
                      <a:cubicBezTo>
                        <a:pt x="194519" y="39725"/>
                        <a:pt x="194788" y="42634"/>
                        <a:pt x="226098" y="40025"/>
                      </a:cubicBezTo>
                      <a:cubicBezTo>
                        <a:pt x="248242" y="32643"/>
                        <a:pt x="220589" y="41599"/>
                        <a:pt x="247650" y="33867"/>
                      </a:cubicBezTo>
                      <a:cubicBezTo>
                        <a:pt x="250770" y="32975"/>
                        <a:pt x="253685" y="31322"/>
                        <a:pt x="256886" y="30788"/>
                      </a:cubicBezTo>
                      <a:cubicBezTo>
                        <a:pt x="266053" y="29260"/>
                        <a:pt x="275359" y="28735"/>
                        <a:pt x="284595" y="27709"/>
                      </a:cubicBezTo>
                      <a:cubicBezTo>
                        <a:pt x="287674" y="25657"/>
                        <a:pt x="291215" y="24168"/>
                        <a:pt x="293831" y="21552"/>
                      </a:cubicBezTo>
                      <a:cubicBezTo>
                        <a:pt x="296448" y="18935"/>
                        <a:pt x="297204" y="14752"/>
                        <a:pt x="299989" y="12315"/>
                      </a:cubicBezTo>
                      <a:cubicBezTo>
                        <a:pt x="305558" y="7442"/>
                        <a:pt x="318462" y="0"/>
                        <a:pt x="318462" y="0"/>
                      </a:cubicBezTo>
                      <a:cubicBezTo>
                        <a:pt x="320514" y="3079"/>
                        <a:pt x="322964" y="5927"/>
                        <a:pt x="324619" y="9237"/>
                      </a:cubicBezTo>
                      <a:cubicBezTo>
                        <a:pt x="329808" y="19616"/>
                        <a:pt x="325315" y="20111"/>
                        <a:pt x="333856" y="30788"/>
                      </a:cubicBezTo>
                      <a:cubicBezTo>
                        <a:pt x="339296" y="37588"/>
                        <a:pt x="347497" y="42016"/>
                        <a:pt x="352328" y="49261"/>
                      </a:cubicBezTo>
                      <a:lnTo>
                        <a:pt x="358486" y="58497"/>
                      </a:lnTo>
                      <a:cubicBezTo>
                        <a:pt x="361683" y="68086"/>
                        <a:pt x="370600" y="78635"/>
                        <a:pt x="358486" y="86206"/>
                      </a:cubicBezTo>
                      <a:cubicBezTo>
                        <a:pt x="352982" y="89646"/>
                        <a:pt x="346171" y="90311"/>
                        <a:pt x="340013" y="92364"/>
                      </a:cubicBezTo>
                      <a:lnTo>
                        <a:pt x="330777" y="95443"/>
                      </a:lnTo>
                      <a:lnTo>
                        <a:pt x="321541" y="98522"/>
                      </a:lnTo>
                      <a:lnTo>
                        <a:pt x="312304" y="101600"/>
                      </a:lnTo>
                      <a:cubicBezTo>
                        <a:pt x="309225" y="103653"/>
                        <a:pt x="306689" y="106996"/>
                        <a:pt x="303068" y="107758"/>
                      </a:cubicBezTo>
                      <a:cubicBezTo>
                        <a:pt x="286875" y="111167"/>
                        <a:pt x="253807" y="113915"/>
                        <a:pt x="253807" y="113915"/>
                      </a:cubicBezTo>
                      <a:cubicBezTo>
                        <a:pt x="247649" y="115968"/>
                        <a:pt x="241596" y="118365"/>
                        <a:pt x="235334" y="120073"/>
                      </a:cubicBezTo>
                      <a:cubicBezTo>
                        <a:pt x="227728" y="122147"/>
                        <a:pt x="208509" y="124951"/>
                        <a:pt x="201468" y="126231"/>
                      </a:cubicBezTo>
                      <a:cubicBezTo>
                        <a:pt x="187124" y="128839"/>
                        <a:pt x="186947" y="129091"/>
                        <a:pt x="173759" y="132388"/>
                      </a:cubicBezTo>
                      <a:cubicBezTo>
                        <a:pt x="152670" y="153477"/>
                        <a:pt x="162531" y="146030"/>
                        <a:pt x="146050" y="157019"/>
                      </a:cubicBezTo>
                      <a:cubicBezTo>
                        <a:pt x="145024" y="161124"/>
                        <a:pt x="144863" y="165549"/>
                        <a:pt x="142971" y="169334"/>
                      </a:cubicBezTo>
                      <a:cubicBezTo>
                        <a:pt x="139661" y="175953"/>
                        <a:pt x="132996" y="180786"/>
                        <a:pt x="130656" y="187806"/>
                      </a:cubicBezTo>
                      <a:cubicBezTo>
                        <a:pt x="129630" y="190885"/>
                        <a:pt x="128364" y="193894"/>
                        <a:pt x="127577" y="197043"/>
                      </a:cubicBezTo>
                      <a:cubicBezTo>
                        <a:pt x="124640" y="208790"/>
                        <a:pt x="126787" y="213227"/>
                        <a:pt x="118341" y="221673"/>
                      </a:cubicBezTo>
                      <a:cubicBezTo>
                        <a:pt x="115724" y="224290"/>
                        <a:pt x="112414" y="226176"/>
                        <a:pt x="109104" y="227831"/>
                      </a:cubicBezTo>
                      <a:cubicBezTo>
                        <a:pt x="91260" y="236753"/>
                        <a:pt x="88813" y="234532"/>
                        <a:pt x="66001" y="237067"/>
                      </a:cubicBezTo>
                      <a:cubicBezTo>
                        <a:pt x="4430" y="233826"/>
                        <a:pt x="8531" y="230910"/>
                        <a:pt x="1347" y="2247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6" name="Freeform: Shape 275">
                  <a:extLst>
                    <a:ext uri="{FF2B5EF4-FFF2-40B4-BE49-F238E27FC236}">
                      <a16:creationId xmlns:a16="http://schemas.microsoft.com/office/drawing/2014/main" id="{A86EB6BA-DB7B-49D5-979B-97F526664FC5}"/>
                    </a:ext>
                  </a:extLst>
                </p:cNvPr>
                <p:cNvSpPr/>
                <p:nvPr/>
              </p:nvSpPr>
              <p:spPr>
                <a:xfrm>
                  <a:off x="5359710" y="3431982"/>
                  <a:ext cx="147333" cy="90587"/>
                </a:xfrm>
                <a:custGeom>
                  <a:avLst/>
                  <a:gdLst>
                    <a:gd name="connsiteX0" fmla="*/ 0 w 357140"/>
                    <a:gd name="connsiteY0" fmla="*/ 218594 h 238588"/>
                    <a:gd name="connsiteX1" fmla="*/ 3079 w 357140"/>
                    <a:gd name="connsiteY1" fmla="*/ 203200 h 238588"/>
                    <a:gd name="connsiteX2" fmla="*/ 9237 w 357140"/>
                    <a:gd name="connsiteY2" fmla="*/ 193964 h 238588"/>
                    <a:gd name="connsiteX3" fmla="*/ 12315 w 357140"/>
                    <a:gd name="connsiteY3" fmla="*/ 184728 h 238588"/>
                    <a:gd name="connsiteX4" fmla="*/ 18473 w 357140"/>
                    <a:gd name="connsiteY4" fmla="*/ 175491 h 238588"/>
                    <a:gd name="connsiteX5" fmla="*/ 27709 w 357140"/>
                    <a:gd name="connsiteY5" fmla="*/ 160097 h 238588"/>
                    <a:gd name="connsiteX6" fmla="*/ 40024 w 357140"/>
                    <a:gd name="connsiteY6" fmla="*/ 141624 h 238588"/>
                    <a:gd name="connsiteX7" fmla="*/ 43103 w 357140"/>
                    <a:gd name="connsiteY7" fmla="*/ 129309 h 238588"/>
                    <a:gd name="connsiteX8" fmla="*/ 49261 w 357140"/>
                    <a:gd name="connsiteY8" fmla="*/ 120073 h 238588"/>
                    <a:gd name="connsiteX9" fmla="*/ 76970 w 357140"/>
                    <a:gd name="connsiteY9" fmla="*/ 98521 h 238588"/>
                    <a:gd name="connsiteX10" fmla="*/ 86206 w 357140"/>
                    <a:gd name="connsiteY10" fmla="*/ 92364 h 238588"/>
                    <a:gd name="connsiteX11" fmla="*/ 116994 w 357140"/>
                    <a:gd name="connsiteY11" fmla="*/ 86206 h 238588"/>
                    <a:gd name="connsiteX12" fmla="*/ 166255 w 357140"/>
                    <a:gd name="connsiteY12" fmla="*/ 76970 h 238588"/>
                    <a:gd name="connsiteX13" fmla="*/ 203200 w 357140"/>
                    <a:gd name="connsiteY13" fmla="*/ 67734 h 238588"/>
                    <a:gd name="connsiteX14" fmla="*/ 230909 w 357140"/>
                    <a:gd name="connsiteY14" fmla="*/ 58497 h 238588"/>
                    <a:gd name="connsiteX15" fmla="*/ 249382 w 357140"/>
                    <a:gd name="connsiteY15" fmla="*/ 46182 h 238588"/>
                    <a:gd name="connsiteX16" fmla="*/ 258618 w 357140"/>
                    <a:gd name="connsiteY16" fmla="*/ 36946 h 238588"/>
                    <a:gd name="connsiteX17" fmla="*/ 267855 w 357140"/>
                    <a:gd name="connsiteY17" fmla="*/ 30788 h 238588"/>
                    <a:gd name="connsiteX18" fmla="*/ 274012 w 357140"/>
                    <a:gd name="connsiteY18" fmla="*/ 21552 h 238588"/>
                    <a:gd name="connsiteX19" fmla="*/ 292485 w 357140"/>
                    <a:gd name="connsiteY19" fmla="*/ 6158 h 238588"/>
                    <a:gd name="connsiteX20" fmla="*/ 304800 w 357140"/>
                    <a:gd name="connsiteY20" fmla="*/ 0 h 238588"/>
                    <a:gd name="connsiteX21" fmla="*/ 329431 w 357140"/>
                    <a:gd name="connsiteY21" fmla="*/ 3079 h 238588"/>
                    <a:gd name="connsiteX22" fmla="*/ 335588 w 357140"/>
                    <a:gd name="connsiteY22" fmla="*/ 12315 h 238588"/>
                    <a:gd name="connsiteX23" fmla="*/ 344824 w 357140"/>
                    <a:gd name="connsiteY23" fmla="*/ 24631 h 238588"/>
                    <a:gd name="connsiteX24" fmla="*/ 350982 w 357140"/>
                    <a:gd name="connsiteY24" fmla="*/ 33867 h 238588"/>
                    <a:gd name="connsiteX25" fmla="*/ 357140 w 357140"/>
                    <a:gd name="connsiteY25" fmla="*/ 52340 h 238588"/>
                    <a:gd name="connsiteX26" fmla="*/ 354061 w 357140"/>
                    <a:gd name="connsiteY26" fmla="*/ 110837 h 238588"/>
                    <a:gd name="connsiteX27" fmla="*/ 338667 w 357140"/>
                    <a:gd name="connsiteY27" fmla="*/ 123152 h 238588"/>
                    <a:gd name="connsiteX28" fmla="*/ 261697 w 357140"/>
                    <a:gd name="connsiteY28" fmla="*/ 126231 h 238588"/>
                    <a:gd name="connsiteX29" fmla="*/ 258618 w 357140"/>
                    <a:gd name="connsiteY29" fmla="*/ 144703 h 238588"/>
                    <a:gd name="connsiteX30" fmla="*/ 252461 w 357140"/>
                    <a:gd name="connsiteY30" fmla="*/ 153940 h 238588"/>
                    <a:gd name="connsiteX31" fmla="*/ 203200 w 357140"/>
                    <a:gd name="connsiteY31" fmla="*/ 166255 h 238588"/>
                    <a:gd name="connsiteX32" fmla="*/ 132388 w 357140"/>
                    <a:gd name="connsiteY32" fmla="*/ 175491 h 238588"/>
                    <a:gd name="connsiteX33" fmla="*/ 120073 w 357140"/>
                    <a:gd name="connsiteY33" fmla="*/ 193964 h 238588"/>
                    <a:gd name="connsiteX34" fmla="*/ 116994 w 357140"/>
                    <a:gd name="connsiteY34" fmla="*/ 206279 h 238588"/>
                    <a:gd name="connsiteX35" fmla="*/ 86206 w 357140"/>
                    <a:gd name="connsiteY35" fmla="*/ 224752 h 238588"/>
                    <a:gd name="connsiteX36" fmla="*/ 73891 w 357140"/>
                    <a:gd name="connsiteY36" fmla="*/ 227831 h 238588"/>
                    <a:gd name="connsiteX37" fmla="*/ 61576 w 357140"/>
                    <a:gd name="connsiteY37" fmla="*/ 237067 h 238588"/>
                    <a:gd name="connsiteX38" fmla="*/ 18473 w 357140"/>
                    <a:gd name="connsiteY38" fmla="*/ 227831 h 238588"/>
                    <a:gd name="connsiteX39" fmla="*/ 0 w 357140"/>
                    <a:gd name="connsiteY39" fmla="*/ 218594 h 23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57140" h="238588">
                      <a:moveTo>
                        <a:pt x="0" y="218594"/>
                      </a:moveTo>
                      <a:cubicBezTo>
                        <a:pt x="1026" y="213463"/>
                        <a:pt x="1241" y="208100"/>
                        <a:pt x="3079" y="203200"/>
                      </a:cubicBezTo>
                      <a:cubicBezTo>
                        <a:pt x="4378" y="199735"/>
                        <a:pt x="7582" y="197274"/>
                        <a:pt x="9237" y="193964"/>
                      </a:cubicBezTo>
                      <a:cubicBezTo>
                        <a:pt x="10688" y="191061"/>
                        <a:pt x="10864" y="187631"/>
                        <a:pt x="12315" y="184728"/>
                      </a:cubicBezTo>
                      <a:cubicBezTo>
                        <a:pt x="13970" y="181418"/>
                        <a:pt x="16512" y="178629"/>
                        <a:pt x="18473" y="175491"/>
                      </a:cubicBezTo>
                      <a:cubicBezTo>
                        <a:pt x="21644" y="170417"/>
                        <a:pt x="25033" y="165449"/>
                        <a:pt x="27709" y="160097"/>
                      </a:cubicBezTo>
                      <a:cubicBezTo>
                        <a:pt x="36620" y="142275"/>
                        <a:pt x="22516" y="159134"/>
                        <a:pt x="40024" y="141624"/>
                      </a:cubicBezTo>
                      <a:cubicBezTo>
                        <a:pt x="41050" y="137519"/>
                        <a:pt x="41436" y="133198"/>
                        <a:pt x="43103" y="129309"/>
                      </a:cubicBezTo>
                      <a:cubicBezTo>
                        <a:pt x="44561" y="125908"/>
                        <a:pt x="46892" y="122916"/>
                        <a:pt x="49261" y="120073"/>
                      </a:cubicBezTo>
                      <a:cubicBezTo>
                        <a:pt x="58304" y="109221"/>
                        <a:pt x="64097" y="107103"/>
                        <a:pt x="76970" y="98521"/>
                      </a:cubicBezTo>
                      <a:cubicBezTo>
                        <a:pt x="80049" y="96469"/>
                        <a:pt x="82616" y="93261"/>
                        <a:pt x="86206" y="92364"/>
                      </a:cubicBezTo>
                      <a:cubicBezTo>
                        <a:pt x="125021" y="82660"/>
                        <a:pt x="64187" y="97521"/>
                        <a:pt x="116994" y="86206"/>
                      </a:cubicBezTo>
                      <a:cubicBezTo>
                        <a:pt x="162712" y="76410"/>
                        <a:pt x="120457" y="82695"/>
                        <a:pt x="166255" y="76970"/>
                      </a:cubicBezTo>
                      <a:cubicBezTo>
                        <a:pt x="203089" y="62236"/>
                        <a:pt x="156874" y="79316"/>
                        <a:pt x="203200" y="67734"/>
                      </a:cubicBezTo>
                      <a:cubicBezTo>
                        <a:pt x="212645" y="65373"/>
                        <a:pt x="230909" y="58497"/>
                        <a:pt x="230909" y="58497"/>
                      </a:cubicBezTo>
                      <a:cubicBezTo>
                        <a:pt x="260381" y="29029"/>
                        <a:pt x="222644" y="64008"/>
                        <a:pt x="249382" y="46182"/>
                      </a:cubicBezTo>
                      <a:cubicBezTo>
                        <a:pt x="253005" y="43767"/>
                        <a:pt x="255273" y="39733"/>
                        <a:pt x="258618" y="36946"/>
                      </a:cubicBezTo>
                      <a:cubicBezTo>
                        <a:pt x="261461" y="34577"/>
                        <a:pt x="264776" y="32841"/>
                        <a:pt x="267855" y="30788"/>
                      </a:cubicBezTo>
                      <a:cubicBezTo>
                        <a:pt x="269907" y="27709"/>
                        <a:pt x="271643" y="24394"/>
                        <a:pt x="274012" y="21552"/>
                      </a:cubicBezTo>
                      <a:cubicBezTo>
                        <a:pt x="279802" y="14604"/>
                        <a:pt x="284778" y="10562"/>
                        <a:pt x="292485" y="6158"/>
                      </a:cubicBezTo>
                      <a:cubicBezTo>
                        <a:pt x="296470" y="3881"/>
                        <a:pt x="300695" y="2053"/>
                        <a:pt x="304800" y="0"/>
                      </a:cubicBezTo>
                      <a:cubicBezTo>
                        <a:pt x="313010" y="1026"/>
                        <a:pt x="321749" y="6"/>
                        <a:pt x="329431" y="3079"/>
                      </a:cubicBezTo>
                      <a:cubicBezTo>
                        <a:pt x="332866" y="4453"/>
                        <a:pt x="333438" y="9304"/>
                        <a:pt x="335588" y="12315"/>
                      </a:cubicBezTo>
                      <a:cubicBezTo>
                        <a:pt x="338570" y="16491"/>
                        <a:pt x="341841" y="20455"/>
                        <a:pt x="344824" y="24631"/>
                      </a:cubicBezTo>
                      <a:cubicBezTo>
                        <a:pt x="346975" y="27642"/>
                        <a:pt x="349479" y="30486"/>
                        <a:pt x="350982" y="33867"/>
                      </a:cubicBezTo>
                      <a:cubicBezTo>
                        <a:pt x="353618" y="39798"/>
                        <a:pt x="357140" y="52340"/>
                        <a:pt x="357140" y="52340"/>
                      </a:cubicBezTo>
                      <a:cubicBezTo>
                        <a:pt x="356114" y="71839"/>
                        <a:pt x="356699" y="91490"/>
                        <a:pt x="354061" y="110837"/>
                      </a:cubicBezTo>
                      <a:cubicBezTo>
                        <a:pt x="353020" y="118472"/>
                        <a:pt x="345347" y="122675"/>
                        <a:pt x="338667" y="123152"/>
                      </a:cubicBezTo>
                      <a:cubicBezTo>
                        <a:pt x="313055" y="124982"/>
                        <a:pt x="287354" y="125205"/>
                        <a:pt x="261697" y="126231"/>
                      </a:cubicBezTo>
                      <a:cubicBezTo>
                        <a:pt x="260671" y="132388"/>
                        <a:pt x="260592" y="138781"/>
                        <a:pt x="258618" y="144703"/>
                      </a:cubicBezTo>
                      <a:cubicBezTo>
                        <a:pt x="257448" y="148213"/>
                        <a:pt x="255078" y="151323"/>
                        <a:pt x="252461" y="153940"/>
                      </a:cubicBezTo>
                      <a:cubicBezTo>
                        <a:pt x="240208" y="166193"/>
                        <a:pt x="217857" y="164789"/>
                        <a:pt x="203200" y="166255"/>
                      </a:cubicBezTo>
                      <a:cubicBezTo>
                        <a:pt x="168148" y="177938"/>
                        <a:pt x="191207" y="172031"/>
                        <a:pt x="132388" y="175491"/>
                      </a:cubicBezTo>
                      <a:cubicBezTo>
                        <a:pt x="123548" y="210847"/>
                        <a:pt x="137082" y="168449"/>
                        <a:pt x="120073" y="193964"/>
                      </a:cubicBezTo>
                      <a:cubicBezTo>
                        <a:pt x="117726" y="197485"/>
                        <a:pt x="119780" y="203095"/>
                        <a:pt x="116994" y="206279"/>
                      </a:cubicBezTo>
                      <a:cubicBezTo>
                        <a:pt x="113498" y="210274"/>
                        <a:pt x="93483" y="222023"/>
                        <a:pt x="86206" y="224752"/>
                      </a:cubicBezTo>
                      <a:cubicBezTo>
                        <a:pt x="82244" y="226238"/>
                        <a:pt x="77996" y="226805"/>
                        <a:pt x="73891" y="227831"/>
                      </a:cubicBezTo>
                      <a:cubicBezTo>
                        <a:pt x="69786" y="230910"/>
                        <a:pt x="66662" y="236389"/>
                        <a:pt x="61576" y="237067"/>
                      </a:cubicBezTo>
                      <a:cubicBezTo>
                        <a:pt x="34550" y="240670"/>
                        <a:pt x="33705" y="237985"/>
                        <a:pt x="18473" y="227831"/>
                      </a:cubicBezTo>
                      <a:lnTo>
                        <a:pt x="0" y="2185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7" name="Freeform: Shape 276">
                  <a:extLst>
                    <a:ext uri="{FF2B5EF4-FFF2-40B4-BE49-F238E27FC236}">
                      <a16:creationId xmlns:a16="http://schemas.microsoft.com/office/drawing/2014/main" id="{BE6E9FBF-A899-44E9-97BD-BE482954FC38}"/>
                    </a:ext>
                  </a:extLst>
                </p:cNvPr>
                <p:cNvSpPr/>
                <p:nvPr/>
              </p:nvSpPr>
              <p:spPr>
                <a:xfrm>
                  <a:off x="5376214" y="3493937"/>
                  <a:ext cx="157501" cy="72529"/>
                </a:xfrm>
                <a:custGeom>
                  <a:avLst/>
                  <a:gdLst>
                    <a:gd name="connsiteX0" fmla="*/ 18 w 381788"/>
                    <a:gd name="connsiteY0" fmla="*/ 144703 h 191025"/>
                    <a:gd name="connsiteX1" fmla="*/ 15412 w 381788"/>
                    <a:gd name="connsiteY1" fmla="*/ 135467 h 191025"/>
                    <a:gd name="connsiteX2" fmla="*/ 24649 w 381788"/>
                    <a:gd name="connsiteY2" fmla="*/ 132388 h 191025"/>
                    <a:gd name="connsiteX3" fmla="*/ 46200 w 381788"/>
                    <a:gd name="connsiteY3" fmla="*/ 123152 h 191025"/>
                    <a:gd name="connsiteX4" fmla="*/ 55437 w 381788"/>
                    <a:gd name="connsiteY4" fmla="*/ 116994 h 191025"/>
                    <a:gd name="connsiteX5" fmla="*/ 64673 w 381788"/>
                    <a:gd name="connsiteY5" fmla="*/ 107758 h 191025"/>
                    <a:gd name="connsiteX6" fmla="*/ 86225 w 381788"/>
                    <a:gd name="connsiteY6" fmla="*/ 95442 h 191025"/>
                    <a:gd name="connsiteX7" fmla="*/ 135485 w 381788"/>
                    <a:gd name="connsiteY7" fmla="*/ 89285 h 191025"/>
                    <a:gd name="connsiteX8" fmla="*/ 153958 w 381788"/>
                    <a:gd name="connsiteY8" fmla="*/ 83127 h 191025"/>
                    <a:gd name="connsiteX9" fmla="*/ 163194 w 381788"/>
                    <a:gd name="connsiteY9" fmla="*/ 76970 h 191025"/>
                    <a:gd name="connsiteX10" fmla="*/ 172431 w 381788"/>
                    <a:gd name="connsiteY10" fmla="*/ 67733 h 191025"/>
                    <a:gd name="connsiteX11" fmla="*/ 181667 w 381788"/>
                    <a:gd name="connsiteY11" fmla="*/ 64655 h 191025"/>
                    <a:gd name="connsiteX12" fmla="*/ 190903 w 381788"/>
                    <a:gd name="connsiteY12" fmla="*/ 58497 h 191025"/>
                    <a:gd name="connsiteX13" fmla="*/ 234006 w 381788"/>
                    <a:gd name="connsiteY13" fmla="*/ 46182 h 191025"/>
                    <a:gd name="connsiteX14" fmla="*/ 252479 w 381788"/>
                    <a:gd name="connsiteY14" fmla="*/ 33867 h 191025"/>
                    <a:gd name="connsiteX15" fmla="*/ 261715 w 381788"/>
                    <a:gd name="connsiteY15" fmla="*/ 30788 h 191025"/>
                    <a:gd name="connsiteX16" fmla="*/ 292503 w 381788"/>
                    <a:gd name="connsiteY16" fmla="*/ 12315 h 191025"/>
                    <a:gd name="connsiteX17" fmla="*/ 307897 w 381788"/>
                    <a:gd name="connsiteY17" fmla="*/ 9236 h 191025"/>
                    <a:gd name="connsiteX18" fmla="*/ 332528 w 381788"/>
                    <a:gd name="connsiteY18" fmla="*/ 3079 h 191025"/>
                    <a:gd name="connsiteX19" fmla="*/ 344843 w 381788"/>
                    <a:gd name="connsiteY19" fmla="*/ 0 h 191025"/>
                    <a:gd name="connsiteX20" fmla="*/ 375631 w 381788"/>
                    <a:gd name="connsiteY20" fmla="*/ 3079 h 191025"/>
                    <a:gd name="connsiteX21" fmla="*/ 378709 w 381788"/>
                    <a:gd name="connsiteY21" fmla="*/ 12315 h 191025"/>
                    <a:gd name="connsiteX22" fmla="*/ 381788 w 381788"/>
                    <a:gd name="connsiteY22" fmla="*/ 24630 h 191025"/>
                    <a:gd name="connsiteX23" fmla="*/ 378709 w 381788"/>
                    <a:gd name="connsiteY23" fmla="*/ 120073 h 191025"/>
                    <a:gd name="connsiteX24" fmla="*/ 369473 w 381788"/>
                    <a:gd name="connsiteY24" fmla="*/ 126230 h 191025"/>
                    <a:gd name="connsiteX25" fmla="*/ 338685 w 381788"/>
                    <a:gd name="connsiteY25" fmla="*/ 129309 h 191025"/>
                    <a:gd name="connsiteX26" fmla="*/ 317134 w 381788"/>
                    <a:gd name="connsiteY26" fmla="*/ 132388 h 191025"/>
                    <a:gd name="connsiteX27" fmla="*/ 307897 w 381788"/>
                    <a:gd name="connsiteY27" fmla="*/ 141624 h 191025"/>
                    <a:gd name="connsiteX28" fmla="*/ 292503 w 381788"/>
                    <a:gd name="connsiteY28" fmla="*/ 163176 h 191025"/>
                    <a:gd name="connsiteX29" fmla="*/ 270952 w 381788"/>
                    <a:gd name="connsiteY29" fmla="*/ 169333 h 191025"/>
                    <a:gd name="connsiteX30" fmla="*/ 252479 w 381788"/>
                    <a:gd name="connsiteY30" fmla="*/ 175491 h 191025"/>
                    <a:gd name="connsiteX31" fmla="*/ 212455 w 381788"/>
                    <a:gd name="connsiteY31" fmla="*/ 172412 h 191025"/>
                    <a:gd name="connsiteX32" fmla="*/ 203218 w 381788"/>
                    <a:gd name="connsiteY32" fmla="*/ 169333 h 191025"/>
                    <a:gd name="connsiteX33" fmla="*/ 181667 w 381788"/>
                    <a:gd name="connsiteY33" fmla="*/ 163176 h 191025"/>
                    <a:gd name="connsiteX34" fmla="*/ 138564 w 381788"/>
                    <a:gd name="connsiteY34" fmla="*/ 166255 h 191025"/>
                    <a:gd name="connsiteX35" fmla="*/ 129328 w 381788"/>
                    <a:gd name="connsiteY35" fmla="*/ 169333 h 191025"/>
                    <a:gd name="connsiteX36" fmla="*/ 83146 w 381788"/>
                    <a:gd name="connsiteY36" fmla="*/ 172412 h 191025"/>
                    <a:gd name="connsiteX37" fmla="*/ 61594 w 381788"/>
                    <a:gd name="connsiteY37" fmla="*/ 181648 h 191025"/>
                    <a:gd name="connsiteX38" fmla="*/ 49279 w 381788"/>
                    <a:gd name="connsiteY38" fmla="*/ 184727 h 191025"/>
                    <a:gd name="connsiteX39" fmla="*/ 40043 w 381788"/>
                    <a:gd name="connsiteY39" fmla="*/ 190885 h 191025"/>
                    <a:gd name="connsiteX40" fmla="*/ 18491 w 381788"/>
                    <a:gd name="connsiteY40" fmla="*/ 181648 h 191025"/>
                    <a:gd name="connsiteX41" fmla="*/ 18 w 381788"/>
                    <a:gd name="connsiteY41" fmla="*/ 144703 h 19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1788" h="191025">
                      <a:moveTo>
                        <a:pt x="18" y="144703"/>
                      </a:moveTo>
                      <a:cubicBezTo>
                        <a:pt x="-495" y="137006"/>
                        <a:pt x="10060" y="138143"/>
                        <a:pt x="15412" y="135467"/>
                      </a:cubicBezTo>
                      <a:cubicBezTo>
                        <a:pt x="18315" y="134016"/>
                        <a:pt x="21746" y="133840"/>
                        <a:pt x="24649" y="132388"/>
                      </a:cubicBezTo>
                      <a:cubicBezTo>
                        <a:pt x="45909" y="121757"/>
                        <a:pt x="20571" y="129558"/>
                        <a:pt x="46200" y="123152"/>
                      </a:cubicBezTo>
                      <a:cubicBezTo>
                        <a:pt x="49279" y="121099"/>
                        <a:pt x="52594" y="119363"/>
                        <a:pt x="55437" y="116994"/>
                      </a:cubicBezTo>
                      <a:cubicBezTo>
                        <a:pt x="58782" y="114207"/>
                        <a:pt x="61367" y="110592"/>
                        <a:pt x="64673" y="107758"/>
                      </a:cubicBezTo>
                      <a:cubicBezTo>
                        <a:pt x="71705" y="101730"/>
                        <a:pt x="77103" y="96882"/>
                        <a:pt x="86225" y="95442"/>
                      </a:cubicBezTo>
                      <a:cubicBezTo>
                        <a:pt x="102570" y="92861"/>
                        <a:pt x="135485" y="89285"/>
                        <a:pt x="135485" y="89285"/>
                      </a:cubicBezTo>
                      <a:cubicBezTo>
                        <a:pt x="141643" y="87232"/>
                        <a:pt x="148557" y="86727"/>
                        <a:pt x="153958" y="83127"/>
                      </a:cubicBezTo>
                      <a:cubicBezTo>
                        <a:pt x="157037" y="81075"/>
                        <a:pt x="160352" y="79339"/>
                        <a:pt x="163194" y="76970"/>
                      </a:cubicBezTo>
                      <a:cubicBezTo>
                        <a:pt x="166539" y="74182"/>
                        <a:pt x="168808" y="70148"/>
                        <a:pt x="172431" y="67733"/>
                      </a:cubicBezTo>
                      <a:cubicBezTo>
                        <a:pt x="175131" y="65933"/>
                        <a:pt x="178588" y="65681"/>
                        <a:pt x="181667" y="64655"/>
                      </a:cubicBezTo>
                      <a:cubicBezTo>
                        <a:pt x="184746" y="62602"/>
                        <a:pt x="187426" y="59762"/>
                        <a:pt x="190903" y="58497"/>
                      </a:cubicBezTo>
                      <a:cubicBezTo>
                        <a:pt x="195415" y="56856"/>
                        <a:pt x="227763" y="50344"/>
                        <a:pt x="234006" y="46182"/>
                      </a:cubicBezTo>
                      <a:cubicBezTo>
                        <a:pt x="240164" y="42077"/>
                        <a:pt x="245458" y="36207"/>
                        <a:pt x="252479" y="33867"/>
                      </a:cubicBezTo>
                      <a:cubicBezTo>
                        <a:pt x="255558" y="32841"/>
                        <a:pt x="258878" y="32364"/>
                        <a:pt x="261715" y="30788"/>
                      </a:cubicBezTo>
                      <a:cubicBezTo>
                        <a:pt x="272249" y="24936"/>
                        <a:pt x="280861" y="16196"/>
                        <a:pt x="292503" y="12315"/>
                      </a:cubicBezTo>
                      <a:cubicBezTo>
                        <a:pt x="297467" y="10660"/>
                        <a:pt x="302798" y="10413"/>
                        <a:pt x="307897" y="9236"/>
                      </a:cubicBezTo>
                      <a:cubicBezTo>
                        <a:pt x="316143" y="7333"/>
                        <a:pt x="324318" y="5131"/>
                        <a:pt x="332528" y="3079"/>
                      </a:cubicBezTo>
                      <a:lnTo>
                        <a:pt x="344843" y="0"/>
                      </a:lnTo>
                      <a:cubicBezTo>
                        <a:pt x="355106" y="1026"/>
                        <a:pt x="365938" y="-446"/>
                        <a:pt x="375631" y="3079"/>
                      </a:cubicBezTo>
                      <a:cubicBezTo>
                        <a:pt x="378681" y="4188"/>
                        <a:pt x="377818" y="9195"/>
                        <a:pt x="378709" y="12315"/>
                      </a:cubicBezTo>
                      <a:cubicBezTo>
                        <a:pt x="379871" y="16384"/>
                        <a:pt x="380762" y="20525"/>
                        <a:pt x="381788" y="24630"/>
                      </a:cubicBezTo>
                      <a:cubicBezTo>
                        <a:pt x="380762" y="56444"/>
                        <a:pt x="382539" y="88473"/>
                        <a:pt x="378709" y="120073"/>
                      </a:cubicBezTo>
                      <a:cubicBezTo>
                        <a:pt x="378264" y="123746"/>
                        <a:pt x="373078" y="125398"/>
                        <a:pt x="369473" y="126230"/>
                      </a:cubicBezTo>
                      <a:cubicBezTo>
                        <a:pt x="359423" y="128549"/>
                        <a:pt x="348928" y="128104"/>
                        <a:pt x="338685" y="129309"/>
                      </a:cubicBezTo>
                      <a:cubicBezTo>
                        <a:pt x="331478" y="130157"/>
                        <a:pt x="324318" y="131362"/>
                        <a:pt x="317134" y="132388"/>
                      </a:cubicBezTo>
                      <a:cubicBezTo>
                        <a:pt x="314055" y="135467"/>
                        <a:pt x="310428" y="138081"/>
                        <a:pt x="307897" y="141624"/>
                      </a:cubicBezTo>
                      <a:cubicBezTo>
                        <a:pt x="299139" y="153885"/>
                        <a:pt x="305605" y="154441"/>
                        <a:pt x="292503" y="163176"/>
                      </a:cubicBezTo>
                      <a:cubicBezTo>
                        <a:pt x="289678" y="165059"/>
                        <a:pt x="272822" y="168772"/>
                        <a:pt x="270952" y="169333"/>
                      </a:cubicBezTo>
                      <a:cubicBezTo>
                        <a:pt x="264735" y="171198"/>
                        <a:pt x="252479" y="175491"/>
                        <a:pt x="252479" y="175491"/>
                      </a:cubicBezTo>
                      <a:cubicBezTo>
                        <a:pt x="239138" y="174465"/>
                        <a:pt x="225732" y="174072"/>
                        <a:pt x="212455" y="172412"/>
                      </a:cubicBezTo>
                      <a:cubicBezTo>
                        <a:pt x="209235" y="172009"/>
                        <a:pt x="206339" y="170225"/>
                        <a:pt x="203218" y="169333"/>
                      </a:cubicBezTo>
                      <a:cubicBezTo>
                        <a:pt x="176165" y="161604"/>
                        <a:pt x="203806" y="170556"/>
                        <a:pt x="181667" y="163176"/>
                      </a:cubicBezTo>
                      <a:cubicBezTo>
                        <a:pt x="167299" y="164202"/>
                        <a:pt x="152870" y="164572"/>
                        <a:pt x="138564" y="166255"/>
                      </a:cubicBezTo>
                      <a:cubicBezTo>
                        <a:pt x="135341" y="166634"/>
                        <a:pt x="132553" y="168975"/>
                        <a:pt x="129328" y="169333"/>
                      </a:cubicBezTo>
                      <a:cubicBezTo>
                        <a:pt x="113994" y="171037"/>
                        <a:pt x="98540" y="171386"/>
                        <a:pt x="83146" y="172412"/>
                      </a:cubicBezTo>
                      <a:cubicBezTo>
                        <a:pt x="47791" y="181251"/>
                        <a:pt x="91361" y="168892"/>
                        <a:pt x="61594" y="181648"/>
                      </a:cubicBezTo>
                      <a:cubicBezTo>
                        <a:pt x="57705" y="183315"/>
                        <a:pt x="53384" y="183701"/>
                        <a:pt x="49279" y="184727"/>
                      </a:cubicBezTo>
                      <a:cubicBezTo>
                        <a:pt x="46200" y="186780"/>
                        <a:pt x="43706" y="190362"/>
                        <a:pt x="40043" y="190885"/>
                      </a:cubicBezTo>
                      <a:cubicBezTo>
                        <a:pt x="31857" y="192055"/>
                        <a:pt x="24498" y="185653"/>
                        <a:pt x="18491" y="181648"/>
                      </a:cubicBezTo>
                      <a:cubicBezTo>
                        <a:pt x="11196" y="170704"/>
                        <a:pt x="531" y="152400"/>
                        <a:pt x="18" y="1447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8" name="Freeform: Shape 277">
                  <a:extLst>
                    <a:ext uri="{FF2B5EF4-FFF2-40B4-BE49-F238E27FC236}">
                      <a16:creationId xmlns:a16="http://schemas.microsoft.com/office/drawing/2014/main" id="{431CEC28-20F5-44BB-9FBF-D38B28F1B28B}"/>
                    </a:ext>
                  </a:extLst>
                </p:cNvPr>
                <p:cNvSpPr/>
                <p:nvPr/>
              </p:nvSpPr>
              <p:spPr>
                <a:xfrm>
                  <a:off x="5400305" y="3567582"/>
                  <a:ext cx="155779" cy="52963"/>
                </a:xfrm>
                <a:custGeom>
                  <a:avLst/>
                  <a:gdLst>
                    <a:gd name="connsiteX0" fmla="*/ 117 w 377614"/>
                    <a:gd name="connsiteY0" fmla="*/ 138545 h 139493"/>
                    <a:gd name="connsiteX1" fmla="*/ 43220 w 377614"/>
                    <a:gd name="connsiteY1" fmla="*/ 98521 h 139493"/>
                    <a:gd name="connsiteX2" fmla="*/ 58614 w 377614"/>
                    <a:gd name="connsiteY2" fmla="*/ 80048 h 139493"/>
                    <a:gd name="connsiteX3" fmla="*/ 74008 w 377614"/>
                    <a:gd name="connsiteY3" fmla="*/ 70812 h 139493"/>
                    <a:gd name="connsiteX4" fmla="*/ 95560 w 377614"/>
                    <a:gd name="connsiteY4" fmla="*/ 64654 h 139493"/>
                    <a:gd name="connsiteX5" fmla="*/ 120190 w 377614"/>
                    <a:gd name="connsiteY5" fmla="*/ 55418 h 139493"/>
                    <a:gd name="connsiteX6" fmla="*/ 141742 w 377614"/>
                    <a:gd name="connsiteY6" fmla="*/ 46181 h 139493"/>
                    <a:gd name="connsiteX7" fmla="*/ 172530 w 377614"/>
                    <a:gd name="connsiteY7" fmla="*/ 36945 h 139493"/>
                    <a:gd name="connsiteX8" fmla="*/ 191002 w 377614"/>
                    <a:gd name="connsiteY8" fmla="*/ 30788 h 139493"/>
                    <a:gd name="connsiteX9" fmla="*/ 277208 w 377614"/>
                    <a:gd name="connsiteY9" fmla="*/ 24630 h 139493"/>
                    <a:gd name="connsiteX10" fmla="*/ 289524 w 377614"/>
                    <a:gd name="connsiteY10" fmla="*/ 21551 h 139493"/>
                    <a:gd name="connsiteX11" fmla="*/ 307996 w 377614"/>
                    <a:gd name="connsiteY11" fmla="*/ 15394 h 139493"/>
                    <a:gd name="connsiteX12" fmla="*/ 317233 w 377614"/>
                    <a:gd name="connsiteY12" fmla="*/ 9236 h 139493"/>
                    <a:gd name="connsiteX13" fmla="*/ 329548 w 377614"/>
                    <a:gd name="connsiteY13" fmla="*/ 6157 h 139493"/>
                    <a:gd name="connsiteX14" fmla="*/ 344942 w 377614"/>
                    <a:gd name="connsiteY14" fmla="*/ 0 h 139493"/>
                    <a:gd name="connsiteX15" fmla="*/ 354178 w 377614"/>
                    <a:gd name="connsiteY15" fmla="*/ 6157 h 139493"/>
                    <a:gd name="connsiteX16" fmla="*/ 357257 w 377614"/>
                    <a:gd name="connsiteY16" fmla="*/ 15394 h 139493"/>
                    <a:gd name="connsiteX17" fmla="*/ 363414 w 377614"/>
                    <a:gd name="connsiteY17" fmla="*/ 24630 h 139493"/>
                    <a:gd name="connsiteX18" fmla="*/ 366493 w 377614"/>
                    <a:gd name="connsiteY18" fmla="*/ 46181 h 139493"/>
                    <a:gd name="connsiteX19" fmla="*/ 369572 w 377614"/>
                    <a:gd name="connsiteY19" fmla="*/ 55418 h 139493"/>
                    <a:gd name="connsiteX20" fmla="*/ 372651 w 377614"/>
                    <a:gd name="connsiteY20" fmla="*/ 67733 h 139493"/>
                    <a:gd name="connsiteX21" fmla="*/ 375730 w 377614"/>
                    <a:gd name="connsiteY21" fmla="*/ 107757 h 139493"/>
                    <a:gd name="connsiteX22" fmla="*/ 372651 w 377614"/>
                    <a:gd name="connsiteY22" fmla="*/ 135466 h 139493"/>
                    <a:gd name="connsiteX23" fmla="*/ 289524 w 377614"/>
                    <a:gd name="connsiteY23" fmla="*/ 132388 h 139493"/>
                    <a:gd name="connsiteX24" fmla="*/ 271051 w 377614"/>
                    <a:gd name="connsiteY24" fmla="*/ 129309 h 139493"/>
                    <a:gd name="connsiteX25" fmla="*/ 255657 w 377614"/>
                    <a:gd name="connsiteY25" fmla="*/ 126230 h 139493"/>
                    <a:gd name="connsiteX26" fmla="*/ 58614 w 377614"/>
                    <a:gd name="connsiteY26" fmla="*/ 129309 h 139493"/>
                    <a:gd name="connsiteX27" fmla="*/ 117 w 377614"/>
                    <a:gd name="connsiteY27" fmla="*/ 138545 h 13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7614" h="139493">
                      <a:moveTo>
                        <a:pt x="117" y="138545"/>
                      </a:moveTo>
                      <a:cubicBezTo>
                        <a:pt x="-2449" y="133414"/>
                        <a:pt x="37979" y="106382"/>
                        <a:pt x="43220" y="98521"/>
                      </a:cubicBezTo>
                      <a:cubicBezTo>
                        <a:pt x="48435" y="90699"/>
                        <a:pt x="50712" y="85974"/>
                        <a:pt x="58614" y="80048"/>
                      </a:cubicBezTo>
                      <a:cubicBezTo>
                        <a:pt x="63401" y="76458"/>
                        <a:pt x="68540" y="73242"/>
                        <a:pt x="74008" y="70812"/>
                      </a:cubicBezTo>
                      <a:cubicBezTo>
                        <a:pt x="91768" y="62919"/>
                        <a:pt x="80549" y="72159"/>
                        <a:pt x="95560" y="64654"/>
                      </a:cubicBezTo>
                      <a:cubicBezTo>
                        <a:pt x="116699" y="54085"/>
                        <a:pt x="90492" y="61358"/>
                        <a:pt x="120190" y="55418"/>
                      </a:cubicBezTo>
                      <a:cubicBezTo>
                        <a:pt x="143378" y="39959"/>
                        <a:pt x="113910" y="58109"/>
                        <a:pt x="141742" y="46181"/>
                      </a:cubicBezTo>
                      <a:cubicBezTo>
                        <a:pt x="169744" y="34180"/>
                        <a:pt x="122352" y="44114"/>
                        <a:pt x="172530" y="36945"/>
                      </a:cubicBezTo>
                      <a:cubicBezTo>
                        <a:pt x="178687" y="34893"/>
                        <a:pt x="184600" y="31855"/>
                        <a:pt x="191002" y="30788"/>
                      </a:cubicBezTo>
                      <a:cubicBezTo>
                        <a:pt x="231768" y="23993"/>
                        <a:pt x="203239" y="27992"/>
                        <a:pt x="277208" y="24630"/>
                      </a:cubicBezTo>
                      <a:cubicBezTo>
                        <a:pt x="281313" y="23604"/>
                        <a:pt x="285471" y="22767"/>
                        <a:pt x="289524" y="21551"/>
                      </a:cubicBezTo>
                      <a:cubicBezTo>
                        <a:pt x="295741" y="19686"/>
                        <a:pt x="307996" y="15394"/>
                        <a:pt x="307996" y="15394"/>
                      </a:cubicBezTo>
                      <a:cubicBezTo>
                        <a:pt x="311075" y="13341"/>
                        <a:pt x="313832" y="10694"/>
                        <a:pt x="317233" y="9236"/>
                      </a:cubicBezTo>
                      <a:cubicBezTo>
                        <a:pt x="321122" y="7569"/>
                        <a:pt x="325534" y="7495"/>
                        <a:pt x="329548" y="6157"/>
                      </a:cubicBezTo>
                      <a:cubicBezTo>
                        <a:pt x="334791" y="4409"/>
                        <a:pt x="339811" y="2052"/>
                        <a:pt x="344942" y="0"/>
                      </a:cubicBezTo>
                      <a:cubicBezTo>
                        <a:pt x="348021" y="2052"/>
                        <a:pt x="351867" y="3268"/>
                        <a:pt x="354178" y="6157"/>
                      </a:cubicBezTo>
                      <a:cubicBezTo>
                        <a:pt x="356205" y="8691"/>
                        <a:pt x="355806" y="12491"/>
                        <a:pt x="357257" y="15394"/>
                      </a:cubicBezTo>
                      <a:cubicBezTo>
                        <a:pt x="358912" y="18703"/>
                        <a:pt x="361362" y="21551"/>
                        <a:pt x="363414" y="24630"/>
                      </a:cubicBezTo>
                      <a:cubicBezTo>
                        <a:pt x="364440" y="31814"/>
                        <a:pt x="365070" y="39065"/>
                        <a:pt x="366493" y="46181"/>
                      </a:cubicBezTo>
                      <a:cubicBezTo>
                        <a:pt x="367130" y="49364"/>
                        <a:pt x="368680" y="52297"/>
                        <a:pt x="369572" y="55418"/>
                      </a:cubicBezTo>
                      <a:cubicBezTo>
                        <a:pt x="370734" y="59487"/>
                        <a:pt x="371625" y="63628"/>
                        <a:pt x="372651" y="67733"/>
                      </a:cubicBezTo>
                      <a:cubicBezTo>
                        <a:pt x="373677" y="81074"/>
                        <a:pt x="375730" y="94376"/>
                        <a:pt x="375730" y="107757"/>
                      </a:cubicBezTo>
                      <a:cubicBezTo>
                        <a:pt x="375730" y="117050"/>
                        <a:pt x="381587" y="132913"/>
                        <a:pt x="372651" y="135466"/>
                      </a:cubicBezTo>
                      <a:cubicBezTo>
                        <a:pt x="345990" y="143084"/>
                        <a:pt x="317233" y="133414"/>
                        <a:pt x="289524" y="132388"/>
                      </a:cubicBezTo>
                      <a:lnTo>
                        <a:pt x="271051" y="129309"/>
                      </a:lnTo>
                      <a:cubicBezTo>
                        <a:pt x="265902" y="128373"/>
                        <a:pt x="260890" y="126230"/>
                        <a:pt x="255657" y="126230"/>
                      </a:cubicBezTo>
                      <a:cubicBezTo>
                        <a:pt x="189968" y="126230"/>
                        <a:pt x="124295" y="128283"/>
                        <a:pt x="58614" y="129309"/>
                      </a:cubicBezTo>
                      <a:cubicBezTo>
                        <a:pt x="11409" y="126162"/>
                        <a:pt x="2683" y="143676"/>
                        <a:pt x="117" y="13854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9" name="Freeform: Shape 278">
                  <a:extLst>
                    <a:ext uri="{FF2B5EF4-FFF2-40B4-BE49-F238E27FC236}">
                      <a16:creationId xmlns:a16="http://schemas.microsoft.com/office/drawing/2014/main" id="{147B547A-1795-43F5-8D32-1DBB2193AB49}"/>
                    </a:ext>
                  </a:extLst>
                </p:cNvPr>
                <p:cNvSpPr/>
                <p:nvPr/>
              </p:nvSpPr>
              <p:spPr>
                <a:xfrm>
                  <a:off x="5405427" y="3645891"/>
                  <a:ext cx="155202" cy="44431"/>
                </a:xfrm>
                <a:custGeom>
                  <a:avLst/>
                  <a:gdLst>
                    <a:gd name="connsiteX0" fmla="*/ 16 w 376217"/>
                    <a:gd name="connsiteY0" fmla="*/ 73918 h 117021"/>
                    <a:gd name="connsiteX1" fmla="*/ 15410 w 376217"/>
                    <a:gd name="connsiteY1" fmla="*/ 67761 h 117021"/>
                    <a:gd name="connsiteX2" fmla="*/ 24646 w 376217"/>
                    <a:gd name="connsiteY2" fmla="*/ 64682 h 117021"/>
                    <a:gd name="connsiteX3" fmla="*/ 43119 w 376217"/>
                    <a:gd name="connsiteY3" fmla="*/ 52367 h 117021"/>
                    <a:gd name="connsiteX4" fmla="*/ 52355 w 376217"/>
                    <a:gd name="connsiteY4" fmla="*/ 46209 h 117021"/>
                    <a:gd name="connsiteX5" fmla="*/ 70828 w 376217"/>
                    <a:gd name="connsiteY5" fmla="*/ 40052 h 117021"/>
                    <a:gd name="connsiteX6" fmla="*/ 80064 w 376217"/>
                    <a:gd name="connsiteY6" fmla="*/ 33894 h 117021"/>
                    <a:gd name="connsiteX7" fmla="*/ 89300 w 376217"/>
                    <a:gd name="connsiteY7" fmla="*/ 30815 h 117021"/>
                    <a:gd name="connsiteX8" fmla="*/ 117010 w 376217"/>
                    <a:gd name="connsiteY8" fmla="*/ 24658 h 117021"/>
                    <a:gd name="connsiteX9" fmla="*/ 126246 w 376217"/>
                    <a:gd name="connsiteY9" fmla="*/ 21579 h 117021"/>
                    <a:gd name="connsiteX10" fmla="*/ 246319 w 376217"/>
                    <a:gd name="connsiteY10" fmla="*/ 15421 h 117021"/>
                    <a:gd name="connsiteX11" fmla="*/ 255555 w 376217"/>
                    <a:gd name="connsiteY11" fmla="*/ 9264 h 117021"/>
                    <a:gd name="connsiteX12" fmla="*/ 341761 w 376217"/>
                    <a:gd name="connsiteY12" fmla="*/ 6185 h 117021"/>
                    <a:gd name="connsiteX13" fmla="*/ 363313 w 376217"/>
                    <a:gd name="connsiteY13" fmla="*/ 9264 h 117021"/>
                    <a:gd name="connsiteX14" fmla="*/ 369470 w 376217"/>
                    <a:gd name="connsiteY14" fmla="*/ 27737 h 117021"/>
                    <a:gd name="connsiteX15" fmla="*/ 375628 w 376217"/>
                    <a:gd name="connsiteY15" fmla="*/ 36973 h 117021"/>
                    <a:gd name="connsiteX16" fmla="*/ 372549 w 376217"/>
                    <a:gd name="connsiteY16" fmla="*/ 107785 h 117021"/>
                    <a:gd name="connsiteX17" fmla="*/ 354076 w 376217"/>
                    <a:gd name="connsiteY17" fmla="*/ 110864 h 117021"/>
                    <a:gd name="connsiteX18" fmla="*/ 298658 w 376217"/>
                    <a:gd name="connsiteY18" fmla="*/ 117021 h 117021"/>
                    <a:gd name="connsiteX19" fmla="*/ 107773 w 376217"/>
                    <a:gd name="connsiteY19" fmla="*/ 113943 h 117021"/>
                    <a:gd name="connsiteX20" fmla="*/ 89300 w 376217"/>
                    <a:gd name="connsiteY20" fmla="*/ 104706 h 117021"/>
                    <a:gd name="connsiteX21" fmla="*/ 64670 w 376217"/>
                    <a:gd name="connsiteY21" fmla="*/ 98549 h 117021"/>
                    <a:gd name="connsiteX22" fmla="*/ 46197 w 376217"/>
                    <a:gd name="connsiteY22" fmla="*/ 92391 h 117021"/>
                    <a:gd name="connsiteX23" fmla="*/ 27725 w 376217"/>
                    <a:gd name="connsiteY23" fmla="*/ 83155 h 117021"/>
                    <a:gd name="connsiteX24" fmla="*/ 12331 w 376217"/>
                    <a:gd name="connsiteY24" fmla="*/ 80076 h 117021"/>
                    <a:gd name="connsiteX25" fmla="*/ 16 w 376217"/>
                    <a:gd name="connsiteY25" fmla="*/ 73918 h 11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6217" h="117021">
                      <a:moveTo>
                        <a:pt x="16" y="73918"/>
                      </a:moveTo>
                      <a:cubicBezTo>
                        <a:pt x="529" y="71866"/>
                        <a:pt x="10235" y="69701"/>
                        <a:pt x="15410" y="67761"/>
                      </a:cubicBezTo>
                      <a:cubicBezTo>
                        <a:pt x="18449" y="66622"/>
                        <a:pt x="21809" y="66258"/>
                        <a:pt x="24646" y="64682"/>
                      </a:cubicBezTo>
                      <a:cubicBezTo>
                        <a:pt x="31115" y="61088"/>
                        <a:pt x="36961" y="56472"/>
                        <a:pt x="43119" y="52367"/>
                      </a:cubicBezTo>
                      <a:cubicBezTo>
                        <a:pt x="46198" y="50314"/>
                        <a:pt x="48845" y="47379"/>
                        <a:pt x="52355" y="46209"/>
                      </a:cubicBezTo>
                      <a:lnTo>
                        <a:pt x="70828" y="40052"/>
                      </a:lnTo>
                      <a:cubicBezTo>
                        <a:pt x="73907" y="37999"/>
                        <a:pt x="76754" y="35549"/>
                        <a:pt x="80064" y="33894"/>
                      </a:cubicBezTo>
                      <a:cubicBezTo>
                        <a:pt x="82967" y="32443"/>
                        <a:pt x="86180" y="31706"/>
                        <a:pt x="89300" y="30815"/>
                      </a:cubicBezTo>
                      <a:cubicBezTo>
                        <a:pt x="111412" y="24498"/>
                        <a:pt x="91631" y="31003"/>
                        <a:pt x="117010" y="24658"/>
                      </a:cubicBezTo>
                      <a:cubicBezTo>
                        <a:pt x="120158" y="23871"/>
                        <a:pt x="123064" y="22216"/>
                        <a:pt x="126246" y="21579"/>
                      </a:cubicBezTo>
                      <a:cubicBezTo>
                        <a:pt x="162011" y="14425"/>
                        <a:pt x="223458" y="16135"/>
                        <a:pt x="246319" y="15421"/>
                      </a:cubicBezTo>
                      <a:cubicBezTo>
                        <a:pt x="249398" y="13369"/>
                        <a:pt x="252342" y="11100"/>
                        <a:pt x="255555" y="9264"/>
                      </a:cubicBezTo>
                      <a:cubicBezTo>
                        <a:pt x="285917" y="-8086"/>
                        <a:pt x="284778" y="3811"/>
                        <a:pt x="341761" y="6185"/>
                      </a:cubicBezTo>
                      <a:cubicBezTo>
                        <a:pt x="348945" y="7211"/>
                        <a:pt x="357585" y="4809"/>
                        <a:pt x="363313" y="9264"/>
                      </a:cubicBezTo>
                      <a:cubicBezTo>
                        <a:pt x="368436" y="13249"/>
                        <a:pt x="365869" y="22337"/>
                        <a:pt x="369470" y="27737"/>
                      </a:cubicBezTo>
                      <a:lnTo>
                        <a:pt x="375628" y="36973"/>
                      </a:lnTo>
                      <a:cubicBezTo>
                        <a:pt x="374602" y="60577"/>
                        <a:pt x="379164" y="85104"/>
                        <a:pt x="372549" y="107785"/>
                      </a:cubicBezTo>
                      <a:cubicBezTo>
                        <a:pt x="370801" y="113778"/>
                        <a:pt x="360197" y="109640"/>
                        <a:pt x="354076" y="110864"/>
                      </a:cubicBezTo>
                      <a:cubicBezTo>
                        <a:pt x="317564" y="118167"/>
                        <a:pt x="380781" y="111157"/>
                        <a:pt x="298658" y="117021"/>
                      </a:cubicBezTo>
                      <a:lnTo>
                        <a:pt x="107773" y="113943"/>
                      </a:lnTo>
                      <a:cubicBezTo>
                        <a:pt x="99529" y="113689"/>
                        <a:pt x="96103" y="108108"/>
                        <a:pt x="89300" y="104706"/>
                      </a:cubicBezTo>
                      <a:cubicBezTo>
                        <a:pt x="81823" y="100967"/>
                        <a:pt x="72405" y="100658"/>
                        <a:pt x="64670" y="98549"/>
                      </a:cubicBezTo>
                      <a:cubicBezTo>
                        <a:pt x="58408" y="96841"/>
                        <a:pt x="46197" y="92391"/>
                        <a:pt x="46197" y="92391"/>
                      </a:cubicBezTo>
                      <a:cubicBezTo>
                        <a:pt x="37165" y="86369"/>
                        <a:pt x="37924" y="85705"/>
                        <a:pt x="27725" y="83155"/>
                      </a:cubicBezTo>
                      <a:cubicBezTo>
                        <a:pt x="22648" y="81886"/>
                        <a:pt x="17190" y="82020"/>
                        <a:pt x="12331" y="80076"/>
                      </a:cubicBezTo>
                      <a:cubicBezTo>
                        <a:pt x="11378" y="79695"/>
                        <a:pt x="-497" y="75970"/>
                        <a:pt x="16" y="739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0" name="Freeform: Shape 279">
                  <a:extLst>
                    <a:ext uri="{FF2B5EF4-FFF2-40B4-BE49-F238E27FC236}">
                      <a16:creationId xmlns:a16="http://schemas.microsoft.com/office/drawing/2014/main" id="{96B34C00-CCA8-45DC-BCF0-1EF34ABE3ED1}"/>
                    </a:ext>
                  </a:extLst>
                </p:cNvPr>
                <p:cNvSpPr/>
                <p:nvPr/>
              </p:nvSpPr>
              <p:spPr>
                <a:xfrm>
                  <a:off x="5425755" y="3712397"/>
                  <a:ext cx="140982" cy="50400"/>
                </a:xfrm>
                <a:custGeom>
                  <a:avLst/>
                  <a:gdLst>
                    <a:gd name="connsiteX0" fmla="*/ 0 w 341746"/>
                    <a:gd name="connsiteY0" fmla="*/ 80404 h 132743"/>
                    <a:gd name="connsiteX1" fmla="*/ 33867 w 341746"/>
                    <a:gd name="connsiteY1" fmla="*/ 71167 h 132743"/>
                    <a:gd name="connsiteX2" fmla="*/ 43103 w 341746"/>
                    <a:gd name="connsiteY2" fmla="*/ 68089 h 132743"/>
                    <a:gd name="connsiteX3" fmla="*/ 52340 w 341746"/>
                    <a:gd name="connsiteY3" fmla="*/ 65010 h 132743"/>
                    <a:gd name="connsiteX4" fmla="*/ 80049 w 341746"/>
                    <a:gd name="connsiteY4" fmla="*/ 52695 h 132743"/>
                    <a:gd name="connsiteX5" fmla="*/ 110837 w 341746"/>
                    <a:gd name="connsiteY5" fmla="*/ 40380 h 132743"/>
                    <a:gd name="connsiteX6" fmla="*/ 157018 w 341746"/>
                    <a:gd name="connsiteY6" fmla="*/ 34222 h 132743"/>
                    <a:gd name="connsiteX7" fmla="*/ 184727 w 341746"/>
                    <a:gd name="connsiteY7" fmla="*/ 31143 h 132743"/>
                    <a:gd name="connsiteX8" fmla="*/ 193964 w 341746"/>
                    <a:gd name="connsiteY8" fmla="*/ 28064 h 132743"/>
                    <a:gd name="connsiteX9" fmla="*/ 215515 w 341746"/>
                    <a:gd name="connsiteY9" fmla="*/ 21907 h 132743"/>
                    <a:gd name="connsiteX10" fmla="*/ 240146 w 341746"/>
                    <a:gd name="connsiteY10" fmla="*/ 12670 h 132743"/>
                    <a:gd name="connsiteX11" fmla="*/ 249382 w 341746"/>
                    <a:gd name="connsiteY11" fmla="*/ 6513 h 132743"/>
                    <a:gd name="connsiteX12" fmla="*/ 267855 w 341746"/>
                    <a:gd name="connsiteY12" fmla="*/ 355 h 132743"/>
                    <a:gd name="connsiteX13" fmla="*/ 320194 w 341746"/>
                    <a:gd name="connsiteY13" fmla="*/ 3434 h 132743"/>
                    <a:gd name="connsiteX14" fmla="*/ 326352 w 341746"/>
                    <a:gd name="connsiteY14" fmla="*/ 21907 h 132743"/>
                    <a:gd name="connsiteX15" fmla="*/ 332509 w 341746"/>
                    <a:gd name="connsiteY15" fmla="*/ 52695 h 132743"/>
                    <a:gd name="connsiteX16" fmla="*/ 335588 w 341746"/>
                    <a:gd name="connsiteY16" fmla="*/ 65010 h 132743"/>
                    <a:gd name="connsiteX17" fmla="*/ 341746 w 341746"/>
                    <a:gd name="connsiteY17" fmla="*/ 83483 h 132743"/>
                    <a:gd name="connsiteX18" fmla="*/ 338667 w 341746"/>
                    <a:gd name="connsiteY18" fmla="*/ 117349 h 132743"/>
                    <a:gd name="connsiteX19" fmla="*/ 335588 w 341746"/>
                    <a:gd name="connsiteY19" fmla="*/ 126586 h 132743"/>
                    <a:gd name="connsiteX20" fmla="*/ 326352 w 341746"/>
                    <a:gd name="connsiteY20" fmla="*/ 132743 h 132743"/>
                    <a:gd name="connsiteX21" fmla="*/ 172412 w 341746"/>
                    <a:gd name="connsiteY21" fmla="*/ 129664 h 132743"/>
                    <a:gd name="connsiteX22" fmla="*/ 123152 w 341746"/>
                    <a:gd name="connsiteY22" fmla="*/ 117349 h 132743"/>
                    <a:gd name="connsiteX23" fmla="*/ 92364 w 341746"/>
                    <a:gd name="connsiteY23" fmla="*/ 114270 h 132743"/>
                    <a:gd name="connsiteX24" fmla="*/ 46182 w 341746"/>
                    <a:gd name="connsiteY24" fmla="*/ 108113 h 132743"/>
                    <a:gd name="connsiteX25" fmla="*/ 18473 w 341746"/>
                    <a:gd name="connsiteY25" fmla="*/ 98877 h 132743"/>
                    <a:gd name="connsiteX26" fmla="*/ 0 w 341746"/>
                    <a:gd name="connsiteY26" fmla="*/ 80404 h 13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1746" h="132743">
                      <a:moveTo>
                        <a:pt x="0" y="80404"/>
                      </a:moveTo>
                      <a:cubicBezTo>
                        <a:pt x="21763" y="76051"/>
                        <a:pt x="10424" y="78981"/>
                        <a:pt x="33867" y="71167"/>
                      </a:cubicBezTo>
                      <a:lnTo>
                        <a:pt x="43103" y="68089"/>
                      </a:lnTo>
                      <a:lnTo>
                        <a:pt x="52340" y="65010"/>
                      </a:lnTo>
                      <a:cubicBezTo>
                        <a:pt x="79512" y="46893"/>
                        <a:pt x="36076" y="74683"/>
                        <a:pt x="80049" y="52695"/>
                      </a:cubicBezTo>
                      <a:cubicBezTo>
                        <a:pt x="93868" y="45785"/>
                        <a:pt x="94093" y="44946"/>
                        <a:pt x="110837" y="40380"/>
                      </a:cubicBezTo>
                      <a:cubicBezTo>
                        <a:pt x="125843" y="36288"/>
                        <a:pt x="141720" y="35832"/>
                        <a:pt x="157018" y="34222"/>
                      </a:cubicBezTo>
                      <a:lnTo>
                        <a:pt x="184727" y="31143"/>
                      </a:lnTo>
                      <a:cubicBezTo>
                        <a:pt x="187806" y="30117"/>
                        <a:pt x="190843" y="28956"/>
                        <a:pt x="193964" y="28064"/>
                      </a:cubicBezTo>
                      <a:cubicBezTo>
                        <a:pt x="198573" y="26747"/>
                        <a:pt x="210589" y="24370"/>
                        <a:pt x="215515" y="21907"/>
                      </a:cubicBezTo>
                      <a:cubicBezTo>
                        <a:pt x="236655" y="11336"/>
                        <a:pt x="210448" y="18610"/>
                        <a:pt x="240146" y="12670"/>
                      </a:cubicBezTo>
                      <a:cubicBezTo>
                        <a:pt x="243225" y="10618"/>
                        <a:pt x="246001" y="8016"/>
                        <a:pt x="249382" y="6513"/>
                      </a:cubicBezTo>
                      <a:cubicBezTo>
                        <a:pt x="255313" y="3877"/>
                        <a:pt x="267855" y="355"/>
                        <a:pt x="267855" y="355"/>
                      </a:cubicBezTo>
                      <a:cubicBezTo>
                        <a:pt x="285301" y="1381"/>
                        <a:pt x="303795" y="-2608"/>
                        <a:pt x="320194" y="3434"/>
                      </a:cubicBezTo>
                      <a:cubicBezTo>
                        <a:pt x="326285" y="5678"/>
                        <a:pt x="325079" y="15542"/>
                        <a:pt x="326352" y="21907"/>
                      </a:cubicBezTo>
                      <a:cubicBezTo>
                        <a:pt x="328404" y="32170"/>
                        <a:pt x="329970" y="42542"/>
                        <a:pt x="332509" y="52695"/>
                      </a:cubicBezTo>
                      <a:cubicBezTo>
                        <a:pt x="333535" y="56800"/>
                        <a:pt x="334372" y="60957"/>
                        <a:pt x="335588" y="65010"/>
                      </a:cubicBezTo>
                      <a:cubicBezTo>
                        <a:pt x="337453" y="71227"/>
                        <a:pt x="341746" y="83483"/>
                        <a:pt x="341746" y="83483"/>
                      </a:cubicBezTo>
                      <a:cubicBezTo>
                        <a:pt x="340720" y="94772"/>
                        <a:pt x="340270" y="106128"/>
                        <a:pt x="338667" y="117349"/>
                      </a:cubicBezTo>
                      <a:cubicBezTo>
                        <a:pt x="338208" y="120562"/>
                        <a:pt x="337615" y="124052"/>
                        <a:pt x="335588" y="126586"/>
                      </a:cubicBezTo>
                      <a:cubicBezTo>
                        <a:pt x="333277" y="129475"/>
                        <a:pt x="329431" y="130691"/>
                        <a:pt x="326352" y="132743"/>
                      </a:cubicBezTo>
                      <a:lnTo>
                        <a:pt x="172412" y="129664"/>
                      </a:lnTo>
                      <a:cubicBezTo>
                        <a:pt x="154382" y="129020"/>
                        <a:pt x="140633" y="120434"/>
                        <a:pt x="123152" y="117349"/>
                      </a:cubicBezTo>
                      <a:cubicBezTo>
                        <a:pt x="112995" y="115556"/>
                        <a:pt x="102621" y="115350"/>
                        <a:pt x="92364" y="114270"/>
                      </a:cubicBezTo>
                      <a:cubicBezTo>
                        <a:pt x="61669" y="111039"/>
                        <a:pt x="71659" y="112359"/>
                        <a:pt x="46182" y="108113"/>
                      </a:cubicBezTo>
                      <a:lnTo>
                        <a:pt x="18473" y="98877"/>
                      </a:lnTo>
                      <a:cubicBezTo>
                        <a:pt x="7861" y="95340"/>
                        <a:pt x="11531" y="98092"/>
                        <a:pt x="0" y="8040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1" name="Freeform: Shape 280">
                  <a:extLst>
                    <a:ext uri="{FF2B5EF4-FFF2-40B4-BE49-F238E27FC236}">
                      <a16:creationId xmlns:a16="http://schemas.microsoft.com/office/drawing/2014/main" id="{1F55C786-885C-4367-B582-7C973CD78944}"/>
                    </a:ext>
                  </a:extLst>
                </p:cNvPr>
                <p:cNvSpPr/>
                <p:nvPr/>
              </p:nvSpPr>
              <p:spPr>
                <a:xfrm>
                  <a:off x="5414325" y="3780332"/>
                  <a:ext cx="177040" cy="44289"/>
                </a:xfrm>
                <a:custGeom>
                  <a:avLst/>
                  <a:gdLst>
                    <a:gd name="connsiteX0" fmla="*/ 0 w 429153"/>
                    <a:gd name="connsiteY0" fmla="*/ 76970 h 116648"/>
                    <a:gd name="connsiteX1" fmla="*/ 3079 w 429153"/>
                    <a:gd name="connsiteY1" fmla="*/ 40024 h 116648"/>
                    <a:gd name="connsiteX2" fmla="*/ 12315 w 429153"/>
                    <a:gd name="connsiteY2" fmla="*/ 18473 h 116648"/>
                    <a:gd name="connsiteX3" fmla="*/ 24630 w 429153"/>
                    <a:gd name="connsiteY3" fmla="*/ 9236 h 116648"/>
                    <a:gd name="connsiteX4" fmla="*/ 33867 w 429153"/>
                    <a:gd name="connsiteY4" fmla="*/ 6158 h 116648"/>
                    <a:gd name="connsiteX5" fmla="*/ 49261 w 429153"/>
                    <a:gd name="connsiteY5" fmla="*/ 0 h 116648"/>
                    <a:gd name="connsiteX6" fmla="*/ 366376 w 429153"/>
                    <a:gd name="connsiteY6" fmla="*/ 3079 h 116648"/>
                    <a:gd name="connsiteX7" fmla="*/ 378691 w 429153"/>
                    <a:gd name="connsiteY7" fmla="*/ 9236 h 116648"/>
                    <a:gd name="connsiteX8" fmla="*/ 387927 w 429153"/>
                    <a:gd name="connsiteY8" fmla="*/ 12315 h 116648"/>
                    <a:gd name="connsiteX9" fmla="*/ 415636 w 429153"/>
                    <a:gd name="connsiteY9" fmla="*/ 33867 h 116648"/>
                    <a:gd name="connsiteX10" fmla="*/ 418715 w 429153"/>
                    <a:gd name="connsiteY10" fmla="*/ 46182 h 116648"/>
                    <a:gd name="connsiteX11" fmla="*/ 424873 w 429153"/>
                    <a:gd name="connsiteY11" fmla="*/ 64655 h 116648"/>
                    <a:gd name="connsiteX12" fmla="*/ 421794 w 429153"/>
                    <a:gd name="connsiteY12" fmla="*/ 110836 h 116648"/>
                    <a:gd name="connsiteX13" fmla="*/ 203200 w 429153"/>
                    <a:gd name="connsiteY13" fmla="*/ 107758 h 116648"/>
                    <a:gd name="connsiteX14" fmla="*/ 144703 w 429153"/>
                    <a:gd name="connsiteY14" fmla="*/ 101600 h 116648"/>
                    <a:gd name="connsiteX15" fmla="*/ 113915 w 429153"/>
                    <a:gd name="connsiteY15" fmla="*/ 95442 h 116648"/>
                    <a:gd name="connsiteX16" fmla="*/ 101600 w 429153"/>
                    <a:gd name="connsiteY16" fmla="*/ 92364 h 116648"/>
                    <a:gd name="connsiteX17" fmla="*/ 55418 w 429153"/>
                    <a:gd name="connsiteY17" fmla="*/ 86206 h 116648"/>
                    <a:gd name="connsiteX18" fmla="*/ 46182 w 429153"/>
                    <a:gd name="connsiteY18" fmla="*/ 83127 h 116648"/>
                    <a:gd name="connsiteX19" fmla="*/ 27709 w 429153"/>
                    <a:gd name="connsiteY19" fmla="*/ 80049 h 116648"/>
                    <a:gd name="connsiteX20" fmla="*/ 12315 w 429153"/>
                    <a:gd name="connsiteY20" fmla="*/ 76970 h 116648"/>
                    <a:gd name="connsiteX21" fmla="*/ 0 w 429153"/>
                    <a:gd name="connsiteY21" fmla="*/ 76970 h 1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9153" h="116648">
                      <a:moveTo>
                        <a:pt x="0" y="76970"/>
                      </a:moveTo>
                      <a:cubicBezTo>
                        <a:pt x="1026" y="64655"/>
                        <a:pt x="1546" y="52287"/>
                        <a:pt x="3079" y="40024"/>
                      </a:cubicBezTo>
                      <a:cubicBezTo>
                        <a:pt x="4088" y="31950"/>
                        <a:pt x="6405" y="24383"/>
                        <a:pt x="12315" y="18473"/>
                      </a:cubicBezTo>
                      <a:cubicBezTo>
                        <a:pt x="15943" y="14844"/>
                        <a:pt x="20175" y="11782"/>
                        <a:pt x="24630" y="9236"/>
                      </a:cubicBezTo>
                      <a:cubicBezTo>
                        <a:pt x="27448" y="7626"/>
                        <a:pt x="30828" y="7297"/>
                        <a:pt x="33867" y="6158"/>
                      </a:cubicBezTo>
                      <a:cubicBezTo>
                        <a:pt x="39042" y="4218"/>
                        <a:pt x="44130" y="2053"/>
                        <a:pt x="49261" y="0"/>
                      </a:cubicBezTo>
                      <a:lnTo>
                        <a:pt x="366376" y="3079"/>
                      </a:lnTo>
                      <a:cubicBezTo>
                        <a:pt x="370964" y="3208"/>
                        <a:pt x="374473" y="7428"/>
                        <a:pt x="378691" y="9236"/>
                      </a:cubicBezTo>
                      <a:cubicBezTo>
                        <a:pt x="381674" y="10514"/>
                        <a:pt x="385090" y="10739"/>
                        <a:pt x="387927" y="12315"/>
                      </a:cubicBezTo>
                      <a:cubicBezTo>
                        <a:pt x="404501" y="21523"/>
                        <a:pt x="404416" y="22646"/>
                        <a:pt x="415636" y="33867"/>
                      </a:cubicBezTo>
                      <a:cubicBezTo>
                        <a:pt x="416662" y="37972"/>
                        <a:pt x="417499" y="42129"/>
                        <a:pt x="418715" y="46182"/>
                      </a:cubicBezTo>
                      <a:cubicBezTo>
                        <a:pt x="420580" y="52399"/>
                        <a:pt x="424873" y="64655"/>
                        <a:pt x="424873" y="64655"/>
                      </a:cubicBezTo>
                      <a:cubicBezTo>
                        <a:pt x="423847" y="80049"/>
                        <a:pt x="436938" y="107891"/>
                        <a:pt x="421794" y="110836"/>
                      </a:cubicBezTo>
                      <a:cubicBezTo>
                        <a:pt x="350262" y="124745"/>
                        <a:pt x="276050" y="109557"/>
                        <a:pt x="203200" y="107758"/>
                      </a:cubicBezTo>
                      <a:cubicBezTo>
                        <a:pt x="198053" y="107631"/>
                        <a:pt x="151228" y="102325"/>
                        <a:pt x="144703" y="101600"/>
                      </a:cubicBezTo>
                      <a:cubicBezTo>
                        <a:pt x="125738" y="95278"/>
                        <a:pt x="145041" y="101101"/>
                        <a:pt x="113915" y="95442"/>
                      </a:cubicBezTo>
                      <a:cubicBezTo>
                        <a:pt x="109752" y="94685"/>
                        <a:pt x="105749" y="93194"/>
                        <a:pt x="101600" y="92364"/>
                      </a:cubicBezTo>
                      <a:cubicBezTo>
                        <a:pt x="84320" y="88908"/>
                        <a:pt x="73910" y="88261"/>
                        <a:pt x="55418" y="86206"/>
                      </a:cubicBezTo>
                      <a:cubicBezTo>
                        <a:pt x="52339" y="85180"/>
                        <a:pt x="49350" y="83831"/>
                        <a:pt x="46182" y="83127"/>
                      </a:cubicBezTo>
                      <a:cubicBezTo>
                        <a:pt x="40088" y="81773"/>
                        <a:pt x="33851" y="81166"/>
                        <a:pt x="27709" y="80049"/>
                      </a:cubicBezTo>
                      <a:cubicBezTo>
                        <a:pt x="22560" y="79113"/>
                        <a:pt x="17446" y="77996"/>
                        <a:pt x="12315" y="76970"/>
                      </a:cubicBezTo>
                      <a:lnTo>
                        <a:pt x="0" y="7697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2" name="Freeform: Shape 281">
                  <a:extLst>
                    <a:ext uri="{FF2B5EF4-FFF2-40B4-BE49-F238E27FC236}">
                      <a16:creationId xmlns:a16="http://schemas.microsoft.com/office/drawing/2014/main" id="{72AB8297-5C97-424B-BB68-0314338CAFC1}"/>
                    </a:ext>
                  </a:extLst>
                </p:cNvPr>
                <p:cNvSpPr/>
                <p:nvPr/>
              </p:nvSpPr>
              <p:spPr>
                <a:xfrm>
                  <a:off x="5279693" y="3761628"/>
                  <a:ext cx="80370" cy="75983"/>
                </a:xfrm>
                <a:custGeom>
                  <a:avLst/>
                  <a:gdLst>
                    <a:gd name="connsiteX0" fmla="*/ 123151 w 194820"/>
                    <a:gd name="connsiteY0" fmla="*/ 21552 h 200122"/>
                    <a:gd name="connsiteX1" fmla="*/ 135466 w 194820"/>
                    <a:gd name="connsiteY1" fmla="*/ 36946 h 200122"/>
                    <a:gd name="connsiteX2" fmla="*/ 163175 w 194820"/>
                    <a:gd name="connsiteY2" fmla="*/ 52340 h 200122"/>
                    <a:gd name="connsiteX3" fmla="*/ 190884 w 194820"/>
                    <a:gd name="connsiteY3" fmla="*/ 67734 h 200122"/>
                    <a:gd name="connsiteX4" fmla="*/ 190884 w 194820"/>
                    <a:gd name="connsiteY4" fmla="*/ 95443 h 200122"/>
                    <a:gd name="connsiteX5" fmla="*/ 181648 w 194820"/>
                    <a:gd name="connsiteY5" fmla="*/ 98522 h 200122"/>
                    <a:gd name="connsiteX6" fmla="*/ 163175 w 194820"/>
                    <a:gd name="connsiteY6" fmla="*/ 110837 h 200122"/>
                    <a:gd name="connsiteX7" fmla="*/ 153939 w 194820"/>
                    <a:gd name="connsiteY7" fmla="*/ 116994 h 200122"/>
                    <a:gd name="connsiteX8" fmla="*/ 144703 w 194820"/>
                    <a:gd name="connsiteY8" fmla="*/ 126231 h 200122"/>
                    <a:gd name="connsiteX9" fmla="*/ 141624 w 194820"/>
                    <a:gd name="connsiteY9" fmla="*/ 135467 h 200122"/>
                    <a:gd name="connsiteX10" fmla="*/ 132387 w 194820"/>
                    <a:gd name="connsiteY10" fmla="*/ 190885 h 200122"/>
                    <a:gd name="connsiteX11" fmla="*/ 113915 w 194820"/>
                    <a:gd name="connsiteY11" fmla="*/ 200122 h 200122"/>
                    <a:gd name="connsiteX12" fmla="*/ 64654 w 194820"/>
                    <a:gd name="connsiteY12" fmla="*/ 197043 h 200122"/>
                    <a:gd name="connsiteX13" fmla="*/ 52339 w 194820"/>
                    <a:gd name="connsiteY13" fmla="*/ 190885 h 200122"/>
                    <a:gd name="connsiteX14" fmla="*/ 43103 w 194820"/>
                    <a:gd name="connsiteY14" fmla="*/ 187806 h 200122"/>
                    <a:gd name="connsiteX15" fmla="*/ 33866 w 194820"/>
                    <a:gd name="connsiteY15" fmla="*/ 178570 h 200122"/>
                    <a:gd name="connsiteX16" fmla="*/ 24630 w 194820"/>
                    <a:gd name="connsiteY16" fmla="*/ 172413 h 200122"/>
                    <a:gd name="connsiteX17" fmla="*/ 0 w 194820"/>
                    <a:gd name="connsiteY17" fmla="*/ 147782 h 200122"/>
                    <a:gd name="connsiteX18" fmla="*/ 3078 w 194820"/>
                    <a:gd name="connsiteY18" fmla="*/ 110837 h 200122"/>
                    <a:gd name="connsiteX19" fmla="*/ 21551 w 194820"/>
                    <a:gd name="connsiteY19" fmla="*/ 92364 h 200122"/>
                    <a:gd name="connsiteX20" fmla="*/ 33866 w 194820"/>
                    <a:gd name="connsiteY20" fmla="*/ 73891 h 200122"/>
                    <a:gd name="connsiteX21" fmla="*/ 40024 w 194820"/>
                    <a:gd name="connsiteY21" fmla="*/ 64655 h 200122"/>
                    <a:gd name="connsiteX22" fmla="*/ 46181 w 194820"/>
                    <a:gd name="connsiteY22" fmla="*/ 46182 h 200122"/>
                    <a:gd name="connsiteX23" fmla="*/ 49260 w 194820"/>
                    <a:gd name="connsiteY23" fmla="*/ 18473 h 200122"/>
                    <a:gd name="connsiteX24" fmla="*/ 52339 w 194820"/>
                    <a:gd name="connsiteY24" fmla="*/ 9237 h 200122"/>
                    <a:gd name="connsiteX25" fmla="*/ 61575 w 194820"/>
                    <a:gd name="connsiteY25" fmla="*/ 6158 h 200122"/>
                    <a:gd name="connsiteX26" fmla="*/ 70812 w 194820"/>
                    <a:gd name="connsiteY26" fmla="*/ 0 h 200122"/>
                    <a:gd name="connsiteX27" fmla="*/ 83127 w 194820"/>
                    <a:gd name="connsiteY27" fmla="*/ 3079 h 200122"/>
                    <a:gd name="connsiteX28" fmla="*/ 123151 w 194820"/>
                    <a:gd name="connsiteY28" fmla="*/ 21552 h 20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4820" h="200122">
                      <a:moveTo>
                        <a:pt x="123151" y="21552"/>
                      </a:moveTo>
                      <a:cubicBezTo>
                        <a:pt x="131874" y="27196"/>
                        <a:pt x="130582" y="32550"/>
                        <a:pt x="135466" y="36946"/>
                      </a:cubicBezTo>
                      <a:cubicBezTo>
                        <a:pt x="166210" y="64615"/>
                        <a:pt x="142721" y="40977"/>
                        <a:pt x="163175" y="52340"/>
                      </a:cubicBezTo>
                      <a:cubicBezTo>
                        <a:pt x="194934" y="69984"/>
                        <a:pt x="169985" y="60767"/>
                        <a:pt x="190884" y="67734"/>
                      </a:cubicBezTo>
                      <a:cubicBezTo>
                        <a:pt x="194257" y="77852"/>
                        <a:pt x="197729" y="83464"/>
                        <a:pt x="190884" y="95443"/>
                      </a:cubicBezTo>
                      <a:cubicBezTo>
                        <a:pt x="189274" y="98261"/>
                        <a:pt x="184485" y="96946"/>
                        <a:pt x="181648" y="98522"/>
                      </a:cubicBezTo>
                      <a:cubicBezTo>
                        <a:pt x="175179" y="102116"/>
                        <a:pt x="169333" y="106732"/>
                        <a:pt x="163175" y="110837"/>
                      </a:cubicBezTo>
                      <a:cubicBezTo>
                        <a:pt x="160096" y="112889"/>
                        <a:pt x="156555" y="114378"/>
                        <a:pt x="153939" y="116994"/>
                      </a:cubicBezTo>
                      <a:lnTo>
                        <a:pt x="144703" y="126231"/>
                      </a:lnTo>
                      <a:cubicBezTo>
                        <a:pt x="143677" y="129310"/>
                        <a:pt x="141982" y="132242"/>
                        <a:pt x="141624" y="135467"/>
                      </a:cubicBezTo>
                      <a:cubicBezTo>
                        <a:pt x="139639" y="153330"/>
                        <a:pt x="146782" y="176490"/>
                        <a:pt x="132387" y="190885"/>
                      </a:cubicBezTo>
                      <a:cubicBezTo>
                        <a:pt x="126418" y="196854"/>
                        <a:pt x="121428" y="197617"/>
                        <a:pt x="113915" y="200122"/>
                      </a:cubicBezTo>
                      <a:cubicBezTo>
                        <a:pt x="97495" y="199096"/>
                        <a:pt x="80924" y="199484"/>
                        <a:pt x="64654" y="197043"/>
                      </a:cubicBezTo>
                      <a:cubicBezTo>
                        <a:pt x="60115" y="196362"/>
                        <a:pt x="56557" y="192693"/>
                        <a:pt x="52339" y="190885"/>
                      </a:cubicBezTo>
                      <a:cubicBezTo>
                        <a:pt x="49356" y="189607"/>
                        <a:pt x="46182" y="188832"/>
                        <a:pt x="43103" y="187806"/>
                      </a:cubicBezTo>
                      <a:cubicBezTo>
                        <a:pt x="40024" y="184727"/>
                        <a:pt x="37211" y="181357"/>
                        <a:pt x="33866" y="178570"/>
                      </a:cubicBezTo>
                      <a:cubicBezTo>
                        <a:pt x="31023" y="176201"/>
                        <a:pt x="27066" y="175198"/>
                        <a:pt x="24630" y="172413"/>
                      </a:cubicBezTo>
                      <a:cubicBezTo>
                        <a:pt x="1512" y="145992"/>
                        <a:pt x="24055" y="159810"/>
                        <a:pt x="0" y="147782"/>
                      </a:cubicBezTo>
                      <a:cubicBezTo>
                        <a:pt x="1026" y="135467"/>
                        <a:pt x="-1401" y="122354"/>
                        <a:pt x="3078" y="110837"/>
                      </a:cubicBezTo>
                      <a:cubicBezTo>
                        <a:pt x="6234" y="102721"/>
                        <a:pt x="16721" y="99610"/>
                        <a:pt x="21551" y="92364"/>
                      </a:cubicBezTo>
                      <a:lnTo>
                        <a:pt x="33866" y="73891"/>
                      </a:lnTo>
                      <a:cubicBezTo>
                        <a:pt x="35919" y="70812"/>
                        <a:pt x="38854" y="68165"/>
                        <a:pt x="40024" y="64655"/>
                      </a:cubicBezTo>
                      <a:lnTo>
                        <a:pt x="46181" y="46182"/>
                      </a:lnTo>
                      <a:cubicBezTo>
                        <a:pt x="47207" y="36946"/>
                        <a:pt x="47732" y="27640"/>
                        <a:pt x="49260" y="18473"/>
                      </a:cubicBezTo>
                      <a:cubicBezTo>
                        <a:pt x="49794" y="15272"/>
                        <a:pt x="50044" y="11532"/>
                        <a:pt x="52339" y="9237"/>
                      </a:cubicBezTo>
                      <a:cubicBezTo>
                        <a:pt x="54634" y="6942"/>
                        <a:pt x="58672" y="7609"/>
                        <a:pt x="61575" y="6158"/>
                      </a:cubicBezTo>
                      <a:cubicBezTo>
                        <a:pt x="64885" y="4503"/>
                        <a:pt x="67733" y="2053"/>
                        <a:pt x="70812" y="0"/>
                      </a:cubicBezTo>
                      <a:cubicBezTo>
                        <a:pt x="74917" y="1026"/>
                        <a:pt x="79453" y="980"/>
                        <a:pt x="83127" y="3079"/>
                      </a:cubicBezTo>
                      <a:cubicBezTo>
                        <a:pt x="86907" y="5239"/>
                        <a:pt x="114428" y="15908"/>
                        <a:pt x="123151"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3" name="Freeform: Shape 282">
                  <a:extLst>
                    <a:ext uri="{FF2B5EF4-FFF2-40B4-BE49-F238E27FC236}">
                      <a16:creationId xmlns:a16="http://schemas.microsoft.com/office/drawing/2014/main" id="{744CB51A-6C10-4EC2-A20B-AA905C1E9B0F}"/>
                    </a:ext>
                  </a:extLst>
                </p:cNvPr>
                <p:cNvSpPr/>
                <p:nvPr/>
              </p:nvSpPr>
              <p:spPr>
                <a:xfrm>
                  <a:off x="5221268" y="3703181"/>
                  <a:ext cx="91448" cy="74979"/>
                </a:xfrm>
                <a:custGeom>
                  <a:avLst/>
                  <a:gdLst>
                    <a:gd name="connsiteX0" fmla="*/ 110837 w 221673"/>
                    <a:gd name="connsiteY0" fmla="*/ 197042 h 197479"/>
                    <a:gd name="connsiteX1" fmla="*/ 138546 w 221673"/>
                    <a:gd name="connsiteY1" fmla="*/ 181649 h 197479"/>
                    <a:gd name="connsiteX2" fmla="*/ 150861 w 221673"/>
                    <a:gd name="connsiteY2" fmla="*/ 178570 h 197479"/>
                    <a:gd name="connsiteX3" fmla="*/ 160097 w 221673"/>
                    <a:gd name="connsiteY3" fmla="*/ 172412 h 197479"/>
                    <a:gd name="connsiteX4" fmla="*/ 175491 w 221673"/>
                    <a:gd name="connsiteY4" fmla="*/ 163176 h 197479"/>
                    <a:gd name="connsiteX5" fmla="*/ 203200 w 221673"/>
                    <a:gd name="connsiteY5" fmla="*/ 141624 h 197479"/>
                    <a:gd name="connsiteX6" fmla="*/ 209358 w 221673"/>
                    <a:gd name="connsiteY6" fmla="*/ 129309 h 197479"/>
                    <a:gd name="connsiteX7" fmla="*/ 215516 w 221673"/>
                    <a:gd name="connsiteY7" fmla="*/ 110836 h 197479"/>
                    <a:gd name="connsiteX8" fmla="*/ 221673 w 221673"/>
                    <a:gd name="connsiteY8" fmla="*/ 101600 h 197479"/>
                    <a:gd name="connsiteX9" fmla="*/ 209358 w 221673"/>
                    <a:gd name="connsiteY9" fmla="*/ 61576 h 197479"/>
                    <a:gd name="connsiteX10" fmla="*/ 190885 w 221673"/>
                    <a:gd name="connsiteY10" fmla="*/ 58497 h 197479"/>
                    <a:gd name="connsiteX11" fmla="*/ 172412 w 221673"/>
                    <a:gd name="connsiteY11" fmla="*/ 46182 h 197479"/>
                    <a:gd name="connsiteX12" fmla="*/ 150861 w 221673"/>
                    <a:gd name="connsiteY12" fmla="*/ 36945 h 197479"/>
                    <a:gd name="connsiteX13" fmla="*/ 135467 w 221673"/>
                    <a:gd name="connsiteY13" fmla="*/ 18473 h 197479"/>
                    <a:gd name="connsiteX14" fmla="*/ 129309 w 221673"/>
                    <a:gd name="connsiteY14" fmla="*/ 9236 h 197479"/>
                    <a:gd name="connsiteX15" fmla="*/ 120073 w 221673"/>
                    <a:gd name="connsiteY15" fmla="*/ 6158 h 197479"/>
                    <a:gd name="connsiteX16" fmla="*/ 107758 w 221673"/>
                    <a:gd name="connsiteY16" fmla="*/ 0 h 197479"/>
                    <a:gd name="connsiteX17" fmla="*/ 58497 w 221673"/>
                    <a:gd name="connsiteY17" fmla="*/ 3079 h 197479"/>
                    <a:gd name="connsiteX18" fmla="*/ 55419 w 221673"/>
                    <a:gd name="connsiteY18" fmla="*/ 12315 h 197479"/>
                    <a:gd name="connsiteX19" fmla="*/ 52340 w 221673"/>
                    <a:gd name="connsiteY19" fmla="*/ 40024 h 197479"/>
                    <a:gd name="connsiteX20" fmla="*/ 33867 w 221673"/>
                    <a:gd name="connsiteY20" fmla="*/ 43103 h 197479"/>
                    <a:gd name="connsiteX21" fmla="*/ 24631 w 221673"/>
                    <a:gd name="connsiteY21" fmla="*/ 46182 h 197479"/>
                    <a:gd name="connsiteX22" fmla="*/ 12316 w 221673"/>
                    <a:gd name="connsiteY22" fmla="*/ 49261 h 197479"/>
                    <a:gd name="connsiteX23" fmla="*/ 3079 w 221673"/>
                    <a:gd name="connsiteY23" fmla="*/ 58497 h 197479"/>
                    <a:gd name="connsiteX24" fmla="*/ 0 w 221673"/>
                    <a:gd name="connsiteY24" fmla="*/ 67733 h 197479"/>
                    <a:gd name="connsiteX25" fmla="*/ 12316 w 221673"/>
                    <a:gd name="connsiteY25" fmla="*/ 101600 h 197479"/>
                    <a:gd name="connsiteX26" fmla="*/ 21552 w 221673"/>
                    <a:gd name="connsiteY26" fmla="*/ 104679 h 197479"/>
                    <a:gd name="connsiteX27" fmla="*/ 27709 w 221673"/>
                    <a:gd name="connsiteY27" fmla="*/ 116994 h 197479"/>
                    <a:gd name="connsiteX28" fmla="*/ 43103 w 221673"/>
                    <a:gd name="connsiteY28" fmla="*/ 123152 h 197479"/>
                    <a:gd name="connsiteX29" fmla="*/ 61576 w 221673"/>
                    <a:gd name="connsiteY29" fmla="*/ 138545 h 197479"/>
                    <a:gd name="connsiteX30" fmla="*/ 64655 w 221673"/>
                    <a:gd name="connsiteY30" fmla="*/ 153939 h 197479"/>
                    <a:gd name="connsiteX31" fmla="*/ 73891 w 221673"/>
                    <a:gd name="connsiteY31" fmla="*/ 163176 h 197479"/>
                    <a:gd name="connsiteX32" fmla="*/ 110837 w 221673"/>
                    <a:gd name="connsiteY32" fmla="*/ 197042 h 19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73" h="197479">
                      <a:moveTo>
                        <a:pt x="110837" y="197042"/>
                      </a:moveTo>
                      <a:cubicBezTo>
                        <a:pt x="121613" y="200121"/>
                        <a:pt x="128953" y="186077"/>
                        <a:pt x="138546" y="181649"/>
                      </a:cubicBezTo>
                      <a:cubicBezTo>
                        <a:pt x="142388" y="179876"/>
                        <a:pt x="146972" y="180237"/>
                        <a:pt x="150861" y="178570"/>
                      </a:cubicBezTo>
                      <a:cubicBezTo>
                        <a:pt x="154262" y="177112"/>
                        <a:pt x="156959" y="174373"/>
                        <a:pt x="160097" y="172412"/>
                      </a:cubicBezTo>
                      <a:cubicBezTo>
                        <a:pt x="165171" y="169240"/>
                        <a:pt x="170442" y="166389"/>
                        <a:pt x="175491" y="163176"/>
                      </a:cubicBezTo>
                      <a:cubicBezTo>
                        <a:pt x="183832" y="157868"/>
                        <a:pt x="196824" y="150551"/>
                        <a:pt x="203200" y="141624"/>
                      </a:cubicBezTo>
                      <a:cubicBezTo>
                        <a:pt x="205868" y="137889"/>
                        <a:pt x="207653" y="133570"/>
                        <a:pt x="209358" y="129309"/>
                      </a:cubicBezTo>
                      <a:cubicBezTo>
                        <a:pt x="211769" y="123283"/>
                        <a:pt x="211916" y="116237"/>
                        <a:pt x="215516" y="110836"/>
                      </a:cubicBezTo>
                      <a:lnTo>
                        <a:pt x="221673" y="101600"/>
                      </a:lnTo>
                      <a:cubicBezTo>
                        <a:pt x="220437" y="89245"/>
                        <a:pt x="224926" y="68495"/>
                        <a:pt x="209358" y="61576"/>
                      </a:cubicBezTo>
                      <a:cubicBezTo>
                        <a:pt x="203653" y="59041"/>
                        <a:pt x="197043" y="59523"/>
                        <a:pt x="190885" y="58497"/>
                      </a:cubicBezTo>
                      <a:cubicBezTo>
                        <a:pt x="171073" y="51892"/>
                        <a:pt x="192591" y="60595"/>
                        <a:pt x="172412" y="46182"/>
                      </a:cubicBezTo>
                      <a:cubicBezTo>
                        <a:pt x="165753" y="41426"/>
                        <a:pt x="158399" y="39458"/>
                        <a:pt x="150861" y="36945"/>
                      </a:cubicBezTo>
                      <a:cubicBezTo>
                        <a:pt x="135568" y="14008"/>
                        <a:pt x="155226" y="42184"/>
                        <a:pt x="135467" y="18473"/>
                      </a:cubicBezTo>
                      <a:cubicBezTo>
                        <a:pt x="133098" y="15630"/>
                        <a:pt x="132199" y="11548"/>
                        <a:pt x="129309" y="9236"/>
                      </a:cubicBezTo>
                      <a:cubicBezTo>
                        <a:pt x="126775" y="7209"/>
                        <a:pt x="123056" y="7436"/>
                        <a:pt x="120073" y="6158"/>
                      </a:cubicBezTo>
                      <a:cubicBezTo>
                        <a:pt x="115854" y="4350"/>
                        <a:pt x="111863" y="2053"/>
                        <a:pt x="107758" y="0"/>
                      </a:cubicBezTo>
                      <a:cubicBezTo>
                        <a:pt x="91338" y="1026"/>
                        <a:pt x="74512" y="-689"/>
                        <a:pt x="58497" y="3079"/>
                      </a:cubicBezTo>
                      <a:cubicBezTo>
                        <a:pt x="55338" y="3822"/>
                        <a:pt x="55952" y="9114"/>
                        <a:pt x="55419" y="12315"/>
                      </a:cubicBezTo>
                      <a:cubicBezTo>
                        <a:pt x="53891" y="21482"/>
                        <a:pt x="57669" y="32411"/>
                        <a:pt x="52340" y="40024"/>
                      </a:cubicBezTo>
                      <a:cubicBezTo>
                        <a:pt x="48760" y="45138"/>
                        <a:pt x="40025" y="42077"/>
                        <a:pt x="33867" y="43103"/>
                      </a:cubicBezTo>
                      <a:cubicBezTo>
                        <a:pt x="30788" y="44129"/>
                        <a:pt x="27751" y="45290"/>
                        <a:pt x="24631" y="46182"/>
                      </a:cubicBezTo>
                      <a:cubicBezTo>
                        <a:pt x="20562" y="47345"/>
                        <a:pt x="15990" y="47162"/>
                        <a:pt x="12316" y="49261"/>
                      </a:cubicBezTo>
                      <a:cubicBezTo>
                        <a:pt x="8536" y="51421"/>
                        <a:pt x="6158" y="55418"/>
                        <a:pt x="3079" y="58497"/>
                      </a:cubicBezTo>
                      <a:cubicBezTo>
                        <a:pt x="2053" y="61576"/>
                        <a:pt x="0" y="64488"/>
                        <a:pt x="0" y="67733"/>
                      </a:cubicBezTo>
                      <a:cubicBezTo>
                        <a:pt x="0" y="81586"/>
                        <a:pt x="1415" y="92516"/>
                        <a:pt x="12316" y="101600"/>
                      </a:cubicBezTo>
                      <a:cubicBezTo>
                        <a:pt x="14809" y="103678"/>
                        <a:pt x="18473" y="103653"/>
                        <a:pt x="21552" y="104679"/>
                      </a:cubicBezTo>
                      <a:cubicBezTo>
                        <a:pt x="23604" y="108784"/>
                        <a:pt x="24224" y="114007"/>
                        <a:pt x="27709" y="116994"/>
                      </a:cubicBezTo>
                      <a:cubicBezTo>
                        <a:pt x="31905" y="120591"/>
                        <a:pt x="38160" y="120680"/>
                        <a:pt x="43103" y="123152"/>
                      </a:cubicBezTo>
                      <a:cubicBezTo>
                        <a:pt x="51679" y="127440"/>
                        <a:pt x="54764" y="131733"/>
                        <a:pt x="61576" y="138545"/>
                      </a:cubicBezTo>
                      <a:cubicBezTo>
                        <a:pt x="62602" y="143676"/>
                        <a:pt x="62315" y="149258"/>
                        <a:pt x="64655" y="153939"/>
                      </a:cubicBezTo>
                      <a:cubicBezTo>
                        <a:pt x="66602" y="157833"/>
                        <a:pt x="71776" y="159370"/>
                        <a:pt x="73891" y="163176"/>
                      </a:cubicBezTo>
                      <a:cubicBezTo>
                        <a:pt x="80698" y="175429"/>
                        <a:pt x="100061" y="193963"/>
                        <a:pt x="110837" y="1970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4" name="Freeform: Shape 283">
                  <a:extLst>
                    <a:ext uri="{FF2B5EF4-FFF2-40B4-BE49-F238E27FC236}">
                      <a16:creationId xmlns:a16="http://schemas.microsoft.com/office/drawing/2014/main" id="{4D663220-B4AF-4F22-9F9D-6860D01630DA}"/>
                    </a:ext>
                  </a:extLst>
                </p:cNvPr>
                <p:cNvSpPr/>
                <p:nvPr/>
              </p:nvSpPr>
              <p:spPr>
                <a:xfrm>
                  <a:off x="5281921" y="3616678"/>
                  <a:ext cx="80273" cy="92348"/>
                </a:xfrm>
                <a:custGeom>
                  <a:avLst/>
                  <a:gdLst>
                    <a:gd name="connsiteX0" fmla="*/ 154697 w 194584"/>
                    <a:gd name="connsiteY0" fmla="*/ 221672 h 243224"/>
                    <a:gd name="connsiteX1" fmla="*/ 157775 w 194584"/>
                    <a:gd name="connsiteY1" fmla="*/ 160097 h 243224"/>
                    <a:gd name="connsiteX2" fmla="*/ 170091 w 194584"/>
                    <a:gd name="connsiteY2" fmla="*/ 150860 h 243224"/>
                    <a:gd name="connsiteX3" fmla="*/ 182406 w 194584"/>
                    <a:gd name="connsiteY3" fmla="*/ 138545 h 243224"/>
                    <a:gd name="connsiteX4" fmla="*/ 185484 w 194584"/>
                    <a:gd name="connsiteY4" fmla="*/ 129309 h 243224"/>
                    <a:gd name="connsiteX5" fmla="*/ 191642 w 194584"/>
                    <a:gd name="connsiteY5" fmla="*/ 120072 h 243224"/>
                    <a:gd name="connsiteX6" fmla="*/ 179327 w 194584"/>
                    <a:gd name="connsiteY6" fmla="*/ 61575 h 243224"/>
                    <a:gd name="connsiteX7" fmla="*/ 167012 w 194584"/>
                    <a:gd name="connsiteY7" fmla="*/ 58497 h 243224"/>
                    <a:gd name="connsiteX8" fmla="*/ 154697 w 194584"/>
                    <a:gd name="connsiteY8" fmla="*/ 49260 h 243224"/>
                    <a:gd name="connsiteX9" fmla="*/ 130066 w 194584"/>
                    <a:gd name="connsiteY9" fmla="*/ 43103 h 243224"/>
                    <a:gd name="connsiteX10" fmla="*/ 111594 w 194584"/>
                    <a:gd name="connsiteY10" fmla="*/ 27709 h 243224"/>
                    <a:gd name="connsiteX11" fmla="*/ 105436 w 194584"/>
                    <a:gd name="connsiteY11" fmla="*/ 9236 h 243224"/>
                    <a:gd name="connsiteX12" fmla="*/ 102357 w 194584"/>
                    <a:gd name="connsiteY12" fmla="*/ 0 h 243224"/>
                    <a:gd name="connsiteX13" fmla="*/ 80806 w 194584"/>
                    <a:gd name="connsiteY13" fmla="*/ 3079 h 243224"/>
                    <a:gd name="connsiteX14" fmla="*/ 71569 w 194584"/>
                    <a:gd name="connsiteY14" fmla="*/ 9236 h 243224"/>
                    <a:gd name="connsiteX15" fmla="*/ 53097 w 194584"/>
                    <a:gd name="connsiteY15" fmla="*/ 12315 h 243224"/>
                    <a:gd name="connsiteX16" fmla="*/ 28466 w 194584"/>
                    <a:gd name="connsiteY16" fmla="*/ 21551 h 243224"/>
                    <a:gd name="connsiteX17" fmla="*/ 16151 w 194584"/>
                    <a:gd name="connsiteY17" fmla="*/ 40024 h 243224"/>
                    <a:gd name="connsiteX18" fmla="*/ 3836 w 194584"/>
                    <a:gd name="connsiteY18" fmla="*/ 95442 h 243224"/>
                    <a:gd name="connsiteX19" fmla="*/ 3836 w 194584"/>
                    <a:gd name="connsiteY19" fmla="*/ 144703 h 243224"/>
                    <a:gd name="connsiteX20" fmla="*/ 16151 w 194584"/>
                    <a:gd name="connsiteY20" fmla="*/ 150860 h 243224"/>
                    <a:gd name="connsiteX21" fmla="*/ 40781 w 194584"/>
                    <a:gd name="connsiteY21" fmla="*/ 178569 h 243224"/>
                    <a:gd name="connsiteX22" fmla="*/ 65412 w 194584"/>
                    <a:gd name="connsiteY22" fmla="*/ 200121 h 243224"/>
                    <a:gd name="connsiteX23" fmla="*/ 71569 w 194584"/>
                    <a:gd name="connsiteY23" fmla="*/ 209357 h 243224"/>
                    <a:gd name="connsiteX24" fmla="*/ 77727 w 194584"/>
                    <a:gd name="connsiteY24" fmla="*/ 221672 h 243224"/>
                    <a:gd name="connsiteX25" fmla="*/ 86963 w 194584"/>
                    <a:gd name="connsiteY25" fmla="*/ 224751 h 243224"/>
                    <a:gd name="connsiteX26" fmla="*/ 108515 w 194584"/>
                    <a:gd name="connsiteY26" fmla="*/ 240145 h 243224"/>
                    <a:gd name="connsiteX27" fmla="*/ 117751 w 194584"/>
                    <a:gd name="connsiteY27" fmla="*/ 243224 h 243224"/>
                    <a:gd name="connsiteX28" fmla="*/ 136224 w 194584"/>
                    <a:gd name="connsiteY28" fmla="*/ 233988 h 243224"/>
                    <a:gd name="connsiteX29" fmla="*/ 154697 w 194584"/>
                    <a:gd name="connsiteY29" fmla="*/ 221672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4584" h="243224">
                      <a:moveTo>
                        <a:pt x="154697" y="221672"/>
                      </a:moveTo>
                      <a:cubicBezTo>
                        <a:pt x="158289" y="209357"/>
                        <a:pt x="153409" y="180179"/>
                        <a:pt x="157775" y="160097"/>
                      </a:cubicBezTo>
                      <a:cubicBezTo>
                        <a:pt x="158865" y="155082"/>
                        <a:pt x="166229" y="154239"/>
                        <a:pt x="170091" y="150860"/>
                      </a:cubicBezTo>
                      <a:cubicBezTo>
                        <a:pt x="174460" y="147037"/>
                        <a:pt x="178301" y="142650"/>
                        <a:pt x="182406" y="138545"/>
                      </a:cubicBezTo>
                      <a:cubicBezTo>
                        <a:pt x="183432" y="135466"/>
                        <a:pt x="184033" y="132212"/>
                        <a:pt x="185484" y="129309"/>
                      </a:cubicBezTo>
                      <a:cubicBezTo>
                        <a:pt x="187139" y="125999"/>
                        <a:pt x="191457" y="123768"/>
                        <a:pt x="191642" y="120072"/>
                      </a:cubicBezTo>
                      <a:cubicBezTo>
                        <a:pt x="193007" y="92784"/>
                        <a:pt x="202117" y="71342"/>
                        <a:pt x="179327" y="61575"/>
                      </a:cubicBezTo>
                      <a:cubicBezTo>
                        <a:pt x="175438" y="59908"/>
                        <a:pt x="171117" y="59523"/>
                        <a:pt x="167012" y="58497"/>
                      </a:cubicBezTo>
                      <a:cubicBezTo>
                        <a:pt x="162907" y="55418"/>
                        <a:pt x="159152" y="51806"/>
                        <a:pt x="154697" y="49260"/>
                      </a:cubicBezTo>
                      <a:cubicBezTo>
                        <a:pt x="149603" y="46349"/>
                        <a:pt x="133957" y="43881"/>
                        <a:pt x="130066" y="43103"/>
                      </a:cubicBezTo>
                      <a:cubicBezTo>
                        <a:pt x="119068" y="37603"/>
                        <a:pt x="116567" y="38899"/>
                        <a:pt x="111594" y="27709"/>
                      </a:cubicBezTo>
                      <a:cubicBezTo>
                        <a:pt x="108958" y="21778"/>
                        <a:pt x="107489" y="15394"/>
                        <a:pt x="105436" y="9236"/>
                      </a:cubicBezTo>
                      <a:lnTo>
                        <a:pt x="102357" y="0"/>
                      </a:lnTo>
                      <a:cubicBezTo>
                        <a:pt x="95173" y="1026"/>
                        <a:pt x="87757" y="994"/>
                        <a:pt x="80806" y="3079"/>
                      </a:cubicBezTo>
                      <a:cubicBezTo>
                        <a:pt x="77262" y="4142"/>
                        <a:pt x="75079" y="8066"/>
                        <a:pt x="71569" y="9236"/>
                      </a:cubicBezTo>
                      <a:cubicBezTo>
                        <a:pt x="65647" y="11210"/>
                        <a:pt x="59218" y="11091"/>
                        <a:pt x="53097" y="12315"/>
                      </a:cubicBezTo>
                      <a:cubicBezTo>
                        <a:pt x="39123" y="15110"/>
                        <a:pt x="41535" y="15017"/>
                        <a:pt x="28466" y="21551"/>
                      </a:cubicBezTo>
                      <a:cubicBezTo>
                        <a:pt x="24361" y="27709"/>
                        <a:pt x="16613" y="32638"/>
                        <a:pt x="16151" y="40024"/>
                      </a:cubicBezTo>
                      <a:cubicBezTo>
                        <a:pt x="12841" y="92978"/>
                        <a:pt x="26761" y="80159"/>
                        <a:pt x="3836" y="95442"/>
                      </a:cubicBezTo>
                      <a:cubicBezTo>
                        <a:pt x="1088" y="111932"/>
                        <a:pt x="-3212" y="127788"/>
                        <a:pt x="3836" y="144703"/>
                      </a:cubicBezTo>
                      <a:cubicBezTo>
                        <a:pt x="5601" y="148939"/>
                        <a:pt x="12046" y="148808"/>
                        <a:pt x="16151" y="150860"/>
                      </a:cubicBezTo>
                      <a:cubicBezTo>
                        <a:pt x="27139" y="167342"/>
                        <a:pt x="19692" y="157480"/>
                        <a:pt x="40781" y="178569"/>
                      </a:cubicBezTo>
                      <a:cubicBezTo>
                        <a:pt x="58792" y="196580"/>
                        <a:pt x="50137" y="189938"/>
                        <a:pt x="65412" y="200121"/>
                      </a:cubicBezTo>
                      <a:cubicBezTo>
                        <a:pt x="67464" y="203200"/>
                        <a:pt x="69733" y="206144"/>
                        <a:pt x="71569" y="209357"/>
                      </a:cubicBezTo>
                      <a:cubicBezTo>
                        <a:pt x="73846" y="213342"/>
                        <a:pt x="74482" y="218427"/>
                        <a:pt x="77727" y="221672"/>
                      </a:cubicBezTo>
                      <a:cubicBezTo>
                        <a:pt x="80022" y="223967"/>
                        <a:pt x="84060" y="223300"/>
                        <a:pt x="86963" y="224751"/>
                      </a:cubicBezTo>
                      <a:cubicBezTo>
                        <a:pt x="96495" y="229517"/>
                        <a:pt x="98751" y="234565"/>
                        <a:pt x="108515" y="240145"/>
                      </a:cubicBezTo>
                      <a:cubicBezTo>
                        <a:pt x="111333" y="241755"/>
                        <a:pt x="114672" y="242198"/>
                        <a:pt x="117751" y="243224"/>
                      </a:cubicBezTo>
                      <a:cubicBezTo>
                        <a:pt x="121772" y="241883"/>
                        <a:pt x="134235" y="238628"/>
                        <a:pt x="136224" y="233988"/>
                      </a:cubicBezTo>
                      <a:cubicBezTo>
                        <a:pt x="138245" y="229272"/>
                        <a:pt x="151105" y="233987"/>
                        <a:pt x="154697" y="22167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5" name="Freeform: Shape 284">
                  <a:extLst>
                    <a:ext uri="{FF2B5EF4-FFF2-40B4-BE49-F238E27FC236}">
                      <a16:creationId xmlns:a16="http://schemas.microsoft.com/office/drawing/2014/main" id="{90844ED1-DFED-4951-86A8-13FC5EBEE3FE}"/>
                    </a:ext>
                  </a:extLst>
                </p:cNvPr>
                <p:cNvSpPr/>
                <p:nvPr/>
              </p:nvSpPr>
              <p:spPr>
                <a:xfrm>
                  <a:off x="5173004" y="3587454"/>
                  <a:ext cx="73666" cy="92348"/>
                </a:xfrm>
                <a:custGeom>
                  <a:avLst/>
                  <a:gdLst>
                    <a:gd name="connsiteX0" fmla="*/ 169334 w 178570"/>
                    <a:gd name="connsiteY0" fmla="*/ 110836 h 243224"/>
                    <a:gd name="connsiteX1" fmla="*/ 150861 w 178570"/>
                    <a:gd name="connsiteY1" fmla="*/ 83127 h 243224"/>
                    <a:gd name="connsiteX2" fmla="*/ 144703 w 178570"/>
                    <a:gd name="connsiteY2" fmla="*/ 73891 h 243224"/>
                    <a:gd name="connsiteX3" fmla="*/ 135467 w 178570"/>
                    <a:gd name="connsiteY3" fmla="*/ 46182 h 243224"/>
                    <a:gd name="connsiteX4" fmla="*/ 132388 w 178570"/>
                    <a:gd name="connsiteY4" fmla="*/ 36945 h 243224"/>
                    <a:gd name="connsiteX5" fmla="*/ 123152 w 178570"/>
                    <a:gd name="connsiteY5" fmla="*/ 30788 h 243224"/>
                    <a:gd name="connsiteX6" fmla="*/ 101600 w 178570"/>
                    <a:gd name="connsiteY6" fmla="*/ 12315 h 243224"/>
                    <a:gd name="connsiteX7" fmla="*/ 89285 w 178570"/>
                    <a:gd name="connsiteY7" fmla="*/ 6158 h 243224"/>
                    <a:gd name="connsiteX8" fmla="*/ 80049 w 178570"/>
                    <a:gd name="connsiteY8" fmla="*/ 0 h 243224"/>
                    <a:gd name="connsiteX9" fmla="*/ 64655 w 178570"/>
                    <a:gd name="connsiteY9" fmla="*/ 3079 h 243224"/>
                    <a:gd name="connsiteX10" fmla="*/ 61576 w 178570"/>
                    <a:gd name="connsiteY10" fmla="*/ 12315 h 243224"/>
                    <a:gd name="connsiteX11" fmla="*/ 58497 w 178570"/>
                    <a:gd name="connsiteY11" fmla="*/ 24630 h 243224"/>
                    <a:gd name="connsiteX12" fmla="*/ 52340 w 178570"/>
                    <a:gd name="connsiteY12" fmla="*/ 36945 h 243224"/>
                    <a:gd name="connsiteX13" fmla="*/ 49261 w 178570"/>
                    <a:gd name="connsiteY13" fmla="*/ 46182 h 243224"/>
                    <a:gd name="connsiteX14" fmla="*/ 46182 w 178570"/>
                    <a:gd name="connsiteY14" fmla="*/ 83127 h 243224"/>
                    <a:gd name="connsiteX15" fmla="*/ 21552 w 178570"/>
                    <a:gd name="connsiteY15" fmla="*/ 107758 h 243224"/>
                    <a:gd name="connsiteX16" fmla="*/ 12316 w 178570"/>
                    <a:gd name="connsiteY16" fmla="*/ 110836 h 243224"/>
                    <a:gd name="connsiteX17" fmla="*/ 0 w 178570"/>
                    <a:gd name="connsiteY17" fmla="*/ 116994 h 243224"/>
                    <a:gd name="connsiteX18" fmla="*/ 3079 w 178570"/>
                    <a:gd name="connsiteY18" fmla="*/ 138545 h 243224"/>
                    <a:gd name="connsiteX19" fmla="*/ 12316 w 178570"/>
                    <a:gd name="connsiteY19" fmla="*/ 147782 h 243224"/>
                    <a:gd name="connsiteX20" fmla="*/ 24631 w 178570"/>
                    <a:gd name="connsiteY20" fmla="*/ 157018 h 243224"/>
                    <a:gd name="connsiteX21" fmla="*/ 58497 w 178570"/>
                    <a:gd name="connsiteY21" fmla="*/ 163176 h 243224"/>
                    <a:gd name="connsiteX22" fmla="*/ 61576 w 178570"/>
                    <a:gd name="connsiteY22" fmla="*/ 172412 h 243224"/>
                    <a:gd name="connsiteX23" fmla="*/ 64655 w 178570"/>
                    <a:gd name="connsiteY23" fmla="*/ 227830 h 243224"/>
                    <a:gd name="connsiteX24" fmla="*/ 98522 w 178570"/>
                    <a:gd name="connsiteY24" fmla="*/ 243224 h 243224"/>
                    <a:gd name="connsiteX25" fmla="*/ 126231 w 178570"/>
                    <a:gd name="connsiteY25" fmla="*/ 240145 h 243224"/>
                    <a:gd name="connsiteX26" fmla="*/ 141625 w 178570"/>
                    <a:gd name="connsiteY26" fmla="*/ 224752 h 243224"/>
                    <a:gd name="connsiteX27" fmla="*/ 150861 w 178570"/>
                    <a:gd name="connsiteY27" fmla="*/ 218594 h 243224"/>
                    <a:gd name="connsiteX28" fmla="*/ 153940 w 178570"/>
                    <a:gd name="connsiteY28" fmla="*/ 206279 h 243224"/>
                    <a:gd name="connsiteX29" fmla="*/ 160097 w 178570"/>
                    <a:gd name="connsiteY29" fmla="*/ 197042 h 243224"/>
                    <a:gd name="connsiteX30" fmla="*/ 166255 w 178570"/>
                    <a:gd name="connsiteY30" fmla="*/ 184727 h 243224"/>
                    <a:gd name="connsiteX31" fmla="*/ 169334 w 178570"/>
                    <a:gd name="connsiteY31" fmla="*/ 175491 h 243224"/>
                    <a:gd name="connsiteX32" fmla="*/ 178570 w 178570"/>
                    <a:gd name="connsiteY32" fmla="*/ 157018 h 243224"/>
                    <a:gd name="connsiteX33" fmla="*/ 169334 w 178570"/>
                    <a:gd name="connsiteY33" fmla="*/ 104679 h 243224"/>
                    <a:gd name="connsiteX34" fmla="*/ 169334 w 178570"/>
                    <a:gd name="connsiteY34" fmla="*/ 110836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8570" h="243224">
                      <a:moveTo>
                        <a:pt x="169334" y="110836"/>
                      </a:moveTo>
                      <a:lnTo>
                        <a:pt x="150861" y="83127"/>
                      </a:lnTo>
                      <a:lnTo>
                        <a:pt x="144703" y="73891"/>
                      </a:lnTo>
                      <a:cubicBezTo>
                        <a:pt x="139514" y="47941"/>
                        <a:pt x="145027" y="68488"/>
                        <a:pt x="135467" y="46182"/>
                      </a:cubicBezTo>
                      <a:cubicBezTo>
                        <a:pt x="134188" y="43199"/>
                        <a:pt x="134415" y="39479"/>
                        <a:pt x="132388" y="36945"/>
                      </a:cubicBezTo>
                      <a:cubicBezTo>
                        <a:pt x="130077" y="34056"/>
                        <a:pt x="125994" y="33157"/>
                        <a:pt x="123152" y="30788"/>
                      </a:cubicBezTo>
                      <a:cubicBezTo>
                        <a:pt x="108038" y="18193"/>
                        <a:pt x="120050" y="23846"/>
                        <a:pt x="101600" y="12315"/>
                      </a:cubicBezTo>
                      <a:cubicBezTo>
                        <a:pt x="97708" y="9883"/>
                        <a:pt x="93270" y="8435"/>
                        <a:pt x="89285" y="6158"/>
                      </a:cubicBezTo>
                      <a:cubicBezTo>
                        <a:pt x="86072" y="4322"/>
                        <a:pt x="83128" y="2053"/>
                        <a:pt x="80049" y="0"/>
                      </a:cubicBezTo>
                      <a:cubicBezTo>
                        <a:pt x="74918" y="1026"/>
                        <a:pt x="69009" y="176"/>
                        <a:pt x="64655" y="3079"/>
                      </a:cubicBezTo>
                      <a:cubicBezTo>
                        <a:pt x="61955" y="4879"/>
                        <a:pt x="62468" y="9195"/>
                        <a:pt x="61576" y="12315"/>
                      </a:cubicBezTo>
                      <a:cubicBezTo>
                        <a:pt x="60413" y="16384"/>
                        <a:pt x="59983" y="20668"/>
                        <a:pt x="58497" y="24630"/>
                      </a:cubicBezTo>
                      <a:cubicBezTo>
                        <a:pt x="56886" y="28927"/>
                        <a:pt x="54148" y="32727"/>
                        <a:pt x="52340" y="36945"/>
                      </a:cubicBezTo>
                      <a:cubicBezTo>
                        <a:pt x="51062" y="39928"/>
                        <a:pt x="50287" y="43103"/>
                        <a:pt x="49261" y="46182"/>
                      </a:cubicBezTo>
                      <a:cubicBezTo>
                        <a:pt x="48235" y="58497"/>
                        <a:pt x="49489" y="71220"/>
                        <a:pt x="46182" y="83127"/>
                      </a:cubicBezTo>
                      <a:cubicBezTo>
                        <a:pt x="41849" y="98725"/>
                        <a:pt x="33957" y="102442"/>
                        <a:pt x="21552" y="107758"/>
                      </a:cubicBezTo>
                      <a:cubicBezTo>
                        <a:pt x="18569" y="109036"/>
                        <a:pt x="15299" y="109558"/>
                        <a:pt x="12316" y="110836"/>
                      </a:cubicBezTo>
                      <a:cubicBezTo>
                        <a:pt x="8097" y="112644"/>
                        <a:pt x="4105" y="114941"/>
                        <a:pt x="0" y="116994"/>
                      </a:cubicBezTo>
                      <a:cubicBezTo>
                        <a:pt x="1026" y="124178"/>
                        <a:pt x="384" y="131807"/>
                        <a:pt x="3079" y="138545"/>
                      </a:cubicBezTo>
                      <a:cubicBezTo>
                        <a:pt x="4696" y="142588"/>
                        <a:pt x="9010" y="144948"/>
                        <a:pt x="12316" y="147782"/>
                      </a:cubicBezTo>
                      <a:cubicBezTo>
                        <a:pt x="16212" y="151121"/>
                        <a:pt x="20176" y="154472"/>
                        <a:pt x="24631" y="157018"/>
                      </a:cubicBezTo>
                      <a:cubicBezTo>
                        <a:pt x="32605" y="161575"/>
                        <a:pt x="53876" y="162598"/>
                        <a:pt x="58497" y="163176"/>
                      </a:cubicBezTo>
                      <a:cubicBezTo>
                        <a:pt x="59523" y="166255"/>
                        <a:pt x="61268" y="169181"/>
                        <a:pt x="61576" y="172412"/>
                      </a:cubicBezTo>
                      <a:cubicBezTo>
                        <a:pt x="63330" y="190830"/>
                        <a:pt x="57650" y="210706"/>
                        <a:pt x="64655" y="227830"/>
                      </a:cubicBezTo>
                      <a:cubicBezTo>
                        <a:pt x="66829" y="233143"/>
                        <a:pt x="89544" y="240231"/>
                        <a:pt x="98522" y="243224"/>
                      </a:cubicBezTo>
                      <a:cubicBezTo>
                        <a:pt x="107758" y="242198"/>
                        <a:pt x="117215" y="242399"/>
                        <a:pt x="126231" y="240145"/>
                      </a:cubicBezTo>
                      <a:cubicBezTo>
                        <a:pt x="137176" y="237409"/>
                        <a:pt x="134784" y="231593"/>
                        <a:pt x="141625" y="224752"/>
                      </a:cubicBezTo>
                      <a:cubicBezTo>
                        <a:pt x="144241" y="222136"/>
                        <a:pt x="147782" y="220647"/>
                        <a:pt x="150861" y="218594"/>
                      </a:cubicBezTo>
                      <a:cubicBezTo>
                        <a:pt x="151887" y="214489"/>
                        <a:pt x="152273" y="210168"/>
                        <a:pt x="153940" y="206279"/>
                      </a:cubicBezTo>
                      <a:cubicBezTo>
                        <a:pt x="155398" y="202878"/>
                        <a:pt x="158261" y="200255"/>
                        <a:pt x="160097" y="197042"/>
                      </a:cubicBezTo>
                      <a:cubicBezTo>
                        <a:pt x="162374" y="193057"/>
                        <a:pt x="164447" y="188945"/>
                        <a:pt x="166255" y="184727"/>
                      </a:cubicBezTo>
                      <a:cubicBezTo>
                        <a:pt x="167533" y="181744"/>
                        <a:pt x="167883" y="178394"/>
                        <a:pt x="169334" y="175491"/>
                      </a:cubicBezTo>
                      <a:cubicBezTo>
                        <a:pt x="181269" y="151621"/>
                        <a:pt x="170832" y="180233"/>
                        <a:pt x="178570" y="157018"/>
                      </a:cubicBezTo>
                      <a:cubicBezTo>
                        <a:pt x="172932" y="78096"/>
                        <a:pt x="184070" y="134153"/>
                        <a:pt x="169334" y="104679"/>
                      </a:cubicBezTo>
                      <a:cubicBezTo>
                        <a:pt x="162260" y="90530"/>
                        <a:pt x="170131" y="99317"/>
                        <a:pt x="169334" y="11083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6" name="Freeform: Shape 285">
                  <a:extLst>
                    <a:ext uri="{FF2B5EF4-FFF2-40B4-BE49-F238E27FC236}">
                      <a16:creationId xmlns:a16="http://schemas.microsoft.com/office/drawing/2014/main" id="{1ADA7E43-95F9-4E7B-B8F0-17A422EE9729}"/>
                    </a:ext>
                  </a:extLst>
                </p:cNvPr>
                <p:cNvSpPr/>
                <p:nvPr/>
              </p:nvSpPr>
              <p:spPr>
                <a:xfrm>
                  <a:off x="5235240" y="3518486"/>
                  <a:ext cx="82557" cy="66630"/>
                </a:xfrm>
                <a:custGeom>
                  <a:avLst/>
                  <a:gdLst>
                    <a:gd name="connsiteX0" fmla="*/ 0 w 200121"/>
                    <a:gd name="connsiteY0" fmla="*/ 83127 h 175490"/>
                    <a:gd name="connsiteX1" fmla="*/ 15394 w 200121"/>
                    <a:gd name="connsiteY1" fmla="*/ 70812 h 175490"/>
                    <a:gd name="connsiteX2" fmla="*/ 27709 w 200121"/>
                    <a:gd name="connsiteY2" fmla="*/ 52339 h 175490"/>
                    <a:gd name="connsiteX3" fmla="*/ 46182 w 200121"/>
                    <a:gd name="connsiteY3" fmla="*/ 30787 h 175490"/>
                    <a:gd name="connsiteX4" fmla="*/ 55418 w 200121"/>
                    <a:gd name="connsiteY4" fmla="*/ 12315 h 175490"/>
                    <a:gd name="connsiteX5" fmla="*/ 76970 w 200121"/>
                    <a:gd name="connsiteY5" fmla="*/ 0 h 175490"/>
                    <a:gd name="connsiteX6" fmla="*/ 101600 w 200121"/>
                    <a:gd name="connsiteY6" fmla="*/ 3078 h 175490"/>
                    <a:gd name="connsiteX7" fmla="*/ 104679 w 200121"/>
                    <a:gd name="connsiteY7" fmla="*/ 12315 h 175490"/>
                    <a:gd name="connsiteX8" fmla="*/ 110836 w 200121"/>
                    <a:gd name="connsiteY8" fmla="*/ 21551 h 175490"/>
                    <a:gd name="connsiteX9" fmla="*/ 120073 w 200121"/>
                    <a:gd name="connsiteY9" fmla="*/ 49260 h 175490"/>
                    <a:gd name="connsiteX10" fmla="*/ 126230 w 200121"/>
                    <a:gd name="connsiteY10" fmla="*/ 64654 h 175490"/>
                    <a:gd name="connsiteX11" fmla="*/ 135467 w 200121"/>
                    <a:gd name="connsiteY11" fmla="*/ 70812 h 175490"/>
                    <a:gd name="connsiteX12" fmla="*/ 153939 w 200121"/>
                    <a:gd name="connsiteY12" fmla="*/ 67733 h 175490"/>
                    <a:gd name="connsiteX13" fmla="*/ 163176 w 200121"/>
                    <a:gd name="connsiteY13" fmla="*/ 64654 h 175490"/>
                    <a:gd name="connsiteX14" fmla="*/ 184727 w 200121"/>
                    <a:gd name="connsiteY14" fmla="*/ 67733 h 175490"/>
                    <a:gd name="connsiteX15" fmla="*/ 197042 w 200121"/>
                    <a:gd name="connsiteY15" fmla="*/ 95442 h 175490"/>
                    <a:gd name="connsiteX16" fmla="*/ 200121 w 200121"/>
                    <a:gd name="connsiteY16" fmla="*/ 104678 h 175490"/>
                    <a:gd name="connsiteX17" fmla="*/ 197042 w 200121"/>
                    <a:gd name="connsiteY17" fmla="*/ 126230 h 175490"/>
                    <a:gd name="connsiteX18" fmla="*/ 172412 w 200121"/>
                    <a:gd name="connsiteY18" fmla="*/ 147781 h 175490"/>
                    <a:gd name="connsiteX19" fmla="*/ 163176 w 200121"/>
                    <a:gd name="connsiteY19" fmla="*/ 150860 h 175490"/>
                    <a:gd name="connsiteX20" fmla="*/ 144703 w 200121"/>
                    <a:gd name="connsiteY20" fmla="*/ 163175 h 175490"/>
                    <a:gd name="connsiteX21" fmla="*/ 135467 w 200121"/>
                    <a:gd name="connsiteY21" fmla="*/ 172412 h 175490"/>
                    <a:gd name="connsiteX22" fmla="*/ 123152 w 200121"/>
                    <a:gd name="connsiteY22" fmla="*/ 175490 h 175490"/>
                    <a:gd name="connsiteX23" fmla="*/ 73891 w 200121"/>
                    <a:gd name="connsiteY23" fmla="*/ 172412 h 175490"/>
                    <a:gd name="connsiteX24" fmla="*/ 55418 w 200121"/>
                    <a:gd name="connsiteY24" fmla="*/ 160097 h 175490"/>
                    <a:gd name="connsiteX25" fmla="*/ 46182 w 200121"/>
                    <a:gd name="connsiteY25" fmla="*/ 153939 h 175490"/>
                    <a:gd name="connsiteX26" fmla="*/ 33867 w 200121"/>
                    <a:gd name="connsiteY26" fmla="*/ 135466 h 175490"/>
                    <a:gd name="connsiteX27" fmla="*/ 27709 w 200121"/>
                    <a:gd name="connsiteY27" fmla="*/ 113915 h 175490"/>
                    <a:gd name="connsiteX28" fmla="*/ 18473 w 200121"/>
                    <a:gd name="connsiteY28" fmla="*/ 104678 h 175490"/>
                    <a:gd name="connsiteX29" fmla="*/ 0 w 200121"/>
                    <a:gd name="connsiteY29" fmla="*/ 83127 h 17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0121" h="175490">
                      <a:moveTo>
                        <a:pt x="0" y="83127"/>
                      </a:moveTo>
                      <a:cubicBezTo>
                        <a:pt x="5131" y="79022"/>
                        <a:pt x="10998" y="75696"/>
                        <a:pt x="15394" y="70812"/>
                      </a:cubicBezTo>
                      <a:cubicBezTo>
                        <a:pt x="20345" y="65311"/>
                        <a:pt x="23269" y="58259"/>
                        <a:pt x="27709" y="52339"/>
                      </a:cubicBezTo>
                      <a:cubicBezTo>
                        <a:pt x="39558" y="36540"/>
                        <a:pt x="33317" y="43652"/>
                        <a:pt x="46182" y="30787"/>
                      </a:cubicBezTo>
                      <a:cubicBezTo>
                        <a:pt x="48686" y="23276"/>
                        <a:pt x="49451" y="18282"/>
                        <a:pt x="55418" y="12315"/>
                      </a:cubicBezTo>
                      <a:cubicBezTo>
                        <a:pt x="59771" y="7962"/>
                        <a:pt x="72139" y="2415"/>
                        <a:pt x="76970" y="0"/>
                      </a:cubicBezTo>
                      <a:cubicBezTo>
                        <a:pt x="85180" y="1026"/>
                        <a:pt x="94039" y="-282"/>
                        <a:pt x="101600" y="3078"/>
                      </a:cubicBezTo>
                      <a:cubicBezTo>
                        <a:pt x="104566" y="4396"/>
                        <a:pt x="103228" y="9412"/>
                        <a:pt x="104679" y="12315"/>
                      </a:cubicBezTo>
                      <a:cubicBezTo>
                        <a:pt x="106334" y="15624"/>
                        <a:pt x="109333" y="18170"/>
                        <a:pt x="110836" y="21551"/>
                      </a:cubicBezTo>
                      <a:cubicBezTo>
                        <a:pt x="116978" y="35371"/>
                        <a:pt x="115462" y="37732"/>
                        <a:pt x="120073" y="49260"/>
                      </a:cubicBezTo>
                      <a:cubicBezTo>
                        <a:pt x="122125" y="54391"/>
                        <a:pt x="123018" y="60157"/>
                        <a:pt x="126230" y="64654"/>
                      </a:cubicBezTo>
                      <a:cubicBezTo>
                        <a:pt x="128381" y="67665"/>
                        <a:pt x="132388" y="68759"/>
                        <a:pt x="135467" y="70812"/>
                      </a:cubicBezTo>
                      <a:cubicBezTo>
                        <a:pt x="141624" y="69786"/>
                        <a:pt x="147845" y="69087"/>
                        <a:pt x="153939" y="67733"/>
                      </a:cubicBezTo>
                      <a:cubicBezTo>
                        <a:pt x="157107" y="67029"/>
                        <a:pt x="159930" y="64654"/>
                        <a:pt x="163176" y="64654"/>
                      </a:cubicBezTo>
                      <a:cubicBezTo>
                        <a:pt x="170433" y="64654"/>
                        <a:pt x="177543" y="66707"/>
                        <a:pt x="184727" y="67733"/>
                      </a:cubicBezTo>
                      <a:cubicBezTo>
                        <a:pt x="194486" y="82370"/>
                        <a:pt x="189714" y="73457"/>
                        <a:pt x="197042" y="95442"/>
                      </a:cubicBezTo>
                      <a:lnTo>
                        <a:pt x="200121" y="104678"/>
                      </a:lnTo>
                      <a:cubicBezTo>
                        <a:pt x="199095" y="111862"/>
                        <a:pt x="199127" y="119279"/>
                        <a:pt x="197042" y="126230"/>
                      </a:cubicBezTo>
                      <a:cubicBezTo>
                        <a:pt x="194248" y="135543"/>
                        <a:pt x="179026" y="145576"/>
                        <a:pt x="172412" y="147781"/>
                      </a:cubicBezTo>
                      <a:cubicBezTo>
                        <a:pt x="169333" y="148807"/>
                        <a:pt x="166013" y="149284"/>
                        <a:pt x="163176" y="150860"/>
                      </a:cubicBezTo>
                      <a:cubicBezTo>
                        <a:pt x="156707" y="154454"/>
                        <a:pt x="149936" y="157942"/>
                        <a:pt x="144703" y="163175"/>
                      </a:cubicBezTo>
                      <a:cubicBezTo>
                        <a:pt x="141624" y="166254"/>
                        <a:pt x="139247" y="170252"/>
                        <a:pt x="135467" y="172412"/>
                      </a:cubicBezTo>
                      <a:cubicBezTo>
                        <a:pt x="131793" y="174511"/>
                        <a:pt x="127257" y="174464"/>
                        <a:pt x="123152" y="175490"/>
                      </a:cubicBezTo>
                      <a:cubicBezTo>
                        <a:pt x="106732" y="174464"/>
                        <a:pt x="89934" y="176058"/>
                        <a:pt x="73891" y="172412"/>
                      </a:cubicBezTo>
                      <a:cubicBezTo>
                        <a:pt x="66674" y="170772"/>
                        <a:pt x="61576" y="164202"/>
                        <a:pt x="55418" y="160097"/>
                      </a:cubicBezTo>
                      <a:lnTo>
                        <a:pt x="46182" y="153939"/>
                      </a:lnTo>
                      <a:cubicBezTo>
                        <a:pt x="38861" y="131978"/>
                        <a:pt x="49242" y="158528"/>
                        <a:pt x="33867" y="135466"/>
                      </a:cubicBezTo>
                      <a:cubicBezTo>
                        <a:pt x="29265" y="128563"/>
                        <a:pt x="31816" y="121103"/>
                        <a:pt x="27709" y="113915"/>
                      </a:cubicBezTo>
                      <a:cubicBezTo>
                        <a:pt x="25549" y="110135"/>
                        <a:pt x="21552" y="107757"/>
                        <a:pt x="18473" y="104678"/>
                      </a:cubicBezTo>
                      <a:lnTo>
                        <a:pt x="0" y="8312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7" name="Freeform: Shape 286">
                  <a:extLst>
                    <a:ext uri="{FF2B5EF4-FFF2-40B4-BE49-F238E27FC236}">
                      <a16:creationId xmlns:a16="http://schemas.microsoft.com/office/drawing/2014/main" id="{9F4DA1F3-6C68-488B-BB25-EB813D5FC091}"/>
                    </a:ext>
                  </a:extLst>
                </p:cNvPr>
                <p:cNvSpPr/>
                <p:nvPr/>
              </p:nvSpPr>
              <p:spPr>
                <a:xfrm>
                  <a:off x="5194151" y="3427307"/>
                  <a:ext cx="79210" cy="59480"/>
                </a:xfrm>
                <a:custGeom>
                  <a:avLst/>
                  <a:gdLst>
                    <a:gd name="connsiteX0" fmla="*/ 114994 w 192008"/>
                    <a:gd name="connsiteY0" fmla="*/ 150861 h 156659"/>
                    <a:gd name="connsiteX1" fmla="*/ 170412 w 192008"/>
                    <a:gd name="connsiteY1" fmla="*/ 150861 h 156659"/>
                    <a:gd name="connsiteX2" fmla="*/ 176570 w 192008"/>
                    <a:gd name="connsiteY2" fmla="*/ 86206 h 156659"/>
                    <a:gd name="connsiteX3" fmla="*/ 179649 w 192008"/>
                    <a:gd name="connsiteY3" fmla="*/ 76970 h 156659"/>
                    <a:gd name="connsiteX4" fmla="*/ 188885 w 192008"/>
                    <a:gd name="connsiteY4" fmla="*/ 67733 h 156659"/>
                    <a:gd name="connsiteX5" fmla="*/ 191964 w 192008"/>
                    <a:gd name="connsiteY5" fmla="*/ 58497 h 156659"/>
                    <a:gd name="connsiteX6" fmla="*/ 185806 w 192008"/>
                    <a:gd name="connsiteY6" fmla="*/ 43103 h 156659"/>
                    <a:gd name="connsiteX7" fmla="*/ 158097 w 192008"/>
                    <a:gd name="connsiteY7" fmla="*/ 30788 h 156659"/>
                    <a:gd name="connsiteX8" fmla="*/ 145782 w 192008"/>
                    <a:gd name="connsiteY8" fmla="*/ 24630 h 156659"/>
                    <a:gd name="connsiteX9" fmla="*/ 130388 w 192008"/>
                    <a:gd name="connsiteY9" fmla="*/ 6158 h 156659"/>
                    <a:gd name="connsiteX10" fmla="*/ 118073 w 192008"/>
                    <a:gd name="connsiteY10" fmla="*/ 3079 h 156659"/>
                    <a:gd name="connsiteX11" fmla="*/ 108836 w 192008"/>
                    <a:gd name="connsiteY11" fmla="*/ 0 h 156659"/>
                    <a:gd name="connsiteX12" fmla="*/ 71891 w 192008"/>
                    <a:gd name="connsiteY12" fmla="*/ 3079 h 156659"/>
                    <a:gd name="connsiteX13" fmla="*/ 62655 w 192008"/>
                    <a:gd name="connsiteY13" fmla="*/ 9236 h 156659"/>
                    <a:gd name="connsiteX14" fmla="*/ 50339 w 192008"/>
                    <a:gd name="connsiteY14" fmla="*/ 12315 h 156659"/>
                    <a:gd name="connsiteX15" fmla="*/ 28788 w 192008"/>
                    <a:gd name="connsiteY15" fmla="*/ 27709 h 156659"/>
                    <a:gd name="connsiteX16" fmla="*/ 19552 w 192008"/>
                    <a:gd name="connsiteY16" fmla="*/ 36946 h 156659"/>
                    <a:gd name="connsiteX17" fmla="*/ 16473 w 192008"/>
                    <a:gd name="connsiteY17" fmla="*/ 46182 h 156659"/>
                    <a:gd name="connsiteX18" fmla="*/ 7236 w 192008"/>
                    <a:gd name="connsiteY18" fmla="*/ 55418 h 156659"/>
                    <a:gd name="connsiteX19" fmla="*/ 1079 w 192008"/>
                    <a:gd name="connsiteY19" fmla="*/ 64655 h 156659"/>
                    <a:gd name="connsiteX20" fmla="*/ 4158 w 192008"/>
                    <a:gd name="connsiteY20" fmla="*/ 89285 h 156659"/>
                    <a:gd name="connsiteX21" fmla="*/ 84206 w 192008"/>
                    <a:gd name="connsiteY21" fmla="*/ 101600 h 156659"/>
                    <a:gd name="connsiteX22" fmla="*/ 87285 w 192008"/>
                    <a:gd name="connsiteY22" fmla="*/ 129309 h 156659"/>
                    <a:gd name="connsiteX23" fmla="*/ 114994 w 192008"/>
                    <a:gd name="connsiteY23" fmla="*/ 150861 h 15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2008" h="156659">
                      <a:moveTo>
                        <a:pt x="114994" y="150861"/>
                      </a:moveTo>
                      <a:cubicBezTo>
                        <a:pt x="128849" y="154453"/>
                        <a:pt x="162897" y="161884"/>
                        <a:pt x="170412" y="150861"/>
                      </a:cubicBezTo>
                      <a:cubicBezTo>
                        <a:pt x="182608" y="132974"/>
                        <a:pt x="173885" y="107688"/>
                        <a:pt x="176570" y="86206"/>
                      </a:cubicBezTo>
                      <a:cubicBezTo>
                        <a:pt x="176973" y="82986"/>
                        <a:pt x="177849" y="79670"/>
                        <a:pt x="179649" y="76970"/>
                      </a:cubicBezTo>
                      <a:cubicBezTo>
                        <a:pt x="182064" y="73347"/>
                        <a:pt x="185806" y="70812"/>
                        <a:pt x="188885" y="67733"/>
                      </a:cubicBezTo>
                      <a:cubicBezTo>
                        <a:pt x="189911" y="64654"/>
                        <a:pt x="192367" y="61717"/>
                        <a:pt x="191964" y="58497"/>
                      </a:cubicBezTo>
                      <a:cubicBezTo>
                        <a:pt x="191278" y="53013"/>
                        <a:pt x="189018" y="47600"/>
                        <a:pt x="185806" y="43103"/>
                      </a:cubicBezTo>
                      <a:cubicBezTo>
                        <a:pt x="181068" y="36470"/>
                        <a:pt x="162715" y="32635"/>
                        <a:pt x="158097" y="30788"/>
                      </a:cubicBezTo>
                      <a:cubicBezTo>
                        <a:pt x="153836" y="29083"/>
                        <a:pt x="149887" y="26683"/>
                        <a:pt x="145782" y="24630"/>
                      </a:cubicBezTo>
                      <a:cubicBezTo>
                        <a:pt x="141859" y="18745"/>
                        <a:pt x="136769" y="9804"/>
                        <a:pt x="130388" y="6158"/>
                      </a:cubicBezTo>
                      <a:cubicBezTo>
                        <a:pt x="126714" y="4059"/>
                        <a:pt x="122142" y="4241"/>
                        <a:pt x="118073" y="3079"/>
                      </a:cubicBezTo>
                      <a:cubicBezTo>
                        <a:pt x="114952" y="2187"/>
                        <a:pt x="111915" y="1026"/>
                        <a:pt x="108836" y="0"/>
                      </a:cubicBezTo>
                      <a:cubicBezTo>
                        <a:pt x="96521" y="1026"/>
                        <a:pt x="84009" y="656"/>
                        <a:pt x="71891" y="3079"/>
                      </a:cubicBezTo>
                      <a:cubicBezTo>
                        <a:pt x="68263" y="3805"/>
                        <a:pt x="66056" y="7779"/>
                        <a:pt x="62655" y="9236"/>
                      </a:cubicBezTo>
                      <a:cubicBezTo>
                        <a:pt x="58765" y="10903"/>
                        <a:pt x="54444" y="11289"/>
                        <a:pt x="50339" y="12315"/>
                      </a:cubicBezTo>
                      <a:cubicBezTo>
                        <a:pt x="43034" y="17185"/>
                        <a:pt x="35465" y="21986"/>
                        <a:pt x="28788" y="27709"/>
                      </a:cubicBezTo>
                      <a:cubicBezTo>
                        <a:pt x="25482" y="30543"/>
                        <a:pt x="22631" y="33867"/>
                        <a:pt x="19552" y="36946"/>
                      </a:cubicBezTo>
                      <a:cubicBezTo>
                        <a:pt x="18526" y="40025"/>
                        <a:pt x="18273" y="43482"/>
                        <a:pt x="16473" y="46182"/>
                      </a:cubicBezTo>
                      <a:cubicBezTo>
                        <a:pt x="14058" y="49805"/>
                        <a:pt x="10023" y="52073"/>
                        <a:pt x="7236" y="55418"/>
                      </a:cubicBezTo>
                      <a:cubicBezTo>
                        <a:pt x="4867" y="58261"/>
                        <a:pt x="3131" y="61576"/>
                        <a:pt x="1079" y="64655"/>
                      </a:cubicBezTo>
                      <a:cubicBezTo>
                        <a:pt x="2105" y="72865"/>
                        <a:pt x="-3627" y="86482"/>
                        <a:pt x="4158" y="89285"/>
                      </a:cubicBezTo>
                      <a:cubicBezTo>
                        <a:pt x="103409" y="125015"/>
                        <a:pt x="61124" y="66975"/>
                        <a:pt x="84206" y="101600"/>
                      </a:cubicBezTo>
                      <a:cubicBezTo>
                        <a:pt x="85232" y="110836"/>
                        <a:pt x="85031" y="120293"/>
                        <a:pt x="87285" y="129309"/>
                      </a:cubicBezTo>
                      <a:cubicBezTo>
                        <a:pt x="94580" y="158492"/>
                        <a:pt x="101139" y="147269"/>
                        <a:pt x="114994" y="15086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8" name="Freeform: Shape 287">
                  <a:extLst>
                    <a:ext uri="{FF2B5EF4-FFF2-40B4-BE49-F238E27FC236}">
                      <a16:creationId xmlns:a16="http://schemas.microsoft.com/office/drawing/2014/main" id="{47EE3F92-5648-4957-97C2-790358D13A79}"/>
                    </a:ext>
                  </a:extLst>
                </p:cNvPr>
                <p:cNvSpPr/>
                <p:nvPr/>
              </p:nvSpPr>
              <p:spPr>
                <a:xfrm>
                  <a:off x="5137441" y="3364892"/>
                  <a:ext cx="73666" cy="51894"/>
                </a:xfrm>
                <a:custGeom>
                  <a:avLst/>
                  <a:gdLst>
                    <a:gd name="connsiteX0" fmla="*/ 132388 w 178570"/>
                    <a:gd name="connsiteY0" fmla="*/ 112048 h 136678"/>
                    <a:gd name="connsiteX1" fmla="*/ 147782 w 178570"/>
                    <a:gd name="connsiteY1" fmla="*/ 99733 h 136678"/>
                    <a:gd name="connsiteX2" fmla="*/ 157019 w 178570"/>
                    <a:gd name="connsiteY2" fmla="*/ 93575 h 136678"/>
                    <a:gd name="connsiteX3" fmla="*/ 175491 w 178570"/>
                    <a:gd name="connsiteY3" fmla="*/ 72023 h 136678"/>
                    <a:gd name="connsiteX4" fmla="*/ 178570 w 178570"/>
                    <a:gd name="connsiteY4" fmla="*/ 62787 h 136678"/>
                    <a:gd name="connsiteX5" fmla="*/ 166255 w 178570"/>
                    <a:gd name="connsiteY5" fmla="*/ 44314 h 136678"/>
                    <a:gd name="connsiteX6" fmla="*/ 157019 w 178570"/>
                    <a:gd name="connsiteY6" fmla="*/ 41236 h 136678"/>
                    <a:gd name="connsiteX7" fmla="*/ 147782 w 178570"/>
                    <a:gd name="connsiteY7" fmla="*/ 35078 h 136678"/>
                    <a:gd name="connsiteX8" fmla="*/ 126231 w 178570"/>
                    <a:gd name="connsiteY8" fmla="*/ 28920 h 136678"/>
                    <a:gd name="connsiteX9" fmla="*/ 104679 w 178570"/>
                    <a:gd name="connsiteY9" fmla="*/ 16605 h 136678"/>
                    <a:gd name="connsiteX10" fmla="*/ 86206 w 178570"/>
                    <a:gd name="connsiteY10" fmla="*/ 10448 h 136678"/>
                    <a:gd name="connsiteX11" fmla="*/ 76970 w 178570"/>
                    <a:gd name="connsiteY11" fmla="*/ 7369 h 136678"/>
                    <a:gd name="connsiteX12" fmla="*/ 58497 w 178570"/>
                    <a:gd name="connsiteY12" fmla="*/ 4290 h 136678"/>
                    <a:gd name="connsiteX13" fmla="*/ 24631 w 178570"/>
                    <a:gd name="connsiteY13" fmla="*/ 4290 h 136678"/>
                    <a:gd name="connsiteX14" fmla="*/ 18473 w 178570"/>
                    <a:gd name="connsiteY14" fmla="*/ 13526 h 136678"/>
                    <a:gd name="connsiteX15" fmla="*/ 12316 w 178570"/>
                    <a:gd name="connsiteY15" fmla="*/ 59708 h 136678"/>
                    <a:gd name="connsiteX16" fmla="*/ 9237 w 178570"/>
                    <a:gd name="connsiteY16" fmla="*/ 68945 h 136678"/>
                    <a:gd name="connsiteX17" fmla="*/ 6158 w 178570"/>
                    <a:gd name="connsiteY17" fmla="*/ 84339 h 136678"/>
                    <a:gd name="connsiteX18" fmla="*/ 0 w 178570"/>
                    <a:gd name="connsiteY18" fmla="*/ 102811 h 136678"/>
                    <a:gd name="connsiteX19" fmla="*/ 3079 w 178570"/>
                    <a:gd name="connsiteY19" fmla="*/ 115126 h 136678"/>
                    <a:gd name="connsiteX20" fmla="*/ 12316 w 178570"/>
                    <a:gd name="connsiteY20" fmla="*/ 118205 h 136678"/>
                    <a:gd name="connsiteX21" fmla="*/ 24631 w 178570"/>
                    <a:gd name="connsiteY21" fmla="*/ 121284 h 136678"/>
                    <a:gd name="connsiteX22" fmla="*/ 52340 w 178570"/>
                    <a:gd name="connsiteY22" fmla="*/ 130520 h 136678"/>
                    <a:gd name="connsiteX23" fmla="*/ 61576 w 178570"/>
                    <a:gd name="connsiteY23" fmla="*/ 133599 h 136678"/>
                    <a:gd name="connsiteX24" fmla="*/ 70812 w 178570"/>
                    <a:gd name="connsiteY24" fmla="*/ 136678 h 136678"/>
                    <a:gd name="connsiteX25" fmla="*/ 80049 w 178570"/>
                    <a:gd name="connsiteY25" fmla="*/ 133599 h 136678"/>
                    <a:gd name="connsiteX26" fmla="*/ 83128 w 178570"/>
                    <a:gd name="connsiteY26" fmla="*/ 124363 h 136678"/>
                    <a:gd name="connsiteX27" fmla="*/ 132388 w 178570"/>
                    <a:gd name="connsiteY27" fmla="*/ 112048 h 13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8570" h="136678">
                      <a:moveTo>
                        <a:pt x="132388" y="112048"/>
                      </a:moveTo>
                      <a:cubicBezTo>
                        <a:pt x="143164" y="107943"/>
                        <a:pt x="142525" y="103676"/>
                        <a:pt x="147782" y="99733"/>
                      </a:cubicBezTo>
                      <a:cubicBezTo>
                        <a:pt x="150742" y="97513"/>
                        <a:pt x="154176" y="95944"/>
                        <a:pt x="157019" y="93575"/>
                      </a:cubicBezTo>
                      <a:cubicBezTo>
                        <a:pt x="165596" y="86427"/>
                        <a:pt x="168696" y="81085"/>
                        <a:pt x="175491" y="72023"/>
                      </a:cubicBezTo>
                      <a:cubicBezTo>
                        <a:pt x="176517" y="68944"/>
                        <a:pt x="178570" y="66032"/>
                        <a:pt x="178570" y="62787"/>
                      </a:cubicBezTo>
                      <a:cubicBezTo>
                        <a:pt x="178570" y="55257"/>
                        <a:pt x="171807" y="48015"/>
                        <a:pt x="166255" y="44314"/>
                      </a:cubicBezTo>
                      <a:cubicBezTo>
                        <a:pt x="163555" y="42514"/>
                        <a:pt x="160098" y="42262"/>
                        <a:pt x="157019" y="41236"/>
                      </a:cubicBezTo>
                      <a:cubicBezTo>
                        <a:pt x="153940" y="39183"/>
                        <a:pt x="151092" y="36733"/>
                        <a:pt x="147782" y="35078"/>
                      </a:cubicBezTo>
                      <a:cubicBezTo>
                        <a:pt x="143365" y="32869"/>
                        <a:pt x="130178" y="29907"/>
                        <a:pt x="126231" y="28920"/>
                      </a:cubicBezTo>
                      <a:cubicBezTo>
                        <a:pt x="117903" y="23369"/>
                        <a:pt x="114439" y="20509"/>
                        <a:pt x="104679" y="16605"/>
                      </a:cubicBezTo>
                      <a:cubicBezTo>
                        <a:pt x="98653" y="14194"/>
                        <a:pt x="92364" y="12500"/>
                        <a:pt x="86206" y="10448"/>
                      </a:cubicBezTo>
                      <a:cubicBezTo>
                        <a:pt x="83127" y="9422"/>
                        <a:pt x="80171" y="7903"/>
                        <a:pt x="76970" y="7369"/>
                      </a:cubicBezTo>
                      <a:lnTo>
                        <a:pt x="58497" y="4290"/>
                      </a:lnTo>
                      <a:cubicBezTo>
                        <a:pt x="45508" y="-40"/>
                        <a:pt x="42038" y="-2673"/>
                        <a:pt x="24631" y="4290"/>
                      </a:cubicBezTo>
                      <a:cubicBezTo>
                        <a:pt x="21195" y="5664"/>
                        <a:pt x="20526" y="10447"/>
                        <a:pt x="18473" y="13526"/>
                      </a:cubicBezTo>
                      <a:cubicBezTo>
                        <a:pt x="16421" y="28920"/>
                        <a:pt x="14869" y="44389"/>
                        <a:pt x="12316" y="59708"/>
                      </a:cubicBezTo>
                      <a:cubicBezTo>
                        <a:pt x="11782" y="62909"/>
                        <a:pt x="10024" y="65796"/>
                        <a:pt x="9237" y="68945"/>
                      </a:cubicBezTo>
                      <a:cubicBezTo>
                        <a:pt x="7968" y="74022"/>
                        <a:pt x="7535" y="79290"/>
                        <a:pt x="6158" y="84339"/>
                      </a:cubicBezTo>
                      <a:cubicBezTo>
                        <a:pt x="4450" y="90601"/>
                        <a:pt x="0" y="102811"/>
                        <a:pt x="0" y="102811"/>
                      </a:cubicBezTo>
                      <a:cubicBezTo>
                        <a:pt x="1026" y="106916"/>
                        <a:pt x="436" y="111822"/>
                        <a:pt x="3079" y="115126"/>
                      </a:cubicBezTo>
                      <a:cubicBezTo>
                        <a:pt x="5107" y="117660"/>
                        <a:pt x="9195" y="117313"/>
                        <a:pt x="12316" y="118205"/>
                      </a:cubicBezTo>
                      <a:cubicBezTo>
                        <a:pt x="16385" y="119367"/>
                        <a:pt x="20587" y="120040"/>
                        <a:pt x="24631" y="121284"/>
                      </a:cubicBezTo>
                      <a:cubicBezTo>
                        <a:pt x="33936" y="124147"/>
                        <a:pt x="43104" y="127441"/>
                        <a:pt x="52340" y="130520"/>
                      </a:cubicBezTo>
                      <a:lnTo>
                        <a:pt x="61576" y="133599"/>
                      </a:lnTo>
                      <a:lnTo>
                        <a:pt x="70812" y="136678"/>
                      </a:lnTo>
                      <a:cubicBezTo>
                        <a:pt x="73891" y="135652"/>
                        <a:pt x="77754" y="135894"/>
                        <a:pt x="80049" y="133599"/>
                      </a:cubicBezTo>
                      <a:cubicBezTo>
                        <a:pt x="82344" y="131304"/>
                        <a:pt x="80162" y="125681"/>
                        <a:pt x="83128" y="124363"/>
                      </a:cubicBezTo>
                      <a:cubicBezTo>
                        <a:pt x="108776" y="112964"/>
                        <a:pt x="121612" y="116153"/>
                        <a:pt x="132388" y="11204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9" name="Freeform: Shape 288">
                  <a:extLst>
                    <a:ext uri="{FF2B5EF4-FFF2-40B4-BE49-F238E27FC236}">
                      <a16:creationId xmlns:a16="http://schemas.microsoft.com/office/drawing/2014/main" id="{2DED6062-0363-4AB3-96AC-6D351DF19739}"/>
                    </a:ext>
                  </a:extLst>
                </p:cNvPr>
                <p:cNvSpPr/>
                <p:nvPr/>
              </p:nvSpPr>
              <p:spPr>
                <a:xfrm>
                  <a:off x="5132361" y="3491599"/>
                  <a:ext cx="93988" cy="65462"/>
                </a:xfrm>
                <a:custGeom>
                  <a:avLst/>
                  <a:gdLst>
                    <a:gd name="connsiteX0" fmla="*/ 80049 w 227831"/>
                    <a:gd name="connsiteY0" fmla="*/ 33867 h 172413"/>
                    <a:gd name="connsiteX1" fmla="*/ 83127 w 227831"/>
                    <a:gd name="connsiteY1" fmla="*/ 15394 h 172413"/>
                    <a:gd name="connsiteX2" fmla="*/ 92364 w 227831"/>
                    <a:gd name="connsiteY2" fmla="*/ 6158 h 172413"/>
                    <a:gd name="connsiteX3" fmla="*/ 101600 w 227831"/>
                    <a:gd name="connsiteY3" fmla="*/ 3079 h 172413"/>
                    <a:gd name="connsiteX4" fmla="*/ 129309 w 227831"/>
                    <a:gd name="connsiteY4" fmla="*/ 0 h 172413"/>
                    <a:gd name="connsiteX5" fmla="*/ 150861 w 227831"/>
                    <a:gd name="connsiteY5" fmla="*/ 3079 h 172413"/>
                    <a:gd name="connsiteX6" fmla="*/ 153940 w 227831"/>
                    <a:gd name="connsiteY6" fmla="*/ 12316 h 172413"/>
                    <a:gd name="connsiteX7" fmla="*/ 163176 w 227831"/>
                    <a:gd name="connsiteY7" fmla="*/ 21552 h 172413"/>
                    <a:gd name="connsiteX8" fmla="*/ 181649 w 227831"/>
                    <a:gd name="connsiteY8" fmla="*/ 27710 h 172413"/>
                    <a:gd name="connsiteX9" fmla="*/ 190885 w 227831"/>
                    <a:gd name="connsiteY9" fmla="*/ 33867 h 172413"/>
                    <a:gd name="connsiteX10" fmla="*/ 200121 w 227831"/>
                    <a:gd name="connsiteY10" fmla="*/ 36946 h 172413"/>
                    <a:gd name="connsiteX11" fmla="*/ 227831 w 227831"/>
                    <a:gd name="connsiteY11" fmla="*/ 52340 h 172413"/>
                    <a:gd name="connsiteX12" fmla="*/ 224752 w 227831"/>
                    <a:gd name="connsiteY12" fmla="*/ 76970 h 172413"/>
                    <a:gd name="connsiteX13" fmla="*/ 200121 w 227831"/>
                    <a:gd name="connsiteY13" fmla="*/ 86206 h 172413"/>
                    <a:gd name="connsiteX14" fmla="*/ 190885 w 227831"/>
                    <a:gd name="connsiteY14" fmla="*/ 92364 h 172413"/>
                    <a:gd name="connsiteX15" fmla="*/ 178570 w 227831"/>
                    <a:gd name="connsiteY15" fmla="*/ 98522 h 172413"/>
                    <a:gd name="connsiteX16" fmla="*/ 166255 w 227831"/>
                    <a:gd name="connsiteY16" fmla="*/ 172413 h 172413"/>
                    <a:gd name="connsiteX17" fmla="*/ 76970 w 227831"/>
                    <a:gd name="connsiteY17" fmla="*/ 160097 h 172413"/>
                    <a:gd name="connsiteX18" fmla="*/ 67734 w 227831"/>
                    <a:gd name="connsiteY18" fmla="*/ 153940 h 172413"/>
                    <a:gd name="connsiteX19" fmla="*/ 55418 w 227831"/>
                    <a:gd name="connsiteY19" fmla="*/ 132388 h 172413"/>
                    <a:gd name="connsiteX20" fmla="*/ 49261 w 227831"/>
                    <a:gd name="connsiteY20" fmla="*/ 123152 h 172413"/>
                    <a:gd name="connsiteX21" fmla="*/ 36946 w 227831"/>
                    <a:gd name="connsiteY21" fmla="*/ 120073 h 172413"/>
                    <a:gd name="connsiteX22" fmla="*/ 27709 w 227831"/>
                    <a:gd name="connsiteY22" fmla="*/ 116994 h 172413"/>
                    <a:gd name="connsiteX23" fmla="*/ 18473 w 227831"/>
                    <a:gd name="connsiteY23" fmla="*/ 107758 h 172413"/>
                    <a:gd name="connsiteX24" fmla="*/ 9237 w 227831"/>
                    <a:gd name="connsiteY24" fmla="*/ 101600 h 172413"/>
                    <a:gd name="connsiteX25" fmla="*/ 6158 w 227831"/>
                    <a:gd name="connsiteY25" fmla="*/ 89285 h 172413"/>
                    <a:gd name="connsiteX26" fmla="*/ 0 w 227831"/>
                    <a:gd name="connsiteY26" fmla="*/ 70813 h 172413"/>
                    <a:gd name="connsiteX27" fmla="*/ 3079 w 227831"/>
                    <a:gd name="connsiteY27" fmla="*/ 55419 h 172413"/>
                    <a:gd name="connsiteX28" fmla="*/ 18473 w 227831"/>
                    <a:gd name="connsiteY28" fmla="*/ 52340 h 172413"/>
                    <a:gd name="connsiteX29" fmla="*/ 61576 w 227831"/>
                    <a:gd name="connsiteY29" fmla="*/ 49261 h 172413"/>
                    <a:gd name="connsiteX30" fmla="*/ 80049 w 227831"/>
                    <a:gd name="connsiteY30" fmla="*/ 33867 h 17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7831" h="172413">
                      <a:moveTo>
                        <a:pt x="80049" y="33867"/>
                      </a:moveTo>
                      <a:cubicBezTo>
                        <a:pt x="81075" y="27709"/>
                        <a:pt x="80592" y="21099"/>
                        <a:pt x="83127" y="15394"/>
                      </a:cubicBezTo>
                      <a:cubicBezTo>
                        <a:pt x="84895" y="11415"/>
                        <a:pt x="88741" y="8573"/>
                        <a:pt x="92364" y="6158"/>
                      </a:cubicBezTo>
                      <a:cubicBezTo>
                        <a:pt x="95064" y="4358"/>
                        <a:pt x="98399" y="3613"/>
                        <a:pt x="101600" y="3079"/>
                      </a:cubicBezTo>
                      <a:cubicBezTo>
                        <a:pt x="110767" y="1551"/>
                        <a:pt x="120073" y="1026"/>
                        <a:pt x="129309" y="0"/>
                      </a:cubicBezTo>
                      <a:cubicBezTo>
                        <a:pt x="136493" y="1026"/>
                        <a:pt x="144370" y="-167"/>
                        <a:pt x="150861" y="3079"/>
                      </a:cubicBezTo>
                      <a:cubicBezTo>
                        <a:pt x="153764" y="4531"/>
                        <a:pt x="152140" y="9616"/>
                        <a:pt x="153940" y="12316"/>
                      </a:cubicBezTo>
                      <a:cubicBezTo>
                        <a:pt x="156355" y="15939"/>
                        <a:pt x="159370" y="19438"/>
                        <a:pt x="163176" y="21552"/>
                      </a:cubicBezTo>
                      <a:cubicBezTo>
                        <a:pt x="168850" y="24704"/>
                        <a:pt x="176248" y="24110"/>
                        <a:pt x="181649" y="27710"/>
                      </a:cubicBezTo>
                      <a:cubicBezTo>
                        <a:pt x="184728" y="29762"/>
                        <a:pt x="187576" y="32212"/>
                        <a:pt x="190885" y="33867"/>
                      </a:cubicBezTo>
                      <a:cubicBezTo>
                        <a:pt x="193788" y="35318"/>
                        <a:pt x="197284" y="35370"/>
                        <a:pt x="200121" y="36946"/>
                      </a:cubicBezTo>
                      <a:cubicBezTo>
                        <a:pt x="231879" y="54589"/>
                        <a:pt x="206931" y="45373"/>
                        <a:pt x="227831" y="52340"/>
                      </a:cubicBezTo>
                      <a:cubicBezTo>
                        <a:pt x="226805" y="60550"/>
                        <a:pt x="228452" y="69570"/>
                        <a:pt x="224752" y="76970"/>
                      </a:cubicBezTo>
                      <a:cubicBezTo>
                        <a:pt x="222451" y="81572"/>
                        <a:pt x="204167" y="85195"/>
                        <a:pt x="200121" y="86206"/>
                      </a:cubicBezTo>
                      <a:cubicBezTo>
                        <a:pt x="197042" y="88259"/>
                        <a:pt x="194098" y="90528"/>
                        <a:pt x="190885" y="92364"/>
                      </a:cubicBezTo>
                      <a:cubicBezTo>
                        <a:pt x="186900" y="94641"/>
                        <a:pt x="179470" y="94022"/>
                        <a:pt x="178570" y="98522"/>
                      </a:cubicBezTo>
                      <a:cubicBezTo>
                        <a:pt x="162931" y="176716"/>
                        <a:pt x="199610" y="161293"/>
                        <a:pt x="166255" y="172413"/>
                      </a:cubicBezTo>
                      <a:cubicBezTo>
                        <a:pt x="113499" y="168192"/>
                        <a:pt x="107172" y="177356"/>
                        <a:pt x="76970" y="160097"/>
                      </a:cubicBezTo>
                      <a:cubicBezTo>
                        <a:pt x="73757" y="158261"/>
                        <a:pt x="70813" y="155992"/>
                        <a:pt x="67734" y="153940"/>
                      </a:cubicBezTo>
                      <a:cubicBezTo>
                        <a:pt x="62750" y="134005"/>
                        <a:pt x="68521" y="148111"/>
                        <a:pt x="55418" y="132388"/>
                      </a:cubicBezTo>
                      <a:cubicBezTo>
                        <a:pt x="53049" y="129546"/>
                        <a:pt x="52340" y="125204"/>
                        <a:pt x="49261" y="123152"/>
                      </a:cubicBezTo>
                      <a:cubicBezTo>
                        <a:pt x="45740" y="120805"/>
                        <a:pt x="41015" y="121235"/>
                        <a:pt x="36946" y="120073"/>
                      </a:cubicBezTo>
                      <a:cubicBezTo>
                        <a:pt x="33825" y="119181"/>
                        <a:pt x="30788" y="118020"/>
                        <a:pt x="27709" y="116994"/>
                      </a:cubicBezTo>
                      <a:cubicBezTo>
                        <a:pt x="24630" y="113915"/>
                        <a:pt x="21818" y="110545"/>
                        <a:pt x="18473" y="107758"/>
                      </a:cubicBezTo>
                      <a:cubicBezTo>
                        <a:pt x="15630" y="105389"/>
                        <a:pt x="11289" y="104679"/>
                        <a:pt x="9237" y="101600"/>
                      </a:cubicBezTo>
                      <a:cubicBezTo>
                        <a:pt x="6890" y="98079"/>
                        <a:pt x="7374" y="93338"/>
                        <a:pt x="6158" y="89285"/>
                      </a:cubicBezTo>
                      <a:cubicBezTo>
                        <a:pt x="4293" y="83068"/>
                        <a:pt x="0" y="70813"/>
                        <a:pt x="0" y="70813"/>
                      </a:cubicBezTo>
                      <a:cubicBezTo>
                        <a:pt x="1026" y="65682"/>
                        <a:pt x="-621" y="59119"/>
                        <a:pt x="3079" y="55419"/>
                      </a:cubicBezTo>
                      <a:cubicBezTo>
                        <a:pt x="6779" y="51719"/>
                        <a:pt x="13269" y="52888"/>
                        <a:pt x="18473" y="52340"/>
                      </a:cubicBezTo>
                      <a:cubicBezTo>
                        <a:pt x="32798" y="50832"/>
                        <a:pt x="47208" y="50287"/>
                        <a:pt x="61576" y="49261"/>
                      </a:cubicBezTo>
                      <a:lnTo>
                        <a:pt x="80049" y="3386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0" name="Freeform: Shape 289">
                  <a:extLst>
                    <a:ext uri="{FF2B5EF4-FFF2-40B4-BE49-F238E27FC236}">
                      <a16:creationId xmlns:a16="http://schemas.microsoft.com/office/drawing/2014/main" id="{402B2ACF-7B52-46EE-B457-FC856F3A06E4}"/>
                    </a:ext>
                  </a:extLst>
                </p:cNvPr>
                <p:cNvSpPr/>
                <p:nvPr/>
              </p:nvSpPr>
              <p:spPr>
                <a:xfrm>
                  <a:off x="5169194" y="3143250"/>
                  <a:ext cx="63505" cy="169809"/>
                </a:xfrm>
                <a:custGeom>
                  <a:avLst/>
                  <a:gdLst>
                    <a:gd name="connsiteX0" fmla="*/ 98521 w 153939"/>
                    <a:gd name="connsiteY0" fmla="*/ 437188 h 447242"/>
                    <a:gd name="connsiteX1" fmla="*/ 116994 w 153939"/>
                    <a:gd name="connsiteY1" fmla="*/ 400242 h 447242"/>
                    <a:gd name="connsiteX2" fmla="*/ 123152 w 153939"/>
                    <a:gd name="connsiteY2" fmla="*/ 391006 h 447242"/>
                    <a:gd name="connsiteX3" fmla="*/ 129309 w 153939"/>
                    <a:gd name="connsiteY3" fmla="*/ 304800 h 447242"/>
                    <a:gd name="connsiteX4" fmla="*/ 135467 w 153939"/>
                    <a:gd name="connsiteY4" fmla="*/ 280169 h 447242"/>
                    <a:gd name="connsiteX5" fmla="*/ 144703 w 153939"/>
                    <a:gd name="connsiteY5" fmla="*/ 252460 h 447242"/>
                    <a:gd name="connsiteX6" fmla="*/ 147782 w 153939"/>
                    <a:gd name="connsiteY6" fmla="*/ 218594 h 447242"/>
                    <a:gd name="connsiteX7" fmla="*/ 150861 w 153939"/>
                    <a:gd name="connsiteY7" fmla="*/ 209357 h 447242"/>
                    <a:gd name="connsiteX8" fmla="*/ 153939 w 153939"/>
                    <a:gd name="connsiteY8" fmla="*/ 193963 h 447242"/>
                    <a:gd name="connsiteX9" fmla="*/ 150861 w 153939"/>
                    <a:gd name="connsiteY9" fmla="*/ 15394 h 447242"/>
                    <a:gd name="connsiteX10" fmla="*/ 138546 w 153939"/>
                    <a:gd name="connsiteY10" fmla="*/ 3078 h 447242"/>
                    <a:gd name="connsiteX11" fmla="*/ 113915 w 153939"/>
                    <a:gd name="connsiteY11" fmla="*/ 0 h 447242"/>
                    <a:gd name="connsiteX12" fmla="*/ 61576 w 153939"/>
                    <a:gd name="connsiteY12" fmla="*/ 3078 h 447242"/>
                    <a:gd name="connsiteX13" fmla="*/ 46182 w 153939"/>
                    <a:gd name="connsiteY13" fmla="*/ 6157 h 447242"/>
                    <a:gd name="connsiteX14" fmla="*/ 27709 w 153939"/>
                    <a:gd name="connsiteY14" fmla="*/ 21551 h 447242"/>
                    <a:gd name="connsiteX15" fmla="*/ 24630 w 153939"/>
                    <a:gd name="connsiteY15" fmla="*/ 30788 h 447242"/>
                    <a:gd name="connsiteX16" fmla="*/ 15394 w 153939"/>
                    <a:gd name="connsiteY16" fmla="*/ 49260 h 447242"/>
                    <a:gd name="connsiteX17" fmla="*/ 12315 w 153939"/>
                    <a:gd name="connsiteY17" fmla="*/ 70812 h 447242"/>
                    <a:gd name="connsiteX18" fmla="*/ 9236 w 153939"/>
                    <a:gd name="connsiteY18" fmla="*/ 95442 h 447242"/>
                    <a:gd name="connsiteX19" fmla="*/ 6158 w 153939"/>
                    <a:gd name="connsiteY19" fmla="*/ 104678 h 447242"/>
                    <a:gd name="connsiteX20" fmla="*/ 0 w 153939"/>
                    <a:gd name="connsiteY20" fmla="*/ 135466 h 447242"/>
                    <a:gd name="connsiteX21" fmla="*/ 3079 w 153939"/>
                    <a:gd name="connsiteY21" fmla="*/ 261697 h 447242"/>
                    <a:gd name="connsiteX22" fmla="*/ 9236 w 153939"/>
                    <a:gd name="connsiteY22" fmla="*/ 283248 h 447242"/>
                    <a:gd name="connsiteX23" fmla="*/ 12315 w 153939"/>
                    <a:gd name="connsiteY23" fmla="*/ 295563 h 447242"/>
                    <a:gd name="connsiteX24" fmla="*/ 18473 w 153939"/>
                    <a:gd name="connsiteY24" fmla="*/ 320194 h 447242"/>
                    <a:gd name="connsiteX25" fmla="*/ 27709 w 153939"/>
                    <a:gd name="connsiteY25" fmla="*/ 375612 h 447242"/>
                    <a:gd name="connsiteX26" fmla="*/ 36946 w 153939"/>
                    <a:gd name="connsiteY26" fmla="*/ 394084 h 447242"/>
                    <a:gd name="connsiteX27" fmla="*/ 43103 w 153939"/>
                    <a:gd name="connsiteY27" fmla="*/ 403321 h 447242"/>
                    <a:gd name="connsiteX28" fmla="*/ 46182 w 153939"/>
                    <a:gd name="connsiteY28" fmla="*/ 412557 h 447242"/>
                    <a:gd name="connsiteX29" fmla="*/ 52339 w 153939"/>
                    <a:gd name="connsiteY29" fmla="*/ 421794 h 447242"/>
                    <a:gd name="connsiteX30" fmla="*/ 61576 w 153939"/>
                    <a:gd name="connsiteY30" fmla="*/ 440266 h 447242"/>
                    <a:gd name="connsiteX31" fmla="*/ 98521 w 153939"/>
                    <a:gd name="connsiteY31" fmla="*/ 437188 h 44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3939" h="447242">
                      <a:moveTo>
                        <a:pt x="98521" y="437188"/>
                      </a:moveTo>
                      <a:cubicBezTo>
                        <a:pt x="107019" y="411696"/>
                        <a:pt x="101079" y="424114"/>
                        <a:pt x="116994" y="400242"/>
                      </a:cubicBezTo>
                      <a:lnTo>
                        <a:pt x="123152" y="391006"/>
                      </a:lnTo>
                      <a:cubicBezTo>
                        <a:pt x="125204" y="362271"/>
                        <a:pt x="126128" y="333432"/>
                        <a:pt x="129309" y="304800"/>
                      </a:cubicBezTo>
                      <a:cubicBezTo>
                        <a:pt x="130244" y="296389"/>
                        <a:pt x="133807" y="288468"/>
                        <a:pt x="135467" y="280169"/>
                      </a:cubicBezTo>
                      <a:cubicBezTo>
                        <a:pt x="139446" y="260275"/>
                        <a:pt x="136206" y="269456"/>
                        <a:pt x="144703" y="252460"/>
                      </a:cubicBezTo>
                      <a:cubicBezTo>
                        <a:pt x="145729" y="241171"/>
                        <a:pt x="146179" y="229815"/>
                        <a:pt x="147782" y="218594"/>
                      </a:cubicBezTo>
                      <a:cubicBezTo>
                        <a:pt x="148241" y="215381"/>
                        <a:pt x="150074" y="212506"/>
                        <a:pt x="150861" y="209357"/>
                      </a:cubicBezTo>
                      <a:cubicBezTo>
                        <a:pt x="152130" y="204280"/>
                        <a:pt x="152913" y="199094"/>
                        <a:pt x="153939" y="193963"/>
                      </a:cubicBezTo>
                      <a:cubicBezTo>
                        <a:pt x="152913" y="134440"/>
                        <a:pt x="155646" y="74733"/>
                        <a:pt x="150861" y="15394"/>
                      </a:cubicBezTo>
                      <a:cubicBezTo>
                        <a:pt x="150394" y="9607"/>
                        <a:pt x="143905" y="5311"/>
                        <a:pt x="138546" y="3078"/>
                      </a:cubicBezTo>
                      <a:cubicBezTo>
                        <a:pt x="130908" y="-104"/>
                        <a:pt x="122125" y="1026"/>
                        <a:pt x="113915" y="0"/>
                      </a:cubicBezTo>
                      <a:cubicBezTo>
                        <a:pt x="96469" y="1026"/>
                        <a:pt x="78981" y="1496"/>
                        <a:pt x="61576" y="3078"/>
                      </a:cubicBezTo>
                      <a:cubicBezTo>
                        <a:pt x="56365" y="3552"/>
                        <a:pt x="51082" y="4319"/>
                        <a:pt x="46182" y="6157"/>
                      </a:cubicBezTo>
                      <a:cubicBezTo>
                        <a:pt x="39326" y="8728"/>
                        <a:pt x="32499" y="16762"/>
                        <a:pt x="27709" y="21551"/>
                      </a:cubicBezTo>
                      <a:cubicBezTo>
                        <a:pt x="26683" y="24630"/>
                        <a:pt x="26081" y="27885"/>
                        <a:pt x="24630" y="30788"/>
                      </a:cubicBezTo>
                      <a:cubicBezTo>
                        <a:pt x="12692" y="54664"/>
                        <a:pt x="23134" y="26041"/>
                        <a:pt x="15394" y="49260"/>
                      </a:cubicBezTo>
                      <a:cubicBezTo>
                        <a:pt x="14368" y="56444"/>
                        <a:pt x="13274" y="63619"/>
                        <a:pt x="12315" y="70812"/>
                      </a:cubicBezTo>
                      <a:cubicBezTo>
                        <a:pt x="11221" y="79013"/>
                        <a:pt x="10716" y="87302"/>
                        <a:pt x="9236" y="95442"/>
                      </a:cubicBezTo>
                      <a:cubicBezTo>
                        <a:pt x="8656" y="98635"/>
                        <a:pt x="6888" y="101516"/>
                        <a:pt x="6158" y="104678"/>
                      </a:cubicBezTo>
                      <a:cubicBezTo>
                        <a:pt x="3805" y="114876"/>
                        <a:pt x="2053" y="125203"/>
                        <a:pt x="0" y="135466"/>
                      </a:cubicBezTo>
                      <a:cubicBezTo>
                        <a:pt x="1026" y="177543"/>
                        <a:pt x="1210" y="219649"/>
                        <a:pt x="3079" y="261697"/>
                      </a:cubicBezTo>
                      <a:cubicBezTo>
                        <a:pt x="3332" y="267390"/>
                        <a:pt x="7591" y="277491"/>
                        <a:pt x="9236" y="283248"/>
                      </a:cubicBezTo>
                      <a:cubicBezTo>
                        <a:pt x="10398" y="287317"/>
                        <a:pt x="11153" y="291494"/>
                        <a:pt x="12315" y="295563"/>
                      </a:cubicBezTo>
                      <a:cubicBezTo>
                        <a:pt x="16200" y="309160"/>
                        <a:pt x="16126" y="302591"/>
                        <a:pt x="18473" y="320194"/>
                      </a:cubicBezTo>
                      <a:cubicBezTo>
                        <a:pt x="19630" y="328871"/>
                        <a:pt x="21319" y="366028"/>
                        <a:pt x="27709" y="375612"/>
                      </a:cubicBezTo>
                      <a:cubicBezTo>
                        <a:pt x="45348" y="402067"/>
                        <a:pt x="24207" y="368604"/>
                        <a:pt x="36946" y="394084"/>
                      </a:cubicBezTo>
                      <a:cubicBezTo>
                        <a:pt x="38601" y="397394"/>
                        <a:pt x="41448" y="400011"/>
                        <a:pt x="43103" y="403321"/>
                      </a:cubicBezTo>
                      <a:cubicBezTo>
                        <a:pt x="44554" y="406224"/>
                        <a:pt x="44731" y="409654"/>
                        <a:pt x="46182" y="412557"/>
                      </a:cubicBezTo>
                      <a:cubicBezTo>
                        <a:pt x="47837" y="415867"/>
                        <a:pt x="50684" y="418484"/>
                        <a:pt x="52339" y="421794"/>
                      </a:cubicBezTo>
                      <a:cubicBezTo>
                        <a:pt x="65078" y="447274"/>
                        <a:pt x="43937" y="413811"/>
                        <a:pt x="61576" y="440266"/>
                      </a:cubicBezTo>
                      <a:cubicBezTo>
                        <a:pt x="64979" y="450476"/>
                        <a:pt x="61409" y="449503"/>
                        <a:pt x="98521" y="43718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1" name="Freeform: Shape 290">
                  <a:extLst>
                    <a:ext uri="{FF2B5EF4-FFF2-40B4-BE49-F238E27FC236}">
                      <a16:creationId xmlns:a16="http://schemas.microsoft.com/office/drawing/2014/main" id="{0DA109D8-3454-4038-9933-E40CEFD4AD22}"/>
                    </a:ext>
                  </a:extLst>
                </p:cNvPr>
                <p:cNvSpPr/>
                <p:nvPr/>
              </p:nvSpPr>
              <p:spPr>
                <a:xfrm>
                  <a:off x="5066315" y="3151433"/>
                  <a:ext cx="100735" cy="152869"/>
                </a:xfrm>
                <a:custGeom>
                  <a:avLst/>
                  <a:gdLst>
                    <a:gd name="connsiteX0" fmla="*/ 243224 w 244185"/>
                    <a:gd name="connsiteY0" fmla="*/ 397164 h 402624"/>
                    <a:gd name="connsiteX1" fmla="*/ 240146 w 244185"/>
                    <a:gd name="connsiteY1" fmla="*/ 381770 h 402624"/>
                    <a:gd name="connsiteX2" fmla="*/ 237067 w 244185"/>
                    <a:gd name="connsiteY2" fmla="*/ 363297 h 402624"/>
                    <a:gd name="connsiteX3" fmla="*/ 224752 w 244185"/>
                    <a:gd name="connsiteY3" fmla="*/ 329430 h 402624"/>
                    <a:gd name="connsiteX4" fmla="*/ 221673 w 244185"/>
                    <a:gd name="connsiteY4" fmla="*/ 320194 h 402624"/>
                    <a:gd name="connsiteX5" fmla="*/ 218594 w 244185"/>
                    <a:gd name="connsiteY5" fmla="*/ 301721 h 402624"/>
                    <a:gd name="connsiteX6" fmla="*/ 215515 w 244185"/>
                    <a:gd name="connsiteY6" fmla="*/ 289406 h 402624"/>
                    <a:gd name="connsiteX7" fmla="*/ 212437 w 244185"/>
                    <a:gd name="connsiteY7" fmla="*/ 274012 h 402624"/>
                    <a:gd name="connsiteX8" fmla="*/ 212437 w 244185"/>
                    <a:gd name="connsiteY8" fmla="*/ 193964 h 402624"/>
                    <a:gd name="connsiteX9" fmla="*/ 224752 w 244185"/>
                    <a:gd name="connsiteY9" fmla="*/ 157018 h 402624"/>
                    <a:gd name="connsiteX10" fmla="*/ 221673 w 244185"/>
                    <a:gd name="connsiteY10" fmla="*/ 83127 h 402624"/>
                    <a:gd name="connsiteX11" fmla="*/ 218594 w 244185"/>
                    <a:gd name="connsiteY11" fmla="*/ 67733 h 402624"/>
                    <a:gd name="connsiteX12" fmla="*/ 203200 w 244185"/>
                    <a:gd name="connsiteY12" fmla="*/ 40024 h 402624"/>
                    <a:gd name="connsiteX13" fmla="*/ 193964 w 244185"/>
                    <a:gd name="connsiteY13" fmla="*/ 30788 h 402624"/>
                    <a:gd name="connsiteX14" fmla="*/ 169334 w 244185"/>
                    <a:gd name="connsiteY14" fmla="*/ 12315 h 402624"/>
                    <a:gd name="connsiteX15" fmla="*/ 157018 w 244185"/>
                    <a:gd name="connsiteY15" fmla="*/ 9237 h 402624"/>
                    <a:gd name="connsiteX16" fmla="*/ 138546 w 244185"/>
                    <a:gd name="connsiteY16" fmla="*/ 3079 h 402624"/>
                    <a:gd name="connsiteX17" fmla="*/ 120073 w 244185"/>
                    <a:gd name="connsiteY17" fmla="*/ 0 h 402624"/>
                    <a:gd name="connsiteX18" fmla="*/ 61576 w 244185"/>
                    <a:gd name="connsiteY18" fmla="*/ 3079 h 402624"/>
                    <a:gd name="connsiteX19" fmla="*/ 43103 w 244185"/>
                    <a:gd name="connsiteY19" fmla="*/ 21552 h 402624"/>
                    <a:gd name="connsiteX20" fmla="*/ 15394 w 244185"/>
                    <a:gd name="connsiteY20" fmla="*/ 46182 h 402624"/>
                    <a:gd name="connsiteX21" fmla="*/ 0 w 244185"/>
                    <a:gd name="connsiteY21" fmla="*/ 64655 h 402624"/>
                    <a:gd name="connsiteX22" fmla="*/ 3079 w 244185"/>
                    <a:gd name="connsiteY22" fmla="*/ 83127 h 402624"/>
                    <a:gd name="connsiteX23" fmla="*/ 12315 w 244185"/>
                    <a:gd name="connsiteY23" fmla="*/ 89285 h 402624"/>
                    <a:gd name="connsiteX24" fmla="*/ 21552 w 244185"/>
                    <a:gd name="connsiteY24" fmla="*/ 98521 h 402624"/>
                    <a:gd name="connsiteX25" fmla="*/ 40024 w 244185"/>
                    <a:gd name="connsiteY25" fmla="*/ 126230 h 402624"/>
                    <a:gd name="connsiteX26" fmla="*/ 46182 w 244185"/>
                    <a:gd name="connsiteY26" fmla="*/ 135467 h 402624"/>
                    <a:gd name="connsiteX27" fmla="*/ 58497 w 244185"/>
                    <a:gd name="connsiteY27" fmla="*/ 141624 h 402624"/>
                    <a:gd name="connsiteX28" fmla="*/ 67734 w 244185"/>
                    <a:gd name="connsiteY28" fmla="*/ 150861 h 402624"/>
                    <a:gd name="connsiteX29" fmla="*/ 76970 w 244185"/>
                    <a:gd name="connsiteY29" fmla="*/ 157018 h 402624"/>
                    <a:gd name="connsiteX30" fmla="*/ 83128 w 244185"/>
                    <a:gd name="connsiteY30" fmla="*/ 166255 h 402624"/>
                    <a:gd name="connsiteX31" fmla="*/ 92364 w 244185"/>
                    <a:gd name="connsiteY31" fmla="*/ 175491 h 402624"/>
                    <a:gd name="connsiteX32" fmla="*/ 98521 w 244185"/>
                    <a:gd name="connsiteY32" fmla="*/ 184727 h 402624"/>
                    <a:gd name="connsiteX33" fmla="*/ 107758 w 244185"/>
                    <a:gd name="connsiteY33" fmla="*/ 193964 h 402624"/>
                    <a:gd name="connsiteX34" fmla="*/ 120073 w 244185"/>
                    <a:gd name="connsiteY34" fmla="*/ 212437 h 402624"/>
                    <a:gd name="connsiteX35" fmla="*/ 126231 w 244185"/>
                    <a:gd name="connsiteY35" fmla="*/ 221673 h 402624"/>
                    <a:gd name="connsiteX36" fmla="*/ 138546 w 244185"/>
                    <a:gd name="connsiteY36" fmla="*/ 233988 h 402624"/>
                    <a:gd name="connsiteX37" fmla="*/ 150861 w 244185"/>
                    <a:gd name="connsiteY37" fmla="*/ 252461 h 402624"/>
                    <a:gd name="connsiteX38" fmla="*/ 166255 w 244185"/>
                    <a:gd name="connsiteY38" fmla="*/ 280170 h 402624"/>
                    <a:gd name="connsiteX39" fmla="*/ 172412 w 244185"/>
                    <a:gd name="connsiteY39" fmla="*/ 298643 h 402624"/>
                    <a:gd name="connsiteX40" fmla="*/ 178570 w 244185"/>
                    <a:gd name="connsiteY40" fmla="*/ 317115 h 402624"/>
                    <a:gd name="connsiteX41" fmla="*/ 181649 w 244185"/>
                    <a:gd name="connsiteY41" fmla="*/ 326352 h 402624"/>
                    <a:gd name="connsiteX42" fmla="*/ 187806 w 244185"/>
                    <a:gd name="connsiteY42" fmla="*/ 335588 h 402624"/>
                    <a:gd name="connsiteX43" fmla="*/ 190885 w 244185"/>
                    <a:gd name="connsiteY43" fmla="*/ 344824 h 402624"/>
                    <a:gd name="connsiteX44" fmla="*/ 200121 w 244185"/>
                    <a:gd name="connsiteY44" fmla="*/ 357140 h 402624"/>
                    <a:gd name="connsiteX45" fmla="*/ 212437 w 244185"/>
                    <a:gd name="connsiteY45" fmla="*/ 372533 h 402624"/>
                    <a:gd name="connsiteX46" fmla="*/ 215515 w 244185"/>
                    <a:gd name="connsiteY46" fmla="*/ 384849 h 402624"/>
                    <a:gd name="connsiteX47" fmla="*/ 221673 w 244185"/>
                    <a:gd name="connsiteY47" fmla="*/ 394085 h 402624"/>
                    <a:gd name="connsiteX48" fmla="*/ 243224 w 244185"/>
                    <a:gd name="connsiteY48" fmla="*/ 397164 h 40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4185" h="402624">
                      <a:moveTo>
                        <a:pt x="243224" y="397164"/>
                      </a:moveTo>
                      <a:cubicBezTo>
                        <a:pt x="246303" y="395112"/>
                        <a:pt x="241082" y="386919"/>
                        <a:pt x="240146" y="381770"/>
                      </a:cubicBezTo>
                      <a:cubicBezTo>
                        <a:pt x="239029" y="375628"/>
                        <a:pt x="238581" y="369353"/>
                        <a:pt x="237067" y="363297"/>
                      </a:cubicBezTo>
                      <a:cubicBezTo>
                        <a:pt x="233835" y="350369"/>
                        <a:pt x="229340" y="341665"/>
                        <a:pt x="224752" y="329430"/>
                      </a:cubicBezTo>
                      <a:cubicBezTo>
                        <a:pt x="223613" y="326391"/>
                        <a:pt x="222699" y="323273"/>
                        <a:pt x="221673" y="320194"/>
                      </a:cubicBezTo>
                      <a:cubicBezTo>
                        <a:pt x="220647" y="314036"/>
                        <a:pt x="219818" y="307842"/>
                        <a:pt x="218594" y="301721"/>
                      </a:cubicBezTo>
                      <a:cubicBezTo>
                        <a:pt x="217764" y="297572"/>
                        <a:pt x="216433" y="293537"/>
                        <a:pt x="215515" y="289406"/>
                      </a:cubicBezTo>
                      <a:cubicBezTo>
                        <a:pt x="214380" y="284298"/>
                        <a:pt x="213463" y="279143"/>
                        <a:pt x="212437" y="274012"/>
                      </a:cubicBezTo>
                      <a:cubicBezTo>
                        <a:pt x="209609" y="242912"/>
                        <a:pt x="206360" y="226778"/>
                        <a:pt x="212437" y="193964"/>
                      </a:cubicBezTo>
                      <a:cubicBezTo>
                        <a:pt x="214801" y="181200"/>
                        <a:pt x="220647" y="169333"/>
                        <a:pt x="224752" y="157018"/>
                      </a:cubicBezTo>
                      <a:cubicBezTo>
                        <a:pt x="223726" y="132388"/>
                        <a:pt x="223369" y="107720"/>
                        <a:pt x="221673" y="83127"/>
                      </a:cubicBezTo>
                      <a:cubicBezTo>
                        <a:pt x="221313" y="77906"/>
                        <a:pt x="219863" y="72810"/>
                        <a:pt x="218594" y="67733"/>
                      </a:cubicBezTo>
                      <a:cubicBezTo>
                        <a:pt x="216013" y="57410"/>
                        <a:pt x="210842" y="47666"/>
                        <a:pt x="203200" y="40024"/>
                      </a:cubicBezTo>
                      <a:cubicBezTo>
                        <a:pt x="200121" y="36945"/>
                        <a:pt x="197334" y="33545"/>
                        <a:pt x="193964" y="30788"/>
                      </a:cubicBezTo>
                      <a:cubicBezTo>
                        <a:pt x="186021" y="24289"/>
                        <a:pt x="179290" y="14803"/>
                        <a:pt x="169334" y="12315"/>
                      </a:cubicBezTo>
                      <a:cubicBezTo>
                        <a:pt x="165229" y="11289"/>
                        <a:pt x="161071" y="10453"/>
                        <a:pt x="157018" y="9237"/>
                      </a:cubicBezTo>
                      <a:cubicBezTo>
                        <a:pt x="150801" y="7372"/>
                        <a:pt x="144948" y="4146"/>
                        <a:pt x="138546" y="3079"/>
                      </a:cubicBezTo>
                      <a:lnTo>
                        <a:pt x="120073" y="0"/>
                      </a:lnTo>
                      <a:lnTo>
                        <a:pt x="61576" y="3079"/>
                      </a:lnTo>
                      <a:cubicBezTo>
                        <a:pt x="53190" y="5427"/>
                        <a:pt x="50349" y="16722"/>
                        <a:pt x="43103" y="21552"/>
                      </a:cubicBezTo>
                      <a:cubicBezTo>
                        <a:pt x="26621" y="32539"/>
                        <a:pt x="36483" y="25093"/>
                        <a:pt x="15394" y="46182"/>
                      </a:cubicBezTo>
                      <a:cubicBezTo>
                        <a:pt x="3541" y="58035"/>
                        <a:pt x="8573" y="51795"/>
                        <a:pt x="0" y="64655"/>
                      </a:cubicBezTo>
                      <a:cubicBezTo>
                        <a:pt x="1026" y="70812"/>
                        <a:pt x="287" y="77544"/>
                        <a:pt x="3079" y="83127"/>
                      </a:cubicBezTo>
                      <a:cubicBezTo>
                        <a:pt x="4734" y="86437"/>
                        <a:pt x="9472" y="86916"/>
                        <a:pt x="12315" y="89285"/>
                      </a:cubicBezTo>
                      <a:cubicBezTo>
                        <a:pt x="15660" y="92072"/>
                        <a:pt x="18879" y="95084"/>
                        <a:pt x="21552" y="98521"/>
                      </a:cubicBezTo>
                      <a:cubicBezTo>
                        <a:pt x="21556" y="98526"/>
                        <a:pt x="36943" y="121609"/>
                        <a:pt x="40024" y="126230"/>
                      </a:cubicBezTo>
                      <a:cubicBezTo>
                        <a:pt x="42077" y="129309"/>
                        <a:pt x="42872" y="133812"/>
                        <a:pt x="46182" y="135467"/>
                      </a:cubicBezTo>
                      <a:lnTo>
                        <a:pt x="58497" y="141624"/>
                      </a:lnTo>
                      <a:cubicBezTo>
                        <a:pt x="61576" y="144703"/>
                        <a:pt x="64389" y="148073"/>
                        <a:pt x="67734" y="150861"/>
                      </a:cubicBezTo>
                      <a:cubicBezTo>
                        <a:pt x="70576" y="153230"/>
                        <a:pt x="74354" y="154402"/>
                        <a:pt x="76970" y="157018"/>
                      </a:cubicBezTo>
                      <a:cubicBezTo>
                        <a:pt x="79587" y="159635"/>
                        <a:pt x="80759" y="163412"/>
                        <a:pt x="83128" y="166255"/>
                      </a:cubicBezTo>
                      <a:cubicBezTo>
                        <a:pt x="85915" y="169600"/>
                        <a:pt x="89577" y="172146"/>
                        <a:pt x="92364" y="175491"/>
                      </a:cubicBezTo>
                      <a:cubicBezTo>
                        <a:pt x="94733" y="178333"/>
                        <a:pt x="96152" y="181885"/>
                        <a:pt x="98521" y="184727"/>
                      </a:cubicBezTo>
                      <a:cubicBezTo>
                        <a:pt x="101309" y="188072"/>
                        <a:pt x="105085" y="190527"/>
                        <a:pt x="107758" y="193964"/>
                      </a:cubicBezTo>
                      <a:cubicBezTo>
                        <a:pt x="112301" y="199806"/>
                        <a:pt x="115968" y="206279"/>
                        <a:pt x="120073" y="212437"/>
                      </a:cubicBezTo>
                      <a:cubicBezTo>
                        <a:pt x="122126" y="215516"/>
                        <a:pt x="123615" y="219057"/>
                        <a:pt x="126231" y="221673"/>
                      </a:cubicBezTo>
                      <a:lnTo>
                        <a:pt x="138546" y="233988"/>
                      </a:lnTo>
                      <a:cubicBezTo>
                        <a:pt x="144719" y="252511"/>
                        <a:pt x="137024" y="234011"/>
                        <a:pt x="150861" y="252461"/>
                      </a:cubicBezTo>
                      <a:cubicBezTo>
                        <a:pt x="154206" y="256921"/>
                        <a:pt x="163750" y="273907"/>
                        <a:pt x="166255" y="280170"/>
                      </a:cubicBezTo>
                      <a:cubicBezTo>
                        <a:pt x="168666" y="286196"/>
                        <a:pt x="170360" y="292485"/>
                        <a:pt x="172412" y="298643"/>
                      </a:cubicBezTo>
                      <a:lnTo>
                        <a:pt x="178570" y="317115"/>
                      </a:lnTo>
                      <a:cubicBezTo>
                        <a:pt x="179596" y="320194"/>
                        <a:pt x="179849" y="323651"/>
                        <a:pt x="181649" y="326352"/>
                      </a:cubicBezTo>
                      <a:cubicBezTo>
                        <a:pt x="183701" y="329431"/>
                        <a:pt x="186151" y="332279"/>
                        <a:pt x="187806" y="335588"/>
                      </a:cubicBezTo>
                      <a:cubicBezTo>
                        <a:pt x="189257" y="338491"/>
                        <a:pt x="189275" y="342006"/>
                        <a:pt x="190885" y="344824"/>
                      </a:cubicBezTo>
                      <a:cubicBezTo>
                        <a:pt x="193431" y="349279"/>
                        <a:pt x="197042" y="353035"/>
                        <a:pt x="200121" y="357140"/>
                      </a:cubicBezTo>
                      <a:cubicBezTo>
                        <a:pt x="210189" y="387341"/>
                        <a:pt x="193865" y="344674"/>
                        <a:pt x="212437" y="372533"/>
                      </a:cubicBezTo>
                      <a:cubicBezTo>
                        <a:pt x="214784" y="376054"/>
                        <a:pt x="213848" y="380960"/>
                        <a:pt x="215515" y="384849"/>
                      </a:cubicBezTo>
                      <a:cubicBezTo>
                        <a:pt x="216973" y="388250"/>
                        <a:pt x="219837" y="390872"/>
                        <a:pt x="221673" y="394085"/>
                      </a:cubicBezTo>
                      <a:cubicBezTo>
                        <a:pt x="230751" y="409969"/>
                        <a:pt x="240145" y="399216"/>
                        <a:pt x="243224" y="39716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2" name="Freeform: Shape 291">
                  <a:extLst>
                    <a:ext uri="{FF2B5EF4-FFF2-40B4-BE49-F238E27FC236}">
                      <a16:creationId xmlns:a16="http://schemas.microsoft.com/office/drawing/2014/main" id="{728C765B-574E-43AB-8F64-D045F6F041B5}"/>
                    </a:ext>
                  </a:extLst>
                </p:cNvPr>
                <p:cNvSpPr/>
                <p:nvPr/>
              </p:nvSpPr>
              <p:spPr>
                <a:xfrm>
                  <a:off x="5001536" y="3195853"/>
                  <a:ext cx="125936" cy="115905"/>
                </a:xfrm>
                <a:custGeom>
                  <a:avLst/>
                  <a:gdLst>
                    <a:gd name="connsiteX0" fmla="*/ 304811 w 305273"/>
                    <a:gd name="connsiteY0" fmla="*/ 304800 h 305270"/>
                    <a:gd name="connsiteX1" fmla="*/ 295575 w 305273"/>
                    <a:gd name="connsiteY1" fmla="*/ 280170 h 305270"/>
                    <a:gd name="connsiteX2" fmla="*/ 292496 w 305273"/>
                    <a:gd name="connsiteY2" fmla="*/ 270933 h 305270"/>
                    <a:gd name="connsiteX3" fmla="*/ 286338 w 305273"/>
                    <a:gd name="connsiteY3" fmla="*/ 261697 h 305270"/>
                    <a:gd name="connsiteX4" fmla="*/ 280181 w 305273"/>
                    <a:gd name="connsiteY4" fmla="*/ 237067 h 305270"/>
                    <a:gd name="connsiteX5" fmla="*/ 274023 w 305273"/>
                    <a:gd name="connsiteY5" fmla="*/ 224752 h 305270"/>
                    <a:gd name="connsiteX6" fmla="*/ 264787 w 305273"/>
                    <a:gd name="connsiteY6" fmla="*/ 203200 h 305270"/>
                    <a:gd name="connsiteX7" fmla="*/ 252472 w 305273"/>
                    <a:gd name="connsiteY7" fmla="*/ 197043 h 305270"/>
                    <a:gd name="connsiteX8" fmla="*/ 243235 w 305273"/>
                    <a:gd name="connsiteY8" fmla="*/ 190885 h 305270"/>
                    <a:gd name="connsiteX9" fmla="*/ 237078 w 305273"/>
                    <a:gd name="connsiteY9" fmla="*/ 181649 h 305270"/>
                    <a:gd name="connsiteX10" fmla="*/ 227841 w 305273"/>
                    <a:gd name="connsiteY10" fmla="*/ 172412 h 305270"/>
                    <a:gd name="connsiteX11" fmla="*/ 224763 w 305273"/>
                    <a:gd name="connsiteY11" fmla="*/ 163176 h 305270"/>
                    <a:gd name="connsiteX12" fmla="*/ 212447 w 305273"/>
                    <a:gd name="connsiteY12" fmla="*/ 144703 h 305270"/>
                    <a:gd name="connsiteX13" fmla="*/ 206290 w 305273"/>
                    <a:gd name="connsiteY13" fmla="*/ 135467 h 305270"/>
                    <a:gd name="connsiteX14" fmla="*/ 203211 w 305273"/>
                    <a:gd name="connsiteY14" fmla="*/ 126230 h 305270"/>
                    <a:gd name="connsiteX15" fmla="*/ 193975 w 305273"/>
                    <a:gd name="connsiteY15" fmla="*/ 120073 h 305270"/>
                    <a:gd name="connsiteX16" fmla="*/ 175502 w 305273"/>
                    <a:gd name="connsiteY16" fmla="*/ 104679 h 305270"/>
                    <a:gd name="connsiteX17" fmla="*/ 169344 w 305273"/>
                    <a:gd name="connsiteY17" fmla="*/ 95443 h 305270"/>
                    <a:gd name="connsiteX18" fmla="*/ 157029 w 305273"/>
                    <a:gd name="connsiteY18" fmla="*/ 86206 h 305270"/>
                    <a:gd name="connsiteX19" fmla="*/ 150872 w 305273"/>
                    <a:gd name="connsiteY19" fmla="*/ 67733 h 305270"/>
                    <a:gd name="connsiteX20" fmla="*/ 132399 w 305273"/>
                    <a:gd name="connsiteY20" fmla="*/ 36946 h 305270"/>
                    <a:gd name="connsiteX21" fmla="*/ 129320 w 305273"/>
                    <a:gd name="connsiteY21" fmla="*/ 27709 h 305270"/>
                    <a:gd name="connsiteX22" fmla="*/ 126241 w 305273"/>
                    <a:gd name="connsiteY22" fmla="*/ 9236 h 305270"/>
                    <a:gd name="connsiteX23" fmla="*/ 95453 w 305273"/>
                    <a:gd name="connsiteY23" fmla="*/ 3079 h 305270"/>
                    <a:gd name="connsiteX24" fmla="*/ 86217 w 305273"/>
                    <a:gd name="connsiteY24" fmla="*/ 0 h 305270"/>
                    <a:gd name="connsiteX25" fmla="*/ 76981 w 305273"/>
                    <a:gd name="connsiteY25" fmla="*/ 3079 h 305270"/>
                    <a:gd name="connsiteX26" fmla="*/ 58508 w 305273"/>
                    <a:gd name="connsiteY26" fmla="*/ 15394 h 305270"/>
                    <a:gd name="connsiteX27" fmla="*/ 46193 w 305273"/>
                    <a:gd name="connsiteY27" fmla="*/ 33867 h 305270"/>
                    <a:gd name="connsiteX28" fmla="*/ 27720 w 305273"/>
                    <a:gd name="connsiteY28" fmla="*/ 52339 h 305270"/>
                    <a:gd name="connsiteX29" fmla="*/ 18484 w 305273"/>
                    <a:gd name="connsiteY29" fmla="*/ 61576 h 305270"/>
                    <a:gd name="connsiteX30" fmla="*/ 6169 w 305273"/>
                    <a:gd name="connsiteY30" fmla="*/ 80049 h 305270"/>
                    <a:gd name="connsiteX31" fmla="*/ 3090 w 305273"/>
                    <a:gd name="connsiteY31" fmla="*/ 95443 h 305270"/>
                    <a:gd name="connsiteX32" fmla="*/ 11 w 305273"/>
                    <a:gd name="connsiteY32" fmla="*/ 107758 h 305270"/>
                    <a:gd name="connsiteX33" fmla="*/ 3090 w 305273"/>
                    <a:gd name="connsiteY33" fmla="*/ 147782 h 305270"/>
                    <a:gd name="connsiteX34" fmla="*/ 12326 w 305273"/>
                    <a:gd name="connsiteY34" fmla="*/ 153939 h 305270"/>
                    <a:gd name="connsiteX35" fmla="*/ 86217 w 305273"/>
                    <a:gd name="connsiteY35" fmla="*/ 169333 h 305270"/>
                    <a:gd name="connsiteX36" fmla="*/ 98532 w 305273"/>
                    <a:gd name="connsiteY36" fmla="*/ 172412 h 305270"/>
                    <a:gd name="connsiteX37" fmla="*/ 107769 w 305273"/>
                    <a:gd name="connsiteY37" fmla="*/ 175491 h 305270"/>
                    <a:gd name="connsiteX38" fmla="*/ 126241 w 305273"/>
                    <a:gd name="connsiteY38" fmla="*/ 178570 h 305270"/>
                    <a:gd name="connsiteX39" fmla="*/ 166266 w 305273"/>
                    <a:gd name="connsiteY39" fmla="*/ 184727 h 305270"/>
                    <a:gd name="connsiteX40" fmla="*/ 184738 w 305273"/>
                    <a:gd name="connsiteY40" fmla="*/ 193964 h 305270"/>
                    <a:gd name="connsiteX41" fmla="*/ 193975 w 305273"/>
                    <a:gd name="connsiteY41" fmla="*/ 197043 h 305270"/>
                    <a:gd name="connsiteX42" fmla="*/ 212447 w 305273"/>
                    <a:gd name="connsiteY42" fmla="*/ 212436 h 305270"/>
                    <a:gd name="connsiteX43" fmla="*/ 227841 w 305273"/>
                    <a:gd name="connsiteY43" fmla="*/ 240146 h 305270"/>
                    <a:gd name="connsiteX44" fmla="*/ 233999 w 305273"/>
                    <a:gd name="connsiteY44" fmla="*/ 249382 h 305270"/>
                    <a:gd name="connsiteX45" fmla="*/ 261708 w 305273"/>
                    <a:gd name="connsiteY45" fmla="*/ 280170 h 305270"/>
                    <a:gd name="connsiteX46" fmla="*/ 274023 w 305273"/>
                    <a:gd name="connsiteY46" fmla="*/ 286327 h 305270"/>
                    <a:gd name="connsiteX47" fmla="*/ 280181 w 305273"/>
                    <a:gd name="connsiteY47" fmla="*/ 295564 h 305270"/>
                    <a:gd name="connsiteX48" fmla="*/ 304811 w 305273"/>
                    <a:gd name="connsiteY48" fmla="*/ 304800 h 30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05273" h="305270">
                      <a:moveTo>
                        <a:pt x="304811" y="304800"/>
                      </a:moveTo>
                      <a:cubicBezTo>
                        <a:pt x="307377" y="302234"/>
                        <a:pt x="298571" y="288410"/>
                        <a:pt x="295575" y="280170"/>
                      </a:cubicBezTo>
                      <a:cubicBezTo>
                        <a:pt x="294466" y="277120"/>
                        <a:pt x="293948" y="273836"/>
                        <a:pt x="292496" y="270933"/>
                      </a:cubicBezTo>
                      <a:cubicBezTo>
                        <a:pt x="290841" y="267623"/>
                        <a:pt x="288391" y="264776"/>
                        <a:pt x="286338" y="261697"/>
                      </a:cubicBezTo>
                      <a:cubicBezTo>
                        <a:pt x="284531" y="252658"/>
                        <a:pt x="283732" y="245353"/>
                        <a:pt x="280181" y="237067"/>
                      </a:cubicBezTo>
                      <a:cubicBezTo>
                        <a:pt x="278373" y="232849"/>
                        <a:pt x="276076" y="228857"/>
                        <a:pt x="274023" y="224752"/>
                      </a:cubicBezTo>
                      <a:cubicBezTo>
                        <a:pt x="272095" y="217038"/>
                        <a:pt x="271501" y="208795"/>
                        <a:pt x="264787" y="203200"/>
                      </a:cubicBezTo>
                      <a:cubicBezTo>
                        <a:pt x="261261" y="200262"/>
                        <a:pt x="256457" y="199320"/>
                        <a:pt x="252472" y="197043"/>
                      </a:cubicBezTo>
                      <a:cubicBezTo>
                        <a:pt x="249259" y="195207"/>
                        <a:pt x="246314" y="192938"/>
                        <a:pt x="243235" y="190885"/>
                      </a:cubicBezTo>
                      <a:cubicBezTo>
                        <a:pt x="241183" y="187806"/>
                        <a:pt x="239447" y="184491"/>
                        <a:pt x="237078" y="181649"/>
                      </a:cubicBezTo>
                      <a:cubicBezTo>
                        <a:pt x="234290" y="178304"/>
                        <a:pt x="230256" y="176035"/>
                        <a:pt x="227841" y="172412"/>
                      </a:cubicBezTo>
                      <a:cubicBezTo>
                        <a:pt x="226041" y="169712"/>
                        <a:pt x="226339" y="166013"/>
                        <a:pt x="224763" y="163176"/>
                      </a:cubicBezTo>
                      <a:cubicBezTo>
                        <a:pt x="221169" y="156707"/>
                        <a:pt x="216552" y="150861"/>
                        <a:pt x="212447" y="144703"/>
                      </a:cubicBezTo>
                      <a:cubicBezTo>
                        <a:pt x="210395" y="141624"/>
                        <a:pt x="207460" y="138977"/>
                        <a:pt x="206290" y="135467"/>
                      </a:cubicBezTo>
                      <a:cubicBezTo>
                        <a:pt x="205264" y="132388"/>
                        <a:pt x="205238" y="128764"/>
                        <a:pt x="203211" y="126230"/>
                      </a:cubicBezTo>
                      <a:cubicBezTo>
                        <a:pt x="200900" y="123341"/>
                        <a:pt x="196817" y="122442"/>
                        <a:pt x="193975" y="120073"/>
                      </a:cubicBezTo>
                      <a:cubicBezTo>
                        <a:pt x="170270" y="100319"/>
                        <a:pt x="198432" y="119965"/>
                        <a:pt x="175502" y="104679"/>
                      </a:cubicBezTo>
                      <a:cubicBezTo>
                        <a:pt x="173449" y="101600"/>
                        <a:pt x="171960" y="98059"/>
                        <a:pt x="169344" y="95443"/>
                      </a:cubicBezTo>
                      <a:cubicBezTo>
                        <a:pt x="165716" y="91815"/>
                        <a:pt x="159875" y="90476"/>
                        <a:pt x="157029" y="86206"/>
                      </a:cubicBezTo>
                      <a:cubicBezTo>
                        <a:pt x="153429" y="80805"/>
                        <a:pt x="154472" y="73134"/>
                        <a:pt x="150872" y="67733"/>
                      </a:cubicBezTo>
                      <a:cubicBezTo>
                        <a:pt x="142119" y="54604"/>
                        <a:pt x="138079" y="50198"/>
                        <a:pt x="132399" y="36946"/>
                      </a:cubicBezTo>
                      <a:cubicBezTo>
                        <a:pt x="131120" y="33963"/>
                        <a:pt x="130024" y="30877"/>
                        <a:pt x="129320" y="27709"/>
                      </a:cubicBezTo>
                      <a:cubicBezTo>
                        <a:pt x="127966" y="21615"/>
                        <a:pt x="131290" y="12908"/>
                        <a:pt x="126241" y="9236"/>
                      </a:cubicBezTo>
                      <a:cubicBezTo>
                        <a:pt x="117777" y="3080"/>
                        <a:pt x="105651" y="5432"/>
                        <a:pt x="95453" y="3079"/>
                      </a:cubicBezTo>
                      <a:cubicBezTo>
                        <a:pt x="92291" y="2349"/>
                        <a:pt x="89296" y="1026"/>
                        <a:pt x="86217" y="0"/>
                      </a:cubicBezTo>
                      <a:cubicBezTo>
                        <a:pt x="83138" y="1026"/>
                        <a:pt x="79818" y="1503"/>
                        <a:pt x="76981" y="3079"/>
                      </a:cubicBezTo>
                      <a:cubicBezTo>
                        <a:pt x="70512" y="6673"/>
                        <a:pt x="58508" y="15394"/>
                        <a:pt x="58508" y="15394"/>
                      </a:cubicBezTo>
                      <a:cubicBezTo>
                        <a:pt x="54403" y="21552"/>
                        <a:pt x="51426" y="28634"/>
                        <a:pt x="46193" y="33867"/>
                      </a:cubicBezTo>
                      <a:lnTo>
                        <a:pt x="27720" y="52339"/>
                      </a:lnTo>
                      <a:cubicBezTo>
                        <a:pt x="24641" y="55418"/>
                        <a:pt x="20899" y="57953"/>
                        <a:pt x="18484" y="61576"/>
                      </a:cubicBezTo>
                      <a:lnTo>
                        <a:pt x="6169" y="80049"/>
                      </a:lnTo>
                      <a:cubicBezTo>
                        <a:pt x="5143" y="85180"/>
                        <a:pt x="4225" y="90335"/>
                        <a:pt x="3090" y="95443"/>
                      </a:cubicBezTo>
                      <a:cubicBezTo>
                        <a:pt x="2172" y="99574"/>
                        <a:pt x="11" y="103527"/>
                        <a:pt x="11" y="107758"/>
                      </a:cubicBezTo>
                      <a:cubicBezTo>
                        <a:pt x="11" y="121139"/>
                        <a:pt x="-358" y="134853"/>
                        <a:pt x="3090" y="147782"/>
                      </a:cubicBezTo>
                      <a:cubicBezTo>
                        <a:pt x="4043" y="151357"/>
                        <a:pt x="8798" y="152825"/>
                        <a:pt x="12326" y="153939"/>
                      </a:cubicBezTo>
                      <a:cubicBezTo>
                        <a:pt x="49866" y="165794"/>
                        <a:pt x="54445" y="165362"/>
                        <a:pt x="86217" y="169333"/>
                      </a:cubicBezTo>
                      <a:cubicBezTo>
                        <a:pt x="90322" y="170359"/>
                        <a:pt x="94463" y="171250"/>
                        <a:pt x="98532" y="172412"/>
                      </a:cubicBezTo>
                      <a:cubicBezTo>
                        <a:pt x="101653" y="173304"/>
                        <a:pt x="104601" y="174787"/>
                        <a:pt x="107769" y="175491"/>
                      </a:cubicBezTo>
                      <a:cubicBezTo>
                        <a:pt x="113863" y="176845"/>
                        <a:pt x="120120" y="177346"/>
                        <a:pt x="126241" y="178570"/>
                      </a:cubicBezTo>
                      <a:cubicBezTo>
                        <a:pt x="159563" y="185235"/>
                        <a:pt x="108019" y="178257"/>
                        <a:pt x="166266" y="184727"/>
                      </a:cubicBezTo>
                      <a:cubicBezTo>
                        <a:pt x="189484" y="192467"/>
                        <a:pt x="160862" y="182025"/>
                        <a:pt x="184738" y="193964"/>
                      </a:cubicBezTo>
                      <a:cubicBezTo>
                        <a:pt x="187641" y="195416"/>
                        <a:pt x="191072" y="195592"/>
                        <a:pt x="193975" y="197043"/>
                      </a:cubicBezTo>
                      <a:cubicBezTo>
                        <a:pt x="202548" y="201329"/>
                        <a:pt x="205638" y="205627"/>
                        <a:pt x="212447" y="212436"/>
                      </a:cubicBezTo>
                      <a:cubicBezTo>
                        <a:pt x="217866" y="228693"/>
                        <a:pt x="213726" y="218974"/>
                        <a:pt x="227841" y="240146"/>
                      </a:cubicBezTo>
                      <a:lnTo>
                        <a:pt x="233999" y="249382"/>
                      </a:lnTo>
                      <a:cubicBezTo>
                        <a:pt x="241391" y="260468"/>
                        <a:pt x="249628" y="274130"/>
                        <a:pt x="261708" y="280170"/>
                      </a:cubicBezTo>
                      <a:lnTo>
                        <a:pt x="274023" y="286327"/>
                      </a:lnTo>
                      <a:cubicBezTo>
                        <a:pt x="276076" y="289406"/>
                        <a:pt x="276703" y="294299"/>
                        <a:pt x="280181" y="295564"/>
                      </a:cubicBezTo>
                      <a:cubicBezTo>
                        <a:pt x="288915" y="298740"/>
                        <a:pt x="302245" y="307366"/>
                        <a:pt x="304811" y="30480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3" name="Freeform: Shape 292">
                  <a:extLst>
                    <a:ext uri="{FF2B5EF4-FFF2-40B4-BE49-F238E27FC236}">
                      <a16:creationId xmlns:a16="http://schemas.microsoft.com/office/drawing/2014/main" id="{BA9AD279-5D67-4B15-904E-E3BB487FA67C}"/>
                    </a:ext>
                  </a:extLst>
                </p:cNvPr>
                <p:cNvSpPr/>
                <p:nvPr/>
              </p:nvSpPr>
              <p:spPr>
                <a:xfrm>
                  <a:off x="4949466" y="3280018"/>
                  <a:ext cx="164391" cy="75991"/>
                </a:xfrm>
                <a:custGeom>
                  <a:avLst/>
                  <a:gdLst>
                    <a:gd name="connsiteX0" fmla="*/ 354060 w 398490"/>
                    <a:gd name="connsiteY0" fmla="*/ 200121 h 200145"/>
                    <a:gd name="connsiteX1" fmla="*/ 372533 w 398490"/>
                    <a:gd name="connsiteY1" fmla="*/ 190885 h 200145"/>
                    <a:gd name="connsiteX2" fmla="*/ 394085 w 398490"/>
                    <a:gd name="connsiteY2" fmla="*/ 172412 h 200145"/>
                    <a:gd name="connsiteX3" fmla="*/ 394085 w 398490"/>
                    <a:gd name="connsiteY3" fmla="*/ 138545 h 200145"/>
                    <a:gd name="connsiteX4" fmla="*/ 381769 w 398490"/>
                    <a:gd name="connsiteY4" fmla="*/ 129309 h 200145"/>
                    <a:gd name="connsiteX5" fmla="*/ 366376 w 398490"/>
                    <a:gd name="connsiteY5" fmla="*/ 123151 h 200145"/>
                    <a:gd name="connsiteX6" fmla="*/ 354060 w 398490"/>
                    <a:gd name="connsiteY6" fmla="*/ 116994 h 200145"/>
                    <a:gd name="connsiteX7" fmla="*/ 338666 w 398490"/>
                    <a:gd name="connsiteY7" fmla="*/ 107757 h 200145"/>
                    <a:gd name="connsiteX8" fmla="*/ 326351 w 398490"/>
                    <a:gd name="connsiteY8" fmla="*/ 104679 h 200145"/>
                    <a:gd name="connsiteX9" fmla="*/ 267854 w 398490"/>
                    <a:gd name="connsiteY9" fmla="*/ 95442 h 200145"/>
                    <a:gd name="connsiteX10" fmla="*/ 264776 w 398490"/>
                    <a:gd name="connsiteY10" fmla="*/ 86206 h 200145"/>
                    <a:gd name="connsiteX11" fmla="*/ 261697 w 398490"/>
                    <a:gd name="connsiteY11" fmla="*/ 73891 h 200145"/>
                    <a:gd name="connsiteX12" fmla="*/ 246303 w 398490"/>
                    <a:gd name="connsiteY12" fmla="*/ 46182 h 200145"/>
                    <a:gd name="connsiteX13" fmla="*/ 240145 w 398490"/>
                    <a:gd name="connsiteY13" fmla="*/ 36945 h 200145"/>
                    <a:gd name="connsiteX14" fmla="*/ 212436 w 398490"/>
                    <a:gd name="connsiteY14" fmla="*/ 27709 h 200145"/>
                    <a:gd name="connsiteX15" fmla="*/ 160097 w 398490"/>
                    <a:gd name="connsiteY15" fmla="*/ 21551 h 200145"/>
                    <a:gd name="connsiteX16" fmla="*/ 150860 w 398490"/>
                    <a:gd name="connsiteY16" fmla="*/ 18473 h 200145"/>
                    <a:gd name="connsiteX17" fmla="*/ 135466 w 398490"/>
                    <a:gd name="connsiteY17" fmla="*/ 12315 h 200145"/>
                    <a:gd name="connsiteX18" fmla="*/ 120072 w 398490"/>
                    <a:gd name="connsiteY18" fmla="*/ 9236 h 200145"/>
                    <a:gd name="connsiteX19" fmla="*/ 110836 w 398490"/>
                    <a:gd name="connsiteY19" fmla="*/ 6157 h 200145"/>
                    <a:gd name="connsiteX20" fmla="*/ 73891 w 398490"/>
                    <a:gd name="connsiteY20" fmla="*/ 3079 h 200145"/>
                    <a:gd name="connsiteX21" fmla="*/ 64654 w 398490"/>
                    <a:gd name="connsiteY21" fmla="*/ 0 h 200145"/>
                    <a:gd name="connsiteX22" fmla="*/ 36945 w 398490"/>
                    <a:gd name="connsiteY22" fmla="*/ 6157 h 200145"/>
                    <a:gd name="connsiteX23" fmla="*/ 21551 w 398490"/>
                    <a:gd name="connsiteY23" fmla="*/ 24630 h 200145"/>
                    <a:gd name="connsiteX24" fmla="*/ 9236 w 398490"/>
                    <a:gd name="connsiteY24" fmla="*/ 43103 h 200145"/>
                    <a:gd name="connsiteX25" fmla="*/ 0 w 398490"/>
                    <a:gd name="connsiteY25" fmla="*/ 55418 h 200145"/>
                    <a:gd name="connsiteX26" fmla="*/ 3079 w 398490"/>
                    <a:gd name="connsiteY26" fmla="*/ 98521 h 200145"/>
                    <a:gd name="connsiteX27" fmla="*/ 6157 w 398490"/>
                    <a:gd name="connsiteY27" fmla="*/ 107757 h 200145"/>
                    <a:gd name="connsiteX28" fmla="*/ 33866 w 398490"/>
                    <a:gd name="connsiteY28" fmla="*/ 120073 h 200145"/>
                    <a:gd name="connsiteX29" fmla="*/ 135466 w 398490"/>
                    <a:gd name="connsiteY29" fmla="*/ 126230 h 200145"/>
                    <a:gd name="connsiteX30" fmla="*/ 178569 w 398490"/>
                    <a:gd name="connsiteY30" fmla="*/ 123151 h 200145"/>
                    <a:gd name="connsiteX31" fmla="*/ 270933 w 398490"/>
                    <a:gd name="connsiteY31" fmla="*/ 129309 h 200145"/>
                    <a:gd name="connsiteX32" fmla="*/ 280169 w 398490"/>
                    <a:gd name="connsiteY32" fmla="*/ 135466 h 200145"/>
                    <a:gd name="connsiteX33" fmla="*/ 289406 w 398490"/>
                    <a:gd name="connsiteY33" fmla="*/ 138545 h 200145"/>
                    <a:gd name="connsiteX34" fmla="*/ 292485 w 398490"/>
                    <a:gd name="connsiteY34" fmla="*/ 147782 h 200145"/>
                    <a:gd name="connsiteX35" fmla="*/ 307879 w 398490"/>
                    <a:gd name="connsiteY35" fmla="*/ 166254 h 200145"/>
                    <a:gd name="connsiteX36" fmla="*/ 310957 w 398490"/>
                    <a:gd name="connsiteY36" fmla="*/ 175491 h 200145"/>
                    <a:gd name="connsiteX37" fmla="*/ 338666 w 398490"/>
                    <a:gd name="connsiteY37" fmla="*/ 200121 h 200145"/>
                    <a:gd name="connsiteX38" fmla="*/ 363297 w 398490"/>
                    <a:gd name="connsiteY38" fmla="*/ 193963 h 200145"/>
                    <a:gd name="connsiteX39" fmla="*/ 354060 w 398490"/>
                    <a:gd name="connsiteY39" fmla="*/ 200121 h 20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98490" h="200145">
                      <a:moveTo>
                        <a:pt x="354060" y="200121"/>
                      </a:moveTo>
                      <a:cubicBezTo>
                        <a:pt x="355599" y="199608"/>
                        <a:pt x="366630" y="194427"/>
                        <a:pt x="372533" y="190885"/>
                      </a:cubicBezTo>
                      <a:cubicBezTo>
                        <a:pt x="382403" y="184963"/>
                        <a:pt x="386250" y="180247"/>
                        <a:pt x="394085" y="172412"/>
                      </a:cubicBezTo>
                      <a:cubicBezTo>
                        <a:pt x="398256" y="159896"/>
                        <a:pt x="401448" y="154745"/>
                        <a:pt x="394085" y="138545"/>
                      </a:cubicBezTo>
                      <a:cubicBezTo>
                        <a:pt x="391962" y="133873"/>
                        <a:pt x="386255" y="131801"/>
                        <a:pt x="381769" y="129309"/>
                      </a:cubicBezTo>
                      <a:cubicBezTo>
                        <a:pt x="376938" y="126625"/>
                        <a:pt x="371426" y="125395"/>
                        <a:pt x="366376" y="123151"/>
                      </a:cubicBezTo>
                      <a:cubicBezTo>
                        <a:pt x="362182" y="121287"/>
                        <a:pt x="358072" y="119223"/>
                        <a:pt x="354060" y="116994"/>
                      </a:cubicBezTo>
                      <a:cubicBezTo>
                        <a:pt x="348829" y="114088"/>
                        <a:pt x="344134" y="110187"/>
                        <a:pt x="338666" y="107757"/>
                      </a:cubicBezTo>
                      <a:cubicBezTo>
                        <a:pt x="334799" y="106039"/>
                        <a:pt x="330456" y="105705"/>
                        <a:pt x="326351" y="104679"/>
                      </a:cubicBezTo>
                      <a:cubicBezTo>
                        <a:pt x="298657" y="86214"/>
                        <a:pt x="342015" y="112892"/>
                        <a:pt x="267854" y="95442"/>
                      </a:cubicBezTo>
                      <a:cubicBezTo>
                        <a:pt x="264695" y="94699"/>
                        <a:pt x="265667" y="89326"/>
                        <a:pt x="264776" y="86206"/>
                      </a:cubicBezTo>
                      <a:cubicBezTo>
                        <a:pt x="263614" y="82137"/>
                        <a:pt x="262913" y="77944"/>
                        <a:pt x="261697" y="73891"/>
                      </a:cubicBezTo>
                      <a:cubicBezTo>
                        <a:pt x="253407" y="46259"/>
                        <a:pt x="260635" y="63381"/>
                        <a:pt x="246303" y="46182"/>
                      </a:cubicBezTo>
                      <a:cubicBezTo>
                        <a:pt x="243934" y="43339"/>
                        <a:pt x="242762" y="39562"/>
                        <a:pt x="240145" y="36945"/>
                      </a:cubicBezTo>
                      <a:cubicBezTo>
                        <a:pt x="231599" y="28399"/>
                        <a:pt x="224631" y="29585"/>
                        <a:pt x="212436" y="27709"/>
                      </a:cubicBezTo>
                      <a:cubicBezTo>
                        <a:pt x="187155" y="23819"/>
                        <a:pt x="188895" y="24431"/>
                        <a:pt x="160097" y="21551"/>
                      </a:cubicBezTo>
                      <a:cubicBezTo>
                        <a:pt x="157018" y="20525"/>
                        <a:pt x="153899" y="19612"/>
                        <a:pt x="150860" y="18473"/>
                      </a:cubicBezTo>
                      <a:cubicBezTo>
                        <a:pt x="145685" y="16533"/>
                        <a:pt x="140760" y="13903"/>
                        <a:pt x="135466" y="12315"/>
                      </a:cubicBezTo>
                      <a:cubicBezTo>
                        <a:pt x="130454" y="10811"/>
                        <a:pt x="125149" y="10505"/>
                        <a:pt x="120072" y="9236"/>
                      </a:cubicBezTo>
                      <a:cubicBezTo>
                        <a:pt x="116924" y="8449"/>
                        <a:pt x="114053" y="6586"/>
                        <a:pt x="110836" y="6157"/>
                      </a:cubicBezTo>
                      <a:cubicBezTo>
                        <a:pt x="98587" y="4524"/>
                        <a:pt x="86206" y="4105"/>
                        <a:pt x="73891" y="3079"/>
                      </a:cubicBezTo>
                      <a:cubicBezTo>
                        <a:pt x="70812" y="2053"/>
                        <a:pt x="67900" y="0"/>
                        <a:pt x="64654" y="0"/>
                      </a:cubicBezTo>
                      <a:cubicBezTo>
                        <a:pt x="53822" y="0"/>
                        <a:pt x="46468" y="2984"/>
                        <a:pt x="36945" y="6157"/>
                      </a:cubicBezTo>
                      <a:cubicBezTo>
                        <a:pt x="14955" y="39147"/>
                        <a:pt x="49193" y="-10909"/>
                        <a:pt x="21551" y="24630"/>
                      </a:cubicBezTo>
                      <a:cubicBezTo>
                        <a:pt x="17007" y="30472"/>
                        <a:pt x="13676" y="37183"/>
                        <a:pt x="9236" y="43103"/>
                      </a:cubicBezTo>
                      <a:lnTo>
                        <a:pt x="0" y="55418"/>
                      </a:lnTo>
                      <a:cubicBezTo>
                        <a:pt x="1026" y="69786"/>
                        <a:pt x="1396" y="84215"/>
                        <a:pt x="3079" y="98521"/>
                      </a:cubicBezTo>
                      <a:cubicBezTo>
                        <a:pt x="3458" y="101744"/>
                        <a:pt x="4130" y="105223"/>
                        <a:pt x="6157" y="107757"/>
                      </a:cubicBezTo>
                      <a:cubicBezTo>
                        <a:pt x="10741" y="113487"/>
                        <a:pt x="29516" y="119809"/>
                        <a:pt x="33866" y="120073"/>
                      </a:cubicBezTo>
                      <a:lnTo>
                        <a:pt x="135466" y="126230"/>
                      </a:lnTo>
                      <a:cubicBezTo>
                        <a:pt x="149834" y="125204"/>
                        <a:pt x="164165" y="123151"/>
                        <a:pt x="178569" y="123151"/>
                      </a:cubicBezTo>
                      <a:cubicBezTo>
                        <a:pt x="244328" y="123151"/>
                        <a:pt x="233711" y="121864"/>
                        <a:pt x="270933" y="129309"/>
                      </a:cubicBezTo>
                      <a:cubicBezTo>
                        <a:pt x="274012" y="131361"/>
                        <a:pt x="276860" y="133811"/>
                        <a:pt x="280169" y="135466"/>
                      </a:cubicBezTo>
                      <a:cubicBezTo>
                        <a:pt x="283072" y="136917"/>
                        <a:pt x="287111" y="136250"/>
                        <a:pt x="289406" y="138545"/>
                      </a:cubicBezTo>
                      <a:cubicBezTo>
                        <a:pt x="291701" y="140840"/>
                        <a:pt x="291034" y="144879"/>
                        <a:pt x="292485" y="147782"/>
                      </a:cubicBezTo>
                      <a:cubicBezTo>
                        <a:pt x="296772" y="156356"/>
                        <a:pt x="301068" y="159444"/>
                        <a:pt x="307879" y="166254"/>
                      </a:cubicBezTo>
                      <a:cubicBezTo>
                        <a:pt x="308905" y="169333"/>
                        <a:pt x="308965" y="172929"/>
                        <a:pt x="310957" y="175491"/>
                      </a:cubicBezTo>
                      <a:cubicBezTo>
                        <a:pt x="322309" y="190087"/>
                        <a:pt x="326322" y="191891"/>
                        <a:pt x="338666" y="200121"/>
                      </a:cubicBezTo>
                      <a:cubicBezTo>
                        <a:pt x="369979" y="193858"/>
                        <a:pt x="341196" y="200277"/>
                        <a:pt x="363297" y="193963"/>
                      </a:cubicBezTo>
                      <a:cubicBezTo>
                        <a:pt x="367366" y="192801"/>
                        <a:pt x="352521" y="200634"/>
                        <a:pt x="354060" y="20012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4" name="Freeform: Shape 293">
                  <a:extLst>
                    <a:ext uri="{FF2B5EF4-FFF2-40B4-BE49-F238E27FC236}">
                      <a16:creationId xmlns:a16="http://schemas.microsoft.com/office/drawing/2014/main" id="{62631363-CFC7-4399-9191-D4A905BE5FBB}"/>
                    </a:ext>
                  </a:extLst>
                </p:cNvPr>
                <p:cNvSpPr/>
                <p:nvPr/>
              </p:nvSpPr>
              <p:spPr>
                <a:xfrm>
                  <a:off x="4946916" y="3357554"/>
                  <a:ext cx="159075" cy="63908"/>
                </a:xfrm>
                <a:custGeom>
                  <a:avLst/>
                  <a:gdLst>
                    <a:gd name="connsiteX0" fmla="*/ 384872 w 385603"/>
                    <a:gd name="connsiteY0" fmla="*/ 125216 h 168319"/>
                    <a:gd name="connsiteX1" fmla="*/ 354084 w 385603"/>
                    <a:gd name="connsiteY1" fmla="*/ 106743 h 168319"/>
                    <a:gd name="connsiteX2" fmla="*/ 341769 w 385603"/>
                    <a:gd name="connsiteY2" fmla="*/ 97507 h 168319"/>
                    <a:gd name="connsiteX3" fmla="*/ 314060 w 385603"/>
                    <a:gd name="connsiteY3" fmla="*/ 88271 h 168319"/>
                    <a:gd name="connsiteX4" fmla="*/ 304823 w 385603"/>
                    <a:gd name="connsiteY4" fmla="*/ 82113 h 168319"/>
                    <a:gd name="connsiteX5" fmla="*/ 258641 w 385603"/>
                    <a:gd name="connsiteY5" fmla="*/ 69798 h 168319"/>
                    <a:gd name="connsiteX6" fmla="*/ 215538 w 385603"/>
                    <a:gd name="connsiteY6" fmla="*/ 63640 h 168319"/>
                    <a:gd name="connsiteX7" fmla="*/ 197066 w 385603"/>
                    <a:gd name="connsiteY7" fmla="*/ 60562 h 168319"/>
                    <a:gd name="connsiteX8" fmla="*/ 178593 w 385603"/>
                    <a:gd name="connsiteY8" fmla="*/ 54404 h 168319"/>
                    <a:gd name="connsiteX9" fmla="*/ 150884 w 385603"/>
                    <a:gd name="connsiteY9" fmla="*/ 32852 h 168319"/>
                    <a:gd name="connsiteX10" fmla="*/ 141647 w 385603"/>
                    <a:gd name="connsiteY10" fmla="*/ 26695 h 168319"/>
                    <a:gd name="connsiteX11" fmla="*/ 110860 w 385603"/>
                    <a:gd name="connsiteY11" fmla="*/ 17459 h 168319"/>
                    <a:gd name="connsiteX12" fmla="*/ 89308 w 385603"/>
                    <a:gd name="connsiteY12" fmla="*/ 11301 h 168319"/>
                    <a:gd name="connsiteX13" fmla="*/ 18496 w 385603"/>
                    <a:gd name="connsiteY13" fmla="*/ 8222 h 168319"/>
                    <a:gd name="connsiteX14" fmla="*/ 23 w 385603"/>
                    <a:gd name="connsiteY14" fmla="*/ 2065 h 168319"/>
                    <a:gd name="connsiteX15" fmla="*/ 3102 w 385603"/>
                    <a:gd name="connsiteY15" fmla="*/ 32852 h 168319"/>
                    <a:gd name="connsiteX16" fmla="*/ 6181 w 385603"/>
                    <a:gd name="connsiteY16" fmla="*/ 42089 h 168319"/>
                    <a:gd name="connsiteX17" fmla="*/ 18496 w 385603"/>
                    <a:gd name="connsiteY17" fmla="*/ 69798 h 168319"/>
                    <a:gd name="connsiteX18" fmla="*/ 21575 w 385603"/>
                    <a:gd name="connsiteY18" fmla="*/ 79034 h 168319"/>
                    <a:gd name="connsiteX19" fmla="*/ 27732 w 385603"/>
                    <a:gd name="connsiteY19" fmla="*/ 128295 h 168319"/>
                    <a:gd name="connsiteX20" fmla="*/ 40047 w 385603"/>
                    <a:gd name="connsiteY20" fmla="*/ 125216 h 168319"/>
                    <a:gd name="connsiteX21" fmla="*/ 113938 w 385603"/>
                    <a:gd name="connsiteY21" fmla="*/ 122137 h 168319"/>
                    <a:gd name="connsiteX22" fmla="*/ 160120 w 385603"/>
                    <a:gd name="connsiteY22" fmla="*/ 125216 h 168319"/>
                    <a:gd name="connsiteX23" fmla="*/ 169357 w 385603"/>
                    <a:gd name="connsiteY23" fmla="*/ 131374 h 168319"/>
                    <a:gd name="connsiteX24" fmla="*/ 190908 w 385603"/>
                    <a:gd name="connsiteY24" fmla="*/ 137531 h 168319"/>
                    <a:gd name="connsiteX25" fmla="*/ 200144 w 385603"/>
                    <a:gd name="connsiteY25" fmla="*/ 143689 h 168319"/>
                    <a:gd name="connsiteX26" fmla="*/ 240169 w 385603"/>
                    <a:gd name="connsiteY26" fmla="*/ 152925 h 168319"/>
                    <a:gd name="connsiteX27" fmla="*/ 249405 w 385603"/>
                    <a:gd name="connsiteY27" fmla="*/ 156004 h 168319"/>
                    <a:gd name="connsiteX28" fmla="*/ 267878 w 385603"/>
                    <a:gd name="connsiteY28" fmla="*/ 168319 h 168319"/>
                    <a:gd name="connsiteX29" fmla="*/ 310981 w 385603"/>
                    <a:gd name="connsiteY29" fmla="*/ 165240 h 168319"/>
                    <a:gd name="connsiteX30" fmla="*/ 329453 w 385603"/>
                    <a:gd name="connsiteY30" fmla="*/ 152925 h 168319"/>
                    <a:gd name="connsiteX31" fmla="*/ 347926 w 385603"/>
                    <a:gd name="connsiteY31" fmla="*/ 146768 h 168319"/>
                    <a:gd name="connsiteX32" fmla="*/ 369478 w 385603"/>
                    <a:gd name="connsiteY32" fmla="*/ 134452 h 168319"/>
                    <a:gd name="connsiteX33" fmla="*/ 384872 w 385603"/>
                    <a:gd name="connsiteY33" fmla="*/ 125216 h 16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5603" h="168319">
                      <a:moveTo>
                        <a:pt x="384872" y="125216"/>
                      </a:moveTo>
                      <a:cubicBezTo>
                        <a:pt x="382306" y="120598"/>
                        <a:pt x="389243" y="124322"/>
                        <a:pt x="354084" y="106743"/>
                      </a:cubicBezTo>
                      <a:cubicBezTo>
                        <a:pt x="349495" y="104448"/>
                        <a:pt x="346254" y="99999"/>
                        <a:pt x="341769" y="97507"/>
                      </a:cubicBezTo>
                      <a:cubicBezTo>
                        <a:pt x="332280" y="92235"/>
                        <a:pt x="324208" y="90807"/>
                        <a:pt x="314060" y="88271"/>
                      </a:cubicBezTo>
                      <a:cubicBezTo>
                        <a:pt x="310981" y="86218"/>
                        <a:pt x="308205" y="83616"/>
                        <a:pt x="304823" y="82113"/>
                      </a:cubicBezTo>
                      <a:cubicBezTo>
                        <a:pt x="292822" y="76779"/>
                        <a:pt x="270167" y="71803"/>
                        <a:pt x="258641" y="69798"/>
                      </a:cubicBezTo>
                      <a:cubicBezTo>
                        <a:pt x="244342" y="67311"/>
                        <a:pt x="229854" y="66026"/>
                        <a:pt x="215538" y="63640"/>
                      </a:cubicBezTo>
                      <a:lnTo>
                        <a:pt x="197066" y="60562"/>
                      </a:lnTo>
                      <a:cubicBezTo>
                        <a:pt x="190908" y="58509"/>
                        <a:pt x="183183" y="58994"/>
                        <a:pt x="178593" y="54404"/>
                      </a:cubicBezTo>
                      <a:cubicBezTo>
                        <a:pt x="164126" y="39937"/>
                        <a:pt x="172976" y="47580"/>
                        <a:pt x="150884" y="32852"/>
                      </a:cubicBezTo>
                      <a:cubicBezTo>
                        <a:pt x="147805" y="30799"/>
                        <a:pt x="145157" y="27865"/>
                        <a:pt x="141647" y="26695"/>
                      </a:cubicBezTo>
                      <a:cubicBezTo>
                        <a:pt x="108441" y="15625"/>
                        <a:pt x="136460" y="24440"/>
                        <a:pt x="110860" y="17459"/>
                      </a:cubicBezTo>
                      <a:cubicBezTo>
                        <a:pt x="103652" y="15493"/>
                        <a:pt x="96742" y="12044"/>
                        <a:pt x="89308" y="11301"/>
                      </a:cubicBezTo>
                      <a:cubicBezTo>
                        <a:pt x="65799" y="8950"/>
                        <a:pt x="42100" y="9248"/>
                        <a:pt x="18496" y="8222"/>
                      </a:cubicBezTo>
                      <a:cubicBezTo>
                        <a:pt x="12338" y="6170"/>
                        <a:pt x="-623" y="-4393"/>
                        <a:pt x="23" y="2065"/>
                      </a:cubicBezTo>
                      <a:cubicBezTo>
                        <a:pt x="1049" y="12327"/>
                        <a:pt x="1534" y="22658"/>
                        <a:pt x="3102" y="32852"/>
                      </a:cubicBezTo>
                      <a:cubicBezTo>
                        <a:pt x="3596" y="36060"/>
                        <a:pt x="5041" y="39050"/>
                        <a:pt x="6181" y="42089"/>
                      </a:cubicBezTo>
                      <a:cubicBezTo>
                        <a:pt x="20495" y="80263"/>
                        <a:pt x="4507" y="37161"/>
                        <a:pt x="18496" y="69798"/>
                      </a:cubicBezTo>
                      <a:cubicBezTo>
                        <a:pt x="19774" y="72781"/>
                        <a:pt x="20549" y="75955"/>
                        <a:pt x="21575" y="79034"/>
                      </a:cubicBezTo>
                      <a:cubicBezTo>
                        <a:pt x="23627" y="95454"/>
                        <a:pt x="21586" y="112930"/>
                        <a:pt x="27732" y="128295"/>
                      </a:cubicBezTo>
                      <a:cubicBezTo>
                        <a:pt x="29303" y="132224"/>
                        <a:pt x="35826" y="125517"/>
                        <a:pt x="40047" y="125216"/>
                      </a:cubicBezTo>
                      <a:cubicBezTo>
                        <a:pt x="64636" y="123460"/>
                        <a:pt x="89308" y="123163"/>
                        <a:pt x="113938" y="122137"/>
                      </a:cubicBezTo>
                      <a:cubicBezTo>
                        <a:pt x="129332" y="123163"/>
                        <a:pt x="144902" y="122679"/>
                        <a:pt x="160120" y="125216"/>
                      </a:cubicBezTo>
                      <a:cubicBezTo>
                        <a:pt x="163770" y="125824"/>
                        <a:pt x="166047" y="129719"/>
                        <a:pt x="169357" y="131374"/>
                      </a:cubicBezTo>
                      <a:cubicBezTo>
                        <a:pt x="173770" y="133580"/>
                        <a:pt x="186968" y="136546"/>
                        <a:pt x="190908" y="137531"/>
                      </a:cubicBezTo>
                      <a:cubicBezTo>
                        <a:pt x="193987" y="139584"/>
                        <a:pt x="196763" y="142186"/>
                        <a:pt x="200144" y="143689"/>
                      </a:cubicBezTo>
                      <a:cubicBezTo>
                        <a:pt x="216156" y="150806"/>
                        <a:pt x="222640" y="150421"/>
                        <a:pt x="240169" y="152925"/>
                      </a:cubicBezTo>
                      <a:cubicBezTo>
                        <a:pt x="243248" y="153951"/>
                        <a:pt x="246568" y="154428"/>
                        <a:pt x="249405" y="156004"/>
                      </a:cubicBezTo>
                      <a:cubicBezTo>
                        <a:pt x="255874" y="159598"/>
                        <a:pt x="267878" y="168319"/>
                        <a:pt x="267878" y="168319"/>
                      </a:cubicBezTo>
                      <a:cubicBezTo>
                        <a:pt x="282246" y="167293"/>
                        <a:pt x="297007" y="168734"/>
                        <a:pt x="310981" y="165240"/>
                      </a:cubicBezTo>
                      <a:cubicBezTo>
                        <a:pt x="318160" y="163445"/>
                        <a:pt x="322432" y="155265"/>
                        <a:pt x="329453" y="152925"/>
                      </a:cubicBezTo>
                      <a:lnTo>
                        <a:pt x="347926" y="146768"/>
                      </a:lnTo>
                      <a:cubicBezTo>
                        <a:pt x="357200" y="140585"/>
                        <a:pt x="358544" y="139138"/>
                        <a:pt x="369478" y="134452"/>
                      </a:cubicBezTo>
                      <a:cubicBezTo>
                        <a:pt x="383468" y="128457"/>
                        <a:pt x="387438" y="129834"/>
                        <a:pt x="384872" y="12521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5" name="Freeform: Shape 294">
                  <a:extLst>
                    <a:ext uri="{FF2B5EF4-FFF2-40B4-BE49-F238E27FC236}">
                      <a16:creationId xmlns:a16="http://schemas.microsoft.com/office/drawing/2014/main" id="{15435A63-53EF-4801-A00E-CC017E88F52A}"/>
                    </a:ext>
                  </a:extLst>
                </p:cNvPr>
                <p:cNvSpPr/>
                <p:nvPr/>
              </p:nvSpPr>
              <p:spPr>
                <a:xfrm>
                  <a:off x="4924425" y="3416786"/>
                  <a:ext cx="189320" cy="49096"/>
                </a:xfrm>
                <a:custGeom>
                  <a:avLst/>
                  <a:gdLst>
                    <a:gd name="connsiteX0" fmla="*/ 411682 w 458920"/>
                    <a:gd name="connsiteY0" fmla="*/ 95442 h 129309"/>
                    <a:gd name="connsiteX1" fmla="*/ 390130 w 458920"/>
                    <a:gd name="connsiteY1" fmla="*/ 73891 h 129309"/>
                    <a:gd name="connsiteX2" fmla="*/ 380894 w 458920"/>
                    <a:gd name="connsiteY2" fmla="*/ 70812 h 129309"/>
                    <a:gd name="connsiteX3" fmla="*/ 371657 w 458920"/>
                    <a:gd name="connsiteY3" fmla="*/ 64655 h 129309"/>
                    <a:gd name="connsiteX4" fmla="*/ 347027 w 458920"/>
                    <a:gd name="connsiteY4" fmla="*/ 58497 h 129309"/>
                    <a:gd name="connsiteX5" fmla="*/ 285451 w 458920"/>
                    <a:gd name="connsiteY5" fmla="*/ 52339 h 129309"/>
                    <a:gd name="connsiteX6" fmla="*/ 276215 w 458920"/>
                    <a:gd name="connsiteY6" fmla="*/ 49261 h 129309"/>
                    <a:gd name="connsiteX7" fmla="*/ 260821 w 458920"/>
                    <a:gd name="connsiteY7" fmla="*/ 33867 h 129309"/>
                    <a:gd name="connsiteX8" fmla="*/ 251585 w 458920"/>
                    <a:gd name="connsiteY8" fmla="*/ 30788 h 129309"/>
                    <a:gd name="connsiteX9" fmla="*/ 239269 w 458920"/>
                    <a:gd name="connsiteY9" fmla="*/ 24630 h 129309"/>
                    <a:gd name="connsiteX10" fmla="*/ 220797 w 458920"/>
                    <a:gd name="connsiteY10" fmla="*/ 21552 h 129309"/>
                    <a:gd name="connsiteX11" fmla="*/ 208482 w 458920"/>
                    <a:gd name="connsiteY11" fmla="*/ 18473 h 129309"/>
                    <a:gd name="connsiteX12" fmla="*/ 180772 w 458920"/>
                    <a:gd name="connsiteY12" fmla="*/ 12315 h 129309"/>
                    <a:gd name="connsiteX13" fmla="*/ 171536 w 458920"/>
                    <a:gd name="connsiteY13" fmla="*/ 9236 h 129309"/>
                    <a:gd name="connsiteX14" fmla="*/ 162300 w 458920"/>
                    <a:gd name="connsiteY14" fmla="*/ 3079 h 129309"/>
                    <a:gd name="connsiteX15" fmla="*/ 143827 w 458920"/>
                    <a:gd name="connsiteY15" fmla="*/ 0 h 129309"/>
                    <a:gd name="connsiteX16" fmla="*/ 103803 w 458920"/>
                    <a:gd name="connsiteY16" fmla="*/ 3079 h 129309"/>
                    <a:gd name="connsiteX17" fmla="*/ 94566 w 458920"/>
                    <a:gd name="connsiteY17" fmla="*/ 9236 h 129309"/>
                    <a:gd name="connsiteX18" fmla="*/ 63779 w 458920"/>
                    <a:gd name="connsiteY18" fmla="*/ 18473 h 129309"/>
                    <a:gd name="connsiteX19" fmla="*/ 45306 w 458920"/>
                    <a:gd name="connsiteY19" fmla="*/ 24630 h 129309"/>
                    <a:gd name="connsiteX20" fmla="*/ 32991 w 458920"/>
                    <a:gd name="connsiteY20" fmla="*/ 27709 h 129309"/>
                    <a:gd name="connsiteX21" fmla="*/ 14518 w 458920"/>
                    <a:gd name="connsiteY21" fmla="*/ 33867 h 129309"/>
                    <a:gd name="connsiteX22" fmla="*/ 5282 w 458920"/>
                    <a:gd name="connsiteY22" fmla="*/ 43103 h 129309"/>
                    <a:gd name="connsiteX23" fmla="*/ 2203 w 458920"/>
                    <a:gd name="connsiteY23" fmla="*/ 55418 h 129309"/>
                    <a:gd name="connsiteX24" fmla="*/ 5282 w 458920"/>
                    <a:gd name="connsiteY24" fmla="*/ 107758 h 129309"/>
                    <a:gd name="connsiteX25" fmla="*/ 39148 w 458920"/>
                    <a:gd name="connsiteY25" fmla="*/ 110836 h 129309"/>
                    <a:gd name="connsiteX26" fmla="*/ 63779 w 458920"/>
                    <a:gd name="connsiteY26" fmla="*/ 123152 h 129309"/>
                    <a:gd name="connsiteX27" fmla="*/ 82251 w 458920"/>
                    <a:gd name="connsiteY27" fmla="*/ 129309 h 129309"/>
                    <a:gd name="connsiteX28" fmla="*/ 457863 w 458920"/>
                    <a:gd name="connsiteY28" fmla="*/ 126230 h 129309"/>
                    <a:gd name="connsiteX29" fmla="*/ 451706 w 458920"/>
                    <a:gd name="connsiteY29" fmla="*/ 116994 h 129309"/>
                    <a:gd name="connsiteX30" fmla="*/ 442469 w 458920"/>
                    <a:gd name="connsiteY30" fmla="*/ 113915 h 129309"/>
                    <a:gd name="connsiteX31" fmla="*/ 433233 w 458920"/>
                    <a:gd name="connsiteY31" fmla="*/ 107758 h 129309"/>
                    <a:gd name="connsiteX32" fmla="*/ 417839 w 458920"/>
                    <a:gd name="connsiteY32" fmla="*/ 92364 h 129309"/>
                    <a:gd name="connsiteX33" fmla="*/ 411682 w 458920"/>
                    <a:gd name="connsiteY33" fmla="*/ 9544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8920" h="129309">
                      <a:moveTo>
                        <a:pt x="411682" y="95442"/>
                      </a:moveTo>
                      <a:cubicBezTo>
                        <a:pt x="407064" y="92363"/>
                        <a:pt x="398063" y="80238"/>
                        <a:pt x="390130" y="73891"/>
                      </a:cubicBezTo>
                      <a:cubicBezTo>
                        <a:pt x="387596" y="71864"/>
                        <a:pt x="383797" y="72263"/>
                        <a:pt x="380894" y="70812"/>
                      </a:cubicBezTo>
                      <a:cubicBezTo>
                        <a:pt x="377584" y="69157"/>
                        <a:pt x="375135" y="65920"/>
                        <a:pt x="371657" y="64655"/>
                      </a:cubicBezTo>
                      <a:cubicBezTo>
                        <a:pt x="363704" y="61763"/>
                        <a:pt x="355237" y="60550"/>
                        <a:pt x="347027" y="58497"/>
                      </a:cubicBezTo>
                      <a:cubicBezTo>
                        <a:pt x="318751" y="51427"/>
                        <a:pt x="338935" y="55682"/>
                        <a:pt x="285451" y="52339"/>
                      </a:cubicBezTo>
                      <a:cubicBezTo>
                        <a:pt x="282372" y="51313"/>
                        <a:pt x="278749" y="51288"/>
                        <a:pt x="276215" y="49261"/>
                      </a:cubicBezTo>
                      <a:cubicBezTo>
                        <a:pt x="255687" y="32839"/>
                        <a:pt x="285452" y="46182"/>
                        <a:pt x="260821" y="33867"/>
                      </a:cubicBezTo>
                      <a:cubicBezTo>
                        <a:pt x="257918" y="32416"/>
                        <a:pt x="254568" y="32066"/>
                        <a:pt x="251585" y="30788"/>
                      </a:cubicBezTo>
                      <a:cubicBezTo>
                        <a:pt x="247366" y="28980"/>
                        <a:pt x="243665" y="25949"/>
                        <a:pt x="239269" y="24630"/>
                      </a:cubicBezTo>
                      <a:cubicBezTo>
                        <a:pt x="233290" y="22836"/>
                        <a:pt x="226918" y="22776"/>
                        <a:pt x="220797" y="21552"/>
                      </a:cubicBezTo>
                      <a:cubicBezTo>
                        <a:pt x="216648" y="20722"/>
                        <a:pt x="212605" y="19425"/>
                        <a:pt x="208482" y="18473"/>
                      </a:cubicBezTo>
                      <a:cubicBezTo>
                        <a:pt x="199262" y="16345"/>
                        <a:pt x="189951" y="14610"/>
                        <a:pt x="180772" y="12315"/>
                      </a:cubicBezTo>
                      <a:cubicBezTo>
                        <a:pt x="177624" y="11528"/>
                        <a:pt x="174439" y="10687"/>
                        <a:pt x="171536" y="9236"/>
                      </a:cubicBezTo>
                      <a:cubicBezTo>
                        <a:pt x="168227" y="7581"/>
                        <a:pt x="165810" y="4249"/>
                        <a:pt x="162300" y="3079"/>
                      </a:cubicBezTo>
                      <a:cubicBezTo>
                        <a:pt x="156378" y="1105"/>
                        <a:pt x="149985" y="1026"/>
                        <a:pt x="143827" y="0"/>
                      </a:cubicBezTo>
                      <a:cubicBezTo>
                        <a:pt x="130486" y="1026"/>
                        <a:pt x="116955" y="613"/>
                        <a:pt x="103803" y="3079"/>
                      </a:cubicBezTo>
                      <a:cubicBezTo>
                        <a:pt x="100166" y="3761"/>
                        <a:pt x="97947" y="7733"/>
                        <a:pt x="94566" y="9236"/>
                      </a:cubicBezTo>
                      <a:cubicBezTo>
                        <a:pt x="79495" y="15934"/>
                        <a:pt x="77557" y="14340"/>
                        <a:pt x="63779" y="18473"/>
                      </a:cubicBezTo>
                      <a:cubicBezTo>
                        <a:pt x="57562" y="20338"/>
                        <a:pt x="51603" y="23056"/>
                        <a:pt x="45306" y="24630"/>
                      </a:cubicBezTo>
                      <a:cubicBezTo>
                        <a:pt x="41201" y="25656"/>
                        <a:pt x="37044" y="26493"/>
                        <a:pt x="32991" y="27709"/>
                      </a:cubicBezTo>
                      <a:cubicBezTo>
                        <a:pt x="26774" y="29574"/>
                        <a:pt x="14518" y="33867"/>
                        <a:pt x="14518" y="33867"/>
                      </a:cubicBezTo>
                      <a:cubicBezTo>
                        <a:pt x="11439" y="36946"/>
                        <a:pt x="7442" y="39323"/>
                        <a:pt x="5282" y="43103"/>
                      </a:cubicBezTo>
                      <a:cubicBezTo>
                        <a:pt x="3183" y="46777"/>
                        <a:pt x="2203" y="51187"/>
                        <a:pt x="2203" y="55418"/>
                      </a:cubicBezTo>
                      <a:cubicBezTo>
                        <a:pt x="2203" y="72895"/>
                        <a:pt x="-4412" y="93216"/>
                        <a:pt x="5282" y="107758"/>
                      </a:cubicBezTo>
                      <a:cubicBezTo>
                        <a:pt x="11570" y="117189"/>
                        <a:pt x="27859" y="109810"/>
                        <a:pt x="39148" y="110836"/>
                      </a:cubicBezTo>
                      <a:cubicBezTo>
                        <a:pt x="51470" y="119050"/>
                        <a:pt x="47210" y="117127"/>
                        <a:pt x="63779" y="123152"/>
                      </a:cubicBezTo>
                      <a:cubicBezTo>
                        <a:pt x="69879" y="125370"/>
                        <a:pt x="82251" y="129309"/>
                        <a:pt x="82251" y="129309"/>
                      </a:cubicBezTo>
                      <a:lnTo>
                        <a:pt x="457863" y="126230"/>
                      </a:lnTo>
                      <a:cubicBezTo>
                        <a:pt x="461561" y="126107"/>
                        <a:pt x="454595" y="119305"/>
                        <a:pt x="451706" y="116994"/>
                      </a:cubicBezTo>
                      <a:cubicBezTo>
                        <a:pt x="449172" y="114967"/>
                        <a:pt x="445372" y="115366"/>
                        <a:pt x="442469" y="113915"/>
                      </a:cubicBezTo>
                      <a:cubicBezTo>
                        <a:pt x="439160" y="112260"/>
                        <a:pt x="436312" y="109810"/>
                        <a:pt x="433233" y="107758"/>
                      </a:cubicBezTo>
                      <a:cubicBezTo>
                        <a:pt x="427075" y="98520"/>
                        <a:pt x="428103" y="97495"/>
                        <a:pt x="417839" y="92364"/>
                      </a:cubicBezTo>
                      <a:cubicBezTo>
                        <a:pt x="416921" y="91905"/>
                        <a:pt x="416300" y="98521"/>
                        <a:pt x="411682" y="954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6" name="Freeform: Shape 295">
                  <a:extLst>
                    <a:ext uri="{FF2B5EF4-FFF2-40B4-BE49-F238E27FC236}">
                      <a16:creationId xmlns:a16="http://schemas.microsoft.com/office/drawing/2014/main" id="{5DCA7A74-42BD-42DE-955D-DEBFD0E8ABF2}"/>
                    </a:ext>
                  </a:extLst>
                </p:cNvPr>
                <p:cNvSpPr/>
                <p:nvPr/>
              </p:nvSpPr>
              <p:spPr>
                <a:xfrm>
                  <a:off x="4935961" y="3499782"/>
                  <a:ext cx="163216" cy="42082"/>
                </a:xfrm>
                <a:custGeom>
                  <a:avLst/>
                  <a:gdLst>
                    <a:gd name="connsiteX0" fmla="*/ 392955 w 395641"/>
                    <a:gd name="connsiteY0" fmla="*/ 27709 h 110836"/>
                    <a:gd name="connsiteX1" fmla="*/ 374482 w 395641"/>
                    <a:gd name="connsiteY1" fmla="*/ 24630 h 110836"/>
                    <a:gd name="connsiteX2" fmla="*/ 365246 w 395641"/>
                    <a:gd name="connsiteY2" fmla="*/ 21551 h 110836"/>
                    <a:gd name="connsiteX3" fmla="*/ 334458 w 395641"/>
                    <a:gd name="connsiteY3" fmla="*/ 15394 h 110836"/>
                    <a:gd name="connsiteX4" fmla="*/ 272882 w 395641"/>
                    <a:gd name="connsiteY4" fmla="*/ 12315 h 110836"/>
                    <a:gd name="connsiteX5" fmla="*/ 263646 w 395641"/>
                    <a:gd name="connsiteY5" fmla="*/ 15394 h 110836"/>
                    <a:gd name="connsiteX6" fmla="*/ 245173 w 395641"/>
                    <a:gd name="connsiteY6" fmla="*/ 27709 h 110836"/>
                    <a:gd name="connsiteX7" fmla="*/ 223622 w 395641"/>
                    <a:gd name="connsiteY7" fmla="*/ 24630 h 110836"/>
                    <a:gd name="connsiteX8" fmla="*/ 214385 w 395641"/>
                    <a:gd name="connsiteY8" fmla="*/ 18473 h 110836"/>
                    <a:gd name="connsiteX9" fmla="*/ 205149 w 395641"/>
                    <a:gd name="connsiteY9" fmla="*/ 15394 h 110836"/>
                    <a:gd name="connsiteX10" fmla="*/ 195913 w 395641"/>
                    <a:gd name="connsiteY10" fmla="*/ 9236 h 110836"/>
                    <a:gd name="connsiteX11" fmla="*/ 168203 w 395641"/>
                    <a:gd name="connsiteY11" fmla="*/ 0 h 110836"/>
                    <a:gd name="connsiteX12" fmla="*/ 131258 w 395641"/>
                    <a:gd name="connsiteY12" fmla="*/ 3079 h 110836"/>
                    <a:gd name="connsiteX13" fmla="*/ 118943 w 395641"/>
                    <a:gd name="connsiteY13" fmla="*/ 15394 h 110836"/>
                    <a:gd name="connsiteX14" fmla="*/ 100470 w 395641"/>
                    <a:gd name="connsiteY14" fmla="*/ 27709 h 110836"/>
                    <a:gd name="connsiteX15" fmla="*/ 45052 w 395641"/>
                    <a:gd name="connsiteY15" fmla="*/ 24630 h 110836"/>
                    <a:gd name="connsiteX16" fmla="*/ 14264 w 395641"/>
                    <a:gd name="connsiteY16" fmla="*/ 27709 h 110836"/>
                    <a:gd name="connsiteX17" fmla="*/ 29658 w 395641"/>
                    <a:gd name="connsiteY17" fmla="*/ 92364 h 110836"/>
                    <a:gd name="connsiteX18" fmla="*/ 38894 w 395641"/>
                    <a:gd name="connsiteY18" fmla="*/ 98521 h 110836"/>
                    <a:gd name="connsiteX19" fmla="*/ 60446 w 395641"/>
                    <a:gd name="connsiteY19" fmla="*/ 101600 h 110836"/>
                    <a:gd name="connsiteX20" fmla="*/ 81997 w 395641"/>
                    <a:gd name="connsiteY20" fmla="*/ 107758 h 110836"/>
                    <a:gd name="connsiteX21" fmla="*/ 94313 w 395641"/>
                    <a:gd name="connsiteY21" fmla="*/ 110836 h 110836"/>
                    <a:gd name="connsiteX22" fmla="*/ 137416 w 395641"/>
                    <a:gd name="connsiteY22" fmla="*/ 107758 h 110836"/>
                    <a:gd name="connsiteX23" fmla="*/ 146652 w 395641"/>
                    <a:gd name="connsiteY23" fmla="*/ 104679 h 110836"/>
                    <a:gd name="connsiteX24" fmla="*/ 331379 w 395641"/>
                    <a:gd name="connsiteY24" fmla="*/ 98521 h 110836"/>
                    <a:gd name="connsiteX25" fmla="*/ 352931 w 395641"/>
                    <a:gd name="connsiteY25" fmla="*/ 92364 h 110836"/>
                    <a:gd name="connsiteX26" fmla="*/ 374482 w 395641"/>
                    <a:gd name="connsiteY26" fmla="*/ 86206 h 110836"/>
                    <a:gd name="connsiteX27" fmla="*/ 380640 w 395641"/>
                    <a:gd name="connsiteY27" fmla="*/ 76970 h 110836"/>
                    <a:gd name="connsiteX28" fmla="*/ 389876 w 395641"/>
                    <a:gd name="connsiteY28" fmla="*/ 67733 h 110836"/>
                    <a:gd name="connsiteX29" fmla="*/ 392955 w 395641"/>
                    <a:gd name="connsiteY29" fmla="*/ 55418 h 110836"/>
                    <a:gd name="connsiteX30" fmla="*/ 392955 w 395641"/>
                    <a:gd name="connsiteY30" fmla="*/ 27709 h 11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5641" h="110836">
                      <a:moveTo>
                        <a:pt x="392955" y="27709"/>
                      </a:moveTo>
                      <a:cubicBezTo>
                        <a:pt x="389876" y="22578"/>
                        <a:pt x="380576" y="25984"/>
                        <a:pt x="374482" y="24630"/>
                      </a:cubicBezTo>
                      <a:cubicBezTo>
                        <a:pt x="371314" y="23926"/>
                        <a:pt x="368408" y="22281"/>
                        <a:pt x="365246" y="21551"/>
                      </a:cubicBezTo>
                      <a:cubicBezTo>
                        <a:pt x="355048" y="19198"/>
                        <a:pt x="334458" y="15394"/>
                        <a:pt x="334458" y="15394"/>
                      </a:cubicBezTo>
                      <a:cubicBezTo>
                        <a:pt x="308489" y="2408"/>
                        <a:pt x="322920" y="7048"/>
                        <a:pt x="272882" y="12315"/>
                      </a:cubicBezTo>
                      <a:cubicBezTo>
                        <a:pt x="269655" y="12655"/>
                        <a:pt x="266483" y="13818"/>
                        <a:pt x="263646" y="15394"/>
                      </a:cubicBezTo>
                      <a:cubicBezTo>
                        <a:pt x="257177" y="18988"/>
                        <a:pt x="245173" y="27709"/>
                        <a:pt x="245173" y="27709"/>
                      </a:cubicBezTo>
                      <a:cubicBezTo>
                        <a:pt x="237989" y="26683"/>
                        <a:pt x="230573" y="26715"/>
                        <a:pt x="223622" y="24630"/>
                      </a:cubicBezTo>
                      <a:cubicBezTo>
                        <a:pt x="220078" y="23567"/>
                        <a:pt x="217695" y="20128"/>
                        <a:pt x="214385" y="18473"/>
                      </a:cubicBezTo>
                      <a:cubicBezTo>
                        <a:pt x="211482" y="17022"/>
                        <a:pt x="208052" y="16845"/>
                        <a:pt x="205149" y="15394"/>
                      </a:cubicBezTo>
                      <a:cubicBezTo>
                        <a:pt x="201839" y="13739"/>
                        <a:pt x="199329" y="10659"/>
                        <a:pt x="195913" y="9236"/>
                      </a:cubicBezTo>
                      <a:cubicBezTo>
                        <a:pt x="186926" y="5491"/>
                        <a:pt x="168203" y="0"/>
                        <a:pt x="168203" y="0"/>
                      </a:cubicBezTo>
                      <a:cubicBezTo>
                        <a:pt x="155888" y="1026"/>
                        <a:pt x="143053" y="-607"/>
                        <a:pt x="131258" y="3079"/>
                      </a:cubicBezTo>
                      <a:cubicBezTo>
                        <a:pt x="125717" y="4811"/>
                        <a:pt x="123476" y="11767"/>
                        <a:pt x="118943" y="15394"/>
                      </a:cubicBezTo>
                      <a:cubicBezTo>
                        <a:pt x="113164" y="20017"/>
                        <a:pt x="100470" y="27709"/>
                        <a:pt x="100470" y="27709"/>
                      </a:cubicBezTo>
                      <a:cubicBezTo>
                        <a:pt x="81997" y="26683"/>
                        <a:pt x="63553" y="24630"/>
                        <a:pt x="45052" y="24630"/>
                      </a:cubicBezTo>
                      <a:cubicBezTo>
                        <a:pt x="34738" y="24630"/>
                        <a:pt x="17936" y="18071"/>
                        <a:pt x="14264" y="27709"/>
                      </a:cubicBezTo>
                      <a:cubicBezTo>
                        <a:pt x="-15199" y="105051"/>
                        <a:pt x="6508" y="80789"/>
                        <a:pt x="29658" y="92364"/>
                      </a:cubicBezTo>
                      <a:cubicBezTo>
                        <a:pt x="32967" y="94019"/>
                        <a:pt x="35350" y="97458"/>
                        <a:pt x="38894" y="98521"/>
                      </a:cubicBezTo>
                      <a:cubicBezTo>
                        <a:pt x="45845" y="100606"/>
                        <a:pt x="53306" y="100302"/>
                        <a:pt x="60446" y="101600"/>
                      </a:cubicBezTo>
                      <a:cubicBezTo>
                        <a:pt x="73689" y="104008"/>
                        <a:pt x="70450" y="104459"/>
                        <a:pt x="81997" y="107758"/>
                      </a:cubicBezTo>
                      <a:cubicBezTo>
                        <a:pt x="86066" y="108920"/>
                        <a:pt x="90208" y="109810"/>
                        <a:pt x="94313" y="110836"/>
                      </a:cubicBezTo>
                      <a:cubicBezTo>
                        <a:pt x="108681" y="109810"/>
                        <a:pt x="123110" y="109441"/>
                        <a:pt x="137416" y="107758"/>
                      </a:cubicBezTo>
                      <a:cubicBezTo>
                        <a:pt x="140639" y="107379"/>
                        <a:pt x="143418" y="104949"/>
                        <a:pt x="146652" y="104679"/>
                      </a:cubicBezTo>
                      <a:cubicBezTo>
                        <a:pt x="186517" y="101357"/>
                        <a:pt x="309949" y="99071"/>
                        <a:pt x="331379" y="98521"/>
                      </a:cubicBezTo>
                      <a:cubicBezTo>
                        <a:pt x="369877" y="88896"/>
                        <a:pt x="322013" y="101197"/>
                        <a:pt x="352931" y="92364"/>
                      </a:cubicBezTo>
                      <a:cubicBezTo>
                        <a:pt x="379958" y="84643"/>
                        <a:pt x="352363" y="93580"/>
                        <a:pt x="374482" y="86206"/>
                      </a:cubicBezTo>
                      <a:cubicBezTo>
                        <a:pt x="376535" y="83127"/>
                        <a:pt x="378271" y="79813"/>
                        <a:pt x="380640" y="76970"/>
                      </a:cubicBezTo>
                      <a:cubicBezTo>
                        <a:pt x="383427" y="73625"/>
                        <a:pt x="387716" y="71513"/>
                        <a:pt x="389876" y="67733"/>
                      </a:cubicBezTo>
                      <a:cubicBezTo>
                        <a:pt x="391975" y="64059"/>
                        <a:pt x="391792" y="59487"/>
                        <a:pt x="392955" y="55418"/>
                      </a:cubicBezTo>
                      <a:cubicBezTo>
                        <a:pt x="397008" y="41235"/>
                        <a:pt x="396034" y="32840"/>
                        <a:pt x="392955" y="2770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7" name="Freeform: Shape 296">
                  <a:extLst>
                    <a:ext uri="{FF2B5EF4-FFF2-40B4-BE49-F238E27FC236}">
                      <a16:creationId xmlns:a16="http://schemas.microsoft.com/office/drawing/2014/main" id="{AA238506-C98B-4733-A02C-4A70430F2C73}"/>
                    </a:ext>
                  </a:extLst>
                </p:cNvPr>
                <p:cNvSpPr/>
                <p:nvPr/>
              </p:nvSpPr>
              <p:spPr>
                <a:xfrm>
                  <a:off x="4949466" y="3564075"/>
                  <a:ext cx="158221" cy="49096"/>
                </a:xfrm>
                <a:custGeom>
                  <a:avLst/>
                  <a:gdLst>
                    <a:gd name="connsiteX0" fmla="*/ 375612 w 383534"/>
                    <a:gd name="connsiteY0" fmla="*/ 21552 h 129309"/>
                    <a:gd name="connsiteX1" fmla="*/ 314036 w 383534"/>
                    <a:gd name="connsiteY1" fmla="*/ 15394 h 129309"/>
                    <a:gd name="connsiteX2" fmla="*/ 298642 w 383534"/>
                    <a:gd name="connsiteY2" fmla="*/ 12315 h 129309"/>
                    <a:gd name="connsiteX3" fmla="*/ 277091 w 383534"/>
                    <a:gd name="connsiteY3" fmla="*/ 9237 h 129309"/>
                    <a:gd name="connsiteX4" fmla="*/ 224751 w 383534"/>
                    <a:gd name="connsiteY4" fmla="*/ 12315 h 129309"/>
                    <a:gd name="connsiteX5" fmla="*/ 212436 w 383534"/>
                    <a:gd name="connsiteY5" fmla="*/ 18473 h 129309"/>
                    <a:gd name="connsiteX6" fmla="*/ 190885 w 383534"/>
                    <a:gd name="connsiteY6" fmla="*/ 24631 h 129309"/>
                    <a:gd name="connsiteX7" fmla="*/ 123151 w 383534"/>
                    <a:gd name="connsiteY7" fmla="*/ 21552 h 129309"/>
                    <a:gd name="connsiteX8" fmla="*/ 110836 w 383534"/>
                    <a:gd name="connsiteY8" fmla="*/ 18473 h 129309"/>
                    <a:gd name="connsiteX9" fmla="*/ 80048 w 383534"/>
                    <a:gd name="connsiteY9" fmla="*/ 6158 h 129309"/>
                    <a:gd name="connsiteX10" fmla="*/ 61576 w 383534"/>
                    <a:gd name="connsiteY10" fmla="*/ 0 h 129309"/>
                    <a:gd name="connsiteX11" fmla="*/ 43103 w 383534"/>
                    <a:gd name="connsiteY11" fmla="*/ 3079 h 129309"/>
                    <a:gd name="connsiteX12" fmla="*/ 24630 w 383534"/>
                    <a:gd name="connsiteY12" fmla="*/ 18473 h 129309"/>
                    <a:gd name="connsiteX13" fmla="*/ 15394 w 383534"/>
                    <a:gd name="connsiteY13" fmla="*/ 24631 h 129309"/>
                    <a:gd name="connsiteX14" fmla="*/ 9236 w 383534"/>
                    <a:gd name="connsiteY14" fmla="*/ 33867 h 129309"/>
                    <a:gd name="connsiteX15" fmla="*/ 6157 w 383534"/>
                    <a:gd name="connsiteY15" fmla="*/ 46182 h 129309"/>
                    <a:gd name="connsiteX16" fmla="*/ 0 w 383534"/>
                    <a:gd name="connsiteY16" fmla="*/ 67734 h 129309"/>
                    <a:gd name="connsiteX17" fmla="*/ 3079 w 383534"/>
                    <a:gd name="connsiteY17" fmla="*/ 110837 h 129309"/>
                    <a:gd name="connsiteX18" fmla="*/ 12315 w 383534"/>
                    <a:gd name="connsiteY18" fmla="*/ 120073 h 129309"/>
                    <a:gd name="connsiteX19" fmla="*/ 24630 w 383534"/>
                    <a:gd name="connsiteY19" fmla="*/ 123152 h 129309"/>
                    <a:gd name="connsiteX20" fmla="*/ 55418 w 383534"/>
                    <a:gd name="connsiteY20" fmla="*/ 129309 h 129309"/>
                    <a:gd name="connsiteX21" fmla="*/ 123151 w 383534"/>
                    <a:gd name="connsiteY21" fmla="*/ 126231 h 129309"/>
                    <a:gd name="connsiteX22" fmla="*/ 150860 w 383534"/>
                    <a:gd name="connsiteY22" fmla="*/ 120073 h 129309"/>
                    <a:gd name="connsiteX23" fmla="*/ 240145 w 383534"/>
                    <a:gd name="connsiteY23" fmla="*/ 116994 h 129309"/>
                    <a:gd name="connsiteX24" fmla="*/ 286327 w 383534"/>
                    <a:gd name="connsiteY24" fmla="*/ 110837 h 129309"/>
                    <a:gd name="connsiteX25" fmla="*/ 295563 w 383534"/>
                    <a:gd name="connsiteY25" fmla="*/ 107758 h 129309"/>
                    <a:gd name="connsiteX26" fmla="*/ 323272 w 383534"/>
                    <a:gd name="connsiteY26" fmla="*/ 89285 h 129309"/>
                    <a:gd name="connsiteX27" fmla="*/ 332509 w 383534"/>
                    <a:gd name="connsiteY27" fmla="*/ 83128 h 129309"/>
                    <a:gd name="connsiteX28" fmla="*/ 347903 w 383534"/>
                    <a:gd name="connsiteY28" fmla="*/ 73891 h 129309"/>
                    <a:gd name="connsiteX29" fmla="*/ 375612 w 383534"/>
                    <a:gd name="connsiteY29" fmla="*/ 58497 h 129309"/>
                    <a:gd name="connsiteX30" fmla="*/ 375612 w 383534"/>
                    <a:gd name="connsiteY30" fmla="*/ 2155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3534" h="129309">
                      <a:moveTo>
                        <a:pt x="375612" y="21552"/>
                      </a:moveTo>
                      <a:cubicBezTo>
                        <a:pt x="365349" y="14368"/>
                        <a:pt x="334517" y="17852"/>
                        <a:pt x="314036" y="15394"/>
                      </a:cubicBezTo>
                      <a:cubicBezTo>
                        <a:pt x="308840" y="14770"/>
                        <a:pt x="303804" y="13175"/>
                        <a:pt x="298642" y="12315"/>
                      </a:cubicBezTo>
                      <a:cubicBezTo>
                        <a:pt x="291484" y="11122"/>
                        <a:pt x="284275" y="10263"/>
                        <a:pt x="277091" y="9237"/>
                      </a:cubicBezTo>
                      <a:cubicBezTo>
                        <a:pt x="259644" y="10263"/>
                        <a:pt x="242052" y="9844"/>
                        <a:pt x="224751" y="12315"/>
                      </a:cubicBezTo>
                      <a:cubicBezTo>
                        <a:pt x="220208" y="12964"/>
                        <a:pt x="216654" y="16665"/>
                        <a:pt x="212436" y="18473"/>
                      </a:cubicBezTo>
                      <a:cubicBezTo>
                        <a:pt x="206252" y="21123"/>
                        <a:pt x="197135" y="23068"/>
                        <a:pt x="190885" y="24631"/>
                      </a:cubicBezTo>
                      <a:cubicBezTo>
                        <a:pt x="168307" y="23605"/>
                        <a:pt x="145686" y="23286"/>
                        <a:pt x="123151" y="21552"/>
                      </a:cubicBezTo>
                      <a:cubicBezTo>
                        <a:pt x="118932" y="21227"/>
                        <a:pt x="114703" y="20192"/>
                        <a:pt x="110836" y="18473"/>
                      </a:cubicBezTo>
                      <a:cubicBezTo>
                        <a:pt x="62643" y="-2946"/>
                        <a:pt x="126068" y="18710"/>
                        <a:pt x="80048" y="6158"/>
                      </a:cubicBezTo>
                      <a:cubicBezTo>
                        <a:pt x="73786" y="4450"/>
                        <a:pt x="61576" y="0"/>
                        <a:pt x="61576" y="0"/>
                      </a:cubicBezTo>
                      <a:cubicBezTo>
                        <a:pt x="55418" y="1026"/>
                        <a:pt x="49025" y="1105"/>
                        <a:pt x="43103" y="3079"/>
                      </a:cubicBezTo>
                      <a:cubicBezTo>
                        <a:pt x="35459" y="5627"/>
                        <a:pt x="30346" y="13709"/>
                        <a:pt x="24630" y="18473"/>
                      </a:cubicBezTo>
                      <a:cubicBezTo>
                        <a:pt x="21787" y="20842"/>
                        <a:pt x="18473" y="22578"/>
                        <a:pt x="15394" y="24631"/>
                      </a:cubicBezTo>
                      <a:cubicBezTo>
                        <a:pt x="13341" y="27710"/>
                        <a:pt x="10694" y="30466"/>
                        <a:pt x="9236" y="33867"/>
                      </a:cubicBezTo>
                      <a:cubicBezTo>
                        <a:pt x="7569" y="37756"/>
                        <a:pt x="7319" y="42113"/>
                        <a:pt x="6157" y="46182"/>
                      </a:cubicBezTo>
                      <a:cubicBezTo>
                        <a:pt x="-2673" y="77091"/>
                        <a:pt x="9623" y="29244"/>
                        <a:pt x="0" y="67734"/>
                      </a:cubicBezTo>
                      <a:cubicBezTo>
                        <a:pt x="1026" y="82102"/>
                        <a:pt x="-220" y="96816"/>
                        <a:pt x="3079" y="110837"/>
                      </a:cubicBezTo>
                      <a:cubicBezTo>
                        <a:pt x="4076" y="115075"/>
                        <a:pt x="8535" y="117913"/>
                        <a:pt x="12315" y="120073"/>
                      </a:cubicBezTo>
                      <a:cubicBezTo>
                        <a:pt x="15989" y="122172"/>
                        <a:pt x="20493" y="122265"/>
                        <a:pt x="24630" y="123152"/>
                      </a:cubicBezTo>
                      <a:cubicBezTo>
                        <a:pt x="34864" y="125345"/>
                        <a:pt x="45155" y="127257"/>
                        <a:pt x="55418" y="129309"/>
                      </a:cubicBezTo>
                      <a:cubicBezTo>
                        <a:pt x="77996" y="128283"/>
                        <a:pt x="100655" y="128408"/>
                        <a:pt x="123151" y="126231"/>
                      </a:cubicBezTo>
                      <a:cubicBezTo>
                        <a:pt x="132569" y="125320"/>
                        <a:pt x="141428" y="120818"/>
                        <a:pt x="150860" y="120073"/>
                      </a:cubicBezTo>
                      <a:cubicBezTo>
                        <a:pt x="180547" y="117729"/>
                        <a:pt x="210383" y="118020"/>
                        <a:pt x="240145" y="116994"/>
                      </a:cubicBezTo>
                      <a:cubicBezTo>
                        <a:pt x="266761" y="114574"/>
                        <a:pt x="267294" y="116275"/>
                        <a:pt x="286327" y="110837"/>
                      </a:cubicBezTo>
                      <a:cubicBezTo>
                        <a:pt x="289447" y="109946"/>
                        <a:pt x="292726" y="109334"/>
                        <a:pt x="295563" y="107758"/>
                      </a:cubicBezTo>
                      <a:cubicBezTo>
                        <a:pt x="295588" y="107744"/>
                        <a:pt x="318642" y="92372"/>
                        <a:pt x="323272" y="89285"/>
                      </a:cubicBezTo>
                      <a:cubicBezTo>
                        <a:pt x="326351" y="87232"/>
                        <a:pt x="329371" y="85089"/>
                        <a:pt x="332509" y="83128"/>
                      </a:cubicBezTo>
                      <a:cubicBezTo>
                        <a:pt x="337584" y="79956"/>
                        <a:pt x="342924" y="77210"/>
                        <a:pt x="347903" y="73891"/>
                      </a:cubicBezTo>
                      <a:cubicBezTo>
                        <a:pt x="369076" y="59776"/>
                        <a:pt x="359355" y="63916"/>
                        <a:pt x="375612" y="58497"/>
                      </a:cubicBezTo>
                      <a:cubicBezTo>
                        <a:pt x="386471" y="47638"/>
                        <a:pt x="385875" y="28736"/>
                        <a:pt x="375612"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8" name="Freeform: Shape 297">
                  <a:extLst>
                    <a:ext uri="{FF2B5EF4-FFF2-40B4-BE49-F238E27FC236}">
                      <a16:creationId xmlns:a16="http://schemas.microsoft.com/office/drawing/2014/main" id="{1D7ABF5E-A508-4D99-8421-BE21D4E62054}"/>
                    </a:ext>
                  </a:extLst>
                </p:cNvPr>
                <p:cNvSpPr/>
                <p:nvPr/>
              </p:nvSpPr>
              <p:spPr>
                <a:xfrm>
                  <a:off x="4967247" y="3626030"/>
                  <a:ext cx="174484" cy="60786"/>
                </a:xfrm>
                <a:custGeom>
                  <a:avLst/>
                  <a:gdLst>
                    <a:gd name="connsiteX0" fmla="*/ 418715 w 422957"/>
                    <a:gd name="connsiteY0" fmla="*/ 33867 h 160097"/>
                    <a:gd name="connsiteX1" fmla="*/ 403321 w 422957"/>
                    <a:gd name="connsiteY1" fmla="*/ 21552 h 160097"/>
                    <a:gd name="connsiteX2" fmla="*/ 394085 w 422957"/>
                    <a:gd name="connsiteY2" fmla="*/ 12315 h 160097"/>
                    <a:gd name="connsiteX3" fmla="*/ 384848 w 422957"/>
                    <a:gd name="connsiteY3" fmla="*/ 9236 h 160097"/>
                    <a:gd name="connsiteX4" fmla="*/ 357139 w 422957"/>
                    <a:gd name="connsiteY4" fmla="*/ 0 h 160097"/>
                    <a:gd name="connsiteX5" fmla="*/ 335588 w 422957"/>
                    <a:gd name="connsiteY5" fmla="*/ 6158 h 160097"/>
                    <a:gd name="connsiteX6" fmla="*/ 326351 w 422957"/>
                    <a:gd name="connsiteY6" fmla="*/ 18473 h 160097"/>
                    <a:gd name="connsiteX7" fmla="*/ 323273 w 422957"/>
                    <a:gd name="connsiteY7" fmla="*/ 27709 h 160097"/>
                    <a:gd name="connsiteX8" fmla="*/ 310957 w 422957"/>
                    <a:gd name="connsiteY8" fmla="*/ 30788 h 160097"/>
                    <a:gd name="connsiteX9" fmla="*/ 246303 w 422957"/>
                    <a:gd name="connsiteY9" fmla="*/ 27709 h 160097"/>
                    <a:gd name="connsiteX10" fmla="*/ 237066 w 422957"/>
                    <a:gd name="connsiteY10" fmla="*/ 24630 h 160097"/>
                    <a:gd name="connsiteX11" fmla="*/ 157018 w 422957"/>
                    <a:gd name="connsiteY11" fmla="*/ 18473 h 160097"/>
                    <a:gd name="connsiteX12" fmla="*/ 132388 w 422957"/>
                    <a:gd name="connsiteY12" fmla="*/ 12315 h 160097"/>
                    <a:gd name="connsiteX13" fmla="*/ 123151 w 422957"/>
                    <a:gd name="connsiteY13" fmla="*/ 18473 h 160097"/>
                    <a:gd name="connsiteX14" fmla="*/ 116994 w 422957"/>
                    <a:gd name="connsiteY14" fmla="*/ 30788 h 160097"/>
                    <a:gd name="connsiteX15" fmla="*/ 113915 w 422957"/>
                    <a:gd name="connsiteY15" fmla="*/ 43103 h 160097"/>
                    <a:gd name="connsiteX16" fmla="*/ 98521 w 422957"/>
                    <a:gd name="connsiteY16" fmla="*/ 58497 h 160097"/>
                    <a:gd name="connsiteX17" fmla="*/ 27709 w 422957"/>
                    <a:gd name="connsiteY17" fmla="*/ 64655 h 160097"/>
                    <a:gd name="connsiteX18" fmla="*/ 18473 w 422957"/>
                    <a:gd name="connsiteY18" fmla="*/ 70812 h 160097"/>
                    <a:gd name="connsiteX19" fmla="*/ 15394 w 422957"/>
                    <a:gd name="connsiteY19" fmla="*/ 80049 h 160097"/>
                    <a:gd name="connsiteX20" fmla="*/ 9236 w 422957"/>
                    <a:gd name="connsiteY20" fmla="*/ 89285 h 160097"/>
                    <a:gd name="connsiteX21" fmla="*/ 6157 w 422957"/>
                    <a:gd name="connsiteY21" fmla="*/ 98521 h 160097"/>
                    <a:gd name="connsiteX22" fmla="*/ 0 w 422957"/>
                    <a:gd name="connsiteY22" fmla="*/ 120073 h 160097"/>
                    <a:gd name="connsiteX23" fmla="*/ 3079 w 422957"/>
                    <a:gd name="connsiteY23" fmla="*/ 150861 h 160097"/>
                    <a:gd name="connsiteX24" fmla="*/ 15394 w 422957"/>
                    <a:gd name="connsiteY24" fmla="*/ 153939 h 160097"/>
                    <a:gd name="connsiteX25" fmla="*/ 43103 w 422957"/>
                    <a:gd name="connsiteY25" fmla="*/ 160097 h 160097"/>
                    <a:gd name="connsiteX26" fmla="*/ 110836 w 422957"/>
                    <a:gd name="connsiteY26" fmla="*/ 157018 h 160097"/>
                    <a:gd name="connsiteX27" fmla="*/ 141624 w 422957"/>
                    <a:gd name="connsiteY27" fmla="*/ 150861 h 160097"/>
                    <a:gd name="connsiteX28" fmla="*/ 157018 w 422957"/>
                    <a:gd name="connsiteY28" fmla="*/ 147782 h 160097"/>
                    <a:gd name="connsiteX29" fmla="*/ 181648 w 422957"/>
                    <a:gd name="connsiteY29" fmla="*/ 135467 h 160097"/>
                    <a:gd name="connsiteX30" fmla="*/ 190885 w 422957"/>
                    <a:gd name="connsiteY30" fmla="*/ 132388 h 160097"/>
                    <a:gd name="connsiteX31" fmla="*/ 203200 w 422957"/>
                    <a:gd name="connsiteY31" fmla="*/ 129309 h 160097"/>
                    <a:gd name="connsiteX32" fmla="*/ 227830 w 422957"/>
                    <a:gd name="connsiteY32" fmla="*/ 116994 h 160097"/>
                    <a:gd name="connsiteX33" fmla="*/ 246303 w 422957"/>
                    <a:gd name="connsiteY33" fmla="*/ 107758 h 160097"/>
                    <a:gd name="connsiteX34" fmla="*/ 323273 w 422957"/>
                    <a:gd name="connsiteY34" fmla="*/ 110836 h 160097"/>
                    <a:gd name="connsiteX35" fmla="*/ 335588 w 422957"/>
                    <a:gd name="connsiteY35" fmla="*/ 113915 h 160097"/>
                    <a:gd name="connsiteX36" fmla="*/ 391006 w 422957"/>
                    <a:gd name="connsiteY36" fmla="*/ 110836 h 160097"/>
                    <a:gd name="connsiteX37" fmla="*/ 418715 w 422957"/>
                    <a:gd name="connsiteY37" fmla="*/ 89285 h 160097"/>
                    <a:gd name="connsiteX38" fmla="*/ 418715 w 422957"/>
                    <a:gd name="connsiteY38" fmla="*/ 33867 h 16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22957" h="160097">
                      <a:moveTo>
                        <a:pt x="418715" y="33867"/>
                      </a:moveTo>
                      <a:cubicBezTo>
                        <a:pt x="416149" y="22578"/>
                        <a:pt x="408266" y="25879"/>
                        <a:pt x="403321" y="21552"/>
                      </a:cubicBezTo>
                      <a:cubicBezTo>
                        <a:pt x="400044" y="18685"/>
                        <a:pt x="397708" y="14730"/>
                        <a:pt x="394085" y="12315"/>
                      </a:cubicBezTo>
                      <a:cubicBezTo>
                        <a:pt x="391385" y="10515"/>
                        <a:pt x="387831" y="10514"/>
                        <a:pt x="384848" y="9236"/>
                      </a:cubicBezTo>
                      <a:cubicBezTo>
                        <a:pt x="362541" y="-323"/>
                        <a:pt x="383089" y="5190"/>
                        <a:pt x="357139" y="0"/>
                      </a:cubicBezTo>
                      <a:cubicBezTo>
                        <a:pt x="349955" y="2053"/>
                        <a:pt x="341994" y="2314"/>
                        <a:pt x="335588" y="6158"/>
                      </a:cubicBezTo>
                      <a:cubicBezTo>
                        <a:pt x="331188" y="8798"/>
                        <a:pt x="328897" y="14018"/>
                        <a:pt x="326351" y="18473"/>
                      </a:cubicBezTo>
                      <a:cubicBezTo>
                        <a:pt x="324741" y="21291"/>
                        <a:pt x="325807" y="25682"/>
                        <a:pt x="323273" y="27709"/>
                      </a:cubicBezTo>
                      <a:cubicBezTo>
                        <a:pt x="319969" y="30352"/>
                        <a:pt x="315062" y="29762"/>
                        <a:pt x="310957" y="30788"/>
                      </a:cubicBezTo>
                      <a:cubicBezTo>
                        <a:pt x="289406" y="29762"/>
                        <a:pt x="267804" y="29501"/>
                        <a:pt x="246303" y="27709"/>
                      </a:cubicBezTo>
                      <a:cubicBezTo>
                        <a:pt x="243069" y="27439"/>
                        <a:pt x="240294" y="24964"/>
                        <a:pt x="237066" y="24630"/>
                      </a:cubicBezTo>
                      <a:cubicBezTo>
                        <a:pt x="210447" y="21876"/>
                        <a:pt x="183701" y="20525"/>
                        <a:pt x="157018" y="18473"/>
                      </a:cubicBezTo>
                      <a:cubicBezTo>
                        <a:pt x="150986" y="16462"/>
                        <a:pt x="137792" y="11639"/>
                        <a:pt x="132388" y="12315"/>
                      </a:cubicBezTo>
                      <a:cubicBezTo>
                        <a:pt x="128716" y="12774"/>
                        <a:pt x="126230" y="16420"/>
                        <a:pt x="123151" y="18473"/>
                      </a:cubicBezTo>
                      <a:cubicBezTo>
                        <a:pt x="121099" y="22578"/>
                        <a:pt x="118605" y="26491"/>
                        <a:pt x="116994" y="30788"/>
                      </a:cubicBezTo>
                      <a:cubicBezTo>
                        <a:pt x="115508" y="34750"/>
                        <a:pt x="115582" y="39214"/>
                        <a:pt x="113915" y="43103"/>
                      </a:cubicBezTo>
                      <a:cubicBezTo>
                        <a:pt x="111742" y="48173"/>
                        <a:pt x="104798" y="57531"/>
                        <a:pt x="98521" y="58497"/>
                      </a:cubicBezTo>
                      <a:cubicBezTo>
                        <a:pt x="75103" y="62100"/>
                        <a:pt x="51313" y="62602"/>
                        <a:pt x="27709" y="64655"/>
                      </a:cubicBezTo>
                      <a:cubicBezTo>
                        <a:pt x="24630" y="66707"/>
                        <a:pt x="20784" y="67923"/>
                        <a:pt x="18473" y="70812"/>
                      </a:cubicBezTo>
                      <a:cubicBezTo>
                        <a:pt x="16446" y="73346"/>
                        <a:pt x="16846" y="77146"/>
                        <a:pt x="15394" y="80049"/>
                      </a:cubicBezTo>
                      <a:cubicBezTo>
                        <a:pt x="13739" y="83359"/>
                        <a:pt x="10891" y="85975"/>
                        <a:pt x="9236" y="89285"/>
                      </a:cubicBezTo>
                      <a:cubicBezTo>
                        <a:pt x="7785" y="92188"/>
                        <a:pt x="7089" y="95413"/>
                        <a:pt x="6157" y="98521"/>
                      </a:cubicBezTo>
                      <a:cubicBezTo>
                        <a:pt x="4010" y="105677"/>
                        <a:pt x="2052" y="112889"/>
                        <a:pt x="0" y="120073"/>
                      </a:cubicBezTo>
                      <a:cubicBezTo>
                        <a:pt x="1026" y="130336"/>
                        <a:pt x="-1189" y="141472"/>
                        <a:pt x="3079" y="150861"/>
                      </a:cubicBezTo>
                      <a:cubicBezTo>
                        <a:pt x="4830" y="154713"/>
                        <a:pt x="11326" y="152777"/>
                        <a:pt x="15394" y="153939"/>
                      </a:cubicBezTo>
                      <a:cubicBezTo>
                        <a:pt x="36624" y="160004"/>
                        <a:pt x="9749" y="154538"/>
                        <a:pt x="43103" y="160097"/>
                      </a:cubicBezTo>
                      <a:cubicBezTo>
                        <a:pt x="65681" y="159071"/>
                        <a:pt x="88334" y="159128"/>
                        <a:pt x="110836" y="157018"/>
                      </a:cubicBezTo>
                      <a:cubicBezTo>
                        <a:pt x="121256" y="156041"/>
                        <a:pt x="131361" y="152913"/>
                        <a:pt x="141624" y="150861"/>
                      </a:cubicBezTo>
                      <a:lnTo>
                        <a:pt x="157018" y="147782"/>
                      </a:lnTo>
                      <a:cubicBezTo>
                        <a:pt x="165228" y="143677"/>
                        <a:pt x="172940" y="138370"/>
                        <a:pt x="181648" y="135467"/>
                      </a:cubicBezTo>
                      <a:cubicBezTo>
                        <a:pt x="184727" y="134441"/>
                        <a:pt x="187764" y="133280"/>
                        <a:pt x="190885" y="132388"/>
                      </a:cubicBezTo>
                      <a:cubicBezTo>
                        <a:pt x="194954" y="131226"/>
                        <a:pt x="199294" y="130936"/>
                        <a:pt x="203200" y="129309"/>
                      </a:cubicBezTo>
                      <a:cubicBezTo>
                        <a:pt x="211673" y="125779"/>
                        <a:pt x="219122" y="119897"/>
                        <a:pt x="227830" y="116994"/>
                      </a:cubicBezTo>
                      <a:cubicBezTo>
                        <a:pt x="240576" y="112745"/>
                        <a:pt x="234366" y="115715"/>
                        <a:pt x="246303" y="107758"/>
                      </a:cubicBezTo>
                      <a:cubicBezTo>
                        <a:pt x="271960" y="108784"/>
                        <a:pt x="297657" y="109070"/>
                        <a:pt x="323273" y="110836"/>
                      </a:cubicBezTo>
                      <a:cubicBezTo>
                        <a:pt x="327494" y="111127"/>
                        <a:pt x="331357" y="113915"/>
                        <a:pt x="335588" y="113915"/>
                      </a:cubicBezTo>
                      <a:cubicBezTo>
                        <a:pt x="354089" y="113915"/>
                        <a:pt x="372533" y="111862"/>
                        <a:pt x="391006" y="110836"/>
                      </a:cubicBezTo>
                      <a:cubicBezTo>
                        <a:pt x="413102" y="96106"/>
                        <a:pt x="404246" y="103754"/>
                        <a:pt x="418715" y="89285"/>
                      </a:cubicBezTo>
                      <a:cubicBezTo>
                        <a:pt x="426820" y="64970"/>
                        <a:pt x="421281" y="45156"/>
                        <a:pt x="418715" y="3386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9" name="Freeform: Shape 298">
                  <a:extLst>
                    <a:ext uri="{FF2B5EF4-FFF2-40B4-BE49-F238E27FC236}">
                      <a16:creationId xmlns:a16="http://schemas.microsoft.com/office/drawing/2014/main" id="{512B3822-5ACB-4E19-9B9E-1F1DDEDDF6D4}"/>
                    </a:ext>
                  </a:extLst>
                </p:cNvPr>
                <p:cNvSpPr/>
                <p:nvPr/>
              </p:nvSpPr>
              <p:spPr>
                <a:xfrm>
                  <a:off x="5001540" y="3686815"/>
                  <a:ext cx="156767" cy="78320"/>
                </a:xfrm>
                <a:custGeom>
                  <a:avLst/>
                  <a:gdLst>
                    <a:gd name="connsiteX0" fmla="*/ 369455 w 380009"/>
                    <a:gd name="connsiteY0" fmla="*/ 52339 h 206279"/>
                    <a:gd name="connsiteX1" fmla="*/ 366376 w 380009"/>
                    <a:gd name="connsiteY1" fmla="*/ 21552 h 206279"/>
                    <a:gd name="connsiteX2" fmla="*/ 363297 w 380009"/>
                    <a:gd name="connsiteY2" fmla="*/ 6158 h 206279"/>
                    <a:gd name="connsiteX3" fmla="*/ 354061 w 380009"/>
                    <a:gd name="connsiteY3" fmla="*/ 0 h 206279"/>
                    <a:gd name="connsiteX4" fmla="*/ 332509 w 380009"/>
                    <a:gd name="connsiteY4" fmla="*/ 9236 h 206279"/>
                    <a:gd name="connsiteX5" fmla="*/ 323273 w 380009"/>
                    <a:gd name="connsiteY5" fmla="*/ 15394 h 206279"/>
                    <a:gd name="connsiteX6" fmla="*/ 307879 w 380009"/>
                    <a:gd name="connsiteY6" fmla="*/ 18473 h 206279"/>
                    <a:gd name="connsiteX7" fmla="*/ 289406 w 380009"/>
                    <a:gd name="connsiteY7" fmla="*/ 24630 h 206279"/>
                    <a:gd name="connsiteX8" fmla="*/ 163176 w 380009"/>
                    <a:gd name="connsiteY8" fmla="*/ 30788 h 206279"/>
                    <a:gd name="connsiteX9" fmla="*/ 141624 w 380009"/>
                    <a:gd name="connsiteY9" fmla="*/ 40024 h 206279"/>
                    <a:gd name="connsiteX10" fmla="*/ 132388 w 380009"/>
                    <a:gd name="connsiteY10" fmla="*/ 46182 h 206279"/>
                    <a:gd name="connsiteX11" fmla="*/ 98521 w 380009"/>
                    <a:gd name="connsiteY11" fmla="*/ 49261 h 206279"/>
                    <a:gd name="connsiteX12" fmla="*/ 33867 w 380009"/>
                    <a:gd name="connsiteY12" fmla="*/ 52339 h 206279"/>
                    <a:gd name="connsiteX13" fmla="*/ 3079 w 380009"/>
                    <a:gd name="connsiteY13" fmla="*/ 61576 h 206279"/>
                    <a:gd name="connsiteX14" fmla="*/ 0 w 380009"/>
                    <a:gd name="connsiteY14" fmla="*/ 89285 h 206279"/>
                    <a:gd name="connsiteX15" fmla="*/ 3079 w 380009"/>
                    <a:gd name="connsiteY15" fmla="*/ 166255 h 206279"/>
                    <a:gd name="connsiteX16" fmla="*/ 6158 w 380009"/>
                    <a:gd name="connsiteY16" fmla="*/ 175491 h 206279"/>
                    <a:gd name="connsiteX17" fmla="*/ 15394 w 380009"/>
                    <a:gd name="connsiteY17" fmla="*/ 184727 h 206279"/>
                    <a:gd name="connsiteX18" fmla="*/ 21552 w 380009"/>
                    <a:gd name="connsiteY18" fmla="*/ 193964 h 206279"/>
                    <a:gd name="connsiteX19" fmla="*/ 30788 w 380009"/>
                    <a:gd name="connsiteY19" fmla="*/ 197042 h 206279"/>
                    <a:gd name="connsiteX20" fmla="*/ 52339 w 380009"/>
                    <a:gd name="connsiteY20" fmla="*/ 206279 h 206279"/>
                    <a:gd name="connsiteX21" fmla="*/ 101600 w 380009"/>
                    <a:gd name="connsiteY21" fmla="*/ 203200 h 206279"/>
                    <a:gd name="connsiteX22" fmla="*/ 116994 w 380009"/>
                    <a:gd name="connsiteY22" fmla="*/ 187806 h 206279"/>
                    <a:gd name="connsiteX23" fmla="*/ 129309 w 380009"/>
                    <a:gd name="connsiteY23" fmla="*/ 178570 h 206279"/>
                    <a:gd name="connsiteX24" fmla="*/ 141624 w 380009"/>
                    <a:gd name="connsiteY24" fmla="*/ 160097 h 206279"/>
                    <a:gd name="connsiteX25" fmla="*/ 153939 w 380009"/>
                    <a:gd name="connsiteY25" fmla="*/ 138545 h 206279"/>
                    <a:gd name="connsiteX26" fmla="*/ 160097 w 380009"/>
                    <a:gd name="connsiteY26" fmla="*/ 129309 h 206279"/>
                    <a:gd name="connsiteX27" fmla="*/ 190885 w 380009"/>
                    <a:gd name="connsiteY27" fmla="*/ 113915 h 206279"/>
                    <a:gd name="connsiteX28" fmla="*/ 329430 w 380009"/>
                    <a:gd name="connsiteY28" fmla="*/ 110836 h 206279"/>
                    <a:gd name="connsiteX29" fmla="*/ 350982 w 380009"/>
                    <a:gd name="connsiteY29" fmla="*/ 95442 h 206279"/>
                    <a:gd name="connsiteX30" fmla="*/ 360218 w 380009"/>
                    <a:gd name="connsiteY30" fmla="*/ 89285 h 206279"/>
                    <a:gd name="connsiteX31" fmla="*/ 378691 w 380009"/>
                    <a:gd name="connsiteY31" fmla="*/ 70812 h 206279"/>
                    <a:gd name="connsiteX32" fmla="*/ 369455 w 380009"/>
                    <a:gd name="connsiteY32" fmla="*/ 52339 h 20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0009" h="206279">
                      <a:moveTo>
                        <a:pt x="369455" y="52339"/>
                      </a:moveTo>
                      <a:cubicBezTo>
                        <a:pt x="367403" y="44129"/>
                        <a:pt x="367739" y="31775"/>
                        <a:pt x="366376" y="21552"/>
                      </a:cubicBezTo>
                      <a:cubicBezTo>
                        <a:pt x="365684" y="16365"/>
                        <a:pt x="365893" y="10702"/>
                        <a:pt x="363297" y="6158"/>
                      </a:cubicBezTo>
                      <a:cubicBezTo>
                        <a:pt x="361461" y="2945"/>
                        <a:pt x="357140" y="2053"/>
                        <a:pt x="354061" y="0"/>
                      </a:cubicBezTo>
                      <a:cubicBezTo>
                        <a:pt x="330868" y="15462"/>
                        <a:pt x="360346" y="-2694"/>
                        <a:pt x="332509" y="9236"/>
                      </a:cubicBezTo>
                      <a:cubicBezTo>
                        <a:pt x="329108" y="10694"/>
                        <a:pt x="326738" y="14095"/>
                        <a:pt x="323273" y="15394"/>
                      </a:cubicBezTo>
                      <a:cubicBezTo>
                        <a:pt x="318373" y="17232"/>
                        <a:pt x="312928" y="17096"/>
                        <a:pt x="307879" y="18473"/>
                      </a:cubicBezTo>
                      <a:cubicBezTo>
                        <a:pt x="301617" y="20181"/>
                        <a:pt x="295847" y="23825"/>
                        <a:pt x="289406" y="24630"/>
                      </a:cubicBezTo>
                      <a:cubicBezTo>
                        <a:pt x="231155" y="31912"/>
                        <a:pt x="273046" y="27458"/>
                        <a:pt x="163176" y="30788"/>
                      </a:cubicBezTo>
                      <a:cubicBezTo>
                        <a:pt x="139979" y="46250"/>
                        <a:pt x="169466" y="28091"/>
                        <a:pt x="141624" y="40024"/>
                      </a:cubicBezTo>
                      <a:cubicBezTo>
                        <a:pt x="138223" y="41482"/>
                        <a:pt x="136006" y="45407"/>
                        <a:pt x="132388" y="46182"/>
                      </a:cubicBezTo>
                      <a:cubicBezTo>
                        <a:pt x="121304" y="48557"/>
                        <a:pt x="109834" y="48554"/>
                        <a:pt x="98521" y="49261"/>
                      </a:cubicBezTo>
                      <a:cubicBezTo>
                        <a:pt x="76987" y="50607"/>
                        <a:pt x="55418" y="51313"/>
                        <a:pt x="33867" y="52339"/>
                      </a:cubicBezTo>
                      <a:cubicBezTo>
                        <a:pt x="32588" y="52522"/>
                        <a:pt x="6148" y="53136"/>
                        <a:pt x="3079" y="61576"/>
                      </a:cubicBezTo>
                      <a:cubicBezTo>
                        <a:pt x="-97" y="70310"/>
                        <a:pt x="1026" y="80049"/>
                        <a:pt x="0" y="89285"/>
                      </a:cubicBezTo>
                      <a:cubicBezTo>
                        <a:pt x="1026" y="114942"/>
                        <a:pt x="1249" y="140643"/>
                        <a:pt x="3079" y="166255"/>
                      </a:cubicBezTo>
                      <a:cubicBezTo>
                        <a:pt x="3310" y="169492"/>
                        <a:pt x="4358" y="172791"/>
                        <a:pt x="6158" y="175491"/>
                      </a:cubicBezTo>
                      <a:cubicBezTo>
                        <a:pt x="8573" y="179114"/>
                        <a:pt x="12607" y="181382"/>
                        <a:pt x="15394" y="184727"/>
                      </a:cubicBezTo>
                      <a:cubicBezTo>
                        <a:pt x="17763" y="187570"/>
                        <a:pt x="18662" y="191652"/>
                        <a:pt x="21552" y="193964"/>
                      </a:cubicBezTo>
                      <a:cubicBezTo>
                        <a:pt x="24086" y="195991"/>
                        <a:pt x="27805" y="195764"/>
                        <a:pt x="30788" y="197042"/>
                      </a:cubicBezTo>
                      <a:cubicBezTo>
                        <a:pt x="57431" y="208460"/>
                        <a:pt x="30670" y="199055"/>
                        <a:pt x="52339" y="206279"/>
                      </a:cubicBezTo>
                      <a:cubicBezTo>
                        <a:pt x="68759" y="205253"/>
                        <a:pt x="85349" y="205766"/>
                        <a:pt x="101600" y="203200"/>
                      </a:cubicBezTo>
                      <a:cubicBezTo>
                        <a:pt x="111347" y="201661"/>
                        <a:pt x="111351" y="193449"/>
                        <a:pt x="116994" y="187806"/>
                      </a:cubicBezTo>
                      <a:cubicBezTo>
                        <a:pt x="120622" y="184178"/>
                        <a:pt x="125204" y="181649"/>
                        <a:pt x="129309" y="178570"/>
                      </a:cubicBezTo>
                      <a:cubicBezTo>
                        <a:pt x="134906" y="156183"/>
                        <a:pt x="127450" y="174271"/>
                        <a:pt x="141624" y="160097"/>
                      </a:cubicBezTo>
                      <a:cubicBezTo>
                        <a:pt x="146629" y="155092"/>
                        <a:pt x="150716" y="144186"/>
                        <a:pt x="153939" y="138545"/>
                      </a:cubicBezTo>
                      <a:cubicBezTo>
                        <a:pt x="155775" y="135332"/>
                        <a:pt x="157312" y="131746"/>
                        <a:pt x="160097" y="129309"/>
                      </a:cubicBezTo>
                      <a:cubicBezTo>
                        <a:pt x="168047" y="122353"/>
                        <a:pt x="179420" y="114383"/>
                        <a:pt x="190885" y="113915"/>
                      </a:cubicBezTo>
                      <a:cubicBezTo>
                        <a:pt x="237040" y="112031"/>
                        <a:pt x="283248" y="111862"/>
                        <a:pt x="329430" y="110836"/>
                      </a:cubicBezTo>
                      <a:cubicBezTo>
                        <a:pt x="352219" y="99443"/>
                        <a:pt x="332260" y="111045"/>
                        <a:pt x="350982" y="95442"/>
                      </a:cubicBezTo>
                      <a:cubicBezTo>
                        <a:pt x="353824" y="93073"/>
                        <a:pt x="357453" y="91743"/>
                        <a:pt x="360218" y="89285"/>
                      </a:cubicBezTo>
                      <a:cubicBezTo>
                        <a:pt x="366727" y="83500"/>
                        <a:pt x="378691" y="70812"/>
                        <a:pt x="378691" y="70812"/>
                      </a:cubicBezTo>
                      <a:cubicBezTo>
                        <a:pt x="384042" y="54761"/>
                        <a:pt x="371507" y="60549"/>
                        <a:pt x="369455" y="5233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0" name="Freeform: Shape 299">
                  <a:extLst>
                    <a:ext uri="{FF2B5EF4-FFF2-40B4-BE49-F238E27FC236}">
                      <a16:creationId xmlns:a16="http://schemas.microsoft.com/office/drawing/2014/main" id="{6B8AE79A-BAB7-4AC8-AF1D-2884FF80954D}"/>
                    </a:ext>
                  </a:extLst>
                </p:cNvPr>
                <p:cNvSpPr/>
                <p:nvPr/>
              </p:nvSpPr>
              <p:spPr>
                <a:xfrm>
                  <a:off x="5031842" y="3751007"/>
                  <a:ext cx="152594" cy="73745"/>
                </a:xfrm>
                <a:custGeom>
                  <a:avLst/>
                  <a:gdLst>
                    <a:gd name="connsiteX0" fmla="*/ 345262 w 369893"/>
                    <a:gd name="connsiteY0" fmla="*/ 265 h 194229"/>
                    <a:gd name="connsiteX1" fmla="*/ 366814 w 369893"/>
                    <a:gd name="connsiteY1" fmla="*/ 21817 h 194229"/>
                    <a:gd name="connsiteX2" fmla="*/ 369893 w 369893"/>
                    <a:gd name="connsiteY2" fmla="*/ 31053 h 194229"/>
                    <a:gd name="connsiteX3" fmla="*/ 366814 w 369893"/>
                    <a:gd name="connsiteY3" fmla="*/ 43368 h 194229"/>
                    <a:gd name="connsiteX4" fmla="*/ 348341 w 369893"/>
                    <a:gd name="connsiteY4" fmla="*/ 49526 h 194229"/>
                    <a:gd name="connsiteX5" fmla="*/ 339105 w 369893"/>
                    <a:gd name="connsiteY5" fmla="*/ 52605 h 194229"/>
                    <a:gd name="connsiteX6" fmla="*/ 329868 w 369893"/>
                    <a:gd name="connsiteY6" fmla="*/ 58762 h 194229"/>
                    <a:gd name="connsiteX7" fmla="*/ 317553 w 369893"/>
                    <a:gd name="connsiteY7" fmla="*/ 61841 h 194229"/>
                    <a:gd name="connsiteX8" fmla="*/ 308317 w 369893"/>
                    <a:gd name="connsiteY8" fmla="*/ 71077 h 194229"/>
                    <a:gd name="connsiteX9" fmla="*/ 302159 w 369893"/>
                    <a:gd name="connsiteY9" fmla="*/ 80314 h 194229"/>
                    <a:gd name="connsiteX10" fmla="*/ 292923 w 369893"/>
                    <a:gd name="connsiteY10" fmla="*/ 86471 h 194229"/>
                    <a:gd name="connsiteX11" fmla="*/ 280608 w 369893"/>
                    <a:gd name="connsiteY11" fmla="*/ 95708 h 194229"/>
                    <a:gd name="connsiteX12" fmla="*/ 271371 w 369893"/>
                    <a:gd name="connsiteY12" fmla="*/ 98787 h 194229"/>
                    <a:gd name="connsiteX13" fmla="*/ 249820 w 369893"/>
                    <a:gd name="connsiteY13" fmla="*/ 104944 h 194229"/>
                    <a:gd name="connsiteX14" fmla="*/ 240583 w 369893"/>
                    <a:gd name="connsiteY14" fmla="*/ 111102 h 194229"/>
                    <a:gd name="connsiteX15" fmla="*/ 228268 w 369893"/>
                    <a:gd name="connsiteY15" fmla="*/ 117259 h 194229"/>
                    <a:gd name="connsiteX16" fmla="*/ 219032 w 369893"/>
                    <a:gd name="connsiteY16" fmla="*/ 120338 h 194229"/>
                    <a:gd name="connsiteX17" fmla="*/ 197480 w 369893"/>
                    <a:gd name="connsiteY17" fmla="*/ 129574 h 194229"/>
                    <a:gd name="connsiteX18" fmla="*/ 188244 w 369893"/>
                    <a:gd name="connsiteY18" fmla="*/ 135732 h 194229"/>
                    <a:gd name="connsiteX19" fmla="*/ 175929 w 369893"/>
                    <a:gd name="connsiteY19" fmla="*/ 144968 h 194229"/>
                    <a:gd name="connsiteX20" fmla="*/ 163614 w 369893"/>
                    <a:gd name="connsiteY20" fmla="*/ 151126 h 194229"/>
                    <a:gd name="connsiteX21" fmla="*/ 157456 w 369893"/>
                    <a:gd name="connsiteY21" fmla="*/ 160362 h 194229"/>
                    <a:gd name="connsiteX22" fmla="*/ 145141 w 369893"/>
                    <a:gd name="connsiteY22" fmla="*/ 163441 h 194229"/>
                    <a:gd name="connsiteX23" fmla="*/ 132826 w 369893"/>
                    <a:gd name="connsiteY23" fmla="*/ 181914 h 194229"/>
                    <a:gd name="connsiteX24" fmla="*/ 129747 w 369893"/>
                    <a:gd name="connsiteY24" fmla="*/ 191150 h 194229"/>
                    <a:gd name="connsiteX25" fmla="*/ 120511 w 369893"/>
                    <a:gd name="connsiteY25" fmla="*/ 194229 h 194229"/>
                    <a:gd name="connsiteX26" fmla="*/ 65093 w 369893"/>
                    <a:gd name="connsiteY26" fmla="*/ 191150 h 194229"/>
                    <a:gd name="connsiteX27" fmla="*/ 55856 w 369893"/>
                    <a:gd name="connsiteY27" fmla="*/ 181914 h 194229"/>
                    <a:gd name="connsiteX28" fmla="*/ 46620 w 369893"/>
                    <a:gd name="connsiteY28" fmla="*/ 178835 h 194229"/>
                    <a:gd name="connsiteX29" fmla="*/ 25068 w 369893"/>
                    <a:gd name="connsiteY29" fmla="*/ 169599 h 194229"/>
                    <a:gd name="connsiteX30" fmla="*/ 6596 w 369893"/>
                    <a:gd name="connsiteY30" fmla="*/ 163441 h 194229"/>
                    <a:gd name="connsiteX31" fmla="*/ 3517 w 369893"/>
                    <a:gd name="connsiteY31" fmla="*/ 129574 h 194229"/>
                    <a:gd name="connsiteX32" fmla="*/ 21989 w 369893"/>
                    <a:gd name="connsiteY32" fmla="*/ 117259 h 194229"/>
                    <a:gd name="connsiteX33" fmla="*/ 40462 w 369893"/>
                    <a:gd name="connsiteY33" fmla="*/ 108023 h 194229"/>
                    <a:gd name="connsiteX34" fmla="*/ 65093 w 369893"/>
                    <a:gd name="connsiteY34" fmla="*/ 98787 h 194229"/>
                    <a:gd name="connsiteX35" fmla="*/ 80486 w 369893"/>
                    <a:gd name="connsiteY35" fmla="*/ 95708 h 194229"/>
                    <a:gd name="connsiteX36" fmla="*/ 89723 w 369893"/>
                    <a:gd name="connsiteY36" fmla="*/ 92629 h 194229"/>
                    <a:gd name="connsiteX37" fmla="*/ 102038 w 369893"/>
                    <a:gd name="connsiteY37" fmla="*/ 89550 h 194229"/>
                    <a:gd name="connsiteX38" fmla="*/ 111274 w 369893"/>
                    <a:gd name="connsiteY38" fmla="*/ 86471 h 194229"/>
                    <a:gd name="connsiteX39" fmla="*/ 126668 w 369893"/>
                    <a:gd name="connsiteY39" fmla="*/ 80314 h 194229"/>
                    <a:gd name="connsiteX40" fmla="*/ 145141 w 369893"/>
                    <a:gd name="connsiteY40" fmla="*/ 77235 h 194229"/>
                    <a:gd name="connsiteX41" fmla="*/ 163614 w 369893"/>
                    <a:gd name="connsiteY41" fmla="*/ 64920 h 194229"/>
                    <a:gd name="connsiteX42" fmla="*/ 185165 w 369893"/>
                    <a:gd name="connsiteY42" fmla="*/ 55684 h 194229"/>
                    <a:gd name="connsiteX43" fmla="*/ 194402 w 369893"/>
                    <a:gd name="connsiteY43" fmla="*/ 49526 h 194229"/>
                    <a:gd name="connsiteX44" fmla="*/ 212874 w 369893"/>
                    <a:gd name="connsiteY44" fmla="*/ 43368 h 194229"/>
                    <a:gd name="connsiteX45" fmla="*/ 222111 w 369893"/>
                    <a:gd name="connsiteY45" fmla="*/ 37211 h 194229"/>
                    <a:gd name="connsiteX46" fmla="*/ 237505 w 369893"/>
                    <a:gd name="connsiteY46" fmla="*/ 34132 h 194229"/>
                    <a:gd name="connsiteX47" fmla="*/ 268293 w 369893"/>
                    <a:gd name="connsiteY47" fmla="*/ 24896 h 194229"/>
                    <a:gd name="connsiteX48" fmla="*/ 289844 w 369893"/>
                    <a:gd name="connsiteY48" fmla="*/ 18738 h 194229"/>
                    <a:gd name="connsiteX49" fmla="*/ 299080 w 369893"/>
                    <a:gd name="connsiteY49" fmla="*/ 15659 h 194229"/>
                    <a:gd name="connsiteX50" fmla="*/ 326789 w 369893"/>
                    <a:gd name="connsiteY50" fmla="*/ 9502 h 194229"/>
                    <a:gd name="connsiteX51" fmla="*/ 345262 w 369893"/>
                    <a:gd name="connsiteY51" fmla="*/ 265 h 19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9893" h="194229">
                      <a:moveTo>
                        <a:pt x="345262" y="265"/>
                      </a:moveTo>
                      <a:cubicBezTo>
                        <a:pt x="351933" y="2317"/>
                        <a:pt x="361095" y="10380"/>
                        <a:pt x="366814" y="21817"/>
                      </a:cubicBezTo>
                      <a:cubicBezTo>
                        <a:pt x="368265" y="24720"/>
                        <a:pt x="368867" y="27974"/>
                        <a:pt x="369893" y="31053"/>
                      </a:cubicBezTo>
                      <a:cubicBezTo>
                        <a:pt x="368867" y="35158"/>
                        <a:pt x="370027" y="40614"/>
                        <a:pt x="366814" y="43368"/>
                      </a:cubicBezTo>
                      <a:cubicBezTo>
                        <a:pt x="361886" y="47592"/>
                        <a:pt x="354499" y="47473"/>
                        <a:pt x="348341" y="49526"/>
                      </a:cubicBezTo>
                      <a:lnTo>
                        <a:pt x="339105" y="52605"/>
                      </a:lnTo>
                      <a:cubicBezTo>
                        <a:pt x="335595" y="53775"/>
                        <a:pt x="333269" y="57304"/>
                        <a:pt x="329868" y="58762"/>
                      </a:cubicBezTo>
                      <a:cubicBezTo>
                        <a:pt x="325979" y="60429"/>
                        <a:pt x="321658" y="60815"/>
                        <a:pt x="317553" y="61841"/>
                      </a:cubicBezTo>
                      <a:cubicBezTo>
                        <a:pt x="314474" y="64920"/>
                        <a:pt x="311104" y="67732"/>
                        <a:pt x="308317" y="71077"/>
                      </a:cubicBezTo>
                      <a:cubicBezTo>
                        <a:pt x="305948" y="73920"/>
                        <a:pt x="304776" y="77697"/>
                        <a:pt x="302159" y="80314"/>
                      </a:cubicBezTo>
                      <a:cubicBezTo>
                        <a:pt x="299543" y="82930"/>
                        <a:pt x="295934" y="84320"/>
                        <a:pt x="292923" y="86471"/>
                      </a:cubicBezTo>
                      <a:cubicBezTo>
                        <a:pt x="288747" y="89454"/>
                        <a:pt x="285063" y="93162"/>
                        <a:pt x="280608" y="95708"/>
                      </a:cubicBezTo>
                      <a:cubicBezTo>
                        <a:pt x="277790" y="97318"/>
                        <a:pt x="274492" y="97895"/>
                        <a:pt x="271371" y="98787"/>
                      </a:cubicBezTo>
                      <a:cubicBezTo>
                        <a:pt x="266762" y="100104"/>
                        <a:pt x="254746" y="102481"/>
                        <a:pt x="249820" y="104944"/>
                      </a:cubicBezTo>
                      <a:cubicBezTo>
                        <a:pt x="246510" y="106599"/>
                        <a:pt x="243796" y="109266"/>
                        <a:pt x="240583" y="111102"/>
                      </a:cubicBezTo>
                      <a:cubicBezTo>
                        <a:pt x="236598" y="113379"/>
                        <a:pt x="232486" y="115451"/>
                        <a:pt x="228268" y="117259"/>
                      </a:cubicBezTo>
                      <a:cubicBezTo>
                        <a:pt x="225285" y="118537"/>
                        <a:pt x="221935" y="118887"/>
                        <a:pt x="219032" y="120338"/>
                      </a:cubicBezTo>
                      <a:cubicBezTo>
                        <a:pt x="197774" y="130968"/>
                        <a:pt x="223107" y="123169"/>
                        <a:pt x="197480" y="129574"/>
                      </a:cubicBezTo>
                      <a:cubicBezTo>
                        <a:pt x="194401" y="131627"/>
                        <a:pt x="191255" y="133581"/>
                        <a:pt x="188244" y="135732"/>
                      </a:cubicBezTo>
                      <a:cubicBezTo>
                        <a:pt x="184069" y="138715"/>
                        <a:pt x="180280" y="142248"/>
                        <a:pt x="175929" y="144968"/>
                      </a:cubicBezTo>
                      <a:cubicBezTo>
                        <a:pt x="172037" y="147401"/>
                        <a:pt x="167719" y="149073"/>
                        <a:pt x="163614" y="151126"/>
                      </a:cubicBezTo>
                      <a:cubicBezTo>
                        <a:pt x="161561" y="154205"/>
                        <a:pt x="160535" y="158310"/>
                        <a:pt x="157456" y="160362"/>
                      </a:cubicBezTo>
                      <a:cubicBezTo>
                        <a:pt x="153935" y="162709"/>
                        <a:pt x="148325" y="160655"/>
                        <a:pt x="145141" y="163441"/>
                      </a:cubicBezTo>
                      <a:cubicBezTo>
                        <a:pt x="139572" y="168314"/>
                        <a:pt x="135166" y="174893"/>
                        <a:pt x="132826" y="181914"/>
                      </a:cubicBezTo>
                      <a:cubicBezTo>
                        <a:pt x="131800" y="184993"/>
                        <a:pt x="132042" y="188855"/>
                        <a:pt x="129747" y="191150"/>
                      </a:cubicBezTo>
                      <a:cubicBezTo>
                        <a:pt x="127452" y="193445"/>
                        <a:pt x="123590" y="193203"/>
                        <a:pt x="120511" y="194229"/>
                      </a:cubicBezTo>
                      <a:cubicBezTo>
                        <a:pt x="102038" y="193203"/>
                        <a:pt x="83267" y="194612"/>
                        <a:pt x="65093" y="191150"/>
                      </a:cubicBezTo>
                      <a:cubicBezTo>
                        <a:pt x="60816" y="190335"/>
                        <a:pt x="59479" y="184329"/>
                        <a:pt x="55856" y="181914"/>
                      </a:cubicBezTo>
                      <a:cubicBezTo>
                        <a:pt x="53156" y="180114"/>
                        <a:pt x="49523" y="180286"/>
                        <a:pt x="46620" y="178835"/>
                      </a:cubicBezTo>
                      <a:cubicBezTo>
                        <a:pt x="19753" y="165401"/>
                        <a:pt x="57106" y="179210"/>
                        <a:pt x="25068" y="169599"/>
                      </a:cubicBezTo>
                      <a:cubicBezTo>
                        <a:pt x="18851" y="167734"/>
                        <a:pt x="6596" y="163441"/>
                        <a:pt x="6596" y="163441"/>
                      </a:cubicBezTo>
                      <a:cubicBezTo>
                        <a:pt x="3461" y="154037"/>
                        <a:pt x="-4607" y="140019"/>
                        <a:pt x="3517" y="129574"/>
                      </a:cubicBezTo>
                      <a:cubicBezTo>
                        <a:pt x="8060" y="123733"/>
                        <a:pt x="15832" y="121364"/>
                        <a:pt x="21989" y="117259"/>
                      </a:cubicBezTo>
                      <a:cubicBezTo>
                        <a:pt x="35999" y="107919"/>
                        <a:pt x="25898" y="113485"/>
                        <a:pt x="40462" y="108023"/>
                      </a:cubicBezTo>
                      <a:cubicBezTo>
                        <a:pt x="46134" y="105896"/>
                        <a:pt x="58092" y="100537"/>
                        <a:pt x="65093" y="98787"/>
                      </a:cubicBezTo>
                      <a:cubicBezTo>
                        <a:pt x="70169" y="97518"/>
                        <a:pt x="75410" y="96977"/>
                        <a:pt x="80486" y="95708"/>
                      </a:cubicBezTo>
                      <a:cubicBezTo>
                        <a:pt x="83635" y="94921"/>
                        <a:pt x="86602" y="93521"/>
                        <a:pt x="89723" y="92629"/>
                      </a:cubicBezTo>
                      <a:cubicBezTo>
                        <a:pt x="93792" y="91467"/>
                        <a:pt x="97969" y="90713"/>
                        <a:pt x="102038" y="89550"/>
                      </a:cubicBezTo>
                      <a:cubicBezTo>
                        <a:pt x="105158" y="88658"/>
                        <a:pt x="108235" y="87610"/>
                        <a:pt x="111274" y="86471"/>
                      </a:cubicBezTo>
                      <a:cubicBezTo>
                        <a:pt x="116449" y="84531"/>
                        <a:pt x="121336" y="81768"/>
                        <a:pt x="126668" y="80314"/>
                      </a:cubicBezTo>
                      <a:cubicBezTo>
                        <a:pt x="132691" y="78672"/>
                        <a:pt x="138983" y="78261"/>
                        <a:pt x="145141" y="77235"/>
                      </a:cubicBezTo>
                      <a:cubicBezTo>
                        <a:pt x="151299" y="73130"/>
                        <a:pt x="156593" y="67260"/>
                        <a:pt x="163614" y="64920"/>
                      </a:cubicBezTo>
                      <a:cubicBezTo>
                        <a:pt x="173974" y="61466"/>
                        <a:pt x="174515" y="61769"/>
                        <a:pt x="185165" y="55684"/>
                      </a:cubicBezTo>
                      <a:cubicBezTo>
                        <a:pt x="188378" y="53848"/>
                        <a:pt x="191020" y="51029"/>
                        <a:pt x="194402" y="49526"/>
                      </a:cubicBezTo>
                      <a:cubicBezTo>
                        <a:pt x="200333" y="46890"/>
                        <a:pt x="207473" y="46968"/>
                        <a:pt x="212874" y="43368"/>
                      </a:cubicBezTo>
                      <a:cubicBezTo>
                        <a:pt x="215953" y="41316"/>
                        <a:pt x="218646" y="38510"/>
                        <a:pt x="222111" y="37211"/>
                      </a:cubicBezTo>
                      <a:cubicBezTo>
                        <a:pt x="227011" y="35374"/>
                        <a:pt x="232397" y="35267"/>
                        <a:pt x="237505" y="34132"/>
                      </a:cubicBezTo>
                      <a:cubicBezTo>
                        <a:pt x="251459" y="31031"/>
                        <a:pt x="252951" y="30010"/>
                        <a:pt x="268293" y="24896"/>
                      </a:cubicBezTo>
                      <a:cubicBezTo>
                        <a:pt x="290460" y="17507"/>
                        <a:pt x="262754" y="26479"/>
                        <a:pt x="289844" y="18738"/>
                      </a:cubicBezTo>
                      <a:cubicBezTo>
                        <a:pt x="292964" y="17846"/>
                        <a:pt x="295932" y="16446"/>
                        <a:pt x="299080" y="15659"/>
                      </a:cubicBezTo>
                      <a:cubicBezTo>
                        <a:pt x="308259" y="13364"/>
                        <a:pt x="317610" y="11797"/>
                        <a:pt x="326789" y="9502"/>
                      </a:cubicBezTo>
                      <a:cubicBezTo>
                        <a:pt x="329938" y="8715"/>
                        <a:pt x="338591" y="-1787"/>
                        <a:pt x="345262" y="26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1" name="Freeform: Shape 300">
                  <a:extLst>
                    <a:ext uri="{FF2B5EF4-FFF2-40B4-BE49-F238E27FC236}">
                      <a16:creationId xmlns:a16="http://schemas.microsoft.com/office/drawing/2014/main" id="{060CC06C-1826-42C4-A7D6-B7C5D803C10D}"/>
                    </a:ext>
                  </a:extLst>
                </p:cNvPr>
                <p:cNvSpPr/>
                <p:nvPr/>
              </p:nvSpPr>
              <p:spPr>
                <a:xfrm>
                  <a:off x="5076477" y="3795528"/>
                  <a:ext cx="144951" cy="94849"/>
                </a:xfrm>
                <a:custGeom>
                  <a:avLst/>
                  <a:gdLst>
                    <a:gd name="connsiteX0" fmla="*/ 350981 w 351367"/>
                    <a:gd name="connsiteY0" fmla="*/ 40025 h 249811"/>
                    <a:gd name="connsiteX1" fmla="*/ 341745 w 351367"/>
                    <a:gd name="connsiteY1" fmla="*/ 24631 h 249811"/>
                    <a:gd name="connsiteX2" fmla="*/ 323272 w 351367"/>
                    <a:gd name="connsiteY2" fmla="*/ 18473 h 249811"/>
                    <a:gd name="connsiteX3" fmla="*/ 295563 w 351367"/>
                    <a:gd name="connsiteY3" fmla="*/ 3079 h 249811"/>
                    <a:gd name="connsiteX4" fmla="*/ 283248 w 351367"/>
                    <a:gd name="connsiteY4" fmla="*/ 0 h 249811"/>
                    <a:gd name="connsiteX5" fmla="*/ 233987 w 351367"/>
                    <a:gd name="connsiteY5" fmla="*/ 3079 h 249811"/>
                    <a:gd name="connsiteX6" fmla="*/ 218593 w 351367"/>
                    <a:gd name="connsiteY6" fmla="*/ 21552 h 249811"/>
                    <a:gd name="connsiteX7" fmla="*/ 209357 w 351367"/>
                    <a:gd name="connsiteY7" fmla="*/ 27709 h 249811"/>
                    <a:gd name="connsiteX8" fmla="*/ 181648 w 351367"/>
                    <a:gd name="connsiteY8" fmla="*/ 52340 h 249811"/>
                    <a:gd name="connsiteX9" fmla="*/ 163175 w 351367"/>
                    <a:gd name="connsiteY9" fmla="*/ 58497 h 249811"/>
                    <a:gd name="connsiteX10" fmla="*/ 153939 w 351367"/>
                    <a:gd name="connsiteY10" fmla="*/ 61576 h 249811"/>
                    <a:gd name="connsiteX11" fmla="*/ 132387 w 351367"/>
                    <a:gd name="connsiteY11" fmla="*/ 70812 h 249811"/>
                    <a:gd name="connsiteX12" fmla="*/ 101600 w 351367"/>
                    <a:gd name="connsiteY12" fmla="*/ 80049 h 249811"/>
                    <a:gd name="connsiteX13" fmla="*/ 83127 w 351367"/>
                    <a:gd name="connsiteY13" fmla="*/ 89285 h 249811"/>
                    <a:gd name="connsiteX14" fmla="*/ 61575 w 351367"/>
                    <a:gd name="connsiteY14" fmla="*/ 98521 h 249811"/>
                    <a:gd name="connsiteX15" fmla="*/ 30787 w 351367"/>
                    <a:gd name="connsiteY15" fmla="*/ 120073 h 249811"/>
                    <a:gd name="connsiteX16" fmla="*/ 21551 w 351367"/>
                    <a:gd name="connsiteY16" fmla="*/ 126231 h 249811"/>
                    <a:gd name="connsiteX17" fmla="*/ 0 w 351367"/>
                    <a:gd name="connsiteY17" fmla="*/ 147782 h 249811"/>
                    <a:gd name="connsiteX18" fmla="*/ 3078 w 351367"/>
                    <a:gd name="connsiteY18" fmla="*/ 190885 h 249811"/>
                    <a:gd name="connsiteX19" fmla="*/ 6157 w 351367"/>
                    <a:gd name="connsiteY19" fmla="*/ 200121 h 249811"/>
                    <a:gd name="connsiteX20" fmla="*/ 18472 w 351367"/>
                    <a:gd name="connsiteY20" fmla="*/ 218594 h 249811"/>
                    <a:gd name="connsiteX21" fmla="*/ 46181 w 351367"/>
                    <a:gd name="connsiteY21" fmla="*/ 230909 h 249811"/>
                    <a:gd name="connsiteX22" fmla="*/ 55418 w 351367"/>
                    <a:gd name="connsiteY22" fmla="*/ 233988 h 249811"/>
                    <a:gd name="connsiteX23" fmla="*/ 64654 w 351367"/>
                    <a:gd name="connsiteY23" fmla="*/ 240146 h 249811"/>
                    <a:gd name="connsiteX24" fmla="*/ 73890 w 351367"/>
                    <a:gd name="connsiteY24" fmla="*/ 249382 h 249811"/>
                    <a:gd name="connsiteX25" fmla="*/ 116993 w 351367"/>
                    <a:gd name="connsiteY25" fmla="*/ 246303 h 249811"/>
                    <a:gd name="connsiteX26" fmla="*/ 126230 w 351367"/>
                    <a:gd name="connsiteY26" fmla="*/ 237067 h 249811"/>
                    <a:gd name="connsiteX27" fmla="*/ 135466 w 351367"/>
                    <a:gd name="connsiteY27" fmla="*/ 230909 h 249811"/>
                    <a:gd name="connsiteX28" fmla="*/ 160097 w 351367"/>
                    <a:gd name="connsiteY28" fmla="*/ 197043 h 249811"/>
                    <a:gd name="connsiteX29" fmla="*/ 169333 w 351367"/>
                    <a:gd name="connsiteY29" fmla="*/ 190885 h 249811"/>
                    <a:gd name="connsiteX30" fmla="*/ 178569 w 351367"/>
                    <a:gd name="connsiteY30" fmla="*/ 178570 h 249811"/>
                    <a:gd name="connsiteX31" fmla="*/ 197042 w 351367"/>
                    <a:gd name="connsiteY31" fmla="*/ 166255 h 249811"/>
                    <a:gd name="connsiteX32" fmla="*/ 206278 w 351367"/>
                    <a:gd name="connsiteY32" fmla="*/ 157018 h 249811"/>
                    <a:gd name="connsiteX33" fmla="*/ 215515 w 351367"/>
                    <a:gd name="connsiteY33" fmla="*/ 153940 h 249811"/>
                    <a:gd name="connsiteX34" fmla="*/ 227830 w 351367"/>
                    <a:gd name="connsiteY34" fmla="*/ 147782 h 249811"/>
                    <a:gd name="connsiteX35" fmla="*/ 237066 w 351367"/>
                    <a:gd name="connsiteY35" fmla="*/ 138546 h 249811"/>
                    <a:gd name="connsiteX36" fmla="*/ 249381 w 351367"/>
                    <a:gd name="connsiteY36" fmla="*/ 129309 h 249811"/>
                    <a:gd name="connsiteX37" fmla="*/ 258618 w 351367"/>
                    <a:gd name="connsiteY37" fmla="*/ 120073 h 249811"/>
                    <a:gd name="connsiteX38" fmla="*/ 267854 w 351367"/>
                    <a:gd name="connsiteY38" fmla="*/ 116994 h 249811"/>
                    <a:gd name="connsiteX39" fmla="*/ 274012 w 351367"/>
                    <a:gd name="connsiteY39" fmla="*/ 107758 h 249811"/>
                    <a:gd name="connsiteX40" fmla="*/ 283248 w 351367"/>
                    <a:gd name="connsiteY40" fmla="*/ 101600 h 249811"/>
                    <a:gd name="connsiteX41" fmla="*/ 295563 w 351367"/>
                    <a:gd name="connsiteY41" fmla="*/ 89285 h 249811"/>
                    <a:gd name="connsiteX42" fmla="*/ 310957 w 351367"/>
                    <a:gd name="connsiteY42" fmla="*/ 67734 h 249811"/>
                    <a:gd name="connsiteX43" fmla="*/ 314036 w 351367"/>
                    <a:gd name="connsiteY43" fmla="*/ 58497 h 249811"/>
                    <a:gd name="connsiteX44" fmla="*/ 323272 w 351367"/>
                    <a:gd name="connsiteY44" fmla="*/ 52340 h 249811"/>
                    <a:gd name="connsiteX45" fmla="*/ 329430 w 351367"/>
                    <a:gd name="connsiteY45" fmla="*/ 40025 h 249811"/>
                    <a:gd name="connsiteX46" fmla="*/ 350981 w 351367"/>
                    <a:gd name="connsiteY46" fmla="*/ 40025 h 24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1367" h="249811">
                      <a:moveTo>
                        <a:pt x="350981" y="40025"/>
                      </a:moveTo>
                      <a:cubicBezTo>
                        <a:pt x="353034" y="37459"/>
                        <a:pt x="346468" y="28305"/>
                        <a:pt x="341745" y="24631"/>
                      </a:cubicBezTo>
                      <a:cubicBezTo>
                        <a:pt x="336622" y="20646"/>
                        <a:pt x="329181" y="21159"/>
                        <a:pt x="323272" y="18473"/>
                      </a:cubicBezTo>
                      <a:cubicBezTo>
                        <a:pt x="304804" y="10078"/>
                        <a:pt x="312570" y="9457"/>
                        <a:pt x="295563" y="3079"/>
                      </a:cubicBezTo>
                      <a:cubicBezTo>
                        <a:pt x="291601" y="1593"/>
                        <a:pt x="287353" y="1026"/>
                        <a:pt x="283248" y="0"/>
                      </a:cubicBezTo>
                      <a:cubicBezTo>
                        <a:pt x="266828" y="1026"/>
                        <a:pt x="250086" y="-310"/>
                        <a:pt x="233987" y="3079"/>
                      </a:cubicBezTo>
                      <a:cubicBezTo>
                        <a:pt x="227599" y="4424"/>
                        <a:pt x="222522" y="17623"/>
                        <a:pt x="218593" y="21552"/>
                      </a:cubicBezTo>
                      <a:cubicBezTo>
                        <a:pt x="215977" y="24168"/>
                        <a:pt x="212122" y="25251"/>
                        <a:pt x="209357" y="27709"/>
                      </a:cubicBezTo>
                      <a:cubicBezTo>
                        <a:pt x="202396" y="33897"/>
                        <a:pt x="192126" y="47683"/>
                        <a:pt x="181648" y="52340"/>
                      </a:cubicBezTo>
                      <a:cubicBezTo>
                        <a:pt x="175717" y="54976"/>
                        <a:pt x="169333" y="56445"/>
                        <a:pt x="163175" y="58497"/>
                      </a:cubicBezTo>
                      <a:cubicBezTo>
                        <a:pt x="160096" y="59523"/>
                        <a:pt x="156842" y="60125"/>
                        <a:pt x="153939" y="61576"/>
                      </a:cubicBezTo>
                      <a:cubicBezTo>
                        <a:pt x="142984" y="67054"/>
                        <a:pt x="142964" y="67790"/>
                        <a:pt x="132387" y="70812"/>
                      </a:cubicBezTo>
                      <a:cubicBezTo>
                        <a:pt x="124857" y="72963"/>
                        <a:pt x="107088" y="76391"/>
                        <a:pt x="101600" y="80049"/>
                      </a:cubicBezTo>
                      <a:cubicBezTo>
                        <a:pt x="75118" y="97701"/>
                        <a:pt x="108629" y="76533"/>
                        <a:pt x="83127" y="89285"/>
                      </a:cubicBezTo>
                      <a:cubicBezTo>
                        <a:pt x="61869" y="99915"/>
                        <a:pt x="87200" y="92116"/>
                        <a:pt x="61575" y="98521"/>
                      </a:cubicBezTo>
                      <a:cubicBezTo>
                        <a:pt x="43334" y="112203"/>
                        <a:pt x="53538" y="104906"/>
                        <a:pt x="30787" y="120073"/>
                      </a:cubicBezTo>
                      <a:cubicBezTo>
                        <a:pt x="27708" y="122126"/>
                        <a:pt x="24167" y="123615"/>
                        <a:pt x="21551" y="126231"/>
                      </a:cubicBezTo>
                      <a:lnTo>
                        <a:pt x="0" y="147782"/>
                      </a:lnTo>
                      <a:cubicBezTo>
                        <a:pt x="1026" y="162150"/>
                        <a:pt x="1395" y="176579"/>
                        <a:pt x="3078" y="190885"/>
                      </a:cubicBezTo>
                      <a:cubicBezTo>
                        <a:pt x="3457" y="194108"/>
                        <a:pt x="4581" y="197284"/>
                        <a:pt x="6157" y="200121"/>
                      </a:cubicBezTo>
                      <a:cubicBezTo>
                        <a:pt x="9751" y="206590"/>
                        <a:pt x="12314" y="214489"/>
                        <a:pt x="18472" y="218594"/>
                      </a:cubicBezTo>
                      <a:cubicBezTo>
                        <a:pt x="33110" y="228352"/>
                        <a:pt x="24198" y="223582"/>
                        <a:pt x="46181" y="230909"/>
                      </a:cubicBezTo>
                      <a:lnTo>
                        <a:pt x="55418" y="233988"/>
                      </a:lnTo>
                      <a:cubicBezTo>
                        <a:pt x="58497" y="236041"/>
                        <a:pt x="61811" y="237777"/>
                        <a:pt x="64654" y="240146"/>
                      </a:cubicBezTo>
                      <a:cubicBezTo>
                        <a:pt x="67999" y="242933"/>
                        <a:pt x="69566" y="248873"/>
                        <a:pt x="73890" y="249382"/>
                      </a:cubicBezTo>
                      <a:cubicBezTo>
                        <a:pt x="88196" y="251065"/>
                        <a:pt x="102625" y="247329"/>
                        <a:pt x="116993" y="246303"/>
                      </a:cubicBezTo>
                      <a:cubicBezTo>
                        <a:pt x="120072" y="243224"/>
                        <a:pt x="122885" y="239854"/>
                        <a:pt x="126230" y="237067"/>
                      </a:cubicBezTo>
                      <a:cubicBezTo>
                        <a:pt x="129073" y="234698"/>
                        <a:pt x="132850" y="233525"/>
                        <a:pt x="135466" y="230909"/>
                      </a:cubicBezTo>
                      <a:cubicBezTo>
                        <a:pt x="150169" y="216206"/>
                        <a:pt x="131494" y="216114"/>
                        <a:pt x="160097" y="197043"/>
                      </a:cubicBezTo>
                      <a:cubicBezTo>
                        <a:pt x="163176" y="194990"/>
                        <a:pt x="166717" y="193502"/>
                        <a:pt x="169333" y="190885"/>
                      </a:cubicBezTo>
                      <a:cubicBezTo>
                        <a:pt x="172961" y="187257"/>
                        <a:pt x="174734" y="181979"/>
                        <a:pt x="178569" y="178570"/>
                      </a:cubicBezTo>
                      <a:cubicBezTo>
                        <a:pt x="184100" y="173653"/>
                        <a:pt x="191809" y="171488"/>
                        <a:pt x="197042" y="166255"/>
                      </a:cubicBezTo>
                      <a:cubicBezTo>
                        <a:pt x="200121" y="163176"/>
                        <a:pt x="202655" y="159433"/>
                        <a:pt x="206278" y="157018"/>
                      </a:cubicBezTo>
                      <a:cubicBezTo>
                        <a:pt x="208978" y="155218"/>
                        <a:pt x="212532" y="155218"/>
                        <a:pt x="215515" y="153940"/>
                      </a:cubicBezTo>
                      <a:cubicBezTo>
                        <a:pt x="219734" y="152132"/>
                        <a:pt x="224095" y="150450"/>
                        <a:pt x="227830" y="147782"/>
                      </a:cubicBezTo>
                      <a:cubicBezTo>
                        <a:pt x="231373" y="145251"/>
                        <a:pt x="233760" y="141380"/>
                        <a:pt x="237066" y="138546"/>
                      </a:cubicBezTo>
                      <a:cubicBezTo>
                        <a:pt x="240962" y="135206"/>
                        <a:pt x="245485" y="132648"/>
                        <a:pt x="249381" y="129309"/>
                      </a:cubicBezTo>
                      <a:cubicBezTo>
                        <a:pt x="252687" y="126475"/>
                        <a:pt x="254995" y="122488"/>
                        <a:pt x="258618" y="120073"/>
                      </a:cubicBezTo>
                      <a:cubicBezTo>
                        <a:pt x="261318" y="118273"/>
                        <a:pt x="264775" y="118020"/>
                        <a:pt x="267854" y="116994"/>
                      </a:cubicBezTo>
                      <a:cubicBezTo>
                        <a:pt x="269907" y="113915"/>
                        <a:pt x="271396" y="110374"/>
                        <a:pt x="274012" y="107758"/>
                      </a:cubicBezTo>
                      <a:cubicBezTo>
                        <a:pt x="276628" y="105142"/>
                        <a:pt x="280439" y="104008"/>
                        <a:pt x="283248" y="101600"/>
                      </a:cubicBezTo>
                      <a:cubicBezTo>
                        <a:pt x="287656" y="97822"/>
                        <a:pt x="291740" y="93654"/>
                        <a:pt x="295563" y="89285"/>
                      </a:cubicBezTo>
                      <a:cubicBezTo>
                        <a:pt x="297193" y="87423"/>
                        <a:pt x="309040" y="71568"/>
                        <a:pt x="310957" y="67734"/>
                      </a:cubicBezTo>
                      <a:cubicBezTo>
                        <a:pt x="312408" y="64831"/>
                        <a:pt x="312009" y="61031"/>
                        <a:pt x="314036" y="58497"/>
                      </a:cubicBezTo>
                      <a:cubicBezTo>
                        <a:pt x="316347" y="55608"/>
                        <a:pt x="320193" y="54392"/>
                        <a:pt x="323272" y="52340"/>
                      </a:cubicBezTo>
                      <a:cubicBezTo>
                        <a:pt x="325325" y="48235"/>
                        <a:pt x="327153" y="44010"/>
                        <a:pt x="329430" y="40025"/>
                      </a:cubicBezTo>
                      <a:cubicBezTo>
                        <a:pt x="331266" y="36812"/>
                        <a:pt x="348928" y="42591"/>
                        <a:pt x="350981" y="4002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6" name="Group 255">
                <a:extLst>
                  <a:ext uri="{FF2B5EF4-FFF2-40B4-BE49-F238E27FC236}">
                    <a16:creationId xmlns:a16="http://schemas.microsoft.com/office/drawing/2014/main" id="{23DA0A85-6915-4481-9EC0-6317DD624D6A}"/>
                  </a:ext>
                </a:extLst>
              </p:cNvPr>
              <p:cNvGrpSpPr/>
              <p:nvPr/>
            </p:nvGrpSpPr>
            <p:grpSpPr>
              <a:xfrm>
                <a:off x="5167050" y="4125304"/>
                <a:ext cx="441666" cy="427838"/>
                <a:chOff x="5178085" y="4182454"/>
                <a:chExt cx="441666" cy="427838"/>
              </a:xfrm>
            </p:grpSpPr>
            <p:sp>
              <p:nvSpPr>
                <p:cNvPr id="257" name="Freeform: Shape 256">
                  <a:extLst>
                    <a:ext uri="{FF2B5EF4-FFF2-40B4-BE49-F238E27FC236}">
                      <a16:creationId xmlns:a16="http://schemas.microsoft.com/office/drawing/2014/main" id="{79C42498-1C13-4DF0-B08B-104EC2E10EA9}"/>
                    </a:ext>
                  </a:extLst>
                </p:cNvPr>
                <p:cNvSpPr/>
                <p:nvPr/>
              </p:nvSpPr>
              <p:spPr>
                <a:xfrm>
                  <a:off x="5462345" y="4182454"/>
                  <a:ext cx="148846" cy="51434"/>
                </a:xfrm>
                <a:custGeom>
                  <a:avLst/>
                  <a:gdLst>
                    <a:gd name="connsiteX0" fmla="*/ 590 w 360808"/>
                    <a:gd name="connsiteY0" fmla="*/ 113915 h 135467"/>
                    <a:gd name="connsiteX1" fmla="*/ 3669 w 360808"/>
                    <a:gd name="connsiteY1" fmla="*/ 52339 h 135467"/>
                    <a:gd name="connsiteX2" fmla="*/ 6748 w 360808"/>
                    <a:gd name="connsiteY2" fmla="*/ 15394 h 135467"/>
                    <a:gd name="connsiteX3" fmla="*/ 12905 w 360808"/>
                    <a:gd name="connsiteY3" fmla="*/ 6158 h 135467"/>
                    <a:gd name="connsiteX4" fmla="*/ 49851 w 360808"/>
                    <a:gd name="connsiteY4" fmla="*/ 3079 h 135467"/>
                    <a:gd name="connsiteX5" fmla="*/ 182239 w 360808"/>
                    <a:gd name="connsiteY5" fmla="*/ 6158 h 135467"/>
                    <a:gd name="connsiteX6" fmla="*/ 234578 w 360808"/>
                    <a:gd name="connsiteY6" fmla="*/ 0 h 135467"/>
                    <a:gd name="connsiteX7" fmla="*/ 305390 w 360808"/>
                    <a:gd name="connsiteY7" fmla="*/ 3079 h 135467"/>
                    <a:gd name="connsiteX8" fmla="*/ 320784 w 360808"/>
                    <a:gd name="connsiteY8" fmla="*/ 9236 h 135467"/>
                    <a:gd name="connsiteX9" fmla="*/ 336178 w 360808"/>
                    <a:gd name="connsiteY9" fmla="*/ 12315 h 135467"/>
                    <a:gd name="connsiteX10" fmla="*/ 345414 w 360808"/>
                    <a:gd name="connsiteY10" fmla="*/ 15394 h 135467"/>
                    <a:gd name="connsiteX11" fmla="*/ 360808 w 360808"/>
                    <a:gd name="connsiteY11" fmla="*/ 61576 h 135467"/>
                    <a:gd name="connsiteX12" fmla="*/ 357729 w 360808"/>
                    <a:gd name="connsiteY12" fmla="*/ 98521 h 135467"/>
                    <a:gd name="connsiteX13" fmla="*/ 345414 w 360808"/>
                    <a:gd name="connsiteY13" fmla="*/ 104679 h 135467"/>
                    <a:gd name="connsiteX14" fmla="*/ 330020 w 360808"/>
                    <a:gd name="connsiteY14" fmla="*/ 116994 h 135467"/>
                    <a:gd name="connsiteX15" fmla="*/ 320784 w 360808"/>
                    <a:gd name="connsiteY15" fmla="*/ 123152 h 135467"/>
                    <a:gd name="connsiteX16" fmla="*/ 308469 w 360808"/>
                    <a:gd name="connsiteY16" fmla="*/ 126230 h 135467"/>
                    <a:gd name="connsiteX17" fmla="*/ 299232 w 360808"/>
                    <a:gd name="connsiteY17" fmla="*/ 129309 h 135467"/>
                    <a:gd name="connsiteX18" fmla="*/ 277681 w 360808"/>
                    <a:gd name="connsiteY18" fmla="*/ 135467 h 135467"/>
                    <a:gd name="connsiteX19" fmla="*/ 123742 w 360808"/>
                    <a:gd name="connsiteY19" fmla="*/ 132388 h 135467"/>
                    <a:gd name="connsiteX20" fmla="*/ 105269 w 360808"/>
                    <a:gd name="connsiteY20" fmla="*/ 126230 h 135467"/>
                    <a:gd name="connsiteX21" fmla="*/ 96032 w 360808"/>
                    <a:gd name="connsiteY21" fmla="*/ 116994 h 135467"/>
                    <a:gd name="connsiteX22" fmla="*/ 65245 w 360808"/>
                    <a:gd name="connsiteY22" fmla="*/ 129309 h 135467"/>
                    <a:gd name="connsiteX23" fmla="*/ 43693 w 360808"/>
                    <a:gd name="connsiteY23" fmla="*/ 135467 h 135467"/>
                    <a:gd name="connsiteX24" fmla="*/ 25220 w 360808"/>
                    <a:gd name="connsiteY24" fmla="*/ 126230 h 135467"/>
                    <a:gd name="connsiteX25" fmla="*/ 15984 w 360808"/>
                    <a:gd name="connsiteY25" fmla="*/ 123152 h 135467"/>
                    <a:gd name="connsiteX26" fmla="*/ 590 w 360808"/>
                    <a:gd name="connsiteY26" fmla="*/ 113915 h 1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808" h="135467">
                      <a:moveTo>
                        <a:pt x="590" y="113915"/>
                      </a:moveTo>
                      <a:cubicBezTo>
                        <a:pt x="-1462" y="102113"/>
                        <a:pt x="2387" y="72850"/>
                        <a:pt x="3669" y="52339"/>
                      </a:cubicBezTo>
                      <a:cubicBezTo>
                        <a:pt x="4440" y="40005"/>
                        <a:pt x="4325" y="27512"/>
                        <a:pt x="6748" y="15394"/>
                      </a:cubicBezTo>
                      <a:cubicBezTo>
                        <a:pt x="7474" y="11766"/>
                        <a:pt x="9347" y="7174"/>
                        <a:pt x="12905" y="6158"/>
                      </a:cubicBezTo>
                      <a:cubicBezTo>
                        <a:pt x="24788" y="2763"/>
                        <a:pt x="37536" y="4105"/>
                        <a:pt x="49851" y="3079"/>
                      </a:cubicBezTo>
                      <a:cubicBezTo>
                        <a:pt x="93980" y="4105"/>
                        <a:pt x="138098" y="6158"/>
                        <a:pt x="182239" y="6158"/>
                      </a:cubicBezTo>
                      <a:cubicBezTo>
                        <a:pt x="193640" y="6158"/>
                        <a:pt x="221538" y="1863"/>
                        <a:pt x="234578" y="0"/>
                      </a:cubicBezTo>
                      <a:cubicBezTo>
                        <a:pt x="258182" y="1026"/>
                        <a:pt x="281898" y="562"/>
                        <a:pt x="305390" y="3079"/>
                      </a:cubicBezTo>
                      <a:cubicBezTo>
                        <a:pt x="310885" y="3668"/>
                        <a:pt x="315491" y="7648"/>
                        <a:pt x="320784" y="9236"/>
                      </a:cubicBezTo>
                      <a:cubicBezTo>
                        <a:pt x="325796" y="10740"/>
                        <a:pt x="331101" y="11046"/>
                        <a:pt x="336178" y="12315"/>
                      </a:cubicBezTo>
                      <a:cubicBezTo>
                        <a:pt x="339326" y="13102"/>
                        <a:pt x="342335" y="14368"/>
                        <a:pt x="345414" y="15394"/>
                      </a:cubicBezTo>
                      <a:cubicBezTo>
                        <a:pt x="362884" y="41599"/>
                        <a:pt x="356912" y="26512"/>
                        <a:pt x="360808" y="61576"/>
                      </a:cubicBezTo>
                      <a:cubicBezTo>
                        <a:pt x="359782" y="73891"/>
                        <a:pt x="361885" y="86883"/>
                        <a:pt x="357729" y="98521"/>
                      </a:cubicBezTo>
                      <a:cubicBezTo>
                        <a:pt x="356185" y="102843"/>
                        <a:pt x="348940" y="101741"/>
                        <a:pt x="345414" y="104679"/>
                      </a:cubicBezTo>
                      <a:cubicBezTo>
                        <a:pt x="326847" y="120152"/>
                        <a:pt x="352074" y="109643"/>
                        <a:pt x="330020" y="116994"/>
                      </a:cubicBezTo>
                      <a:cubicBezTo>
                        <a:pt x="326941" y="119047"/>
                        <a:pt x="324185" y="121694"/>
                        <a:pt x="320784" y="123152"/>
                      </a:cubicBezTo>
                      <a:cubicBezTo>
                        <a:pt x="316895" y="124819"/>
                        <a:pt x="312538" y="125068"/>
                        <a:pt x="308469" y="126230"/>
                      </a:cubicBezTo>
                      <a:cubicBezTo>
                        <a:pt x="305348" y="127122"/>
                        <a:pt x="302353" y="128417"/>
                        <a:pt x="299232" y="129309"/>
                      </a:cubicBezTo>
                      <a:cubicBezTo>
                        <a:pt x="272179" y="137039"/>
                        <a:pt x="299820" y="128087"/>
                        <a:pt x="277681" y="135467"/>
                      </a:cubicBezTo>
                      <a:cubicBezTo>
                        <a:pt x="226368" y="134441"/>
                        <a:pt x="174992" y="135134"/>
                        <a:pt x="123742" y="132388"/>
                      </a:cubicBezTo>
                      <a:cubicBezTo>
                        <a:pt x="117261" y="132041"/>
                        <a:pt x="105269" y="126230"/>
                        <a:pt x="105269" y="126230"/>
                      </a:cubicBezTo>
                      <a:cubicBezTo>
                        <a:pt x="102190" y="123151"/>
                        <a:pt x="100282" y="117938"/>
                        <a:pt x="96032" y="116994"/>
                      </a:cubicBezTo>
                      <a:cubicBezTo>
                        <a:pt x="79292" y="113274"/>
                        <a:pt x="76969" y="122610"/>
                        <a:pt x="65245" y="129309"/>
                      </a:cubicBezTo>
                      <a:cubicBezTo>
                        <a:pt x="61810" y="131272"/>
                        <a:pt x="46359" y="134800"/>
                        <a:pt x="43693" y="135467"/>
                      </a:cubicBezTo>
                      <a:cubicBezTo>
                        <a:pt x="20472" y="127726"/>
                        <a:pt x="49101" y="138170"/>
                        <a:pt x="25220" y="126230"/>
                      </a:cubicBezTo>
                      <a:cubicBezTo>
                        <a:pt x="22317" y="124779"/>
                        <a:pt x="18997" y="124357"/>
                        <a:pt x="15984" y="123152"/>
                      </a:cubicBezTo>
                      <a:cubicBezTo>
                        <a:pt x="13853" y="122300"/>
                        <a:pt x="2642" y="125717"/>
                        <a:pt x="590" y="11391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8" name="Freeform: Shape 257">
                  <a:extLst>
                    <a:ext uri="{FF2B5EF4-FFF2-40B4-BE49-F238E27FC236}">
                      <a16:creationId xmlns:a16="http://schemas.microsoft.com/office/drawing/2014/main" id="{7AD047CC-C825-4C8B-A3D1-0E4CB258B645}"/>
                    </a:ext>
                  </a:extLst>
                </p:cNvPr>
                <p:cNvSpPr/>
                <p:nvPr/>
              </p:nvSpPr>
              <p:spPr>
                <a:xfrm>
                  <a:off x="5477721" y="4251422"/>
                  <a:ext cx="134740" cy="47927"/>
                </a:xfrm>
                <a:custGeom>
                  <a:avLst/>
                  <a:gdLst>
                    <a:gd name="connsiteX0" fmla="*/ 265 w 326616"/>
                    <a:gd name="connsiteY0" fmla="*/ 55418 h 126230"/>
                    <a:gd name="connsiteX1" fmla="*/ 6422 w 326616"/>
                    <a:gd name="connsiteY1" fmla="*/ 33866 h 126230"/>
                    <a:gd name="connsiteX2" fmla="*/ 9501 w 326616"/>
                    <a:gd name="connsiteY2" fmla="*/ 24630 h 126230"/>
                    <a:gd name="connsiteX3" fmla="*/ 18737 w 326616"/>
                    <a:gd name="connsiteY3" fmla="*/ 18472 h 126230"/>
                    <a:gd name="connsiteX4" fmla="*/ 24895 w 326616"/>
                    <a:gd name="connsiteY4" fmla="*/ 9236 h 126230"/>
                    <a:gd name="connsiteX5" fmla="*/ 43368 w 326616"/>
                    <a:gd name="connsiteY5" fmla="*/ 0 h 126230"/>
                    <a:gd name="connsiteX6" fmla="*/ 89549 w 326616"/>
                    <a:gd name="connsiteY6" fmla="*/ 3078 h 126230"/>
                    <a:gd name="connsiteX7" fmla="*/ 98786 w 326616"/>
                    <a:gd name="connsiteY7" fmla="*/ 9236 h 126230"/>
                    <a:gd name="connsiteX8" fmla="*/ 117258 w 326616"/>
                    <a:gd name="connsiteY8" fmla="*/ 12315 h 126230"/>
                    <a:gd name="connsiteX9" fmla="*/ 221937 w 326616"/>
                    <a:gd name="connsiteY9" fmla="*/ 9236 h 126230"/>
                    <a:gd name="connsiteX10" fmla="*/ 280434 w 326616"/>
                    <a:gd name="connsiteY10" fmla="*/ 15393 h 126230"/>
                    <a:gd name="connsiteX11" fmla="*/ 292749 w 326616"/>
                    <a:gd name="connsiteY11" fmla="*/ 21551 h 126230"/>
                    <a:gd name="connsiteX12" fmla="*/ 317380 w 326616"/>
                    <a:gd name="connsiteY12" fmla="*/ 30787 h 126230"/>
                    <a:gd name="connsiteX13" fmla="*/ 323537 w 326616"/>
                    <a:gd name="connsiteY13" fmla="*/ 40024 h 126230"/>
                    <a:gd name="connsiteX14" fmla="*/ 326616 w 326616"/>
                    <a:gd name="connsiteY14" fmla="*/ 104678 h 126230"/>
                    <a:gd name="connsiteX15" fmla="*/ 323537 w 326616"/>
                    <a:gd name="connsiteY15" fmla="*/ 120072 h 126230"/>
                    <a:gd name="connsiteX16" fmla="*/ 314301 w 326616"/>
                    <a:gd name="connsiteY16" fmla="*/ 123151 h 126230"/>
                    <a:gd name="connsiteX17" fmla="*/ 252725 w 326616"/>
                    <a:gd name="connsiteY17" fmla="*/ 126230 h 126230"/>
                    <a:gd name="connsiteX18" fmla="*/ 215780 w 326616"/>
                    <a:gd name="connsiteY18" fmla="*/ 120072 h 126230"/>
                    <a:gd name="connsiteX19" fmla="*/ 194228 w 326616"/>
                    <a:gd name="connsiteY19" fmla="*/ 116993 h 126230"/>
                    <a:gd name="connsiteX20" fmla="*/ 184992 w 326616"/>
                    <a:gd name="connsiteY20" fmla="*/ 113915 h 126230"/>
                    <a:gd name="connsiteX21" fmla="*/ 169598 w 326616"/>
                    <a:gd name="connsiteY21" fmla="*/ 110836 h 126230"/>
                    <a:gd name="connsiteX22" fmla="*/ 160361 w 326616"/>
                    <a:gd name="connsiteY22" fmla="*/ 107757 h 126230"/>
                    <a:gd name="connsiteX23" fmla="*/ 138810 w 326616"/>
                    <a:gd name="connsiteY23" fmla="*/ 104678 h 126230"/>
                    <a:gd name="connsiteX24" fmla="*/ 126495 w 326616"/>
                    <a:gd name="connsiteY24" fmla="*/ 101600 h 126230"/>
                    <a:gd name="connsiteX25" fmla="*/ 117258 w 326616"/>
                    <a:gd name="connsiteY25" fmla="*/ 98521 h 126230"/>
                    <a:gd name="connsiteX26" fmla="*/ 86471 w 326616"/>
                    <a:gd name="connsiteY26" fmla="*/ 95442 h 126230"/>
                    <a:gd name="connsiteX27" fmla="*/ 40289 w 326616"/>
                    <a:gd name="connsiteY27" fmla="*/ 89284 h 126230"/>
                    <a:gd name="connsiteX28" fmla="*/ 15658 w 326616"/>
                    <a:gd name="connsiteY28" fmla="*/ 86206 h 126230"/>
                    <a:gd name="connsiteX29" fmla="*/ 265 w 326616"/>
                    <a:gd name="connsiteY29" fmla="*/ 55418 h 12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6616" h="126230">
                      <a:moveTo>
                        <a:pt x="265" y="55418"/>
                      </a:moveTo>
                      <a:cubicBezTo>
                        <a:pt x="-1274" y="46695"/>
                        <a:pt x="4275" y="41022"/>
                        <a:pt x="6422" y="33866"/>
                      </a:cubicBezTo>
                      <a:cubicBezTo>
                        <a:pt x="7354" y="30758"/>
                        <a:pt x="7474" y="27164"/>
                        <a:pt x="9501" y="24630"/>
                      </a:cubicBezTo>
                      <a:cubicBezTo>
                        <a:pt x="11812" y="21741"/>
                        <a:pt x="15658" y="20525"/>
                        <a:pt x="18737" y="18472"/>
                      </a:cubicBezTo>
                      <a:cubicBezTo>
                        <a:pt x="20790" y="15393"/>
                        <a:pt x="22279" y="11852"/>
                        <a:pt x="24895" y="9236"/>
                      </a:cubicBezTo>
                      <a:cubicBezTo>
                        <a:pt x="30865" y="3266"/>
                        <a:pt x="35853" y="2504"/>
                        <a:pt x="43368" y="0"/>
                      </a:cubicBezTo>
                      <a:cubicBezTo>
                        <a:pt x="58762" y="1026"/>
                        <a:pt x="74331" y="542"/>
                        <a:pt x="89549" y="3078"/>
                      </a:cubicBezTo>
                      <a:cubicBezTo>
                        <a:pt x="93199" y="3686"/>
                        <a:pt x="95275" y="8066"/>
                        <a:pt x="98786" y="9236"/>
                      </a:cubicBezTo>
                      <a:cubicBezTo>
                        <a:pt x="104708" y="11210"/>
                        <a:pt x="111101" y="11289"/>
                        <a:pt x="117258" y="12315"/>
                      </a:cubicBezTo>
                      <a:cubicBezTo>
                        <a:pt x="152151" y="11289"/>
                        <a:pt x="187029" y="9236"/>
                        <a:pt x="221937" y="9236"/>
                      </a:cubicBezTo>
                      <a:cubicBezTo>
                        <a:pt x="240337" y="9236"/>
                        <a:pt x="261786" y="12730"/>
                        <a:pt x="280434" y="15393"/>
                      </a:cubicBezTo>
                      <a:cubicBezTo>
                        <a:pt x="284539" y="17446"/>
                        <a:pt x="288395" y="20100"/>
                        <a:pt x="292749" y="21551"/>
                      </a:cubicBezTo>
                      <a:cubicBezTo>
                        <a:pt x="319384" y="30430"/>
                        <a:pt x="298406" y="18140"/>
                        <a:pt x="317380" y="30787"/>
                      </a:cubicBezTo>
                      <a:cubicBezTo>
                        <a:pt x="319432" y="33866"/>
                        <a:pt x="323078" y="36352"/>
                        <a:pt x="323537" y="40024"/>
                      </a:cubicBezTo>
                      <a:cubicBezTo>
                        <a:pt x="326213" y="61433"/>
                        <a:pt x="326616" y="83102"/>
                        <a:pt x="326616" y="104678"/>
                      </a:cubicBezTo>
                      <a:cubicBezTo>
                        <a:pt x="326616" y="109911"/>
                        <a:pt x="326440" y="115718"/>
                        <a:pt x="323537" y="120072"/>
                      </a:cubicBezTo>
                      <a:cubicBezTo>
                        <a:pt x="321737" y="122772"/>
                        <a:pt x="317534" y="122870"/>
                        <a:pt x="314301" y="123151"/>
                      </a:cubicBezTo>
                      <a:cubicBezTo>
                        <a:pt x="293827" y="124931"/>
                        <a:pt x="273250" y="125204"/>
                        <a:pt x="252725" y="126230"/>
                      </a:cubicBezTo>
                      <a:lnTo>
                        <a:pt x="215780" y="120072"/>
                      </a:lnTo>
                      <a:cubicBezTo>
                        <a:pt x="208612" y="118940"/>
                        <a:pt x="201344" y="118416"/>
                        <a:pt x="194228" y="116993"/>
                      </a:cubicBezTo>
                      <a:cubicBezTo>
                        <a:pt x="191046" y="116357"/>
                        <a:pt x="188140" y="114702"/>
                        <a:pt x="184992" y="113915"/>
                      </a:cubicBezTo>
                      <a:cubicBezTo>
                        <a:pt x="179915" y="112646"/>
                        <a:pt x="174675" y="112105"/>
                        <a:pt x="169598" y="110836"/>
                      </a:cubicBezTo>
                      <a:cubicBezTo>
                        <a:pt x="166449" y="110049"/>
                        <a:pt x="163544" y="108394"/>
                        <a:pt x="160361" y="107757"/>
                      </a:cubicBezTo>
                      <a:cubicBezTo>
                        <a:pt x="153245" y="106334"/>
                        <a:pt x="145950" y="105976"/>
                        <a:pt x="138810" y="104678"/>
                      </a:cubicBezTo>
                      <a:cubicBezTo>
                        <a:pt x="134647" y="103921"/>
                        <a:pt x="130564" y="102762"/>
                        <a:pt x="126495" y="101600"/>
                      </a:cubicBezTo>
                      <a:cubicBezTo>
                        <a:pt x="123374" y="100708"/>
                        <a:pt x="120466" y="99015"/>
                        <a:pt x="117258" y="98521"/>
                      </a:cubicBezTo>
                      <a:cubicBezTo>
                        <a:pt x="107064" y="96953"/>
                        <a:pt x="96733" y="96468"/>
                        <a:pt x="86471" y="95442"/>
                      </a:cubicBezTo>
                      <a:cubicBezTo>
                        <a:pt x="64757" y="88204"/>
                        <a:pt x="83335" y="93588"/>
                        <a:pt x="40289" y="89284"/>
                      </a:cubicBezTo>
                      <a:cubicBezTo>
                        <a:pt x="32056" y="88461"/>
                        <a:pt x="23059" y="89906"/>
                        <a:pt x="15658" y="86206"/>
                      </a:cubicBezTo>
                      <a:cubicBezTo>
                        <a:pt x="12904" y="84829"/>
                        <a:pt x="1804" y="64141"/>
                        <a:pt x="265"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9" name="Freeform: Shape 258">
                  <a:extLst>
                    <a:ext uri="{FF2B5EF4-FFF2-40B4-BE49-F238E27FC236}">
                      <a16:creationId xmlns:a16="http://schemas.microsoft.com/office/drawing/2014/main" id="{06E0C42E-FE5C-441A-BD72-FDB4ABD694E7}"/>
                    </a:ext>
                  </a:extLst>
                </p:cNvPr>
                <p:cNvSpPr/>
                <p:nvPr/>
              </p:nvSpPr>
              <p:spPr>
                <a:xfrm>
                  <a:off x="5487991" y="4325066"/>
                  <a:ext cx="131760" cy="42963"/>
                </a:xfrm>
                <a:custGeom>
                  <a:avLst/>
                  <a:gdLst>
                    <a:gd name="connsiteX0" fmla="*/ 0 w 319392"/>
                    <a:gd name="connsiteY0" fmla="*/ 55418 h 113156"/>
                    <a:gd name="connsiteX1" fmla="*/ 6157 w 319392"/>
                    <a:gd name="connsiteY1" fmla="*/ 40024 h 113156"/>
                    <a:gd name="connsiteX2" fmla="*/ 40024 w 319392"/>
                    <a:gd name="connsiteY2" fmla="*/ 12315 h 113156"/>
                    <a:gd name="connsiteX3" fmla="*/ 67733 w 319392"/>
                    <a:gd name="connsiteY3" fmla="*/ 3079 h 113156"/>
                    <a:gd name="connsiteX4" fmla="*/ 76970 w 319392"/>
                    <a:gd name="connsiteY4" fmla="*/ 0 h 113156"/>
                    <a:gd name="connsiteX5" fmla="*/ 230909 w 319392"/>
                    <a:gd name="connsiteY5" fmla="*/ 3079 h 113156"/>
                    <a:gd name="connsiteX6" fmla="*/ 261697 w 319392"/>
                    <a:gd name="connsiteY6" fmla="*/ 9237 h 113156"/>
                    <a:gd name="connsiteX7" fmla="*/ 280170 w 319392"/>
                    <a:gd name="connsiteY7" fmla="*/ 15394 h 113156"/>
                    <a:gd name="connsiteX8" fmla="*/ 289406 w 319392"/>
                    <a:gd name="connsiteY8" fmla="*/ 18473 h 113156"/>
                    <a:gd name="connsiteX9" fmla="*/ 295563 w 319392"/>
                    <a:gd name="connsiteY9" fmla="*/ 27709 h 113156"/>
                    <a:gd name="connsiteX10" fmla="*/ 314036 w 319392"/>
                    <a:gd name="connsiteY10" fmla="*/ 46182 h 113156"/>
                    <a:gd name="connsiteX11" fmla="*/ 310957 w 319392"/>
                    <a:gd name="connsiteY11" fmla="*/ 101600 h 113156"/>
                    <a:gd name="connsiteX12" fmla="*/ 126230 w 319392"/>
                    <a:gd name="connsiteY12" fmla="*/ 95443 h 113156"/>
                    <a:gd name="connsiteX13" fmla="*/ 33866 w 319392"/>
                    <a:gd name="connsiteY13" fmla="*/ 92364 h 113156"/>
                    <a:gd name="connsiteX14" fmla="*/ 6157 w 319392"/>
                    <a:gd name="connsiteY14" fmla="*/ 80049 h 113156"/>
                    <a:gd name="connsiteX15" fmla="*/ 0 w 319392"/>
                    <a:gd name="connsiteY15" fmla="*/ 55418 h 11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9392" h="113156">
                      <a:moveTo>
                        <a:pt x="0" y="55418"/>
                      </a:moveTo>
                      <a:cubicBezTo>
                        <a:pt x="0" y="48747"/>
                        <a:pt x="2988" y="44552"/>
                        <a:pt x="6157" y="40024"/>
                      </a:cubicBezTo>
                      <a:cubicBezTo>
                        <a:pt x="11397" y="32537"/>
                        <a:pt x="31204" y="15255"/>
                        <a:pt x="40024" y="12315"/>
                      </a:cubicBezTo>
                      <a:lnTo>
                        <a:pt x="67733" y="3079"/>
                      </a:lnTo>
                      <a:lnTo>
                        <a:pt x="76970" y="0"/>
                      </a:lnTo>
                      <a:lnTo>
                        <a:pt x="230909" y="3079"/>
                      </a:lnTo>
                      <a:cubicBezTo>
                        <a:pt x="237209" y="3304"/>
                        <a:pt x="254406" y="7050"/>
                        <a:pt x="261697" y="9237"/>
                      </a:cubicBezTo>
                      <a:cubicBezTo>
                        <a:pt x="267914" y="11102"/>
                        <a:pt x="274012" y="13342"/>
                        <a:pt x="280170" y="15394"/>
                      </a:cubicBezTo>
                      <a:lnTo>
                        <a:pt x="289406" y="18473"/>
                      </a:lnTo>
                      <a:cubicBezTo>
                        <a:pt x="291458" y="21552"/>
                        <a:pt x="293105" y="24944"/>
                        <a:pt x="295563" y="27709"/>
                      </a:cubicBezTo>
                      <a:cubicBezTo>
                        <a:pt x="301348" y="34218"/>
                        <a:pt x="314036" y="46182"/>
                        <a:pt x="314036" y="46182"/>
                      </a:cubicBezTo>
                      <a:cubicBezTo>
                        <a:pt x="313010" y="64655"/>
                        <a:pt x="328542" y="95851"/>
                        <a:pt x="310957" y="101600"/>
                      </a:cubicBezTo>
                      <a:cubicBezTo>
                        <a:pt x="226001" y="129374"/>
                        <a:pt x="191526" y="98791"/>
                        <a:pt x="126230" y="95443"/>
                      </a:cubicBezTo>
                      <a:cubicBezTo>
                        <a:pt x="95465" y="93865"/>
                        <a:pt x="64654" y="93390"/>
                        <a:pt x="33866" y="92364"/>
                      </a:cubicBezTo>
                      <a:cubicBezTo>
                        <a:pt x="20448" y="87891"/>
                        <a:pt x="15912" y="88178"/>
                        <a:pt x="6157" y="80049"/>
                      </a:cubicBezTo>
                      <a:cubicBezTo>
                        <a:pt x="2812" y="77262"/>
                        <a:pt x="0" y="62089"/>
                        <a:pt x="0"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0" name="Freeform: Shape 259">
                  <a:extLst>
                    <a:ext uri="{FF2B5EF4-FFF2-40B4-BE49-F238E27FC236}">
                      <a16:creationId xmlns:a16="http://schemas.microsoft.com/office/drawing/2014/main" id="{CEB29253-4DB8-437D-946B-CF59F26B1091}"/>
                    </a:ext>
                  </a:extLst>
                </p:cNvPr>
                <p:cNvSpPr/>
                <p:nvPr/>
              </p:nvSpPr>
              <p:spPr>
                <a:xfrm>
                  <a:off x="5481119" y="4400946"/>
                  <a:ext cx="135152" cy="58551"/>
                </a:xfrm>
                <a:custGeom>
                  <a:avLst/>
                  <a:gdLst>
                    <a:gd name="connsiteX0" fmla="*/ 1263 w 327614"/>
                    <a:gd name="connsiteY0" fmla="*/ 21823 h 154211"/>
                    <a:gd name="connsiteX1" fmla="*/ 28972 w 327614"/>
                    <a:gd name="connsiteY1" fmla="*/ 18744 h 154211"/>
                    <a:gd name="connsiteX2" fmla="*/ 38208 w 327614"/>
                    <a:gd name="connsiteY2" fmla="*/ 15665 h 154211"/>
                    <a:gd name="connsiteX3" fmla="*/ 50523 w 327614"/>
                    <a:gd name="connsiteY3" fmla="*/ 9508 h 154211"/>
                    <a:gd name="connsiteX4" fmla="*/ 179833 w 327614"/>
                    <a:gd name="connsiteY4" fmla="*/ 6429 h 154211"/>
                    <a:gd name="connsiteX5" fmla="*/ 226014 w 327614"/>
                    <a:gd name="connsiteY5" fmla="*/ 3350 h 154211"/>
                    <a:gd name="connsiteX6" fmla="*/ 238330 w 327614"/>
                    <a:gd name="connsiteY6" fmla="*/ 21823 h 154211"/>
                    <a:gd name="connsiteX7" fmla="*/ 247566 w 327614"/>
                    <a:gd name="connsiteY7" fmla="*/ 27980 h 154211"/>
                    <a:gd name="connsiteX8" fmla="*/ 272196 w 327614"/>
                    <a:gd name="connsiteY8" fmla="*/ 34138 h 154211"/>
                    <a:gd name="connsiteX9" fmla="*/ 281433 w 327614"/>
                    <a:gd name="connsiteY9" fmla="*/ 40296 h 154211"/>
                    <a:gd name="connsiteX10" fmla="*/ 302984 w 327614"/>
                    <a:gd name="connsiteY10" fmla="*/ 52611 h 154211"/>
                    <a:gd name="connsiteX11" fmla="*/ 312220 w 327614"/>
                    <a:gd name="connsiteY11" fmla="*/ 64926 h 154211"/>
                    <a:gd name="connsiteX12" fmla="*/ 321457 w 327614"/>
                    <a:gd name="connsiteY12" fmla="*/ 74162 h 154211"/>
                    <a:gd name="connsiteX13" fmla="*/ 324536 w 327614"/>
                    <a:gd name="connsiteY13" fmla="*/ 86477 h 154211"/>
                    <a:gd name="connsiteX14" fmla="*/ 327614 w 327614"/>
                    <a:gd name="connsiteY14" fmla="*/ 95714 h 154211"/>
                    <a:gd name="connsiteX15" fmla="*/ 324536 w 327614"/>
                    <a:gd name="connsiteY15" fmla="*/ 141896 h 154211"/>
                    <a:gd name="connsiteX16" fmla="*/ 318378 w 327614"/>
                    <a:gd name="connsiteY16" fmla="*/ 151132 h 154211"/>
                    <a:gd name="connsiteX17" fmla="*/ 309142 w 327614"/>
                    <a:gd name="connsiteY17" fmla="*/ 154211 h 154211"/>
                    <a:gd name="connsiteX18" fmla="*/ 278354 w 327614"/>
                    <a:gd name="connsiteY18" fmla="*/ 144974 h 154211"/>
                    <a:gd name="connsiteX19" fmla="*/ 266039 w 327614"/>
                    <a:gd name="connsiteY19" fmla="*/ 141896 h 154211"/>
                    <a:gd name="connsiteX20" fmla="*/ 244487 w 327614"/>
                    <a:gd name="connsiteY20" fmla="*/ 135738 h 154211"/>
                    <a:gd name="connsiteX21" fmla="*/ 232172 w 327614"/>
                    <a:gd name="connsiteY21" fmla="*/ 129580 h 154211"/>
                    <a:gd name="connsiteX22" fmla="*/ 201384 w 327614"/>
                    <a:gd name="connsiteY22" fmla="*/ 126502 h 154211"/>
                    <a:gd name="connsiteX23" fmla="*/ 192148 w 327614"/>
                    <a:gd name="connsiteY23" fmla="*/ 123423 h 154211"/>
                    <a:gd name="connsiteX24" fmla="*/ 152123 w 327614"/>
                    <a:gd name="connsiteY24" fmla="*/ 120344 h 154211"/>
                    <a:gd name="connsiteX25" fmla="*/ 133651 w 327614"/>
                    <a:gd name="connsiteY25" fmla="*/ 111108 h 154211"/>
                    <a:gd name="connsiteX26" fmla="*/ 102863 w 327614"/>
                    <a:gd name="connsiteY26" fmla="*/ 104950 h 154211"/>
                    <a:gd name="connsiteX27" fmla="*/ 93627 w 327614"/>
                    <a:gd name="connsiteY27" fmla="*/ 101871 h 154211"/>
                    <a:gd name="connsiteX28" fmla="*/ 81311 w 327614"/>
                    <a:gd name="connsiteY28" fmla="*/ 98793 h 154211"/>
                    <a:gd name="connsiteX29" fmla="*/ 59760 w 327614"/>
                    <a:gd name="connsiteY29" fmla="*/ 86477 h 154211"/>
                    <a:gd name="connsiteX30" fmla="*/ 41287 w 327614"/>
                    <a:gd name="connsiteY30" fmla="*/ 71084 h 154211"/>
                    <a:gd name="connsiteX31" fmla="*/ 32051 w 327614"/>
                    <a:gd name="connsiteY31" fmla="*/ 68005 h 154211"/>
                    <a:gd name="connsiteX32" fmla="*/ 22814 w 327614"/>
                    <a:gd name="connsiteY32" fmla="*/ 61847 h 154211"/>
                    <a:gd name="connsiteX33" fmla="*/ 13578 w 327614"/>
                    <a:gd name="connsiteY33" fmla="*/ 58768 h 154211"/>
                    <a:gd name="connsiteX34" fmla="*/ 1263 w 327614"/>
                    <a:gd name="connsiteY34" fmla="*/ 21823 h 15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7614" h="154211">
                      <a:moveTo>
                        <a:pt x="1263" y="21823"/>
                      </a:moveTo>
                      <a:cubicBezTo>
                        <a:pt x="3829" y="15152"/>
                        <a:pt x="19805" y="20272"/>
                        <a:pt x="28972" y="18744"/>
                      </a:cubicBezTo>
                      <a:cubicBezTo>
                        <a:pt x="32173" y="18210"/>
                        <a:pt x="35225" y="16943"/>
                        <a:pt x="38208" y="15665"/>
                      </a:cubicBezTo>
                      <a:cubicBezTo>
                        <a:pt x="42426" y="13857"/>
                        <a:pt x="45943" y="9807"/>
                        <a:pt x="50523" y="9508"/>
                      </a:cubicBezTo>
                      <a:cubicBezTo>
                        <a:pt x="93547" y="6702"/>
                        <a:pt x="136730" y="7455"/>
                        <a:pt x="179833" y="6429"/>
                      </a:cubicBezTo>
                      <a:cubicBezTo>
                        <a:pt x="189264" y="4333"/>
                        <a:pt x="214288" y="-4858"/>
                        <a:pt x="226014" y="3350"/>
                      </a:cubicBezTo>
                      <a:cubicBezTo>
                        <a:pt x="232077" y="7594"/>
                        <a:pt x="232172" y="17718"/>
                        <a:pt x="238330" y="21823"/>
                      </a:cubicBezTo>
                      <a:cubicBezTo>
                        <a:pt x="241409" y="23875"/>
                        <a:pt x="244257" y="26325"/>
                        <a:pt x="247566" y="27980"/>
                      </a:cubicBezTo>
                      <a:cubicBezTo>
                        <a:pt x="253879" y="31136"/>
                        <a:pt x="266339" y="32966"/>
                        <a:pt x="272196" y="34138"/>
                      </a:cubicBezTo>
                      <a:cubicBezTo>
                        <a:pt x="275275" y="36191"/>
                        <a:pt x="278220" y="38460"/>
                        <a:pt x="281433" y="40296"/>
                      </a:cubicBezTo>
                      <a:cubicBezTo>
                        <a:pt x="287071" y="43518"/>
                        <a:pt x="297981" y="47608"/>
                        <a:pt x="302984" y="52611"/>
                      </a:cubicBezTo>
                      <a:cubicBezTo>
                        <a:pt x="306612" y="56239"/>
                        <a:pt x="308881" y="61030"/>
                        <a:pt x="312220" y="64926"/>
                      </a:cubicBezTo>
                      <a:cubicBezTo>
                        <a:pt x="315054" y="68232"/>
                        <a:pt x="318378" y="71083"/>
                        <a:pt x="321457" y="74162"/>
                      </a:cubicBezTo>
                      <a:cubicBezTo>
                        <a:pt x="322483" y="78267"/>
                        <a:pt x="323374" y="82408"/>
                        <a:pt x="324536" y="86477"/>
                      </a:cubicBezTo>
                      <a:cubicBezTo>
                        <a:pt x="325427" y="89598"/>
                        <a:pt x="327614" y="92469"/>
                        <a:pt x="327614" y="95714"/>
                      </a:cubicBezTo>
                      <a:cubicBezTo>
                        <a:pt x="327614" y="111142"/>
                        <a:pt x="327072" y="126678"/>
                        <a:pt x="324536" y="141896"/>
                      </a:cubicBezTo>
                      <a:cubicBezTo>
                        <a:pt x="323928" y="145546"/>
                        <a:pt x="321267" y="148821"/>
                        <a:pt x="318378" y="151132"/>
                      </a:cubicBezTo>
                      <a:cubicBezTo>
                        <a:pt x="315844" y="153159"/>
                        <a:pt x="312221" y="153185"/>
                        <a:pt x="309142" y="154211"/>
                      </a:cubicBezTo>
                      <a:cubicBezTo>
                        <a:pt x="258955" y="147041"/>
                        <a:pt x="306361" y="156977"/>
                        <a:pt x="278354" y="144974"/>
                      </a:cubicBezTo>
                      <a:cubicBezTo>
                        <a:pt x="274465" y="143307"/>
                        <a:pt x="270121" y="143009"/>
                        <a:pt x="266039" y="141896"/>
                      </a:cubicBezTo>
                      <a:cubicBezTo>
                        <a:pt x="258831" y="139930"/>
                        <a:pt x="251509" y="138291"/>
                        <a:pt x="244487" y="135738"/>
                      </a:cubicBezTo>
                      <a:cubicBezTo>
                        <a:pt x="240174" y="134169"/>
                        <a:pt x="236660" y="130542"/>
                        <a:pt x="232172" y="129580"/>
                      </a:cubicBezTo>
                      <a:cubicBezTo>
                        <a:pt x="222087" y="127419"/>
                        <a:pt x="211647" y="127528"/>
                        <a:pt x="201384" y="126502"/>
                      </a:cubicBezTo>
                      <a:cubicBezTo>
                        <a:pt x="198305" y="125476"/>
                        <a:pt x="195368" y="123826"/>
                        <a:pt x="192148" y="123423"/>
                      </a:cubicBezTo>
                      <a:cubicBezTo>
                        <a:pt x="178870" y="121763"/>
                        <a:pt x="165217" y="123101"/>
                        <a:pt x="152123" y="120344"/>
                      </a:cubicBezTo>
                      <a:cubicBezTo>
                        <a:pt x="145387" y="118926"/>
                        <a:pt x="140222" y="113161"/>
                        <a:pt x="133651" y="111108"/>
                      </a:cubicBezTo>
                      <a:cubicBezTo>
                        <a:pt x="123661" y="107986"/>
                        <a:pt x="113061" y="107304"/>
                        <a:pt x="102863" y="104950"/>
                      </a:cubicBezTo>
                      <a:cubicBezTo>
                        <a:pt x="99701" y="104220"/>
                        <a:pt x="96747" y="102762"/>
                        <a:pt x="93627" y="101871"/>
                      </a:cubicBezTo>
                      <a:cubicBezTo>
                        <a:pt x="89558" y="100709"/>
                        <a:pt x="85416" y="99819"/>
                        <a:pt x="81311" y="98793"/>
                      </a:cubicBezTo>
                      <a:cubicBezTo>
                        <a:pt x="73780" y="95027"/>
                        <a:pt x="66290" y="91918"/>
                        <a:pt x="59760" y="86477"/>
                      </a:cubicBezTo>
                      <a:cubicBezTo>
                        <a:pt x="49548" y="77967"/>
                        <a:pt x="52751" y="76816"/>
                        <a:pt x="41287" y="71084"/>
                      </a:cubicBezTo>
                      <a:cubicBezTo>
                        <a:pt x="38384" y="69633"/>
                        <a:pt x="34954" y="69456"/>
                        <a:pt x="32051" y="68005"/>
                      </a:cubicBezTo>
                      <a:cubicBezTo>
                        <a:pt x="28741" y="66350"/>
                        <a:pt x="26124" y="63502"/>
                        <a:pt x="22814" y="61847"/>
                      </a:cubicBezTo>
                      <a:cubicBezTo>
                        <a:pt x="19911" y="60396"/>
                        <a:pt x="16415" y="60344"/>
                        <a:pt x="13578" y="58768"/>
                      </a:cubicBezTo>
                      <a:cubicBezTo>
                        <a:pt x="-1187" y="50565"/>
                        <a:pt x="-1303" y="28494"/>
                        <a:pt x="1263" y="2182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1" name="Freeform: Shape 260">
                  <a:extLst>
                    <a:ext uri="{FF2B5EF4-FFF2-40B4-BE49-F238E27FC236}">
                      <a16:creationId xmlns:a16="http://schemas.microsoft.com/office/drawing/2014/main" id="{06F351AE-73F5-4085-869B-9A523CCA24B8}"/>
                    </a:ext>
                  </a:extLst>
                </p:cNvPr>
                <p:cNvSpPr/>
                <p:nvPr/>
              </p:nvSpPr>
              <p:spPr>
                <a:xfrm>
                  <a:off x="5464380" y="4440163"/>
                  <a:ext cx="120139" cy="88348"/>
                </a:xfrm>
                <a:custGeom>
                  <a:avLst/>
                  <a:gdLst>
                    <a:gd name="connsiteX0" fmla="*/ 4894 w 291222"/>
                    <a:gd name="connsiteY0" fmla="*/ 4740 h 232691"/>
                    <a:gd name="connsiteX1" fmla="*/ 57234 w 291222"/>
                    <a:gd name="connsiteY1" fmla="*/ 4740 h 232691"/>
                    <a:gd name="connsiteX2" fmla="*/ 66470 w 291222"/>
                    <a:gd name="connsiteY2" fmla="*/ 7819 h 232691"/>
                    <a:gd name="connsiteX3" fmla="*/ 81864 w 291222"/>
                    <a:gd name="connsiteY3" fmla="*/ 13976 h 232691"/>
                    <a:gd name="connsiteX4" fmla="*/ 109573 w 291222"/>
                    <a:gd name="connsiteY4" fmla="*/ 26291 h 232691"/>
                    <a:gd name="connsiteX5" fmla="*/ 115731 w 291222"/>
                    <a:gd name="connsiteY5" fmla="*/ 35528 h 232691"/>
                    <a:gd name="connsiteX6" fmla="*/ 134204 w 291222"/>
                    <a:gd name="connsiteY6" fmla="*/ 47843 h 232691"/>
                    <a:gd name="connsiteX7" fmla="*/ 143440 w 291222"/>
                    <a:gd name="connsiteY7" fmla="*/ 54001 h 232691"/>
                    <a:gd name="connsiteX8" fmla="*/ 152676 w 291222"/>
                    <a:gd name="connsiteY8" fmla="*/ 60158 h 232691"/>
                    <a:gd name="connsiteX9" fmla="*/ 183464 w 291222"/>
                    <a:gd name="connsiteY9" fmla="*/ 63237 h 232691"/>
                    <a:gd name="connsiteX10" fmla="*/ 220410 w 291222"/>
                    <a:gd name="connsiteY10" fmla="*/ 72473 h 232691"/>
                    <a:gd name="connsiteX11" fmla="*/ 232725 w 291222"/>
                    <a:gd name="connsiteY11" fmla="*/ 90946 h 232691"/>
                    <a:gd name="connsiteX12" fmla="*/ 235804 w 291222"/>
                    <a:gd name="connsiteY12" fmla="*/ 100182 h 232691"/>
                    <a:gd name="connsiteX13" fmla="*/ 245040 w 291222"/>
                    <a:gd name="connsiteY13" fmla="*/ 103261 h 232691"/>
                    <a:gd name="connsiteX14" fmla="*/ 257355 w 291222"/>
                    <a:gd name="connsiteY14" fmla="*/ 109419 h 232691"/>
                    <a:gd name="connsiteX15" fmla="*/ 275828 w 291222"/>
                    <a:gd name="connsiteY15" fmla="*/ 118655 h 232691"/>
                    <a:gd name="connsiteX16" fmla="*/ 278907 w 291222"/>
                    <a:gd name="connsiteY16" fmla="*/ 127891 h 232691"/>
                    <a:gd name="connsiteX17" fmla="*/ 291222 w 291222"/>
                    <a:gd name="connsiteY17" fmla="*/ 146364 h 232691"/>
                    <a:gd name="connsiteX18" fmla="*/ 288143 w 291222"/>
                    <a:gd name="connsiteY18" fmla="*/ 226413 h 232691"/>
                    <a:gd name="connsiteX19" fmla="*/ 275828 w 291222"/>
                    <a:gd name="connsiteY19" fmla="*/ 232570 h 232691"/>
                    <a:gd name="connsiteX20" fmla="*/ 245040 w 291222"/>
                    <a:gd name="connsiteY20" fmla="*/ 229491 h 232691"/>
                    <a:gd name="connsiteX21" fmla="*/ 232725 w 291222"/>
                    <a:gd name="connsiteY21" fmla="*/ 226413 h 232691"/>
                    <a:gd name="connsiteX22" fmla="*/ 220410 w 291222"/>
                    <a:gd name="connsiteY22" fmla="*/ 204861 h 232691"/>
                    <a:gd name="connsiteX23" fmla="*/ 214252 w 291222"/>
                    <a:gd name="connsiteY23" fmla="*/ 195625 h 232691"/>
                    <a:gd name="connsiteX24" fmla="*/ 195779 w 291222"/>
                    <a:gd name="connsiteY24" fmla="*/ 180231 h 232691"/>
                    <a:gd name="connsiteX25" fmla="*/ 180385 w 291222"/>
                    <a:gd name="connsiteY25" fmla="*/ 161758 h 232691"/>
                    <a:gd name="connsiteX26" fmla="*/ 140361 w 291222"/>
                    <a:gd name="connsiteY26" fmla="*/ 155601 h 232691"/>
                    <a:gd name="connsiteX27" fmla="*/ 134204 w 291222"/>
                    <a:gd name="connsiteY27" fmla="*/ 137128 h 232691"/>
                    <a:gd name="connsiteX28" fmla="*/ 63391 w 291222"/>
                    <a:gd name="connsiteY28" fmla="*/ 97104 h 232691"/>
                    <a:gd name="connsiteX29" fmla="*/ 51076 w 291222"/>
                    <a:gd name="connsiteY29" fmla="*/ 90946 h 232691"/>
                    <a:gd name="connsiteX30" fmla="*/ 14131 w 291222"/>
                    <a:gd name="connsiteY30" fmla="*/ 60158 h 232691"/>
                    <a:gd name="connsiteX31" fmla="*/ 7973 w 291222"/>
                    <a:gd name="connsiteY31" fmla="*/ 50922 h 232691"/>
                    <a:gd name="connsiteX32" fmla="*/ 4894 w 291222"/>
                    <a:gd name="connsiteY32" fmla="*/ 4740 h 23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1222" h="232691">
                      <a:moveTo>
                        <a:pt x="4894" y="4740"/>
                      </a:moveTo>
                      <a:cubicBezTo>
                        <a:pt x="13104" y="-2957"/>
                        <a:pt x="21397" y="-39"/>
                        <a:pt x="57234" y="4740"/>
                      </a:cubicBezTo>
                      <a:cubicBezTo>
                        <a:pt x="60451" y="5169"/>
                        <a:pt x="63431" y="6680"/>
                        <a:pt x="66470" y="7819"/>
                      </a:cubicBezTo>
                      <a:cubicBezTo>
                        <a:pt x="71645" y="9759"/>
                        <a:pt x="76670" y="12087"/>
                        <a:pt x="81864" y="13976"/>
                      </a:cubicBezTo>
                      <a:cubicBezTo>
                        <a:pt x="106044" y="22768"/>
                        <a:pt x="93684" y="15699"/>
                        <a:pt x="109573" y="26291"/>
                      </a:cubicBezTo>
                      <a:cubicBezTo>
                        <a:pt x="111626" y="29370"/>
                        <a:pt x="112946" y="33091"/>
                        <a:pt x="115731" y="35528"/>
                      </a:cubicBezTo>
                      <a:cubicBezTo>
                        <a:pt x="121300" y="40401"/>
                        <a:pt x="128046" y="43738"/>
                        <a:pt x="134204" y="47843"/>
                      </a:cubicBezTo>
                      <a:lnTo>
                        <a:pt x="143440" y="54001"/>
                      </a:lnTo>
                      <a:cubicBezTo>
                        <a:pt x="146519" y="56053"/>
                        <a:pt x="148994" y="59790"/>
                        <a:pt x="152676" y="60158"/>
                      </a:cubicBezTo>
                      <a:lnTo>
                        <a:pt x="183464" y="63237"/>
                      </a:lnTo>
                      <a:cubicBezTo>
                        <a:pt x="207859" y="71369"/>
                        <a:pt x="195534" y="68328"/>
                        <a:pt x="220410" y="72473"/>
                      </a:cubicBezTo>
                      <a:cubicBezTo>
                        <a:pt x="224515" y="78631"/>
                        <a:pt x="230385" y="83925"/>
                        <a:pt x="232725" y="90946"/>
                      </a:cubicBezTo>
                      <a:cubicBezTo>
                        <a:pt x="233751" y="94025"/>
                        <a:pt x="233509" y="97887"/>
                        <a:pt x="235804" y="100182"/>
                      </a:cubicBezTo>
                      <a:cubicBezTo>
                        <a:pt x="238099" y="102477"/>
                        <a:pt x="242057" y="101983"/>
                        <a:pt x="245040" y="103261"/>
                      </a:cubicBezTo>
                      <a:cubicBezTo>
                        <a:pt x="249258" y="105069"/>
                        <a:pt x="253137" y="107611"/>
                        <a:pt x="257355" y="109419"/>
                      </a:cubicBezTo>
                      <a:cubicBezTo>
                        <a:pt x="275203" y="117069"/>
                        <a:pt x="258073" y="106820"/>
                        <a:pt x="275828" y="118655"/>
                      </a:cubicBezTo>
                      <a:cubicBezTo>
                        <a:pt x="276854" y="121734"/>
                        <a:pt x="277331" y="125054"/>
                        <a:pt x="278907" y="127891"/>
                      </a:cubicBezTo>
                      <a:cubicBezTo>
                        <a:pt x="282501" y="134360"/>
                        <a:pt x="291222" y="146364"/>
                        <a:pt x="291222" y="146364"/>
                      </a:cubicBezTo>
                      <a:cubicBezTo>
                        <a:pt x="290196" y="173047"/>
                        <a:pt x="292837" y="200126"/>
                        <a:pt x="288143" y="226413"/>
                      </a:cubicBezTo>
                      <a:cubicBezTo>
                        <a:pt x="287336" y="230931"/>
                        <a:pt x="280406" y="232243"/>
                        <a:pt x="275828" y="232570"/>
                      </a:cubicBezTo>
                      <a:cubicBezTo>
                        <a:pt x="265540" y="233305"/>
                        <a:pt x="255303" y="230517"/>
                        <a:pt x="245040" y="229491"/>
                      </a:cubicBezTo>
                      <a:cubicBezTo>
                        <a:pt x="240935" y="228465"/>
                        <a:pt x="236168" y="228872"/>
                        <a:pt x="232725" y="226413"/>
                      </a:cubicBezTo>
                      <a:cubicBezTo>
                        <a:pt x="221140" y="218139"/>
                        <a:pt x="225363" y="214768"/>
                        <a:pt x="220410" y="204861"/>
                      </a:cubicBezTo>
                      <a:cubicBezTo>
                        <a:pt x="218755" y="201551"/>
                        <a:pt x="216621" y="198468"/>
                        <a:pt x="214252" y="195625"/>
                      </a:cubicBezTo>
                      <a:cubicBezTo>
                        <a:pt x="206841" y="186732"/>
                        <a:pt x="204864" y="186287"/>
                        <a:pt x="195779" y="180231"/>
                      </a:cubicBezTo>
                      <a:cubicBezTo>
                        <a:pt x="192242" y="174926"/>
                        <a:pt x="186312" y="164722"/>
                        <a:pt x="180385" y="161758"/>
                      </a:cubicBezTo>
                      <a:cubicBezTo>
                        <a:pt x="175681" y="159406"/>
                        <a:pt x="140453" y="155613"/>
                        <a:pt x="140361" y="155601"/>
                      </a:cubicBezTo>
                      <a:cubicBezTo>
                        <a:pt x="138309" y="149443"/>
                        <a:pt x="135271" y="143530"/>
                        <a:pt x="134204" y="137128"/>
                      </a:cubicBezTo>
                      <a:cubicBezTo>
                        <a:pt x="124499" y="78900"/>
                        <a:pt x="140517" y="100776"/>
                        <a:pt x="63391" y="97104"/>
                      </a:cubicBezTo>
                      <a:cubicBezTo>
                        <a:pt x="59286" y="95051"/>
                        <a:pt x="55012" y="93307"/>
                        <a:pt x="51076" y="90946"/>
                      </a:cubicBezTo>
                      <a:cubicBezTo>
                        <a:pt x="38454" y="83372"/>
                        <a:pt x="22426" y="72600"/>
                        <a:pt x="14131" y="60158"/>
                      </a:cubicBezTo>
                      <a:lnTo>
                        <a:pt x="7973" y="50922"/>
                      </a:lnTo>
                      <a:cubicBezTo>
                        <a:pt x="-455" y="25634"/>
                        <a:pt x="-3316" y="12437"/>
                        <a:pt x="4894" y="474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2" name="Freeform: Shape 261">
                  <a:extLst>
                    <a:ext uri="{FF2B5EF4-FFF2-40B4-BE49-F238E27FC236}">
                      <a16:creationId xmlns:a16="http://schemas.microsoft.com/office/drawing/2014/main" id="{57170848-634B-4E2C-B485-485B23CF1ECD}"/>
                    </a:ext>
                  </a:extLst>
                </p:cNvPr>
                <p:cNvSpPr/>
                <p:nvPr/>
              </p:nvSpPr>
              <p:spPr>
                <a:xfrm>
                  <a:off x="5450289" y="4480222"/>
                  <a:ext cx="98667" cy="94728"/>
                </a:xfrm>
                <a:custGeom>
                  <a:avLst/>
                  <a:gdLst>
                    <a:gd name="connsiteX0" fmla="*/ 11342 w 239173"/>
                    <a:gd name="connsiteY0" fmla="*/ 833 h 249493"/>
                    <a:gd name="connsiteX1" fmla="*/ 48288 w 239173"/>
                    <a:gd name="connsiteY1" fmla="*/ 13148 h 249493"/>
                    <a:gd name="connsiteX2" fmla="*/ 54445 w 239173"/>
                    <a:gd name="connsiteY2" fmla="*/ 22384 h 249493"/>
                    <a:gd name="connsiteX3" fmla="*/ 72918 w 239173"/>
                    <a:gd name="connsiteY3" fmla="*/ 40857 h 249493"/>
                    <a:gd name="connsiteX4" fmla="*/ 85233 w 239173"/>
                    <a:gd name="connsiteY4" fmla="*/ 56251 h 249493"/>
                    <a:gd name="connsiteX5" fmla="*/ 91391 w 239173"/>
                    <a:gd name="connsiteY5" fmla="*/ 65488 h 249493"/>
                    <a:gd name="connsiteX6" fmla="*/ 119100 w 239173"/>
                    <a:gd name="connsiteY6" fmla="*/ 87039 h 249493"/>
                    <a:gd name="connsiteX7" fmla="*/ 131415 w 239173"/>
                    <a:gd name="connsiteY7" fmla="*/ 105512 h 249493"/>
                    <a:gd name="connsiteX8" fmla="*/ 137573 w 239173"/>
                    <a:gd name="connsiteY8" fmla="*/ 114748 h 249493"/>
                    <a:gd name="connsiteX9" fmla="*/ 152967 w 239173"/>
                    <a:gd name="connsiteY9" fmla="*/ 117827 h 249493"/>
                    <a:gd name="connsiteX10" fmla="*/ 165282 w 239173"/>
                    <a:gd name="connsiteY10" fmla="*/ 120906 h 249493"/>
                    <a:gd name="connsiteX11" fmla="*/ 192991 w 239173"/>
                    <a:gd name="connsiteY11" fmla="*/ 139378 h 249493"/>
                    <a:gd name="connsiteX12" fmla="*/ 202227 w 239173"/>
                    <a:gd name="connsiteY12" fmla="*/ 145536 h 249493"/>
                    <a:gd name="connsiteX13" fmla="*/ 226857 w 239173"/>
                    <a:gd name="connsiteY13" fmla="*/ 173245 h 249493"/>
                    <a:gd name="connsiteX14" fmla="*/ 236094 w 239173"/>
                    <a:gd name="connsiteY14" fmla="*/ 182481 h 249493"/>
                    <a:gd name="connsiteX15" fmla="*/ 239173 w 239173"/>
                    <a:gd name="connsiteY15" fmla="*/ 191718 h 249493"/>
                    <a:gd name="connsiteX16" fmla="*/ 236094 w 239173"/>
                    <a:gd name="connsiteY16" fmla="*/ 222506 h 249493"/>
                    <a:gd name="connsiteX17" fmla="*/ 233015 w 239173"/>
                    <a:gd name="connsiteY17" fmla="*/ 231742 h 249493"/>
                    <a:gd name="connsiteX18" fmla="*/ 189912 w 239173"/>
                    <a:gd name="connsiteY18" fmla="*/ 234821 h 249493"/>
                    <a:gd name="connsiteX19" fmla="*/ 140651 w 239173"/>
                    <a:gd name="connsiteY19" fmla="*/ 240978 h 249493"/>
                    <a:gd name="connsiteX20" fmla="*/ 131415 w 239173"/>
                    <a:gd name="connsiteY20" fmla="*/ 234821 h 249493"/>
                    <a:gd name="connsiteX21" fmla="*/ 122179 w 239173"/>
                    <a:gd name="connsiteY21" fmla="*/ 231742 h 249493"/>
                    <a:gd name="connsiteX22" fmla="*/ 100627 w 239173"/>
                    <a:gd name="connsiteY22" fmla="*/ 219427 h 249493"/>
                    <a:gd name="connsiteX23" fmla="*/ 91391 w 239173"/>
                    <a:gd name="connsiteY23" fmla="*/ 210191 h 249493"/>
                    <a:gd name="connsiteX24" fmla="*/ 69839 w 239173"/>
                    <a:gd name="connsiteY24" fmla="*/ 182481 h 249493"/>
                    <a:gd name="connsiteX25" fmla="*/ 54445 w 239173"/>
                    <a:gd name="connsiteY25" fmla="*/ 164009 h 249493"/>
                    <a:gd name="connsiteX26" fmla="*/ 48288 w 239173"/>
                    <a:gd name="connsiteY26" fmla="*/ 151694 h 249493"/>
                    <a:gd name="connsiteX27" fmla="*/ 45209 w 239173"/>
                    <a:gd name="connsiteY27" fmla="*/ 142457 h 249493"/>
                    <a:gd name="connsiteX28" fmla="*/ 39051 w 239173"/>
                    <a:gd name="connsiteY28" fmla="*/ 133221 h 249493"/>
                    <a:gd name="connsiteX29" fmla="*/ 32894 w 239173"/>
                    <a:gd name="connsiteY29" fmla="*/ 108591 h 249493"/>
                    <a:gd name="connsiteX30" fmla="*/ 26736 w 239173"/>
                    <a:gd name="connsiteY30" fmla="*/ 59330 h 249493"/>
                    <a:gd name="connsiteX31" fmla="*/ 20579 w 239173"/>
                    <a:gd name="connsiteY31" fmla="*/ 50094 h 249493"/>
                    <a:gd name="connsiteX32" fmla="*/ 17500 w 239173"/>
                    <a:gd name="connsiteY32" fmla="*/ 40857 h 249493"/>
                    <a:gd name="connsiteX33" fmla="*/ 5185 w 239173"/>
                    <a:gd name="connsiteY33" fmla="*/ 37778 h 249493"/>
                    <a:gd name="connsiteX34" fmla="*/ 11342 w 239173"/>
                    <a:gd name="connsiteY34" fmla="*/ 833 h 24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173" h="249493">
                      <a:moveTo>
                        <a:pt x="11342" y="833"/>
                      </a:moveTo>
                      <a:cubicBezTo>
                        <a:pt x="18526" y="-3272"/>
                        <a:pt x="42335" y="8896"/>
                        <a:pt x="48288" y="13148"/>
                      </a:cubicBezTo>
                      <a:cubicBezTo>
                        <a:pt x="51299" y="15299"/>
                        <a:pt x="51987" y="19619"/>
                        <a:pt x="54445" y="22384"/>
                      </a:cubicBezTo>
                      <a:cubicBezTo>
                        <a:pt x="60230" y="28893"/>
                        <a:pt x="72918" y="40857"/>
                        <a:pt x="72918" y="40857"/>
                      </a:cubicBezTo>
                      <a:cubicBezTo>
                        <a:pt x="78912" y="58840"/>
                        <a:pt x="71307" y="42325"/>
                        <a:pt x="85233" y="56251"/>
                      </a:cubicBezTo>
                      <a:cubicBezTo>
                        <a:pt x="87850" y="58868"/>
                        <a:pt x="88932" y="62722"/>
                        <a:pt x="91391" y="65488"/>
                      </a:cubicBezTo>
                      <a:cubicBezTo>
                        <a:pt x="108879" y="85161"/>
                        <a:pt x="102825" y="81614"/>
                        <a:pt x="119100" y="87039"/>
                      </a:cubicBezTo>
                      <a:lnTo>
                        <a:pt x="131415" y="105512"/>
                      </a:lnTo>
                      <a:cubicBezTo>
                        <a:pt x="133468" y="108591"/>
                        <a:pt x="133945" y="114022"/>
                        <a:pt x="137573" y="114748"/>
                      </a:cubicBezTo>
                      <a:cubicBezTo>
                        <a:pt x="142704" y="115774"/>
                        <a:pt x="147859" y="116692"/>
                        <a:pt x="152967" y="117827"/>
                      </a:cubicBezTo>
                      <a:cubicBezTo>
                        <a:pt x="157098" y="118745"/>
                        <a:pt x="161177" y="119880"/>
                        <a:pt x="165282" y="120906"/>
                      </a:cubicBezTo>
                      <a:lnTo>
                        <a:pt x="192991" y="139378"/>
                      </a:lnTo>
                      <a:lnTo>
                        <a:pt x="202227" y="145536"/>
                      </a:lnTo>
                      <a:cubicBezTo>
                        <a:pt x="213215" y="162016"/>
                        <a:pt x="205771" y="152159"/>
                        <a:pt x="226857" y="173245"/>
                      </a:cubicBezTo>
                      <a:lnTo>
                        <a:pt x="236094" y="182481"/>
                      </a:lnTo>
                      <a:cubicBezTo>
                        <a:pt x="237120" y="185560"/>
                        <a:pt x="239173" y="188472"/>
                        <a:pt x="239173" y="191718"/>
                      </a:cubicBezTo>
                      <a:cubicBezTo>
                        <a:pt x="239173" y="202032"/>
                        <a:pt x="237662" y="212312"/>
                        <a:pt x="236094" y="222506"/>
                      </a:cubicBezTo>
                      <a:cubicBezTo>
                        <a:pt x="235601" y="225713"/>
                        <a:pt x="236151" y="230906"/>
                        <a:pt x="233015" y="231742"/>
                      </a:cubicBezTo>
                      <a:cubicBezTo>
                        <a:pt x="219097" y="235453"/>
                        <a:pt x="204280" y="233795"/>
                        <a:pt x="189912" y="234821"/>
                      </a:cubicBezTo>
                      <a:cubicBezTo>
                        <a:pt x="182282" y="257709"/>
                        <a:pt x="188510" y="248954"/>
                        <a:pt x="140651" y="240978"/>
                      </a:cubicBezTo>
                      <a:cubicBezTo>
                        <a:pt x="137001" y="240370"/>
                        <a:pt x="134724" y="236476"/>
                        <a:pt x="131415" y="234821"/>
                      </a:cubicBezTo>
                      <a:cubicBezTo>
                        <a:pt x="128512" y="233370"/>
                        <a:pt x="125162" y="233020"/>
                        <a:pt x="122179" y="231742"/>
                      </a:cubicBezTo>
                      <a:cubicBezTo>
                        <a:pt x="115984" y="229087"/>
                        <a:pt x="106081" y="223971"/>
                        <a:pt x="100627" y="219427"/>
                      </a:cubicBezTo>
                      <a:cubicBezTo>
                        <a:pt x="97282" y="216640"/>
                        <a:pt x="94470" y="213270"/>
                        <a:pt x="91391" y="210191"/>
                      </a:cubicBezTo>
                      <a:cubicBezTo>
                        <a:pt x="82978" y="184951"/>
                        <a:pt x="97531" y="224021"/>
                        <a:pt x="69839" y="182481"/>
                      </a:cubicBezTo>
                      <a:cubicBezTo>
                        <a:pt x="61267" y="169622"/>
                        <a:pt x="66298" y="175861"/>
                        <a:pt x="54445" y="164009"/>
                      </a:cubicBezTo>
                      <a:cubicBezTo>
                        <a:pt x="52393" y="159904"/>
                        <a:pt x="50096" y="155912"/>
                        <a:pt x="48288" y="151694"/>
                      </a:cubicBezTo>
                      <a:cubicBezTo>
                        <a:pt x="47010" y="148711"/>
                        <a:pt x="46661" y="145360"/>
                        <a:pt x="45209" y="142457"/>
                      </a:cubicBezTo>
                      <a:cubicBezTo>
                        <a:pt x="43554" y="139147"/>
                        <a:pt x="41104" y="136300"/>
                        <a:pt x="39051" y="133221"/>
                      </a:cubicBezTo>
                      <a:cubicBezTo>
                        <a:pt x="35600" y="122863"/>
                        <a:pt x="34545" y="120970"/>
                        <a:pt x="32894" y="108591"/>
                      </a:cubicBezTo>
                      <a:cubicBezTo>
                        <a:pt x="32397" y="104864"/>
                        <a:pt x="29572" y="67838"/>
                        <a:pt x="26736" y="59330"/>
                      </a:cubicBezTo>
                      <a:cubicBezTo>
                        <a:pt x="25566" y="55820"/>
                        <a:pt x="22234" y="53403"/>
                        <a:pt x="20579" y="50094"/>
                      </a:cubicBezTo>
                      <a:cubicBezTo>
                        <a:pt x="19128" y="47191"/>
                        <a:pt x="20034" y="42885"/>
                        <a:pt x="17500" y="40857"/>
                      </a:cubicBezTo>
                      <a:cubicBezTo>
                        <a:pt x="14196" y="38214"/>
                        <a:pt x="9290" y="38804"/>
                        <a:pt x="5185" y="37778"/>
                      </a:cubicBezTo>
                      <a:cubicBezTo>
                        <a:pt x="-6467" y="30011"/>
                        <a:pt x="4158" y="4938"/>
                        <a:pt x="11342" y="83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3" name="Freeform: Shape 262">
                  <a:extLst>
                    <a:ext uri="{FF2B5EF4-FFF2-40B4-BE49-F238E27FC236}">
                      <a16:creationId xmlns:a16="http://schemas.microsoft.com/office/drawing/2014/main" id="{B4DA02D6-3C51-4726-A08A-F643E308E957}"/>
                    </a:ext>
                  </a:extLst>
                </p:cNvPr>
                <p:cNvSpPr/>
                <p:nvPr/>
              </p:nvSpPr>
              <p:spPr>
                <a:xfrm>
                  <a:off x="5419405" y="4500727"/>
                  <a:ext cx="53344" cy="104889"/>
                </a:xfrm>
                <a:custGeom>
                  <a:avLst/>
                  <a:gdLst>
                    <a:gd name="connsiteX0" fmla="*/ 12315 w 129309"/>
                    <a:gd name="connsiteY0" fmla="*/ 11481 h 276256"/>
                    <a:gd name="connsiteX1" fmla="*/ 27709 w 129309"/>
                    <a:gd name="connsiteY1" fmla="*/ 20717 h 276256"/>
                    <a:gd name="connsiteX2" fmla="*/ 30788 w 129309"/>
                    <a:gd name="connsiteY2" fmla="*/ 29953 h 276256"/>
                    <a:gd name="connsiteX3" fmla="*/ 43103 w 129309"/>
                    <a:gd name="connsiteY3" fmla="*/ 48426 h 276256"/>
                    <a:gd name="connsiteX4" fmla="*/ 49261 w 129309"/>
                    <a:gd name="connsiteY4" fmla="*/ 57662 h 276256"/>
                    <a:gd name="connsiteX5" fmla="*/ 58497 w 129309"/>
                    <a:gd name="connsiteY5" fmla="*/ 79214 h 276256"/>
                    <a:gd name="connsiteX6" fmla="*/ 61576 w 129309"/>
                    <a:gd name="connsiteY6" fmla="*/ 88450 h 276256"/>
                    <a:gd name="connsiteX7" fmla="*/ 73891 w 129309"/>
                    <a:gd name="connsiteY7" fmla="*/ 110002 h 276256"/>
                    <a:gd name="connsiteX8" fmla="*/ 83128 w 129309"/>
                    <a:gd name="connsiteY8" fmla="*/ 119238 h 276256"/>
                    <a:gd name="connsiteX9" fmla="*/ 95443 w 129309"/>
                    <a:gd name="connsiteY9" fmla="*/ 137711 h 276256"/>
                    <a:gd name="connsiteX10" fmla="*/ 98521 w 129309"/>
                    <a:gd name="connsiteY10" fmla="*/ 146947 h 276256"/>
                    <a:gd name="connsiteX11" fmla="*/ 110837 w 129309"/>
                    <a:gd name="connsiteY11" fmla="*/ 165420 h 276256"/>
                    <a:gd name="connsiteX12" fmla="*/ 120073 w 129309"/>
                    <a:gd name="connsiteY12" fmla="*/ 199287 h 276256"/>
                    <a:gd name="connsiteX13" fmla="*/ 123152 w 129309"/>
                    <a:gd name="connsiteY13" fmla="*/ 220838 h 276256"/>
                    <a:gd name="connsiteX14" fmla="*/ 129309 w 129309"/>
                    <a:gd name="connsiteY14" fmla="*/ 239311 h 276256"/>
                    <a:gd name="connsiteX15" fmla="*/ 126231 w 129309"/>
                    <a:gd name="connsiteY15" fmla="*/ 260862 h 276256"/>
                    <a:gd name="connsiteX16" fmla="*/ 113915 w 129309"/>
                    <a:gd name="connsiteY16" fmla="*/ 267020 h 276256"/>
                    <a:gd name="connsiteX17" fmla="*/ 95443 w 129309"/>
                    <a:gd name="connsiteY17" fmla="*/ 276256 h 276256"/>
                    <a:gd name="connsiteX18" fmla="*/ 55418 w 129309"/>
                    <a:gd name="connsiteY18" fmla="*/ 270099 h 276256"/>
                    <a:gd name="connsiteX19" fmla="*/ 33867 w 129309"/>
                    <a:gd name="connsiteY19" fmla="*/ 254705 h 276256"/>
                    <a:gd name="connsiteX20" fmla="*/ 24631 w 129309"/>
                    <a:gd name="connsiteY20" fmla="*/ 251626 h 276256"/>
                    <a:gd name="connsiteX21" fmla="*/ 15394 w 129309"/>
                    <a:gd name="connsiteY21" fmla="*/ 242390 h 276256"/>
                    <a:gd name="connsiteX22" fmla="*/ 6158 w 129309"/>
                    <a:gd name="connsiteY22" fmla="*/ 220838 h 276256"/>
                    <a:gd name="connsiteX23" fmla="*/ 3079 w 129309"/>
                    <a:gd name="connsiteY23" fmla="*/ 205444 h 276256"/>
                    <a:gd name="connsiteX24" fmla="*/ 0 w 129309"/>
                    <a:gd name="connsiteY24" fmla="*/ 193129 h 276256"/>
                    <a:gd name="connsiteX25" fmla="*/ 12315 w 129309"/>
                    <a:gd name="connsiteY25" fmla="*/ 11481 h 27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9309" h="276256">
                      <a:moveTo>
                        <a:pt x="12315" y="11481"/>
                      </a:moveTo>
                      <a:cubicBezTo>
                        <a:pt x="16933" y="-17254"/>
                        <a:pt x="23478" y="16486"/>
                        <a:pt x="27709" y="20717"/>
                      </a:cubicBezTo>
                      <a:cubicBezTo>
                        <a:pt x="30004" y="23012"/>
                        <a:pt x="29212" y="27116"/>
                        <a:pt x="30788" y="29953"/>
                      </a:cubicBezTo>
                      <a:cubicBezTo>
                        <a:pt x="34382" y="36422"/>
                        <a:pt x="38998" y="42268"/>
                        <a:pt x="43103" y="48426"/>
                      </a:cubicBezTo>
                      <a:lnTo>
                        <a:pt x="49261" y="57662"/>
                      </a:lnTo>
                      <a:cubicBezTo>
                        <a:pt x="56481" y="79321"/>
                        <a:pt x="47086" y="52587"/>
                        <a:pt x="58497" y="79214"/>
                      </a:cubicBezTo>
                      <a:cubicBezTo>
                        <a:pt x="59775" y="82197"/>
                        <a:pt x="60298" y="85467"/>
                        <a:pt x="61576" y="88450"/>
                      </a:cubicBezTo>
                      <a:cubicBezTo>
                        <a:pt x="64231" y="94644"/>
                        <a:pt x="69347" y="104549"/>
                        <a:pt x="73891" y="110002"/>
                      </a:cubicBezTo>
                      <a:cubicBezTo>
                        <a:pt x="76678" y="113347"/>
                        <a:pt x="80455" y="115801"/>
                        <a:pt x="83128" y="119238"/>
                      </a:cubicBezTo>
                      <a:cubicBezTo>
                        <a:pt x="87672" y="125080"/>
                        <a:pt x="95443" y="137711"/>
                        <a:pt x="95443" y="137711"/>
                      </a:cubicBezTo>
                      <a:cubicBezTo>
                        <a:pt x="96469" y="140790"/>
                        <a:pt x="96945" y="144110"/>
                        <a:pt x="98521" y="146947"/>
                      </a:cubicBezTo>
                      <a:cubicBezTo>
                        <a:pt x="102115" y="153416"/>
                        <a:pt x="110837" y="165420"/>
                        <a:pt x="110837" y="165420"/>
                      </a:cubicBezTo>
                      <a:cubicBezTo>
                        <a:pt x="114593" y="176691"/>
                        <a:pt x="118338" y="187140"/>
                        <a:pt x="120073" y="199287"/>
                      </a:cubicBezTo>
                      <a:cubicBezTo>
                        <a:pt x="121099" y="206471"/>
                        <a:pt x="121520" y="213767"/>
                        <a:pt x="123152" y="220838"/>
                      </a:cubicBezTo>
                      <a:cubicBezTo>
                        <a:pt x="124611" y="227162"/>
                        <a:pt x="129309" y="239311"/>
                        <a:pt x="129309" y="239311"/>
                      </a:cubicBezTo>
                      <a:cubicBezTo>
                        <a:pt x="128283" y="246495"/>
                        <a:pt x="129755" y="254519"/>
                        <a:pt x="126231" y="260862"/>
                      </a:cubicBezTo>
                      <a:cubicBezTo>
                        <a:pt x="124002" y="264874"/>
                        <a:pt x="117900" y="264743"/>
                        <a:pt x="113915" y="267020"/>
                      </a:cubicBezTo>
                      <a:cubicBezTo>
                        <a:pt x="97204" y="276569"/>
                        <a:pt x="112377" y="270611"/>
                        <a:pt x="95443" y="276256"/>
                      </a:cubicBezTo>
                      <a:cubicBezTo>
                        <a:pt x="85732" y="275177"/>
                        <a:pt x="66640" y="274307"/>
                        <a:pt x="55418" y="270099"/>
                      </a:cubicBezTo>
                      <a:cubicBezTo>
                        <a:pt x="31125" y="260990"/>
                        <a:pt x="54017" y="268139"/>
                        <a:pt x="33867" y="254705"/>
                      </a:cubicBezTo>
                      <a:cubicBezTo>
                        <a:pt x="31167" y="252905"/>
                        <a:pt x="27710" y="252652"/>
                        <a:pt x="24631" y="251626"/>
                      </a:cubicBezTo>
                      <a:cubicBezTo>
                        <a:pt x="21552" y="248547"/>
                        <a:pt x="17925" y="245933"/>
                        <a:pt x="15394" y="242390"/>
                      </a:cubicBezTo>
                      <a:cubicBezTo>
                        <a:pt x="12007" y="237649"/>
                        <a:pt x="7704" y="227020"/>
                        <a:pt x="6158" y="220838"/>
                      </a:cubicBezTo>
                      <a:cubicBezTo>
                        <a:pt x="4889" y="215761"/>
                        <a:pt x="4214" y="210552"/>
                        <a:pt x="3079" y="205444"/>
                      </a:cubicBezTo>
                      <a:cubicBezTo>
                        <a:pt x="2161" y="201313"/>
                        <a:pt x="1026" y="197234"/>
                        <a:pt x="0" y="193129"/>
                      </a:cubicBezTo>
                      <a:cubicBezTo>
                        <a:pt x="6348" y="21747"/>
                        <a:pt x="7697" y="40216"/>
                        <a:pt x="12315" y="1148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4" name="Freeform: Shape 263">
                  <a:extLst>
                    <a:ext uri="{FF2B5EF4-FFF2-40B4-BE49-F238E27FC236}">
                      <a16:creationId xmlns:a16="http://schemas.microsoft.com/office/drawing/2014/main" id="{6BD4B5F6-1E53-4983-936E-526518AD062E}"/>
                    </a:ext>
                  </a:extLst>
                </p:cNvPr>
                <p:cNvSpPr/>
                <p:nvPr/>
              </p:nvSpPr>
              <p:spPr>
                <a:xfrm>
                  <a:off x="5339329" y="4491477"/>
                  <a:ext cx="54256" cy="118815"/>
                </a:xfrm>
                <a:custGeom>
                  <a:avLst/>
                  <a:gdLst>
                    <a:gd name="connsiteX0" fmla="*/ 129454 w 131519"/>
                    <a:gd name="connsiteY0" fmla="*/ 1977 h 312934"/>
                    <a:gd name="connsiteX1" fmla="*/ 123296 w 131519"/>
                    <a:gd name="connsiteY1" fmla="*/ 63553 h 312934"/>
                    <a:gd name="connsiteX2" fmla="*/ 114060 w 131519"/>
                    <a:gd name="connsiteY2" fmla="*/ 97419 h 312934"/>
                    <a:gd name="connsiteX3" fmla="*/ 114060 w 131519"/>
                    <a:gd name="connsiteY3" fmla="*/ 195940 h 312934"/>
                    <a:gd name="connsiteX4" fmla="*/ 107902 w 131519"/>
                    <a:gd name="connsiteY4" fmla="*/ 220571 h 312934"/>
                    <a:gd name="connsiteX5" fmla="*/ 95587 w 131519"/>
                    <a:gd name="connsiteY5" fmla="*/ 242122 h 312934"/>
                    <a:gd name="connsiteX6" fmla="*/ 92508 w 131519"/>
                    <a:gd name="connsiteY6" fmla="*/ 282147 h 312934"/>
                    <a:gd name="connsiteX7" fmla="*/ 89429 w 131519"/>
                    <a:gd name="connsiteY7" fmla="*/ 291383 h 312934"/>
                    <a:gd name="connsiteX8" fmla="*/ 80193 w 131519"/>
                    <a:gd name="connsiteY8" fmla="*/ 300619 h 312934"/>
                    <a:gd name="connsiteX9" fmla="*/ 61720 w 131519"/>
                    <a:gd name="connsiteY9" fmla="*/ 312934 h 312934"/>
                    <a:gd name="connsiteX10" fmla="*/ 49405 w 131519"/>
                    <a:gd name="connsiteY10" fmla="*/ 309856 h 312934"/>
                    <a:gd name="connsiteX11" fmla="*/ 24775 w 131519"/>
                    <a:gd name="connsiteY11" fmla="*/ 288304 h 312934"/>
                    <a:gd name="connsiteX12" fmla="*/ 3223 w 131519"/>
                    <a:gd name="connsiteY12" fmla="*/ 285225 h 312934"/>
                    <a:gd name="connsiteX13" fmla="*/ 3223 w 131519"/>
                    <a:gd name="connsiteY13" fmla="*/ 180547 h 312934"/>
                    <a:gd name="connsiteX14" fmla="*/ 18617 w 131519"/>
                    <a:gd name="connsiteY14" fmla="*/ 152837 h 312934"/>
                    <a:gd name="connsiteX15" fmla="*/ 30933 w 131519"/>
                    <a:gd name="connsiteY15" fmla="*/ 134365 h 312934"/>
                    <a:gd name="connsiteX16" fmla="*/ 37090 w 131519"/>
                    <a:gd name="connsiteY16" fmla="*/ 125128 h 312934"/>
                    <a:gd name="connsiteX17" fmla="*/ 55563 w 131519"/>
                    <a:gd name="connsiteY17" fmla="*/ 109734 h 312934"/>
                    <a:gd name="connsiteX18" fmla="*/ 74036 w 131519"/>
                    <a:gd name="connsiteY18" fmla="*/ 82025 h 312934"/>
                    <a:gd name="connsiteX19" fmla="*/ 80193 w 131519"/>
                    <a:gd name="connsiteY19" fmla="*/ 72789 h 312934"/>
                    <a:gd name="connsiteX20" fmla="*/ 89429 w 131519"/>
                    <a:gd name="connsiteY20" fmla="*/ 42001 h 312934"/>
                    <a:gd name="connsiteX21" fmla="*/ 92508 w 131519"/>
                    <a:gd name="connsiteY21" fmla="*/ 32765 h 312934"/>
                    <a:gd name="connsiteX22" fmla="*/ 95587 w 131519"/>
                    <a:gd name="connsiteY22" fmla="*/ 17371 h 312934"/>
                    <a:gd name="connsiteX23" fmla="*/ 129454 w 131519"/>
                    <a:gd name="connsiteY23" fmla="*/ 1977 h 3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1519" h="312934">
                      <a:moveTo>
                        <a:pt x="129454" y="1977"/>
                      </a:moveTo>
                      <a:cubicBezTo>
                        <a:pt x="134072" y="9674"/>
                        <a:pt x="130478" y="16872"/>
                        <a:pt x="123296" y="63553"/>
                      </a:cubicBezTo>
                      <a:cubicBezTo>
                        <a:pt x="118697" y="93447"/>
                        <a:pt x="125281" y="80587"/>
                        <a:pt x="114060" y="97419"/>
                      </a:cubicBezTo>
                      <a:cubicBezTo>
                        <a:pt x="116617" y="140878"/>
                        <a:pt x="119563" y="153756"/>
                        <a:pt x="114060" y="195940"/>
                      </a:cubicBezTo>
                      <a:cubicBezTo>
                        <a:pt x="112965" y="204332"/>
                        <a:pt x="112596" y="213529"/>
                        <a:pt x="107902" y="220571"/>
                      </a:cubicBezTo>
                      <a:cubicBezTo>
                        <a:pt x="99199" y="233626"/>
                        <a:pt x="103400" y="226498"/>
                        <a:pt x="95587" y="242122"/>
                      </a:cubicBezTo>
                      <a:cubicBezTo>
                        <a:pt x="94561" y="255464"/>
                        <a:pt x="94168" y="268869"/>
                        <a:pt x="92508" y="282147"/>
                      </a:cubicBezTo>
                      <a:cubicBezTo>
                        <a:pt x="92105" y="285367"/>
                        <a:pt x="91229" y="288683"/>
                        <a:pt x="89429" y="291383"/>
                      </a:cubicBezTo>
                      <a:cubicBezTo>
                        <a:pt x="87014" y="295006"/>
                        <a:pt x="83630" y="297946"/>
                        <a:pt x="80193" y="300619"/>
                      </a:cubicBezTo>
                      <a:cubicBezTo>
                        <a:pt x="74351" y="305162"/>
                        <a:pt x="61720" y="312934"/>
                        <a:pt x="61720" y="312934"/>
                      </a:cubicBezTo>
                      <a:cubicBezTo>
                        <a:pt x="57615" y="311908"/>
                        <a:pt x="52926" y="312203"/>
                        <a:pt x="49405" y="309856"/>
                      </a:cubicBezTo>
                      <a:cubicBezTo>
                        <a:pt x="33589" y="299312"/>
                        <a:pt x="57435" y="292970"/>
                        <a:pt x="24775" y="288304"/>
                      </a:cubicBezTo>
                      <a:lnTo>
                        <a:pt x="3223" y="285225"/>
                      </a:lnTo>
                      <a:cubicBezTo>
                        <a:pt x="-208" y="233749"/>
                        <a:pt x="-1863" y="236493"/>
                        <a:pt x="3223" y="180547"/>
                      </a:cubicBezTo>
                      <a:cubicBezTo>
                        <a:pt x="4079" y="171135"/>
                        <a:pt x="14908" y="158400"/>
                        <a:pt x="18617" y="152837"/>
                      </a:cubicBezTo>
                      <a:lnTo>
                        <a:pt x="30933" y="134365"/>
                      </a:lnTo>
                      <a:cubicBezTo>
                        <a:pt x="32986" y="131286"/>
                        <a:pt x="34473" y="127745"/>
                        <a:pt x="37090" y="125128"/>
                      </a:cubicBezTo>
                      <a:cubicBezTo>
                        <a:pt x="48943" y="113275"/>
                        <a:pt x="42703" y="118307"/>
                        <a:pt x="55563" y="109734"/>
                      </a:cubicBezTo>
                      <a:lnTo>
                        <a:pt x="74036" y="82025"/>
                      </a:lnTo>
                      <a:cubicBezTo>
                        <a:pt x="76088" y="78946"/>
                        <a:pt x="79023" y="76299"/>
                        <a:pt x="80193" y="72789"/>
                      </a:cubicBezTo>
                      <a:cubicBezTo>
                        <a:pt x="87166" y="51873"/>
                        <a:pt x="78856" y="77247"/>
                        <a:pt x="89429" y="42001"/>
                      </a:cubicBezTo>
                      <a:cubicBezTo>
                        <a:pt x="90361" y="38893"/>
                        <a:pt x="91721" y="35913"/>
                        <a:pt x="92508" y="32765"/>
                      </a:cubicBezTo>
                      <a:cubicBezTo>
                        <a:pt x="93777" y="27688"/>
                        <a:pt x="94210" y="22420"/>
                        <a:pt x="95587" y="17371"/>
                      </a:cubicBezTo>
                      <a:cubicBezTo>
                        <a:pt x="97295" y="11109"/>
                        <a:pt x="124836" y="-5720"/>
                        <a:pt x="129454" y="197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5" name="Freeform: Shape 264">
                  <a:extLst>
                    <a:ext uri="{FF2B5EF4-FFF2-40B4-BE49-F238E27FC236}">
                      <a16:creationId xmlns:a16="http://schemas.microsoft.com/office/drawing/2014/main" id="{1A610400-8D84-47C9-A0A1-B53976397FCF}"/>
                    </a:ext>
                  </a:extLst>
                </p:cNvPr>
                <p:cNvSpPr/>
                <p:nvPr/>
              </p:nvSpPr>
              <p:spPr>
                <a:xfrm>
                  <a:off x="5252941" y="4470782"/>
                  <a:ext cx="113381" cy="83401"/>
                </a:xfrm>
                <a:custGeom>
                  <a:avLst/>
                  <a:gdLst>
                    <a:gd name="connsiteX0" fmla="*/ 274205 w 274840"/>
                    <a:gd name="connsiteY0" fmla="*/ 4144 h 219660"/>
                    <a:gd name="connsiteX1" fmla="*/ 255732 w 274840"/>
                    <a:gd name="connsiteY1" fmla="*/ 10302 h 219660"/>
                    <a:gd name="connsiteX2" fmla="*/ 243417 w 274840"/>
                    <a:gd name="connsiteY2" fmla="*/ 28775 h 219660"/>
                    <a:gd name="connsiteX3" fmla="*/ 237260 w 274840"/>
                    <a:gd name="connsiteY3" fmla="*/ 38011 h 219660"/>
                    <a:gd name="connsiteX4" fmla="*/ 228023 w 274840"/>
                    <a:gd name="connsiteY4" fmla="*/ 56484 h 219660"/>
                    <a:gd name="connsiteX5" fmla="*/ 212629 w 274840"/>
                    <a:gd name="connsiteY5" fmla="*/ 87272 h 219660"/>
                    <a:gd name="connsiteX6" fmla="*/ 206472 w 274840"/>
                    <a:gd name="connsiteY6" fmla="*/ 96508 h 219660"/>
                    <a:gd name="connsiteX7" fmla="*/ 197235 w 274840"/>
                    <a:gd name="connsiteY7" fmla="*/ 102666 h 219660"/>
                    <a:gd name="connsiteX8" fmla="*/ 191078 w 274840"/>
                    <a:gd name="connsiteY8" fmla="*/ 111902 h 219660"/>
                    <a:gd name="connsiteX9" fmla="*/ 160290 w 274840"/>
                    <a:gd name="connsiteY9" fmla="*/ 136532 h 219660"/>
                    <a:gd name="connsiteX10" fmla="*/ 144896 w 274840"/>
                    <a:gd name="connsiteY10" fmla="*/ 151926 h 219660"/>
                    <a:gd name="connsiteX11" fmla="*/ 129502 w 274840"/>
                    <a:gd name="connsiteY11" fmla="*/ 167320 h 219660"/>
                    <a:gd name="connsiteX12" fmla="*/ 123345 w 274840"/>
                    <a:gd name="connsiteY12" fmla="*/ 176557 h 219660"/>
                    <a:gd name="connsiteX13" fmla="*/ 107951 w 274840"/>
                    <a:gd name="connsiteY13" fmla="*/ 201187 h 219660"/>
                    <a:gd name="connsiteX14" fmla="*/ 89478 w 274840"/>
                    <a:gd name="connsiteY14" fmla="*/ 213502 h 219660"/>
                    <a:gd name="connsiteX15" fmla="*/ 67926 w 274840"/>
                    <a:gd name="connsiteY15" fmla="*/ 219660 h 219660"/>
                    <a:gd name="connsiteX16" fmla="*/ 27902 w 274840"/>
                    <a:gd name="connsiteY16" fmla="*/ 216581 h 219660"/>
                    <a:gd name="connsiteX17" fmla="*/ 21745 w 274840"/>
                    <a:gd name="connsiteY17" fmla="*/ 207344 h 219660"/>
                    <a:gd name="connsiteX18" fmla="*/ 12508 w 274840"/>
                    <a:gd name="connsiteY18" fmla="*/ 195029 h 219660"/>
                    <a:gd name="connsiteX19" fmla="*/ 6351 w 274840"/>
                    <a:gd name="connsiteY19" fmla="*/ 176557 h 219660"/>
                    <a:gd name="connsiteX20" fmla="*/ 3272 w 274840"/>
                    <a:gd name="connsiteY20" fmla="*/ 167320 h 219660"/>
                    <a:gd name="connsiteX21" fmla="*/ 3272 w 274840"/>
                    <a:gd name="connsiteY21" fmla="*/ 96508 h 219660"/>
                    <a:gd name="connsiteX22" fmla="*/ 24823 w 274840"/>
                    <a:gd name="connsiteY22" fmla="*/ 87272 h 219660"/>
                    <a:gd name="connsiteX23" fmla="*/ 37139 w 274840"/>
                    <a:gd name="connsiteY23" fmla="*/ 84193 h 219660"/>
                    <a:gd name="connsiteX24" fmla="*/ 64848 w 274840"/>
                    <a:gd name="connsiteY24" fmla="*/ 74957 h 219660"/>
                    <a:gd name="connsiteX25" fmla="*/ 74084 w 274840"/>
                    <a:gd name="connsiteY25" fmla="*/ 71878 h 219660"/>
                    <a:gd name="connsiteX26" fmla="*/ 89478 w 274840"/>
                    <a:gd name="connsiteY26" fmla="*/ 68799 h 219660"/>
                    <a:gd name="connsiteX27" fmla="*/ 107951 w 274840"/>
                    <a:gd name="connsiteY27" fmla="*/ 56484 h 219660"/>
                    <a:gd name="connsiteX28" fmla="*/ 126423 w 274840"/>
                    <a:gd name="connsiteY28" fmla="*/ 47247 h 219660"/>
                    <a:gd name="connsiteX29" fmla="*/ 135660 w 274840"/>
                    <a:gd name="connsiteY29" fmla="*/ 44169 h 219660"/>
                    <a:gd name="connsiteX30" fmla="*/ 147975 w 274840"/>
                    <a:gd name="connsiteY30" fmla="*/ 38011 h 219660"/>
                    <a:gd name="connsiteX31" fmla="*/ 166448 w 274840"/>
                    <a:gd name="connsiteY31" fmla="*/ 31854 h 219660"/>
                    <a:gd name="connsiteX32" fmla="*/ 175684 w 274840"/>
                    <a:gd name="connsiteY32" fmla="*/ 28775 h 219660"/>
                    <a:gd name="connsiteX33" fmla="*/ 184920 w 274840"/>
                    <a:gd name="connsiteY33" fmla="*/ 25696 h 219660"/>
                    <a:gd name="connsiteX34" fmla="*/ 194157 w 274840"/>
                    <a:gd name="connsiteY34" fmla="*/ 22617 h 219660"/>
                    <a:gd name="connsiteX35" fmla="*/ 203393 w 274840"/>
                    <a:gd name="connsiteY35" fmla="*/ 16460 h 219660"/>
                    <a:gd name="connsiteX36" fmla="*/ 221866 w 274840"/>
                    <a:gd name="connsiteY36" fmla="*/ 10302 h 219660"/>
                    <a:gd name="connsiteX37" fmla="*/ 231102 w 274840"/>
                    <a:gd name="connsiteY37" fmla="*/ 1066 h 219660"/>
                    <a:gd name="connsiteX38" fmla="*/ 274205 w 274840"/>
                    <a:gd name="connsiteY38" fmla="*/ 4144 h 21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4840" h="219660">
                      <a:moveTo>
                        <a:pt x="274205" y="4144"/>
                      </a:moveTo>
                      <a:cubicBezTo>
                        <a:pt x="278310" y="5683"/>
                        <a:pt x="261406" y="7150"/>
                        <a:pt x="255732" y="10302"/>
                      </a:cubicBezTo>
                      <a:cubicBezTo>
                        <a:pt x="243611" y="17036"/>
                        <a:pt x="248312" y="18984"/>
                        <a:pt x="243417" y="28775"/>
                      </a:cubicBezTo>
                      <a:cubicBezTo>
                        <a:pt x="241762" y="32084"/>
                        <a:pt x="238915" y="34702"/>
                        <a:pt x="237260" y="38011"/>
                      </a:cubicBezTo>
                      <a:cubicBezTo>
                        <a:pt x="224515" y="63501"/>
                        <a:pt x="245669" y="30015"/>
                        <a:pt x="228023" y="56484"/>
                      </a:cubicBezTo>
                      <a:cubicBezTo>
                        <a:pt x="223150" y="75980"/>
                        <a:pt x="227292" y="65277"/>
                        <a:pt x="212629" y="87272"/>
                      </a:cubicBezTo>
                      <a:cubicBezTo>
                        <a:pt x="210577" y="90351"/>
                        <a:pt x="209551" y="94456"/>
                        <a:pt x="206472" y="96508"/>
                      </a:cubicBezTo>
                      <a:lnTo>
                        <a:pt x="197235" y="102666"/>
                      </a:lnTo>
                      <a:cubicBezTo>
                        <a:pt x="195183" y="105745"/>
                        <a:pt x="193447" y="109060"/>
                        <a:pt x="191078" y="111902"/>
                      </a:cubicBezTo>
                      <a:cubicBezTo>
                        <a:pt x="182553" y="122133"/>
                        <a:pt x="171233" y="129237"/>
                        <a:pt x="160290" y="136532"/>
                      </a:cubicBezTo>
                      <a:cubicBezTo>
                        <a:pt x="143865" y="161170"/>
                        <a:pt x="165425" y="131396"/>
                        <a:pt x="144896" y="151926"/>
                      </a:cubicBezTo>
                      <a:cubicBezTo>
                        <a:pt x="124375" y="172449"/>
                        <a:pt x="154130" y="150904"/>
                        <a:pt x="129502" y="167320"/>
                      </a:cubicBezTo>
                      <a:cubicBezTo>
                        <a:pt x="127450" y="170399"/>
                        <a:pt x="125181" y="173344"/>
                        <a:pt x="123345" y="176557"/>
                      </a:cubicBezTo>
                      <a:cubicBezTo>
                        <a:pt x="117976" y="185954"/>
                        <a:pt x="116493" y="193594"/>
                        <a:pt x="107951" y="201187"/>
                      </a:cubicBezTo>
                      <a:cubicBezTo>
                        <a:pt x="102420" y="206104"/>
                        <a:pt x="96658" y="211707"/>
                        <a:pt x="89478" y="213502"/>
                      </a:cubicBezTo>
                      <a:cubicBezTo>
                        <a:pt x="74014" y="217368"/>
                        <a:pt x="81177" y="215243"/>
                        <a:pt x="67926" y="219660"/>
                      </a:cubicBezTo>
                      <a:cubicBezTo>
                        <a:pt x="54585" y="218634"/>
                        <a:pt x="40831" y="220029"/>
                        <a:pt x="27902" y="216581"/>
                      </a:cubicBezTo>
                      <a:cubicBezTo>
                        <a:pt x="24327" y="215627"/>
                        <a:pt x="23896" y="210355"/>
                        <a:pt x="21745" y="207344"/>
                      </a:cubicBezTo>
                      <a:cubicBezTo>
                        <a:pt x="18762" y="203168"/>
                        <a:pt x="15587" y="199134"/>
                        <a:pt x="12508" y="195029"/>
                      </a:cubicBezTo>
                      <a:lnTo>
                        <a:pt x="6351" y="176557"/>
                      </a:lnTo>
                      <a:lnTo>
                        <a:pt x="3272" y="167320"/>
                      </a:lnTo>
                      <a:cubicBezTo>
                        <a:pt x="1885" y="150672"/>
                        <a:pt x="-3341" y="113702"/>
                        <a:pt x="3272" y="96508"/>
                      </a:cubicBezTo>
                      <a:cubicBezTo>
                        <a:pt x="4285" y="93874"/>
                        <a:pt x="21277" y="88285"/>
                        <a:pt x="24823" y="87272"/>
                      </a:cubicBezTo>
                      <a:cubicBezTo>
                        <a:pt x="28892" y="86109"/>
                        <a:pt x="33094" y="85437"/>
                        <a:pt x="37139" y="84193"/>
                      </a:cubicBezTo>
                      <a:cubicBezTo>
                        <a:pt x="46444" y="81330"/>
                        <a:pt x="55612" y="78036"/>
                        <a:pt x="64848" y="74957"/>
                      </a:cubicBezTo>
                      <a:cubicBezTo>
                        <a:pt x="67927" y="73931"/>
                        <a:pt x="70902" y="72514"/>
                        <a:pt x="74084" y="71878"/>
                      </a:cubicBezTo>
                      <a:lnTo>
                        <a:pt x="89478" y="68799"/>
                      </a:lnTo>
                      <a:cubicBezTo>
                        <a:pt x="95636" y="64694"/>
                        <a:pt x="100930" y="58824"/>
                        <a:pt x="107951" y="56484"/>
                      </a:cubicBezTo>
                      <a:cubicBezTo>
                        <a:pt x="131176" y="48742"/>
                        <a:pt x="102539" y="59188"/>
                        <a:pt x="126423" y="47247"/>
                      </a:cubicBezTo>
                      <a:cubicBezTo>
                        <a:pt x="129326" y="45796"/>
                        <a:pt x="132677" y="45447"/>
                        <a:pt x="135660" y="44169"/>
                      </a:cubicBezTo>
                      <a:cubicBezTo>
                        <a:pt x="139879" y="42361"/>
                        <a:pt x="143714" y="39716"/>
                        <a:pt x="147975" y="38011"/>
                      </a:cubicBezTo>
                      <a:cubicBezTo>
                        <a:pt x="154001" y="35600"/>
                        <a:pt x="160290" y="33906"/>
                        <a:pt x="166448" y="31854"/>
                      </a:cubicBezTo>
                      <a:lnTo>
                        <a:pt x="175684" y="28775"/>
                      </a:lnTo>
                      <a:lnTo>
                        <a:pt x="184920" y="25696"/>
                      </a:lnTo>
                      <a:cubicBezTo>
                        <a:pt x="187999" y="24670"/>
                        <a:pt x="191456" y="24417"/>
                        <a:pt x="194157" y="22617"/>
                      </a:cubicBezTo>
                      <a:cubicBezTo>
                        <a:pt x="197236" y="20565"/>
                        <a:pt x="200012" y="17963"/>
                        <a:pt x="203393" y="16460"/>
                      </a:cubicBezTo>
                      <a:cubicBezTo>
                        <a:pt x="209324" y="13824"/>
                        <a:pt x="221866" y="10302"/>
                        <a:pt x="221866" y="10302"/>
                      </a:cubicBezTo>
                      <a:cubicBezTo>
                        <a:pt x="224945" y="7223"/>
                        <a:pt x="227296" y="3180"/>
                        <a:pt x="231102" y="1066"/>
                      </a:cubicBezTo>
                      <a:cubicBezTo>
                        <a:pt x="236776" y="-2086"/>
                        <a:pt x="270100" y="2605"/>
                        <a:pt x="274205" y="414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6" name="Freeform: Shape 265">
                  <a:extLst>
                    <a:ext uri="{FF2B5EF4-FFF2-40B4-BE49-F238E27FC236}">
                      <a16:creationId xmlns:a16="http://schemas.microsoft.com/office/drawing/2014/main" id="{8BF4EC6A-4358-45E5-971C-EAF63B03D67B}"/>
                    </a:ext>
                  </a:extLst>
                </p:cNvPr>
                <p:cNvSpPr/>
                <p:nvPr/>
              </p:nvSpPr>
              <p:spPr>
                <a:xfrm>
                  <a:off x="5207297" y="4412085"/>
                  <a:ext cx="142856" cy="70791"/>
                </a:xfrm>
                <a:custGeom>
                  <a:avLst/>
                  <a:gdLst>
                    <a:gd name="connsiteX0" fmla="*/ 335588 w 346289"/>
                    <a:gd name="connsiteY0" fmla="*/ 1720 h 186448"/>
                    <a:gd name="connsiteX1" fmla="*/ 344824 w 346289"/>
                    <a:gd name="connsiteY1" fmla="*/ 17114 h 186448"/>
                    <a:gd name="connsiteX2" fmla="*/ 341745 w 346289"/>
                    <a:gd name="connsiteY2" fmla="*/ 81769 h 186448"/>
                    <a:gd name="connsiteX3" fmla="*/ 323272 w 346289"/>
                    <a:gd name="connsiteY3" fmla="*/ 87926 h 186448"/>
                    <a:gd name="connsiteX4" fmla="*/ 286327 w 346289"/>
                    <a:gd name="connsiteY4" fmla="*/ 94084 h 186448"/>
                    <a:gd name="connsiteX5" fmla="*/ 230909 w 346289"/>
                    <a:gd name="connsiteY5" fmla="*/ 97163 h 186448"/>
                    <a:gd name="connsiteX6" fmla="*/ 212436 w 346289"/>
                    <a:gd name="connsiteY6" fmla="*/ 106399 h 186448"/>
                    <a:gd name="connsiteX7" fmla="*/ 203200 w 346289"/>
                    <a:gd name="connsiteY7" fmla="*/ 109478 h 186448"/>
                    <a:gd name="connsiteX8" fmla="*/ 190885 w 346289"/>
                    <a:gd name="connsiteY8" fmla="*/ 115635 h 186448"/>
                    <a:gd name="connsiteX9" fmla="*/ 181648 w 346289"/>
                    <a:gd name="connsiteY9" fmla="*/ 124872 h 186448"/>
                    <a:gd name="connsiteX10" fmla="*/ 172412 w 346289"/>
                    <a:gd name="connsiteY10" fmla="*/ 127951 h 186448"/>
                    <a:gd name="connsiteX11" fmla="*/ 160097 w 346289"/>
                    <a:gd name="connsiteY11" fmla="*/ 134108 h 186448"/>
                    <a:gd name="connsiteX12" fmla="*/ 147782 w 346289"/>
                    <a:gd name="connsiteY12" fmla="*/ 152581 h 186448"/>
                    <a:gd name="connsiteX13" fmla="*/ 129309 w 346289"/>
                    <a:gd name="connsiteY13" fmla="*/ 164896 h 186448"/>
                    <a:gd name="connsiteX14" fmla="*/ 120072 w 346289"/>
                    <a:gd name="connsiteY14" fmla="*/ 171054 h 186448"/>
                    <a:gd name="connsiteX15" fmla="*/ 110836 w 346289"/>
                    <a:gd name="connsiteY15" fmla="*/ 180290 h 186448"/>
                    <a:gd name="connsiteX16" fmla="*/ 92363 w 346289"/>
                    <a:gd name="connsiteY16" fmla="*/ 186448 h 186448"/>
                    <a:gd name="connsiteX17" fmla="*/ 64654 w 346289"/>
                    <a:gd name="connsiteY17" fmla="*/ 183369 h 186448"/>
                    <a:gd name="connsiteX18" fmla="*/ 55418 w 346289"/>
                    <a:gd name="connsiteY18" fmla="*/ 177211 h 186448"/>
                    <a:gd name="connsiteX19" fmla="*/ 46182 w 346289"/>
                    <a:gd name="connsiteY19" fmla="*/ 174132 h 186448"/>
                    <a:gd name="connsiteX20" fmla="*/ 36945 w 346289"/>
                    <a:gd name="connsiteY20" fmla="*/ 167975 h 186448"/>
                    <a:gd name="connsiteX21" fmla="*/ 24630 w 346289"/>
                    <a:gd name="connsiteY21" fmla="*/ 164896 h 186448"/>
                    <a:gd name="connsiteX22" fmla="*/ 15394 w 346289"/>
                    <a:gd name="connsiteY22" fmla="*/ 161817 h 186448"/>
                    <a:gd name="connsiteX23" fmla="*/ 9236 w 346289"/>
                    <a:gd name="connsiteY23" fmla="*/ 152581 h 186448"/>
                    <a:gd name="connsiteX24" fmla="*/ 6157 w 346289"/>
                    <a:gd name="connsiteY24" fmla="*/ 140266 h 186448"/>
                    <a:gd name="connsiteX25" fmla="*/ 0 w 346289"/>
                    <a:gd name="connsiteY25" fmla="*/ 115635 h 186448"/>
                    <a:gd name="connsiteX26" fmla="*/ 3078 w 346289"/>
                    <a:gd name="connsiteY26" fmla="*/ 91005 h 186448"/>
                    <a:gd name="connsiteX27" fmla="*/ 9236 w 346289"/>
                    <a:gd name="connsiteY27" fmla="*/ 81769 h 186448"/>
                    <a:gd name="connsiteX28" fmla="*/ 40024 w 346289"/>
                    <a:gd name="connsiteY28" fmla="*/ 66375 h 186448"/>
                    <a:gd name="connsiteX29" fmla="*/ 61575 w 346289"/>
                    <a:gd name="connsiteY29" fmla="*/ 54060 h 186448"/>
                    <a:gd name="connsiteX30" fmla="*/ 101600 w 346289"/>
                    <a:gd name="connsiteY30" fmla="*/ 44823 h 186448"/>
                    <a:gd name="connsiteX31" fmla="*/ 116994 w 346289"/>
                    <a:gd name="connsiteY31" fmla="*/ 41745 h 186448"/>
                    <a:gd name="connsiteX32" fmla="*/ 144703 w 346289"/>
                    <a:gd name="connsiteY32" fmla="*/ 32508 h 186448"/>
                    <a:gd name="connsiteX33" fmla="*/ 157018 w 346289"/>
                    <a:gd name="connsiteY33" fmla="*/ 26351 h 186448"/>
                    <a:gd name="connsiteX34" fmla="*/ 175491 w 346289"/>
                    <a:gd name="connsiteY34" fmla="*/ 20193 h 186448"/>
                    <a:gd name="connsiteX35" fmla="*/ 184727 w 346289"/>
                    <a:gd name="connsiteY35" fmla="*/ 14035 h 186448"/>
                    <a:gd name="connsiteX36" fmla="*/ 274012 w 346289"/>
                    <a:gd name="connsiteY36" fmla="*/ 4799 h 186448"/>
                    <a:gd name="connsiteX37" fmla="*/ 335588 w 346289"/>
                    <a:gd name="connsiteY37" fmla="*/ 1720 h 18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6289" h="186448">
                      <a:moveTo>
                        <a:pt x="335588" y="1720"/>
                      </a:moveTo>
                      <a:cubicBezTo>
                        <a:pt x="347390" y="3772"/>
                        <a:pt x="344365" y="11148"/>
                        <a:pt x="344824" y="17114"/>
                      </a:cubicBezTo>
                      <a:cubicBezTo>
                        <a:pt x="346479" y="38627"/>
                        <a:pt x="348027" y="61128"/>
                        <a:pt x="341745" y="81769"/>
                      </a:cubicBezTo>
                      <a:cubicBezTo>
                        <a:pt x="339855" y="87978"/>
                        <a:pt x="329674" y="86859"/>
                        <a:pt x="323272" y="87926"/>
                      </a:cubicBezTo>
                      <a:cubicBezTo>
                        <a:pt x="310957" y="89979"/>
                        <a:pt x="298750" y="92842"/>
                        <a:pt x="286327" y="94084"/>
                      </a:cubicBezTo>
                      <a:cubicBezTo>
                        <a:pt x="267918" y="95925"/>
                        <a:pt x="249382" y="96137"/>
                        <a:pt x="230909" y="97163"/>
                      </a:cubicBezTo>
                      <a:cubicBezTo>
                        <a:pt x="207701" y="104896"/>
                        <a:pt x="236298" y="94467"/>
                        <a:pt x="212436" y="106399"/>
                      </a:cubicBezTo>
                      <a:cubicBezTo>
                        <a:pt x="209533" y="107850"/>
                        <a:pt x="206183" y="108200"/>
                        <a:pt x="203200" y="109478"/>
                      </a:cubicBezTo>
                      <a:cubicBezTo>
                        <a:pt x="198982" y="111286"/>
                        <a:pt x="194990" y="113583"/>
                        <a:pt x="190885" y="115635"/>
                      </a:cubicBezTo>
                      <a:cubicBezTo>
                        <a:pt x="187806" y="118714"/>
                        <a:pt x="185271" y="122457"/>
                        <a:pt x="181648" y="124872"/>
                      </a:cubicBezTo>
                      <a:cubicBezTo>
                        <a:pt x="178948" y="126672"/>
                        <a:pt x="175395" y="126673"/>
                        <a:pt x="172412" y="127951"/>
                      </a:cubicBezTo>
                      <a:cubicBezTo>
                        <a:pt x="168194" y="129759"/>
                        <a:pt x="164202" y="132056"/>
                        <a:pt x="160097" y="134108"/>
                      </a:cubicBezTo>
                      <a:cubicBezTo>
                        <a:pt x="155992" y="140266"/>
                        <a:pt x="153940" y="148476"/>
                        <a:pt x="147782" y="152581"/>
                      </a:cubicBezTo>
                      <a:lnTo>
                        <a:pt x="129309" y="164896"/>
                      </a:lnTo>
                      <a:cubicBezTo>
                        <a:pt x="126230" y="166949"/>
                        <a:pt x="122689" y="168437"/>
                        <a:pt x="120072" y="171054"/>
                      </a:cubicBezTo>
                      <a:cubicBezTo>
                        <a:pt x="116993" y="174133"/>
                        <a:pt x="114642" y="178176"/>
                        <a:pt x="110836" y="180290"/>
                      </a:cubicBezTo>
                      <a:cubicBezTo>
                        <a:pt x="105162" y="183442"/>
                        <a:pt x="92363" y="186448"/>
                        <a:pt x="92363" y="186448"/>
                      </a:cubicBezTo>
                      <a:cubicBezTo>
                        <a:pt x="83127" y="185422"/>
                        <a:pt x="73670" y="185623"/>
                        <a:pt x="64654" y="183369"/>
                      </a:cubicBezTo>
                      <a:cubicBezTo>
                        <a:pt x="61064" y="182471"/>
                        <a:pt x="58728" y="178866"/>
                        <a:pt x="55418" y="177211"/>
                      </a:cubicBezTo>
                      <a:cubicBezTo>
                        <a:pt x="52515" y="175760"/>
                        <a:pt x="49085" y="175583"/>
                        <a:pt x="46182" y="174132"/>
                      </a:cubicBezTo>
                      <a:cubicBezTo>
                        <a:pt x="42872" y="172477"/>
                        <a:pt x="40346" y="169433"/>
                        <a:pt x="36945" y="167975"/>
                      </a:cubicBezTo>
                      <a:cubicBezTo>
                        <a:pt x="33056" y="166308"/>
                        <a:pt x="28699" y="166059"/>
                        <a:pt x="24630" y="164896"/>
                      </a:cubicBezTo>
                      <a:cubicBezTo>
                        <a:pt x="21510" y="164004"/>
                        <a:pt x="18473" y="162843"/>
                        <a:pt x="15394" y="161817"/>
                      </a:cubicBezTo>
                      <a:cubicBezTo>
                        <a:pt x="13341" y="158738"/>
                        <a:pt x="10694" y="155982"/>
                        <a:pt x="9236" y="152581"/>
                      </a:cubicBezTo>
                      <a:cubicBezTo>
                        <a:pt x="7569" y="148692"/>
                        <a:pt x="7075" y="144397"/>
                        <a:pt x="6157" y="140266"/>
                      </a:cubicBezTo>
                      <a:cubicBezTo>
                        <a:pt x="1202" y="117970"/>
                        <a:pt x="5501" y="132144"/>
                        <a:pt x="0" y="115635"/>
                      </a:cubicBezTo>
                      <a:cubicBezTo>
                        <a:pt x="1026" y="107425"/>
                        <a:pt x="901" y="98987"/>
                        <a:pt x="3078" y="91005"/>
                      </a:cubicBezTo>
                      <a:cubicBezTo>
                        <a:pt x="4052" y="87435"/>
                        <a:pt x="6451" y="84206"/>
                        <a:pt x="9236" y="81769"/>
                      </a:cubicBezTo>
                      <a:cubicBezTo>
                        <a:pt x="23899" y="68940"/>
                        <a:pt x="24721" y="70201"/>
                        <a:pt x="40024" y="66375"/>
                      </a:cubicBezTo>
                      <a:cubicBezTo>
                        <a:pt x="47413" y="61449"/>
                        <a:pt x="52978" y="57186"/>
                        <a:pt x="61575" y="54060"/>
                      </a:cubicBezTo>
                      <a:cubicBezTo>
                        <a:pt x="79897" y="47398"/>
                        <a:pt x="83471" y="48119"/>
                        <a:pt x="101600" y="44823"/>
                      </a:cubicBezTo>
                      <a:cubicBezTo>
                        <a:pt x="106749" y="43887"/>
                        <a:pt x="111863" y="42771"/>
                        <a:pt x="116994" y="41745"/>
                      </a:cubicBezTo>
                      <a:cubicBezTo>
                        <a:pt x="147941" y="26270"/>
                        <a:pt x="108901" y="44442"/>
                        <a:pt x="144703" y="32508"/>
                      </a:cubicBezTo>
                      <a:cubicBezTo>
                        <a:pt x="149057" y="31057"/>
                        <a:pt x="152757" y="28055"/>
                        <a:pt x="157018" y="26351"/>
                      </a:cubicBezTo>
                      <a:cubicBezTo>
                        <a:pt x="163045" y="23940"/>
                        <a:pt x="175491" y="20193"/>
                        <a:pt x="175491" y="20193"/>
                      </a:cubicBezTo>
                      <a:cubicBezTo>
                        <a:pt x="178570" y="18140"/>
                        <a:pt x="181346" y="15538"/>
                        <a:pt x="184727" y="14035"/>
                      </a:cubicBezTo>
                      <a:cubicBezTo>
                        <a:pt x="214280" y="900"/>
                        <a:pt x="237970" y="6366"/>
                        <a:pt x="274012" y="4799"/>
                      </a:cubicBezTo>
                      <a:cubicBezTo>
                        <a:pt x="306812" y="-1762"/>
                        <a:pt x="323786" y="-332"/>
                        <a:pt x="335588" y="17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7" name="Freeform: Shape 266">
                  <a:extLst>
                    <a:ext uri="{FF2B5EF4-FFF2-40B4-BE49-F238E27FC236}">
                      <a16:creationId xmlns:a16="http://schemas.microsoft.com/office/drawing/2014/main" id="{000F9A0F-5EE9-470A-8951-30B64AE30F8E}"/>
                    </a:ext>
                  </a:extLst>
                </p:cNvPr>
                <p:cNvSpPr/>
                <p:nvPr/>
              </p:nvSpPr>
              <p:spPr>
                <a:xfrm>
                  <a:off x="5197136" y="4349595"/>
                  <a:ext cx="156562" cy="60806"/>
                </a:xfrm>
                <a:custGeom>
                  <a:avLst/>
                  <a:gdLst>
                    <a:gd name="connsiteX0" fmla="*/ 357140 w 379513"/>
                    <a:gd name="connsiteY0" fmla="*/ 21603 h 160149"/>
                    <a:gd name="connsiteX1" fmla="*/ 354061 w 379513"/>
                    <a:gd name="connsiteY1" fmla="*/ 55470 h 160149"/>
                    <a:gd name="connsiteX2" fmla="*/ 350982 w 379513"/>
                    <a:gd name="connsiteY2" fmla="*/ 64706 h 160149"/>
                    <a:gd name="connsiteX3" fmla="*/ 335588 w 379513"/>
                    <a:gd name="connsiteY3" fmla="*/ 77021 h 160149"/>
                    <a:gd name="connsiteX4" fmla="*/ 215516 w 379513"/>
                    <a:gd name="connsiteY4" fmla="*/ 80100 h 160149"/>
                    <a:gd name="connsiteX5" fmla="*/ 193964 w 379513"/>
                    <a:gd name="connsiteY5" fmla="*/ 86258 h 160149"/>
                    <a:gd name="connsiteX6" fmla="*/ 175491 w 379513"/>
                    <a:gd name="connsiteY6" fmla="*/ 101652 h 160149"/>
                    <a:gd name="connsiteX7" fmla="*/ 163176 w 379513"/>
                    <a:gd name="connsiteY7" fmla="*/ 107809 h 160149"/>
                    <a:gd name="connsiteX8" fmla="*/ 153940 w 379513"/>
                    <a:gd name="connsiteY8" fmla="*/ 110888 h 160149"/>
                    <a:gd name="connsiteX9" fmla="*/ 135467 w 379513"/>
                    <a:gd name="connsiteY9" fmla="*/ 123203 h 160149"/>
                    <a:gd name="connsiteX10" fmla="*/ 123152 w 379513"/>
                    <a:gd name="connsiteY10" fmla="*/ 129361 h 160149"/>
                    <a:gd name="connsiteX11" fmla="*/ 104679 w 379513"/>
                    <a:gd name="connsiteY11" fmla="*/ 141676 h 160149"/>
                    <a:gd name="connsiteX12" fmla="*/ 95443 w 379513"/>
                    <a:gd name="connsiteY12" fmla="*/ 150912 h 160149"/>
                    <a:gd name="connsiteX13" fmla="*/ 86206 w 379513"/>
                    <a:gd name="connsiteY13" fmla="*/ 153991 h 160149"/>
                    <a:gd name="connsiteX14" fmla="*/ 64655 w 379513"/>
                    <a:gd name="connsiteY14" fmla="*/ 160149 h 160149"/>
                    <a:gd name="connsiteX15" fmla="*/ 33867 w 379513"/>
                    <a:gd name="connsiteY15" fmla="*/ 150912 h 160149"/>
                    <a:gd name="connsiteX16" fmla="*/ 24631 w 379513"/>
                    <a:gd name="connsiteY16" fmla="*/ 141676 h 160149"/>
                    <a:gd name="connsiteX17" fmla="*/ 9237 w 379513"/>
                    <a:gd name="connsiteY17" fmla="*/ 113967 h 160149"/>
                    <a:gd name="connsiteX18" fmla="*/ 6158 w 379513"/>
                    <a:gd name="connsiteY18" fmla="*/ 89337 h 160149"/>
                    <a:gd name="connsiteX19" fmla="*/ 0 w 379513"/>
                    <a:gd name="connsiteY19" fmla="*/ 70864 h 160149"/>
                    <a:gd name="connsiteX20" fmla="*/ 3079 w 379513"/>
                    <a:gd name="connsiteY20" fmla="*/ 18524 h 160149"/>
                    <a:gd name="connsiteX21" fmla="*/ 12316 w 379513"/>
                    <a:gd name="connsiteY21" fmla="*/ 9288 h 160149"/>
                    <a:gd name="connsiteX22" fmla="*/ 36946 w 379513"/>
                    <a:gd name="connsiteY22" fmla="*/ 3131 h 160149"/>
                    <a:gd name="connsiteX23" fmla="*/ 46182 w 379513"/>
                    <a:gd name="connsiteY23" fmla="*/ 52 h 160149"/>
                    <a:gd name="connsiteX24" fmla="*/ 357140 w 379513"/>
                    <a:gd name="connsiteY24" fmla="*/ 21603 h 16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9513" h="160149">
                      <a:moveTo>
                        <a:pt x="357140" y="21603"/>
                      </a:moveTo>
                      <a:cubicBezTo>
                        <a:pt x="408453" y="30839"/>
                        <a:pt x="355664" y="44248"/>
                        <a:pt x="354061" y="55470"/>
                      </a:cubicBezTo>
                      <a:cubicBezTo>
                        <a:pt x="353602" y="58683"/>
                        <a:pt x="352433" y="61803"/>
                        <a:pt x="350982" y="64706"/>
                      </a:cubicBezTo>
                      <a:cubicBezTo>
                        <a:pt x="347188" y="72294"/>
                        <a:pt x="344684" y="76588"/>
                        <a:pt x="335588" y="77021"/>
                      </a:cubicBezTo>
                      <a:cubicBezTo>
                        <a:pt x="295596" y="78925"/>
                        <a:pt x="255540" y="79074"/>
                        <a:pt x="215516" y="80100"/>
                      </a:cubicBezTo>
                      <a:cubicBezTo>
                        <a:pt x="213873" y="80511"/>
                        <a:pt x="196615" y="84491"/>
                        <a:pt x="193964" y="86258"/>
                      </a:cubicBezTo>
                      <a:cubicBezTo>
                        <a:pt x="155773" y="111719"/>
                        <a:pt x="210736" y="81513"/>
                        <a:pt x="175491" y="101652"/>
                      </a:cubicBezTo>
                      <a:cubicBezTo>
                        <a:pt x="171506" y="103929"/>
                        <a:pt x="167394" y="106001"/>
                        <a:pt x="163176" y="107809"/>
                      </a:cubicBezTo>
                      <a:cubicBezTo>
                        <a:pt x="160193" y="109087"/>
                        <a:pt x="156777" y="109312"/>
                        <a:pt x="153940" y="110888"/>
                      </a:cubicBezTo>
                      <a:cubicBezTo>
                        <a:pt x="147471" y="114482"/>
                        <a:pt x="142086" y="119893"/>
                        <a:pt x="135467" y="123203"/>
                      </a:cubicBezTo>
                      <a:cubicBezTo>
                        <a:pt x="131362" y="125256"/>
                        <a:pt x="127088" y="127000"/>
                        <a:pt x="123152" y="129361"/>
                      </a:cubicBezTo>
                      <a:cubicBezTo>
                        <a:pt x="116806" y="133169"/>
                        <a:pt x="109912" y="136443"/>
                        <a:pt x="104679" y="141676"/>
                      </a:cubicBezTo>
                      <a:cubicBezTo>
                        <a:pt x="101600" y="144755"/>
                        <a:pt x="99066" y="148497"/>
                        <a:pt x="95443" y="150912"/>
                      </a:cubicBezTo>
                      <a:cubicBezTo>
                        <a:pt x="92743" y="152712"/>
                        <a:pt x="89327" y="153099"/>
                        <a:pt x="86206" y="153991"/>
                      </a:cubicBezTo>
                      <a:cubicBezTo>
                        <a:pt x="59153" y="161721"/>
                        <a:pt x="86794" y="152769"/>
                        <a:pt x="64655" y="160149"/>
                      </a:cubicBezTo>
                      <a:cubicBezTo>
                        <a:pt x="54392" y="157070"/>
                        <a:pt x="43595" y="155402"/>
                        <a:pt x="33867" y="150912"/>
                      </a:cubicBezTo>
                      <a:cubicBezTo>
                        <a:pt x="29914" y="149087"/>
                        <a:pt x="27304" y="145113"/>
                        <a:pt x="24631" y="141676"/>
                      </a:cubicBezTo>
                      <a:cubicBezTo>
                        <a:pt x="12281" y="125797"/>
                        <a:pt x="13883" y="127902"/>
                        <a:pt x="9237" y="113967"/>
                      </a:cubicBezTo>
                      <a:cubicBezTo>
                        <a:pt x="8211" y="105757"/>
                        <a:pt x="7892" y="97427"/>
                        <a:pt x="6158" y="89337"/>
                      </a:cubicBezTo>
                      <a:cubicBezTo>
                        <a:pt x="4798" y="82990"/>
                        <a:pt x="0" y="70864"/>
                        <a:pt x="0" y="70864"/>
                      </a:cubicBezTo>
                      <a:cubicBezTo>
                        <a:pt x="1026" y="53417"/>
                        <a:pt x="-349" y="35661"/>
                        <a:pt x="3079" y="18524"/>
                      </a:cubicBezTo>
                      <a:cubicBezTo>
                        <a:pt x="3933" y="14254"/>
                        <a:pt x="8693" y="11703"/>
                        <a:pt x="12316" y="9288"/>
                      </a:cubicBezTo>
                      <a:cubicBezTo>
                        <a:pt x="16541" y="6471"/>
                        <a:pt x="34454" y="3754"/>
                        <a:pt x="36946" y="3131"/>
                      </a:cubicBezTo>
                      <a:cubicBezTo>
                        <a:pt x="40094" y="2344"/>
                        <a:pt x="42937" y="88"/>
                        <a:pt x="46182" y="52"/>
                      </a:cubicBezTo>
                      <a:cubicBezTo>
                        <a:pt x="136488" y="-940"/>
                        <a:pt x="305827" y="12367"/>
                        <a:pt x="357140" y="216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8" name="Freeform: Shape 267">
                  <a:extLst>
                    <a:ext uri="{FF2B5EF4-FFF2-40B4-BE49-F238E27FC236}">
                      <a16:creationId xmlns:a16="http://schemas.microsoft.com/office/drawing/2014/main" id="{330AD9F7-F4BB-4211-993C-CB26C701D6E0}"/>
                    </a:ext>
                  </a:extLst>
                </p:cNvPr>
                <p:cNvSpPr/>
                <p:nvPr/>
              </p:nvSpPr>
              <p:spPr>
                <a:xfrm>
                  <a:off x="5183165" y="4272463"/>
                  <a:ext cx="152894" cy="49096"/>
                </a:xfrm>
                <a:custGeom>
                  <a:avLst/>
                  <a:gdLst>
                    <a:gd name="connsiteX0" fmla="*/ 369454 w 370622"/>
                    <a:gd name="connsiteY0" fmla="*/ 46182 h 129309"/>
                    <a:gd name="connsiteX1" fmla="*/ 354060 w 370622"/>
                    <a:gd name="connsiteY1" fmla="*/ 58497 h 129309"/>
                    <a:gd name="connsiteX2" fmla="*/ 347903 w 370622"/>
                    <a:gd name="connsiteY2" fmla="*/ 67733 h 129309"/>
                    <a:gd name="connsiteX3" fmla="*/ 338666 w 370622"/>
                    <a:gd name="connsiteY3" fmla="*/ 76969 h 129309"/>
                    <a:gd name="connsiteX4" fmla="*/ 335588 w 370622"/>
                    <a:gd name="connsiteY4" fmla="*/ 92363 h 129309"/>
                    <a:gd name="connsiteX5" fmla="*/ 326351 w 370622"/>
                    <a:gd name="connsiteY5" fmla="*/ 95442 h 129309"/>
                    <a:gd name="connsiteX6" fmla="*/ 267854 w 370622"/>
                    <a:gd name="connsiteY6" fmla="*/ 92363 h 129309"/>
                    <a:gd name="connsiteX7" fmla="*/ 203200 w 370622"/>
                    <a:gd name="connsiteY7" fmla="*/ 95442 h 129309"/>
                    <a:gd name="connsiteX8" fmla="*/ 184727 w 370622"/>
                    <a:gd name="connsiteY8" fmla="*/ 104679 h 129309"/>
                    <a:gd name="connsiteX9" fmla="*/ 175491 w 370622"/>
                    <a:gd name="connsiteY9" fmla="*/ 107757 h 129309"/>
                    <a:gd name="connsiteX10" fmla="*/ 166254 w 370622"/>
                    <a:gd name="connsiteY10" fmla="*/ 113915 h 129309"/>
                    <a:gd name="connsiteX11" fmla="*/ 113915 w 370622"/>
                    <a:gd name="connsiteY11" fmla="*/ 123151 h 129309"/>
                    <a:gd name="connsiteX12" fmla="*/ 92363 w 370622"/>
                    <a:gd name="connsiteY12" fmla="*/ 126230 h 129309"/>
                    <a:gd name="connsiteX13" fmla="*/ 61575 w 370622"/>
                    <a:gd name="connsiteY13" fmla="*/ 129309 h 129309"/>
                    <a:gd name="connsiteX14" fmla="*/ 30788 w 370622"/>
                    <a:gd name="connsiteY14" fmla="*/ 126230 h 129309"/>
                    <a:gd name="connsiteX15" fmla="*/ 27709 w 370622"/>
                    <a:gd name="connsiteY15" fmla="*/ 116994 h 129309"/>
                    <a:gd name="connsiteX16" fmla="*/ 18472 w 370622"/>
                    <a:gd name="connsiteY16" fmla="*/ 86206 h 129309"/>
                    <a:gd name="connsiteX17" fmla="*/ 6157 w 370622"/>
                    <a:gd name="connsiteY17" fmla="*/ 67733 h 129309"/>
                    <a:gd name="connsiteX18" fmla="*/ 0 w 370622"/>
                    <a:gd name="connsiteY18" fmla="*/ 58497 h 129309"/>
                    <a:gd name="connsiteX19" fmla="*/ 3079 w 370622"/>
                    <a:gd name="connsiteY19" fmla="*/ 40024 h 129309"/>
                    <a:gd name="connsiteX20" fmla="*/ 12315 w 370622"/>
                    <a:gd name="connsiteY20" fmla="*/ 30788 h 129309"/>
                    <a:gd name="connsiteX21" fmla="*/ 43103 w 370622"/>
                    <a:gd name="connsiteY21" fmla="*/ 21551 h 129309"/>
                    <a:gd name="connsiteX22" fmla="*/ 101600 w 370622"/>
                    <a:gd name="connsiteY22" fmla="*/ 18472 h 129309"/>
                    <a:gd name="connsiteX23" fmla="*/ 110836 w 370622"/>
                    <a:gd name="connsiteY23" fmla="*/ 9236 h 129309"/>
                    <a:gd name="connsiteX24" fmla="*/ 132388 w 370622"/>
                    <a:gd name="connsiteY24" fmla="*/ 6157 h 129309"/>
                    <a:gd name="connsiteX25" fmla="*/ 169333 w 370622"/>
                    <a:gd name="connsiteY25" fmla="*/ 0 h 129309"/>
                    <a:gd name="connsiteX26" fmla="*/ 230909 w 370622"/>
                    <a:gd name="connsiteY26" fmla="*/ 6157 h 129309"/>
                    <a:gd name="connsiteX27" fmla="*/ 249382 w 370622"/>
                    <a:gd name="connsiteY27" fmla="*/ 9236 h 129309"/>
                    <a:gd name="connsiteX28" fmla="*/ 286327 w 370622"/>
                    <a:gd name="connsiteY28" fmla="*/ 18472 h 129309"/>
                    <a:gd name="connsiteX29" fmla="*/ 295563 w 370622"/>
                    <a:gd name="connsiteY29" fmla="*/ 21551 h 129309"/>
                    <a:gd name="connsiteX30" fmla="*/ 310957 w 370622"/>
                    <a:gd name="connsiteY30" fmla="*/ 24630 h 129309"/>
                    <a:gd name="connsiteX31" fmla="*/ 320194 w 370622"/>
                    <a:gd name="connsiteY31" fmla="*/ 27709 h 129309"/>
                    <a:gd name="connsiteX32" fmla="*/ 369454 w 370622"/>
                    <a:gd name="connsiteY32" fmla="*/ 4618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0622" h="129309">
                      <a:moveTo>
                        <a:pt x="369454" y="46182"/>
                      </a:moveTo>
                      <a:cubicBezTo>
                        <a:pt x="375098" y="51313"/>
                        <a:pt x="358707" y="53850"/>
                        <a:pt x="354060" y="58497"/>
                      </a:cubicBezTo>
                      <a:cubicBezTo>
                        <a:pt x="351444" y="61113"/>
                        <a:pt x="350272" y="64891"/>
                        <a:pt x="347903" y="67733"/>
                      </a:cubicBezTo>
                      <a:cubicBezTo>
                        <a:pt x="345115" y="71078"/>
                        <a:pt x="341745" y="73890"/>
                        <a:pt x="338666" y="76969"/>
                      </a:cubicBezTo>
                      <a:cubicBezTo>
                        <a:pt x="337640" y="82100"/>
                        <a:pt x="338491" y="88009"/>
                        <a:pt x="335588" y="92363"/>
                      </a:cubicBezTo>
                      <a:cubicBezTo>
                        <a:pt x="333788" y="95063"/>
                        <a:pt x="329597" y="95442"/>
                        <a:pt x="326351" y="95442"/>
                      </a:cubicBezTo>
                      <a:cubicBezTo>
                        <a:pt x="306825" y="95442"/>
                        <a:pt x="287353" y="93389"/>
                        <a:pt x="267854" y="92363"/>
                      </a:cubicBezTo>
                      <a:cubicBezTo>
                        <a:pt x="246303" y="93389"/>
                        <a:pt x="224701" y="93650"/>
                        <a:pt x="203200" y="95442"/>
                      </a:cubicBezTo>
                      <a:cubicBezTo>
                        <a:pt x="193911" y="96216"/>
                        <a:pt x="192720" y="100682"/>
                        <a:pt x="184727" y="104679"/>
                      </a:cubicBezTo>
                      <a:cubicBezTo>
                        <a:pt x="181824" y="106130"/>
                        <a:pt x="178570" y="106731"/>
                        <a:pt x="175491" y="107757"/>
                      </a:cubicBezTo>
                      <a:cubicBezTo>
                        <a:pt x="172412" y="109810"/>
                        <a:pt x="169690" y="112541"/>
                        <a:pt x="166254" y="113915"/>
                      </a:cubicBezTo>
                      <a:cubicBezTo>
                        <a:pt x="145795" y="122099"/>
                        <a:pt x="136940" y="120442"/>
                        <a:pt x="113915" y="123151"/>
                      </a:cubicBezTo>
                      <a:cubicBezTo>
                        <a:pt x="106708" y="123999"/>
                        <a:pt x="99570" y="125382"/>
                        <a:pt x="92363" y="126230"/>
                      </a:cubicBezTo>
                      <a:cubicBezTo>
                        <a:pt x="82120" y="127435"/>
                        <a:pt x="71838" y="128283"/>
                        <a:pt x="61575" y="129309"/>
                      </a:cubicBezTo>
                      <a:cubicBezTo>
                        <a:pt x="51313" y="128283"/>
                        <a:pt x="40481" y="129755"/>
                        <a:pt x="30788" y="126230"/>
                      </a:cubicBezTo>
                      <a:cubicBezTo>
                        <a:pt x="27738" y="125121"/>
                        <a:pt x="28601" y="120114"/>
                        <a:pt x="27709" y="116994"/>
                      </a:cubicBezTo>
                      <a:cubicBezTo>
                        <a:pt x="25557" y="109464"/>
                        <a:pt x="22131" y="91694"/>
                        <a:pt x="18472" y="86206"/>
                      </a:cubicBezTo>
                      <a:lnTo>
                        <a:pt x="6157" y="67733"/>
                      </a:lnTo>
                      <a:lnTo>
                        <a:pt x="0" y="58497"/>
                      </a:lnTo>
                      <a:cubicBezTo>
                        <a:pt x="1026" y="52339"/>
                        <a:pt x="544" y="45729"/>
                        <a:pt x="3079" y="40024"/>
                      </a:cubicBezTo>
                      <a:cubicBezTo>
                        <a:pt x="4847" y="36045"/>
                        <a:pt x="8970" y="33575"/>
                        <a:pt x="12315" y="30788"/>
                      </a:cubicBezTo>
                      <a:cubicBezTo>
                        <a:pt x="23104" y="21797"/>
                        <a:pt x="26685" y="22814"/>
                        <a:pt x="43103" y="21551"/>
                      </a:cubicBezTo>
                      <a:cubicBezTo>
                        <a:pt x="62571" y="20053"/>
                        <a:pt x="82101" y="19498"/>
                        <a:pt x="101600" y="18472"/>
                      </a:cubicBezTo>
                      <a:cubicBezTo>
                        <a:pt x="104679" y="15393"/>
                        <a:pt x="106794" y="10853"/>
                        <a:pt x="110836" y="9236"/>
                      </a:cubicBezTo>
                      <a:cubicBezTo>
                        <a:pt x="117574" y="6541"/>
                        <a:pt x="125220" y="7289"/>
                        <a:pt x="132388" y="6157"/>
                      </a:cubicBezTo>
                      <a:lnTo>
                        <a:pt x="169333" y="0"/>
                      </a:lnTo>
                      <a:cubicBezTo>
                        <a:pt x="197972" y="2387"/>
                        <a:pt x="205098" y="2470"/>
                        <a:pt x="230909" y="6157"/>
                      </a:cubicBezTo>
                      <a:cubicBezTo>
                        <a:pt x="237089" y="7040"/>
                        <a:pt x="243288" y="7882"/>
                        <a:pt x="249382" y="9236"/>
                      </a:cubicBezTo>
                      <a:cubicBezTo>
                        <a:pt x="261774" y="11990"/>
                        <a:pt x="274285" y="14457"/>
                        <a:pt x="286327" y="18472"/>
                      </a:cubicBezTo>
                      <a:cubicBezTo>
                        <a:pt x="289406" y="19498"/>
                        <a:pt x="292415" y="20764"/>
                        <a:pt x="295563" y="21551"/>
                      </a:cubicBezTo>
                      <a:cubicBezTo>
                        <a:pt x="300640" y="22820"/>
                        <a:pt x="305880" y="23361"/>
                        <a:pt x="310957" y="24630"/>
                      </a:cubicBezTo>
                      <a:cubicBezTo>
                        <a:pt x="314106" y="25417"/>
                        <a:pt x="316962" y="27415"/>
                        <a:pt x="320194" y="27709"/>
                      </a:cubicBezTo>
                      <a:cubicBezTo>
                        <a:pt x="328370" y="28452"/>
                        <a:pt x="363810" y="41051"/>
                        <a:pt x="369454" y="4618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9" name="Freeform: Shape 268">
                  <a:extLst>
                    <a:ext uri="{FF2B5EF4-FFF2-40B4-BE49-F238E27FC236}">
                      <a16:creationId xmlns:a16="http://schemas.microsoft.com/office/drawing/2014/main" id="{17A3460F-6EF7-422E-AD9D-8BB8CBBF84D1}"/>
                    </a:ext>
                  </a:extLst>
                </p:cNvPr>
                <p:cNvSpPr/>
                <p:nvPr/>
              </p:nvSpPr>
              <p:spPr>
                <a:xfrm>
                  <a:off x="5178085" y="4224536"/>
                  <a:ext cx="156652" cy="36238"/>
                </a:xfrm>
                <a:custGeom>
                  <a:avLst/>
                  <a:gdLst>
                    <a:gd name="connsiteX0" fmla="*/ 27709 w 379731"/>
                    <a:gd name="connsiteY0" fmla="*/ 18473 h 95443"/>
                    <a:gd name="connsiteX1" fmla="*/ 107757 w 379731"/>
                    <a:gd name="connsiteY1" fmla="*/ 15394 h 95443"/>
                    <a:gd name="connsiteX2" fmla="*/ 129309 w 379731"/>
                    <a:gd name="connsiteY2" fmla="*/ 6158 h 95443"/>
                    <a:gd name="connsiteX3" fmla="*/ 153939 w 379731"/>
                    <a:gd name="connsiteY3" fmla="*/ 0 h 95443"/>
                    <a:gd name="connsiteX4" fmla="*/ 372533 w 379731"/>
                    <a:gd name="connsiteY4" fmla="*/ 6158 h 95443"/>
                    <a:gd name="connsiteX5" fmla="*/ 375612 w 379731"/>
                    <a:gd name="connsiteY5" fmla="*/ 15394 h 95443"/>
                    <a:gd name="connsiteX6" fmla="*/ 372533 w 379731"/>
                    <a:gd name="connsiteY6" fmla="*/ 64655 h 95443"/>
                    <a:gd name="connsiteX7" fmla="*/ 277090 w 379731"/>
                    <a:gd name="connsiteY7" fmla="*/ 73891 h 95443"/>
                    <a:gd name="connsiteX8" fmla="*/ 267854 w 379731"/>
                    <a:gd name="connsiteY8" fmla="*/ 76970 h 95443"/>
                    <a:gd name="connsiteX9" fmla="*/ 249381 w 379731"/>
                    <a:gd name="connsiteY9" fmla="*/ 89285 h 95443"/>
                    <a:gd name="connsiteX10" fmla="*/ 221672 w 379731"/>
                    <a:gd name="connsiteY10" fmla="*/ 95443 h 95443"/>
                    <a:gd name="connsiteX11" fmla="*/ 80048 w 379731"/>
                    <a:gd name="connsiteY11" fmla="*/ 92364 h 95443"/>
                    <a:gd name="connsiteX12" fmla="*/ 49260 w 379731"/>
                    <a:gd name="connsiteY12" fmla="*/ 86206 h 95443"/>
                    <a:gd name="connsiteX13" fmla="*/ 18472 w 379731"/>
                    <a:gd name="connsiteY13" fmla="*/ 73891 h 95443"/>
                    <a:gd name="connsiteX14" fmla="*/ 9236 w 379731"/>
                    <a:gd name="connsiteY14" fmla="*/ 67734 h 95443"/>
                    <a:gd name="connsiteX15" fmla="*/ 0 w 379731"/>
                    <a:gd name="connsiteY15" fmla="*/ 64655 h 95443"/>
                    <a:gd name="connsiteX16" fmla="*/ 6157 w 379731"/>
                    <a:gd name="connsiteY16" fmla="*/ 40025 h 95443"/>
                    <a:gd name="connsiteX17" fmla="*/ 27709 w 379731"/>
                    <a:gd name="connsiteY17" fmla="*/ 18473 h 9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9731" h="95443">
                      <a:moveTo>
                        <a:pt x="27709" y="18473"/>
                      </a:moveTo>
                      <a:cubicBezTo>
                        <a:pt x="54392" y="17447"/>
                        <a:pt x="81118" y="17231"/>
                        <a:pt x="107757" y="15394"/>
                      </a:cubicBezTo>
                      <a:cubicBezTo>
                        <a:pt x="114548" y="14926"/>
                        <a:pt x="123708" y="8025"/>
                        <a:pt x="129309" y="6158"/>
                      </a:cubicBezTo>
                      <a:cubicBezTo>
                        <a:pt x="137337" y="3482"/>
                        <a:pt x="153939" y="0"/>
                        <a:pt x="153939" y="0"/>
                      </a:cubicBezTo>
                      <a:cubicBezTo>
                        <a:pt x="226804" y="2053"/>
                        <a:pt x="299815" y="1108"/>
                        <a:pt x="372533" y="6158"/>
                      </a:cubicBezTo>
                      <a:cubicBezTo>
                        <a:pt x="375770" y="6383"/>
                        <a:pt x="375612" y="12149"/>
                        <a:pt x="375612" y="15394"/>
                      </a:cubicBezTo>
                      <a:cubicBezTo>
                        <a:pt x="375612" y="31846"/>
                        <a:pt x="386680" y="56255"/>
                        <a:pt x="372533" y="64655"/>
                      </a:cubicBezTo>
                      <a:cubicBezTo>
                        <a:pt x="345049" y="80973"/>
                        <a:pt x="277090" y="73891"/>
                        <a:pt x="277090" y="73891"/>
                      </a:cubicBezTo>
                      <a:cubicBezTo>
                        <a:pt x="274011" y="74917"/>
                        <a:pt x="270691" y="75394"/>
                        <a:pt x="267854" y="76970"/>
                      </a:cubicBezTo>
                      <a:cubicBezTo>
                        <a:pt x="261385" y="80564"/>
                        <a:pt x="256402" y="86945"/>
                        <a:pt x="249381" y="89285"/>
                      </a:cubicBezTo>
                      <a:cubicBezTo>
                        <a:pt x="234223" y="94338"/>
                        <a:pt x="243346" y="91830"/>
                        <a:pt x="221672" y="95443"/>
                      </a:cubicBezTo>
                      <a:cubicBezTo>
                        <a:pt x="174464" y="94417"/>
                        <a:pt x="127200" y="94890"/>
                        <a:pt x="80048" y="92364"/>
                      </a:cubicBezTo>
                      <a:cubicBezTo>
                        <a:pt x="69597" y="91804"/>
                        <a:pt x="49260" y="86206"/>
                        <a:pt x="49260" y="86206"/>
                      </a:cubicBezTo>
                      <a:cubicBezTo>
                        <a:pt x="28478" y="72352"/>
                        <a:pt x="54342" y="88239"/>
                        <a:pt x="18472" y="73891"/>
                      </a:cubicBezTo>
                      <a:cubicBezTo>
                        <a:pt x="15037" y="72517"/>
                        <a:pt x="12545" y="69389"/>
                        <a:pt x="9236" y="67734"/>
                      </a:cubicBezTo>
                      <a:cubicBezTo>
                        <a:pt x="6333" y="66283"/>
                        <a:pt x="3079" y="65681"/>
                        <a:pt x="0" y="64655"/>
                      </a:cubicBezTo>
                      <a:cubicBezTo>
                        <a:pt x="445" y="62431"/>
                        <a:pt x="3451" y="44084"/>
                        <a:pt x="6157" y="40025"/>
                      </a:cubicBezTo>
                      <a:lnTo>
                        <a:pt x="27709" y="18473"/>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0" name="Freeform: Shape 269">
                  <a:extLst>
                    <a:ext uri="{FF2B5EF4-FFF2-40B4-BE49-F238E27FC236}">
                      <a16:creationId xmlns:a16="http://schemas.microsoft.com/office/drawing/2014/main" id="{ABD44FC2-30DD-4B39-848B-150D5B1ABB60}"/>
                    </a:ext>
                  </a:extLst>
                </p:cNvPr>
                <p:cNvSpPr/>
                <p:nvPr/>
              </p:nvSpPr>
              <p:spPr>
                <a:xfrm>
                  <a:off x="5376221" y="4263042"/>
                  <a:ext cx="78626" cy="72545"/>
                </a:xfrm>
                <a:custGeom>
                  <a:avLst/>
                  <a:gdLst>
                    <a:gd name="connsiteX0" fmla="*/ 76970 w 190593"/>
                    <a:gd name="connsiteY0" fmla="*/ 183 h 191068"/>
                    <a:gd name="connsiteX1" fmla="*/ 86207 w 190593"/>
                    <a:gd name="connsiteY1" fmla="*/ 21735 h 191068"/>
                    <a:gd name="connsiteX2" fmla="*/ 92364 w 190593"/>
                    <a:gd name="connsiteY2" fmla="*/ 30971 h 191068"/>
                    <a:gd name="connsiteX3" fmla="*/ 104679 w 190593"/>
                    <a:gd name="connsiteY3" fmla="*/ 55602 h 191068"/>
                    <a:gd name="connsiteX4" fmla="*/ 144704 w 190593"/>
                    <a:gd name="connsiteY4" fmla="*/ 52523 h 191068"/>
                    <a:gd name="connsiteX5" fmla="*/ 163176 w 190593"/>
                    <a:gd name="connsiteY5" fmla="*/ 64838 h 191068"/>
                    <a:gd name="connsiteX6" fmla="*/ 166255 w 190593"/>
                    <a:gd name="connsiteY6" fmla="*/ 74074 h 191068"/>
                    <a:gd name="connsiteX7" fmla="*/ 175491 w 190593"/>
                    <a:gd name="connsiteY7" fmla="*/ 80232 h 191068"/>
                    <a:gd name="connsiteX8" fmla="*/ 178570 w 190593"/>
                    <a:gd name="connsiteY8" fmla="*/ 89468 h 191068"/>
                    <a:gd name="connsiteX9" fmla="*/ 184728 w 190593"/>
                    <a:gd name="connsiteY9" fmla="*/ 98705 h 191068"/>
                    <a:gd name="connsiteX10" fmla="*/ 169334 w 190593"/>
                    <a:gd name="connsiteY10" fmla="*/ 191068 h 191068"/>
                    <a:gd name="connsiteX11" fmla="*/ 73891 w 190593"/>
                    <a:gd name="connsiteY11" fmla="*/ 187989 h 191068"/>
                    <a:gd name="connsiteX12" fmla="*/ 52340 w 190593"/>
                    <a:gd name="connsiteY12" fmla="*/ 175674 h 191068"/>
                    <a:gd name="connsiteX13" fmla="*/ 43104 w 190593"/>
                    <a:gd name="connsiteY13" fmla="*/ 172596 h 191068"/>
                    <a:gd name="connsiteX14" fmla="*/ 21552 w 190593"/>
                    <a:gd name="connsiteY14" fmla="*/ 163359 h 191068"/>
                    <a:gd name="connsiteX15" fmla="*/ 9237 w 190593"/>
                    <a:gd name="connsiteY15" fmla="*/ 129493 h 191068"/>
                    <a:gd name="connsiteX16" fmla="*/ 6158 w 190593"/>
                    <a:gd name="connsiteY16" fmla="*/ 120256 h 191068"/>
                    <a:gd name="connsiteX17" fmla="*/ 0 w 190593"/>
                    <a:gd name="connsiteY17" fmla="*/ 86389 h 191068"/>
                    <a:gd name="connsiteX18" fmla="*/ 3079 w 190593"/>
                    <a:gd name="connsiteY18" fmla="*/ 37129 h 191068"/>
                    <a:gd name="connsiteX19" fmla="*/ 6158 w 190593"/>
                    <a:gd name="connsiteY19" fmla="*/ 27893 h 191068"/>
                    <a:gd name="connsiteX20" fmla="*/ 15394 w 190593"/>
                    <a:gd name="connsiteY20" fmla="*/ 21735 h 191068"/>
                    <a:gd name="connsiteX21" fmla="*/ 21552 w 190593"/>
                    <a:gd name="connsiteY21" fmla="*/ 12499 h 191068"/>
                    <a:gd name="connsiteX22" fmla="*/ 76970 w 190593"/>
                    <a:gd name="connsiteY22" fmla="*/ 183 h 191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0593" h="191068">
                      <a:moveTo>
                        <a:pt x="76970" y="183"/>
                      </a:moveTo>
                      <a:cubicBezTo>
                        <a:pt x="87746" y="1722"/>
                        <a:pt x="82712" y="14744"/>
                        <a:pt x="86207" y="21735"/>
                      </a:cubicBezTo>
                      <a:cubicBezTo>
                        <a:pt x="87862" y="25044"/>
                        <a:pt x="91065" y="27507"/>
                        <a:pt x="92364" y="30971"/>
                      </a:cubicBezTo>
                      <a:cubicBezTo>
                        <a:pt x="101802" y="56140"/>
                        <a:pt x="87162" y="38083"/>
                        <a:pt x="104679" y="55602"/>
                      </a:cubicBezTo>
                      <a:cubicBezTo>
                        <a:pt x="118021" y="54576"/>
                        <a:pt x="131323" y="52523"/>
                        <a:pt x="144704" y="52523"/>
                      </a:cubicBezTo>
                      <a:cubicBezTo>
                        <a:pt x="156189" y="52523"/>
                        <a:pt x="158536" y="55558"/>
                        <a:pt x="163176" y="64838"/>
                      </a:cubicBezTo>
                      <a:cubicBezTo>
                        <a:pt x="164627" y="67741"/>
                        <a:pt x="164228" y="71540"/>
                        <a:pt x="166255" y="74074"/>
                      </a:cubicBezTo>
                      <a:cubicBezTo>
                        <a:pt x="168566" y="76963"/>
                        <a:pt x="172412" y="78179"/>
                        <a:pt x="175491" y="80232"/>
                      </a:cubicBezTo>
                      <a:cubicBezTo>
                        <a:pt x="176517" y="83311"/>
                        <a:pt x="177119" y="86565"/>
                        <a:pt x="178570" y="89468"/>
                      </a:cubicBezTo>
                      <a:cubicBezTo>
                        <a:pt x="180225" y="92778"/>
                        <a:pt x="184605" y="95007"/>
                        <a:pt x="184728" y="98705"/>
                      </a:cubicBezTo>
                      <a:cubicBezTo>
                        <a:pt x="187519" y="182415"/>
                        <a:pt x="202710" y="166036"/>
                        <a:pt x="169334" y="191068"/>
                      </a:cubicBezTo>
                      <a:cubicBezTo>
                        <a:pt x="137520" y="190042"/>
                        <a:pt x="105667" y="189858"/>
                        <a:pt x="73891" y="187989"/>
                      </a:cubicBezTo>
                      <a:cubicBezTo>
                        <a:pt x="64052" y="187410"/>
                        <a:pt x="60507" y="180341"/>
                        <a:pt x="52340" y="175674"/>
                      </a:cubicBezTo>
                      <a:cubicBezTo>
                        <a:pt x="49522" y="174064"/>
                        <a:pt x="46087" y="173874"/>
                        <a:pt x="43104" y="172596"/>
                      </a:cubicBezTo>
                      <a:cubicBezTo>
                        <a:pt x="16460" y="161178"/>
                        <a:pt x="43221" y="170583"/>
                        <a:pt x="21552" y="163359"/>
                      </a:cubicBezTo>
                      <a:cubicBezTo>
                        <a:pt x="8643" y="143997"/>
                        <a:pt x="20995" y="164768"/>
                        <a:pt x="9237" y="129493"/>
                      </a:cubicBezTo>
                      <a:cubicBezTo>
                        <a:pt x="8211" y="126414"/>
                        <a:pt x="6945" y="123405"/>
                        <a:pt x="6158" y="120256"/>
                      </a:cubicBezTo>
                      <a:cubicBezTo>
                        <a:pt x="4006" y="111649"/>
                        <a:pt x="1373" y="94625"/>
                        <a:pt x="0" y="86389"/>
                      </a:cubicBezTo>
                      <a:cubicBezTo>
                        <a:pt x="1026" y="69969"/>
                        <a:pt x="1357" y="53491"/>
                        <a:pt x="3079" y="37129"/>
                      </a:cubicBezTo>
                      <a:cubicBezTo>
                        <a:pt x="3419" y="33902"/>
                        <a:pt x="4131" y="30427"/>
                        <a:pt x="6158" y="27893"/>
                      </a:cubicBezTo>
                      <a:cubicBezTo>
                        <a:pt x="8469" y="25004"/>
                        <a:pt x="12315" y="23788"/>
                        <a:pt x="15394" y="21735"/>
                      </a:cubicBezTo>
                      <a:cubicBezTo>
                        <a:pt x="17447" y="18656"/>
                        <a:pt x="18663" y="14810"/>
                        <a:pt x="21552" y="12499"/>
                      </a:cubicBezTo>
                      <a:cubicBezTo>
                        <a:pt x="28241" y="7148"/>
                        <a:pt x="66194" y="-1356"/>
                        <a:pt x="76970" y="18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1" name="Freeform: Shape 270">
                  <a:extLst>
                    <a:ext uri="{FF2B5EF4-FFF2-40B4-BE49-F238E27FC236}">
                      <a16:creationId xmlns:a16="http://schemas.microsoft.com/office/drawing/2014/main" id="{86C3C1BC-78C9-49D3-92C3-A37B776B7B4B}"/>
                    </a:ext>
                  </a:extLst>
                </p:cNvPr>
                <p:cNvSpPr/>
                <p:nvPr/>
              </p:nvSpPr>
              <p:spPr>
                <a:xfrm>
                  <a:off x="5378762" y="4365972"/>
                  <a:ext cx="76206" cy="79497"/>
                </a:xfrm>
                <a:custGeom>
                  <a:avLst/>
                  <a:gdLst>
                    <a:gd name="connsiteX0" fmla="*/ 43103 w 184727"/>
                    <a:gd name="connsiteY0" fmla="*/ 20 h 209377"/>
                    <a:gd name="connsiteX1" fmla="*/ 49261 w 184727"/>
                    <a:gd name="connsiteY1" fmla="*/ 15414 h 209377"/>
                    <a:gd name="connsiteX2" fmla="*/ 92364 w 184727"/>
                    <a:gd name="connsiteY2" fmla="*/ 49280 h 209377"/>
                    <a:gd name="connsiteX3" fmla="*/ 113915 w 184727"/>
                    <a:gd name="connsiteY3" fmla="*/ 64674 h 209377"/>
                    <a:gd name="connsiteX4" fmla="*/ 123152 w 184727"/>
                    <a:gd name="connsiteY4" fmla="*/ 73911 h 209377"/>
                    <a:gd name="connsiteX5" fmla="*/ 126230 w 184727"/>
                    <a:gd name="connsiteY5" fmla="*/ 83147 h 209377"/>
                    <a:gd name="connsiteX6" fmla="*/ 153939 w 184727"/>
                    <a:gd name="connsiteY6" fmla="*/ 95462 h 209377"/>
                    <a:gd name="connsiteX7" fmla="*/ 184727 w 184727"/>
                    <a:gd name="connsiteY7" fmla="*/ 101620 h 209377"/>
                    <a:gd name="connsiteX8" fmla="*/ 175491 w 184727"/>
                    <a:gd name="connsiteY8" fmla="*/ 110856 h 209377"/>
                    <a:gd name="connsiteX9" fmla="*/ 150861 w 184727"/>
                    <a:gd name="connsiteY9" fmla="*/ 117014 h 209377"/>
                    <a:gd name="connsiteX10" fmla="*/ 132388 w 184727"/>
                    <a:gd name="connsiteY10" fmla="*/ 129329 h 209377"/>
                    <a:gd name="connsiteX11" fmla="*/ 126230 w 184727"/>
                    <a:gd name="connsiteY11" fmla="*/ 147802 h 209377"/>
                    <a:gd name="connsiteX12" fmla="*/ 113915 w 184727"/>
                    <a:gd name="connsiteY12" fmla="*/ 206299 h 209377"/>
                    <a:gd name="connsiteX13" fmla="*/ 104679 w 184727"/>
                    <a:gd name="connsiteY13" fmla="*/ 209377 h 209377"/>
                    <a:gd name="connsiteX14" fmla="*/ 64655 w 184727"/>
                    <a:gd name="connsiteY14" fmla="*/ 206299 h 209377"/>
                    <a:gd name="connsiteX15" fmla="*/ 49261 w 184727"/>
                    <a:gd name="connsiteY15" fmla="*/ 187826 h 209377"/>
                    <a:gd name="connsiteX16" fmla="*/ 18473 w 184727"/>
                    <a:gd name="connsiteY16" fmla="*/ 157038 h 209377"/>
                    <a:gd name="connsiteX17" fmla="*/ 9236 w 184727"/>
                    <a:gd name="connsiteY17" fmla="*/ 144723 h 209377"/>
                    <a:gd name="connsiteX18" fmla="*/ 6158 w 184727"/>
                    <a:gd name="connsiteY18" fmla="*/ 135486 h 209377"/>
                    <a:gd name="connsiteX19" fmla="*/ 0 w 184727"/>
                    <a:gd name="connsiteY19" fmla="*/ 126250 h 209377"/>
                    <a:gd name="connsiteX20" fmla="*/ 3079 w 184727"/>
                    <a:gd name="connsiteY20" fmla="*/ 70832 h 209377"/>
                    <a:gd name="connsiteX21" fmla="*/ 12315 w 184727"/>
                    <a:gd name="connsiteY21" fmla="*/ 64674 h 209377"/>
                    <a:gd name="connsiteX22" fmla="*/ 18473 w 184727"/>
                    <a:gd name="connsiteY22" fmla="*/ 55438 h 209377"/>
                    <a:gd name="connsiteX23" fmla="*/ 21552 w 184727"/>
                    <a:gd name="connsiteY23" fmla="*/ 12335 h 209377"/>
                    <a:gd name="connsiteX24" fmla="*/ 43103 w 184727"/>
                    <a:gd name="connsiteY24" fmla="*/ 20 h 20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727" h="209377">
                      <a:moveTo>
                        <a:pt x="43103" y="20"/>
                      </a:moveTo>
                      <a:cubicBezTo>
                        <a:pt x="47721" y="533"/>
                        <a:pt x="45500" y="11364"/>
                        <a:pt x="49261" y="15414"/>
                      </a:cubicBezTo>
                      <a:cubicBezTo>
                        <a:pt x="104655" y="75070"/>
                        <a:pt x="66255" y="27523"/>
                        <a:pt x="92364" y="49280"/>
                      </a:cubicBezTo>
                      <a:cubicBezTo>
                        <a:pt x="111089" y="64884"/>
                        <a:pt x="91124" y="53279"/>
                        <a:pt x="113915" y="64674"/>
                      </a:cubicBezTo>
                      <a:cubicBezTo>
                        <a:pt x="116994" y="67753"/>
                        <a:pt x="120737" y="70288"/>
                        <a:pt x="123152" y="73911"/>
                      </a:cubicBezTo>
                      <a:cubicBezTo>
                        <a:pt x="124952" y="76611"/>
                        <a:pt x="124203" y="80613"/>
                        <a:pt x="126230" y="83147"/>
                      </a:cubicBezTo>
                      <a:cubicBezTo>
                        <a:pt x="131144" y="89290"/>
                        <a:pt x="149010" y="94476"/>
                        <a:pt x="153939" y="95462"/>
                      </a:cubicBezTo>
                      <a:lnTo>
                        <a:pt x="184727" y="101620"/>
                      </a:lnTo>
                      <a:cubicBezTo>
                        <a:pt x="181648" y="104699"/>
                        <a:pt x="179385" y="108909"/>
                        <a:pt x="175491" y="110856"/>
                      </a:cubicBezTo>
                      <a:cubicBezTo>
                        <a:pt x="148188" y="124508"/>
                        <a:pt x="170473" y="106118"/>
                        <a:pt x="150861" y="117014"/>
                      </a:cubicBezTo>
                      <a:cubicBezTo>
                        <a:pt x="144392" y="120608"/>
                        <a:pt x="132388" y="129329"/>
                        <a:pt x="132388" y="129329"/>
                      </a:cubicBezTo>
                      <a:cubicBezTo>
                        <a:pt x="130335" y="135487"/>
                        <a:pt x="126635" y="141324"/>
                        <a:pt x="126230" y="147802"/>
                      </a:cubicBezTo>
                      <a:cubicBezTo>
                        <a:pt x="124594" y="173979"/>
                        <a:pt x="134332" y="192688"/>
                        <a:pt x="113915" y="206299"/>
                      </a:cubicBezTo>
                      <a:cubicBezTo>
                        <a:pt x="111215" y="208099"/>
                        <a:pt x="107758" y="208351"/>
                        <a:pt x="104679" y="209377"/>
                      </a:cubicBezTo>
                      <a:cubicBezTo>
                        <a:pt x="91338" y="208351"/>
                        <a:pt x="77636" y="209544"/>
                        <a:pt x="64655" y="206299"/>
                      </a:cubicBezTo>
                      <a:cubicBezTo>
                        <a:pt x="59582" y="205031"/>
                        <a:pt x="52072" y="191691"/>
                        <a:pt x="49261" y="187826"/>
                      </a:cubicBezTo>
                      <a:cubicBezTo>
                        <a:pt x="29046" y="160030"/>
                        <a:pt x="39515" y="167560"/>
                        <a:pt x="18473" y="157038"/>
                      </a:cubicBezTo>
                      <a:cubicBezTo>
                        <a:pt x="15394" y="152933"/>
                        <a:pt x="11782" y="149178"/>
                        <a:pt x="9236" y="144723"/>
                      </a:cubicBezTo>
                      <a:cubicBezTo>
                        <a:pt x="7626" y="141905"/>
                        <a:pt x="7609" y="138389"/>
                        <a:pt x="6158" y="135486"/>
                      </a:cubicBezTo>
                      <a:cubicBezTo>
                        <a:pt x="4503" y="132176"/>
                        <a:pt x="2053" y="129329"/>
                        <a:pt x="0" y="126250"/>
                      </a:cubicBezTo>
                      <a:cubicBezTo>
                        <a:pt x="1026" y="107777"/>
                        <a:pt x="-549" y="88974"/>
                        <a:pt x="3079" y="70832"/>
                      </a:cubicBezTo>
                      <a:cubicBezTo>
                        <a:pt x="3805" y="67204"/>
                        <a:pt x="9699" y="67290"/>
                        <a:pt x="12315" y="64674"/>
                      </a:cubicBezTo>
                      <a:cubicBezTo>
                        <a:pt x="14931" y="62058"/>
                        <a:pt x="16420" y="58517"/>
                        <a:pt x="18473" y="55438"/>
                      </a:cubicBezTo>
                      <a:cubicBezTo>
                        <a:pt x="19499" y="41070"/>
                        <a:pt x="19049" y="26520"/>
                        <a:pt x="21552" y="12335"/>
                      </a:cubicBezTo>
                      <a:cubicBezTo>
                        <a:pt x="22195" y="8691"/>
                        <a:pt x="38485" y="-493"/>
                        <a:pt x="43103" y="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207" name="Group 206">
              <a:extLst>
                <a:ext uri="{FF2B5EF4-FFF2-40B4-BE49-F238E27FC236}">
                  <a16:creationId xmlns:a16="http://schemas.microsoft.com/office/drawing/2014/main" id="{1C5E48E1-654B-421F-B18A-8502647C2458}"/>
                </a:ext>
              </a:extLst>
            </p:cNvPr>
            <p:cNvGrpSpPr/>
            <p:nvPr/>
          </p:nvGrpSpPr>
          <p:grpSpPr>
            <a:xfrm>
              <a:off x="5667376" y="3340992"/>
              <a:ext cx="514350" cy="1247967"/>
              <a:chOff x="4924425" y="3143250"/>
              <a:chExt cx="684291" cy="1409892"/>
            </a:xfrm>
          </p:grpSpPr>
          <p:grpSp>
            <p:nvGrpSpPr>
              <p:cNvPr id="208" name="Group 207">
                <a:extLst>
                  <a:ext uri="{FF2B5EF4-FFF2-40B4-BE49-F238E27FC236}">
                    <a16:creationId xmlns:a16="http://schemas.microsoft.com/office/drawing/2014/main" id="{D26570EA-4C4D-4E53-88C0-1D00FC1B974B}"/>
                  </a:ext>
                </a:extLst>
              </p:cNvPr>
              <p:cNvGrpSpPr/>
              <p:nvPr/>
            </p:nvGrpSpPr>
            <p:grpSpPr>
              <a:xfrm>
                <a:off x="4924425" y="3143250"/>
                <a:ext cx="666940" cy="747127"/>
                <a:chOff x="4924425" y="3143250"/>
                <a:chExt cx="666940" cy="747127"/>
              </a:xfrm>
            </p:grpSpPr>
            <p:sp>
              <p:nvSpPr>
                <p:cNvPr id="225" name="Freeform: Shape 224">
                  <a:extLst>
                    <a:ext uri="{FF2B5EF4-FFF2-40B4-BE49-F238E27FC236}">
                      <a16:creationId xmlns:a16="http://schemas.microsoft.com/office/drawing/2014/main" id="{75D7BD1E-6439-463E-A818-F9D744F0B8EA}"/>
                    </a:ext>
                  </a:extLst>
                </p:cNvPr>
                <p:cNvSpPr/>
                <p:nvPr/>
              </p:nvSpPr>
              <p:spPr>
                <a:xfrm>
                  <a:off x="5232699" y="3164291"/>
                  <a:ext cx="86375" cy="163562"/>
                </a:xfrm>
                <a:custGeom>
                  <a:avLst/>
                  <a:gdLst>
                    <a:gd name="connsiteX0" fmla="*/ 0 w 209377"/>
                    <a:gd name="connsiteY0" fmla="*/ 424873 h 430788"/>
                    <a:gd name="connsiteX1" fmla="*/ 15394 w 209377"/>
                    <a:gd name="connsiteY1" fmla="*/ 418715 h 430788"/>
                    <a:gd name="connsiteX2" fmla="*/ 52340 w 209377"/>
                    <a:gd name="connsiteY2" fmla="*/ 415636 h 430788"/>
                    <a:gd name="connsiteX3" fmla="*/ 64655 w 209377"/>
                    <a:gd name="connsiteY3" fmla="*/ 412557 h 430788"/>
                    <a:gd name="connsiteX4" fmla="*/ 83128 w 209377"/>
                    <a:gd name="connsiteY4" fmla="*/ 400242 h 430788"/>
                    <a:gd name="connsiteX5" fmla="*/ 92364 w 209377"/>
                    <a:gd name="connsiteY5" fmla="*/ 394085 h 430788"/>
                    <a:gd name="connsiteX6" fmla="*/ 101600 w 209377"/>
                    <a:gd name="connsiteY6" fmla="*/ 366376 h 430788"/>
                    <a:gd name="connsiteX7" fmla="*/ 107758 w 209377"/>
                    <a:gd name="connsiteY7" fmla="*/ 341745 h 430788"/>
                    <a:gd name="connsiteX8" fmla="*/ 110837 w 209377"/>
                    <a:gd name="connsiteY8" fmla="*/ 332509 h 430788"/>
                    <a:gd name="connsiteX9" fmla="*/ 116994 w 209377"/>
                    <a:gd name="connsiteY9" fmla="*/ 323273 h 430788"/>
                    <a:gd name="connsiteX10" fmla="*/ 126231 w 209377"/>
                    <a:gd name="connsiteY10" fmla="*/ 301721 h 430788"/>
                    <a:gd name="connsiteX11" fmla="*/ 132388 w 209377"/>
                    <a:gd name="connsiteY11" fmla="*/ 283248 h 430788"/>
                    <a:gd name="connsiteX12" fmla="*/ 144703 w 209377"/>
                    <a:gd name="connsiteY12" fmla="*/ 264776 h 430788"/>
                    <a:gd name="connsiteX13" fmla="*/ 150861 w 209377"/>
                    <a:gd name="connsiteY13" fmla="*/ 255539 h 430788"/>
                    <a:gd name="connsiteX14" fmla="*/ 160097 w 209377"/>
                    <a:gd name="connsiteY14" fmla="*/ 249382 h 430788"/>
                    <a:gd name="connsiteX15" fmla="*/ 163176 w 209377"/>
                    <a:gd name="connsiteY15" fmla="*/ 240145 h 430788"/>
                    <a:gd name="connsiteX16" fmla="*/ 175491 w 209377"/>
                    <a:gd name="connsiteY16" fmla="*/ 221673 h 430788"/>
                    <a:gd name="connsiteX17" fmla="*/ 178570 w 209377"/>
                    <a:gd name="connsiteY17" fmla="*/ 209357 h 430788"/>
                    <a:gd name="connsiteX18" fmla="*/ 184728 w 209377"/>
                    <a:gd name="connsiteY18" fmla="*/ 190885 h 430788"/>
                    <a:gd name="connsiteX19" fmla="*/ 190885 w 209377"/>
                    <a:gd name="connsiteY19" fmla="*/ 166254 h 430788"/>
                    <a:gd name="connsiteX20" fmla="*/ 197043 w 209377"/>
                    <a:gd name="connsiteY20" fmla="*/ 153939 h 430788"/>
                    <a:gd name="connsiteX21" fmla="*/ 200122 w 209377"/>
                    <a:gd name="connsiteY21" fmla="*/ 138545 h 430788"/>
                    <a:gd name="connsiteX22" fmla="*/ 209358 w 209377"/>
                    <a:gd name="connsiteY22" fmla="*/ 80048 h 430788"/>
                    <a:gd name="connsiteX23" fmla="*/ 200122 w 209377"/>
                    <a:gd name="connsiteY23" fmla="*/ 33866 h 430788"/>
                    <a:gd name="connsiteX24" fmla="*/ 190885 w 209377"/>
                    <a:gd name="connsiteY24" fmla="*/ 30788 h 430788"/>
                    <a:gd name="connsiteX25" fmla="*/ 184728 w 209377"/>
                    <a:gd name="connsiteY25" fmla="*/ 21551 h 430788"/>
                    <a:gd name="connsiteX26" fmla="*/ 166255 w 209377"/>
                    <a:gd name="connsiteY26" fmla="*/ 15394 h 430788"/>
                    <a:gd name="connsiteX27" fmla="*/ 147782 w 209377"/>
                    <a:gd name="connsiteY27" fmla="*/ 9236 h 430788"/>
                    <a:gd name="connsiteX28" fmla="*/ 138546 w 209377"/>
                    <a:gd name="connsiteY28" fmla="*/ 6157 h 430788"/>
                    <a:gd name="connsiteX29" fmla="*/ 129310 w 209377"/>
                    <a:gd name="connsiteY29" fmla="*/ 0 h 430788"/>
                    <a:gd name="connsiteX30" fmla="*/ 73891 w 209377"/>
                    <a:gd name="connsiteY30" fmla="*/ 6157 h 430788"/>
                    <a:gd name="connsiteX31" fmla="*/ 67734 w 209377"/>
                    <a:gd name="connsiteY31" fmla="*/ 15394 h 430788"/>
                    <a:gd name="connsiteX32" fmla="*/ 58497 w 209377"/>
                    <a:gd name="connsiteY32" fmla="*/ 33866 h 430788"/>
                    <a:gd name="connsiteX33" fmla="*/ 55419 w 209377"/>
                    <a:gd name="connsiteY33" fmla="*/ 43103 h 430788"/>
                    <a:gd name="connsiteX34" fmla="*/ 49261 w 209377"/>
                    <a:gd name="connsiteY34" fmla="*/ 52339 h 430788"/>
                    <a:gd name="connsiteX35" fmla="*/ 46182 w 209377"/>
                    <a:gd name="connsiteY35" fmla="*/ 64654 h 430788"/>
                    <a:gd name="connsiteX36" fmla="*/ 43103 w 209377"/>
                    <a:gd name="connsiteY36" fmla="*/ 73891 h 430788"/>
                    <a:gd name="connsiteX37" fmla="*/ 40025 w 209377"/>
                    <a:gd name="connsiteY37" fmla="*/ 86206 h 430788"/>
                    <a:gd name="connsiteX38" fmla="*/ 33867 w 209377"/>
                    <a:gd name="connsiteY38" fmla="*/ 104679 h 430788"/>
                    <a:gd name="connsiteX39" fmla="*/ 27710 w 209377"/>
                    <a:gd name="connsiteY39" fmla="*/ 126230 h 430788"/>
                    <a:gd name="connsiteX40" fmla="*/ 24631 w 209377"/>
                    <a:gd name="connsiteY40" fmla="*/ 147782 h 430788"/>
                    <a:gd name="connsiteX41" fmla="*/ 18473 w 209377"/>
                    <a:gd name="connsiteY41" fmla="*/ 209357 h 430788"/>
                    <a:gd name="connsiteX42" fmla="*/ 15394 w 209377"/>
                    <a:gd name="connsiteY42" fmla="*/ 323273 h 430788"/>
                    <a:gd name="connsiteX43" fmla="*/ 0 w 209377"/>
                    <a:gd name="connsiteY43" fmla="*/ 424873 h 43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9377" h="430788">
                      <a:moveTo>
                        <a:pt x="0" y="424873"/>
                      </a:moveTo>
                      <a:cubicBezTo>
                        <a:pt x="0" y="440780"/>
                        <a:pt x="9951" y="419676"/>
                        <a:pt x="15394" y="418715"/>
                      </a:cubicBezTo>
                      <a:cubicBezTo>
                        <a:pt x="27564" y="416567"/>
                        <a:pt x="40077" y="417169"/>
                        <a:pt x="52340" y="415636"/>
                      </a:cubicBezTo>
                      <a:cubicBezTo>
                        <a:pt x="56539" y="415111"/>
                        <a:pt x="60550" y="413583"/>
                        <a:pt x="64655" y="412557"/>
                      </a:cubicBezTo>
                      <a:lnTo>
                        <a:pt x="83128" y="400242"/>
                      </a:lnTo>
                      <a:lnTo>
                        <a:pt x="92364" y="394085"/>
                      </a:lnTo>
                      <a:cubicBezTo>
                        <a:pt x="102905" y="378273"/>
                        <a:pt x="96360" y="390828"/>
                        <a:pt x="101600" y="366376"/>
                      </a:cubicBezTo>
                      <a:cubicBezTo>
                        <a:pt x="103373" y="358101"/>
                        <a:pt x="105531" y="349910"/>
                        <a:pt x="107758" y="341745"/>
                      </a:cubicBezTo>
                      <a:cubicBezTo>
                        <a:pt x="108612" y="338614"/>
                        <a:pt x="109386" y="335412"/>
                        <a:pt x="110837" y="332509"/>
                      </a:cubicBezTo>
                      <a:cubicBezTo>
                        <a:pt x="112492" y="329200"/>
                        <a:pt x="114942" y="326352"/>
                        <a:pt x="116994" y="323273"/>
                      </a:cubicBezTo>
                      <a:cubicBezTo>
                        <a:pt x="125140" y="290688"/>
                        <a:pt x="114079" y="329062"/>
                        <a:pt x="126231" y="301721"/>
                      </a:cubicBezTo>
                      <a:cubicBezTo>
                        <a:pt x="128867" y="295790"/>
                        <a:pt x="128788" y="288649"/>
                        <a:pt x="132388" y="283248"/>
                      </a:cubicBezTo>
                      <a:lnTo>
                        <a:pt x="144703" y="264776"/>
                      </a:lnTo>
                      <a:cubicBezTo>
                        <a:pt x="146756" y="261697"/>
                        <a:pt x="147782" y="257592"/>
                        <a:pt x="150861" y="255539"/>
                      </a:cubicBezTo>
                      <a:lnTo>
                        <a:pt x="160097" y="249382"/>
                      </a:lnTo>
                      <a:cubicBezTo>
                        <a:pt x="161123" y="246303"/>
                        <a:pt x="161600" y="242982"/>
                        <a:pt x="163176" y="240145"/>
                      </a:cubicBezTo>
                      <a:cubicBezTo>
                        <a:pt x="166770" y="233676"/>
                        <a:pt x="175491" y="221673"/>
                        <a:pt x="175491" y="221673"/>
                      </a:cubicBezTo>
                      <a:cubicBezTo>
                        <a:pt x="176517" y="217568"/>
                        <a:pt x="177354" y="213410"/>
                        <a:pt x="178570" y="209357"/>
                      </a:cubicBezTo>
                      <a:cubicBezTo>
                        <a:pt x="180435" y="203140"/>
                        <a:pt x="183455" y="197249"/>
                        <a:pt x="184728" y="190885"/>
                      </a:cubicBezTo>
                      <a:cubicBezTo>
                        <a:pt x="186533" y="181860"/>
                        <a:pt x="187337" y="174532"/>
                        <a:pt x="190885" y="166254"/>
                      </a:cubicBezTo>
                      <a:cubicBezTo>
                        <a:pt x="192693" y="162035"/>
                        <a:pt x="194990" y="158044"/>
                        <a:pt x="197043" y="153939"/>
                      </a:cubicBezTo>
                      <a:cubicBezTo>
                        <a:pt x="198069" y="148808"/>
                        <a:pt x="199213" y="143698"/>
                        <a:pt x="200122" y="138545"/>
                      </a:cubicBezTo>
                      <a:cubicBezTo>
                        <a:pt x="205632" y="107320"/>
                        <a:pt x="205583" y="106474"/>
                        <a:pt x="209358" y="80048"/>
                      </a:cubicBezTo>
                      <a:cubicBezTo>
                        <a:pt x="208689" y="72017"/>
                        <a:pt x="212319" y="43624"/>
                        <a:pt x="200122" y="33866"/>
                      </a:cubicBezTo>
                      <a:cubicBezTo>
                        <a:pt x="197588" y="31839"/>
                        <a:pt x="193964" y="31814"/>
                        <a:pt x="190885" y="30788"/>
                      </a:cubicBezTo>
                      <a:cubicBezTo>
                        <a:pt x="188833" y="27709"/>
                        <a:pt x="187866" y="23512"/>
                        <a:pt x="184728" y="21551"/>
                      </a:cubicBezTo>
                      <a:cubicBezTo>
                        <a:pt x="179224" y="18111"/>
                        <a:pt x="172413" y="17446"/>
                        <a:pt x="166255" y="15394"/>
                      </a:cubicBezTo>
                      <a:lnTo>
                        <a:pt x="147782" y="9236"/>
                      </a:lnTo>
                      <a:cubicBezTo>
                        <a:pt x="144703" y="8210"/>
                        <a:pt x="141246" y="7957"/>
                        <a:pt x="138546" y="6157"/>
                      </a:cubicBezTo>
                      <a:lnTo>
                        <a:pt x="129310" y="0"/>
                      </a:lnTo>
                      <a:cubicBezTo>
                        <a:pt x="110837" y="2052"/>
                        <a:pt x="91923" y="1649"/>
                        <a:pt x="73891" y="6157"/>
                      </a:cubicBezTo>
                      <a:cubicBezTo>
                        <a:pt x="70301" y="7054"/>
                        <a:pt x="69389" y="12084"/>
                        <a:pt x="67734" y="15394"/>
                      </a:cubicBezTo>
                      <a:cubicBezTo>
                        <a:pt x="54995" y="40874"/>
                        <a:pt x="76136" y="7411"/>
                        <a:pt x="58497" y="33866"/>
                      </a:cubicBezTo>
                      <a:cubicBezTo>
                        <a:pt x="57471" y="36945"/>
                        <a:pt x="56870" y="40200"/>
                        <a:pt x="55419" y="43103"/>
                      </a:cubicBezTo>
                      <a:cubicBezTo>
                        <a:pt x="53764" y="46413"/>
                        <a:pt x="50719" y="48938"/>
                        <a:pt x="49261" y="52339"/>
                      </a:cubicBezTo>
                      <a:cubicBezTo>
                        <a:pt x="47594" y="56228"/>
                        <a:pt x="47344" y="60585"/>
                        <a:pt x="46182" y="64654"/>
                      </a:cubicBezTo>
                      <a:cubicBezTo>
                        <a:pt x="45290" y="67775"/>
                        <a:pt x="43995" y="70770"/>
                        <a:pt x="43103" y="73891"/>
                      </a:cubicBezTo>
                      <a:cubicBezTo>
                        <a:pt x="41941" y="77960"/>
                        <a:pt x="41241" y="82153"/>
                        <a:pt x="40025" y="86206"/>
                      </a:cubicBezTo>
                      <a:cubicBezTo>
                        <a:pt x="38160" y="92423"/>
                        <a:pt x="35441" y="98382"/>
                        <a:pt x="33867" y="104679"/>
                      </a:cubicBezTo>
                      <a:cubicBezTo>
                        <a:pt x="30001" y="120142"/>
                        <a:pt x="32126" y="112980"/>
                        <a:pt x="27710" y="126230"/>
                      </a:cubicBezTo>
                      <a:cubicBezTo>
                        <a:pt x="26684" y="133414"/>
                        <a:pt x="25260" y="140552"/>
                        <a:pt x="24631" y="147782"/>
                      </a:cubicBezTo>
                      <a:cubicBezTo>
                        <a:pt x="19282" y="209287"/>
                        <a:pt x="26058" y="179018"/>
                        <a:pt x="18473" y="209357"/>
                      </a:cubicBezTo>
                      <a:cubicBezTo>
                        <a:pt x="17447" y="247329"/>
                        <a:pt x="16912" y="285317"/>
                        <a:pt x="15394" y="323273"/>
                      </a:cubicBezTo>
                      <a:cubicBezTo>
                        <a:pt x="10900" y="435645"/>
                        <a:pt x="0" y="408966"/>
                        <a:pt x="0" y="42487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6" name="Freeform: Shape 225">
                  <a:extLst>
                    <a:ext uri="{FF2B5EF4-FFF2-40B4-BE49-F238E27FC236}">
                      <a16:creationId xmlns:a16="http://schemas.microsoft.com/office/drawing/2014/main" id="{2E4F8ADD-FF32-4637-A847-B038A99C329A}"/>
                    </a:ext>
                  </a:extLst>
                </p:cNvPr>
                <p:cNvSpPr/>
                <p:nvPr/>
              </p:nvSpPr>
              <p:spPr>
                <a:xfrm>
                  <a:off x="5274613" y="3234429"/>
                  <a:ext cx="106689" cy="121572"/>
                </a:xfrm>
                <a:custGeom>
                  <a:avLst/>
                  <a:gdLst>
                    <a:gd name="connsiteX0" fmla="*/ 0 w 258619"/>
                    <a:gd name="connsiteY0" fmla="*/ 320194 h 320194"/>
                    <a:gd name="connsiteX1" fmla="*/ 33867 w 258619"/>
                    <a:gd name="connsiteY1" fmla="*/ 317115 h 320194"/>
                    <a:gd name="connsiteX2" fmla="*/ 92364 w 258619"/>
                    <a:gd name="connsiteY2" fmla="*/ 304800 h 320194"/>
                    <a:gd name="connsiteX3" fmla="*/ 95443 w 258619"/>
                    <a:gd name="connsiteY3" fmla="*/ 243224 h 320194"/>
                    <a:gd name="connsiteX4" fmla="*/ 98522 w 258619"/>
                    <a:gd name="connsiteY4" fmla="*/ 209358 h 320194"/>
                    <a:gd name="connsiteX5" fmla="*/ 107758 w 258619"/>
                    <a:gd name="connsiteY5" fmla="*/ 203200 h 320194"/>
                    <a:gd name="connsiteX6" fmla="*/ 123152 w 258619"/>
                    <a:gd name="connsiteY6" fmla="*/ 197043 h 320194"/>
                    <a:gd name="connsiteX7" fmla="*/ 135467 w 258619"/>
                    <a:gd name="connsiteY7" fmla="*/ 190885 h 320194"/>
                    <a:gd name="connsiteX8" fmla="*/ 150861 w 258619"/>
                    <a:gd name="connsiteY8" fmla="*/ 187806 h 320194"/>
                    <a:gd name="connsiteX9" fmla="*/ 160097 w 258619"/>
                    <a:gd name="connsiteY9" fmla="*/ 184727 h 320194"/>
                    <a:gd name="connsiteX10" fmla="*/ 172413 w 258619"/>
                    <a:gd name="connsiteY10" fmla="*/ 172412 h 320194"/>
                    <a:gd name="connsiteX11" fmla="*/ 181649 w 258619"/>
                    <a:gd name="connsiteY11" fmla="*/ 166255 h 320194"/>
                    <a:gd name="connsiteX12" fmla="*/ 197043 w 258619"/>
                    <a:gd name="connsiteY12" fmla="*/ 150861 h 320194"/>
                    <a:gd name="connsiteX13" fmla="*/ 215516 w 258619"/>
                    <a:gd name="connsiteY13" fmla="*/ 123152 h 320194"/>
                    <a:gd name="connsiteX14" fmla="*/ 221673 w 258619"/>
                    <a:gd name="connsiteY14" fmla="*/ 113915 h 320194"/>
                    <a:gd name="connsiteX15" fmla="*/ 243225 w 258619"/>
                    <a:gd name="connsiteY15" fmla="*/ 92364 h 320194"/>
                    <a:gd name="connsiteX16" fmla="*/ 246303 w 258619"/>
                    <a:gd name="connsiteY16" fmla="*/ 80049 h 320194"/>
                    <a:gd name="connsiteX17" fmla="*/ 258619 w 258619"/>
                    <a:gd name="connsiteY17" fmla="*/ 61576 h 320194"/>
                    <a:gd name="connsiteX18" fmla="*/ 243225 w 258619"/>
                    <a:gd name="connsiteY18" fmla="*/ 33867 h 320194"/>
                    <a:gd name="connsiteX19" fmla="*/ 237067 w 258619"/>
                    <a:gd name="connsiteY19" fmla="*/ 21552 h 320194"/>
                    <a:gd name="connsiteX20" fmla="*/ 230910 w 258619"/>
                    <a:gd name="connsiteY20" fmla="*/ 12315 h 320194"/>
                    <a:gd name="connsiteX21" fmla="*/ 215516 w 258619"/>
                    <a:gd name="connsiteY21" fmla="*/ 6158 h 320194"/>
                    <a:gd name="connsiteX22" fmla="*/ 190885 w 258619"/>
                    <a:gd name="connsiteY22" fmla="*/ 0 h 320194"/>
                    <a:gd name="connsiteX23" fmla="*/ 141625 w 258619"/>
                    <a:gd name="connsiteY23" fmla="*/ 9236 h 320194"/>
                    <a:gd name="connsiteX24" fmla="*/ 116994 w 258619"/>
                    <a:gd name="connsiteY24" fmla="*/ 27709 h 320194"/>
                    <a:gd name="connsiteX25" fmla="*/ 113916 w 258619"/>
                    <a:gd name="connsiteY25" fmla="*/ 36946 h 320194"/>
                    <a:gd name="connsiteX26" fmla="*/ 104679 w 258619"/>
                    <a:gd name="connsiteY26" fmla="*/ 43103 h 320194"/>
                    <a:gd name="connsiteX27" fmla="*/ 95443 w 258619"/>
                    <a:gd name="connsiteY27" fmla="*/ 52339 h 320194"/>
                    <a:gd name="connsiteX28" fmla="*/ 92364 w 258619"/>
                    <a:gd name="connsiteY28" fmla="*/ 61576 h 320194"/>
                    <a:gd name="connsiteX29" fmla="*/ 76970 w 258619"/>
                    <a:gd name="connsiteY29" fmla="*/ 80049 h 320194"/>
                    <a:gd name="connsiteX30" fmla="*/ 61576 w 258619"/>
                    <a:gd name="connsiteY30" fmla="*/ 107758 h 320194"/>
                    <a:gd name="connsiteX31" fmla="*/ 55419 w 258619"/>
                    <a:gd name="connsiteY31" fmla="*/ 116994 h 320194"/>
                    <a:gd name="connsiteX32" fmla="*/ 49261 w 258619"/>
                    <a:gd name="connsiteY32" fmla="*/ 126230 h 320194"/>
                    <a:gd name="connsiteX33" fmla="*/ 40025 w 258619"/>
                    <a:gd name="connsiteY33" fmla="*/ 157018 h 320194"/>
                    <a:gd name="connsiteX34" fmla="*/ 36946 w 258619"/>
                    <a:gd name="connsiteY34" fmla="*/ 172412 h 320194"/>
                    <a:gd name="connsiteX35" fmla="*/ 30788 w 258619"/>
                    <a:gd name="connsiteY35" fmla="*/ 193964 h 320194"/>
                    <a:gd name="connsiteX36" fmla="*/ 27710 w 258619"/>
                    <a:gd name="connsiteY36" fmla="*/ 224752 h 320194"/>
                    <a:gd name="connsiteX37" fmla="*/ 21552 w 258619"/>
                    <a:gd name="connsiteY37" fmla="*/ 243224 h 320194"/>
                    <a:gd name="connsiteX38" fmla="*/ 18473 w 258619"/>
                    <a:gd name="connsiteY38" fmla="*/ 252461 h 320194"/>
                    <a:gd name="connsiteX39" fmla="*/ 9237 w 258619"/>
                    <a:gd name="connsiteY39" fmla="*/ 270933 h 320194"/>
                    <a:gd name="connsiteX40" fmla="*/ 0 w 258619"/>
                    <a:gd name="connsiteY40" fmla="*/ 320194 h 32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8619" h="320194">
                      <a:moveTo>
                        <a:pt x="0" y="320194"/>
                      </a:moveTo>
                      <a:lnTo>
                        <a:pt x="33867" y="317115"/>
                      </a:lnTo>
                      <a:cubicBezTo>
                        <a:pt x="88144" y="313094"/>
                        <a:pt x="71317" y="325847"/>
                        <a:pt x="92364" y="304800"/>
                      </a:cubicBezTo>
                      <a:cubicBezTo>
                        <a:pt x="103077" y="272662"/>
                        <a:pt x="98984" y="292801"/>
                        <a:pt x="95443" y="243224"/>
                      </a:cubicBezTo>
                      <a:cubicBezTo>
                        <a:pt x="96469" y="231935"/>
                        <a:pt x="95188" y="220192"/>
                        <a:pt x="98522" y="209358"/>
                      </a:cubicBezTo>
                      <a:cubicBezTo>
                        <a:pt x="99610" y="205821"/>
                        <a:pt x="104448" y="204855"/>
                        <a:pt x="107758" y="203200"/>
                      </a:cubicBezTo>
                      <a:cubicBezTo>
                        <a:pt x="112701" y="200728"/>
                        <a:pt x="118102" y="199288"/>
                        <a:pt x="123152" y="197043"/>
                      </a:cubicBezTo>
                      <a:cubicBezTo>
                        <a:pt x="127346" y="195179"/>
                        <a:pt x="131113" y="192336"/>
                        <a:pt x="135467" y="190885"/>
                      </a:cubicBezTo>
                      <a:cubicBezTo>
                        <a:pt x="140431" y="189230"/>
                        <a:pt x="145784" y="189075"/>
                        <a:pt x="150861" y="187806"/>
                      </a:cubicBezTo>
                      <a:cubicBezTo>
                        <a:pt x="154009" y="187019"/>
                        <a:pt x="157018" y="185753"/>
                        <a:pt x="160097" y="184727"/>
                      </a:cubicBezTo>
                      <a:cubicBezTo>
                        <a:pt x="164202" y="180622"/>
                        <a:pt x="168005" y="176190"/>
                        <a:pt x="172413" y="172412"/>
                      </a:cubicBezTo>
                      <a:cubicBezTo>
                        <a:pt x="175222" y="170004"/>
                        <a:pt x="179033" y="168871"/>
                        <a:pt x="181649" y="166255"/>
                      </a:cubicBezTo>
                      <a:cubicBezTo>
                        <a:pt x="202174" y="145730"/>
                        <a:pt x="172415" y="167279"/>
                        <a:pt x="197043" y="150861"/>
                      </a:cubicBezTo>
                      <a:lnTo>
                        <a:pt x="215516" y="123152"/>
                      </a:lnTo>
                      <a:cubicBezTo>
                        <a:pt x="217569" y="120073"/>
                        <a:pt x="219056" y="116531"/>
                        <a:pt x="221673" y="113915"/>
                      </a:cubicBezTo>
                      <a:lnTo>
                        <a:pt x="243225" y="92364"/>
                      </a:lnTo>
                      <a:cubicBezTo>
                        <a:pt x="244251" y="88259"/>
                        <a:pt x="244204" y="83723"/>
                        <a:pt x="246303" y="80049"/>
                      </a:cubicBezTo>
                      <a:cubicBezTo>
                        <a:pt x="264756" y="47754"/>
                        <a:pt x="249004" y="90417"/>
                        <a:pt x="258619" y="61576"/>
                      </a:cubicBezTo>
                      <a:cubicBezTo>
                        <a:pt x="250106" y="36036"/>
                        <a:pt x="264395" y="76204"/>
                        <a:pt x="243225" y="33867"/>
                      </a:cubicBezTo>
                      <a:cubicBezTo>
                        <a:pt x="241172" y="29762"/>
                        <a:pt x="239344" y="25537"/>
                        <a:pt x="237067" y="21552"/>
                      </a:cubicBezTo>
                      <a:cubicBezTo>
                        <a:pt x="235231" y="18339"/>
                        <a:pt x="233921" y="14466"/>
                        <a:pt x="230910" y="12315"/>
                      </a:cubicBezTo>
                      <a:cubicBezTo>
                        <a:pt x="226413" y="9103"/>
                        <a:pt x="220798" y="7783"/>
                        <a:pt x="215516" y="6158"/>
                      </a:cubicBezTo>
                      <a:cubicBezTo>
                        <a:pt x="207427" y="3669"/>
                        <a:pt x="190885" y="0"/>
                        <a:pt x="190885" y="0"/>
                      </a:cubicBezTo>
                      <a:cubicBezTo>
                        <a:pt x="154039" y="2835"/>
                        <a:pt x="160096" y="-4197"/>
                        <a:pt x="141625" y="9236"/>
                      </a:cubicBezTo>
                      <a:cubicBezTo>
                        <a:pt x="133325" y="15272"/>
                        <a:pt x="116994" y="27709"/>
                        <a:pt x="116994" y="27709"/>
                      </a:cubicBezTo>
                      <a:cubicBezTo>
                        <a:pt x="115968" y="30788"/>
                        <a:pt x="115943" y="34412"/>
                        <a:pt x="113916" y="36946"/>
                      </a:cubicBezTo>
                      <a:cubicBezTo>
                        <a:pt x="111604" y="39835"/>
                        <a:pt x="107522" y="40734"/>
                        <a:pt x="104679" y="43103"/>
                      </a:cubicBezTo>
                      <a:cubicBezTo>
                        <a:pt x="101334" y="45890"/>
                        <a:pt x="98522" y="49260"/>
                        <a:pt x="95443" y="52339"/>
                      </a:cubicBezTo>
                      <a:cubicBezTo>
                        <a:pt x="94417" y="55418"/>
                        <a:pt x="93815" y="58673"/>
                        <a:pt x="92364" y="61576"/>
                      </a:cubicBezTo>
                      <a:cubicBezTo>
                        <a:pt x="88078" y="70149"/>
                        <a:pt x="83779" y="73240"/>
                        <a:pt x="76970" y="80049"/>
                      </a:cubicBezTo>
                      <a:cubicBezTo>
                        <a:pt x="71550" y="96306"/>
                        <a:pt x="75691" y="86584"/>
                        <a:pt x="61576" y="107758"/>
                      </a:cubicBezTo>
                      <a:lnTo>
                        <a:pt x="55419" y="116994"/>
                      </a:lnTo>
                      <a:lnTo>
                        <a:pt x="49261" y="126230"/>
                      </a:lnTo>
                      <a:cubicBezTo>
                        <a:pt x="45350" y="137963"/>
                        <a:pt x="43551" y="142915"/>
                        <a:pt x="40025" y="157018"/>
                      </a:cubicBezTo>
                      <a:cubicBezTo>
                        <a:pt x="38756" y="162095"/>
                        <a:pt x="38215" y="167335"/>
                        <a:pt x="36946" y="172412"/>
                      </a:cubicBezTo>
                      <a:cubicBezTo>
                        <a:pt x="35134" y="179660"/>
                        <a:pt x="32841" y="186780"/>
                        <a:pt x="30788" y="193964"/>
                      </a:cubicBezTo>
                      <a:cubicBezTo>
                        <a:pt x="29762" y="204227"/>
                        <a:pt x="29611" y="214615"/>
                        <a:pt x="27710" y="224752"/>
                      </a:cubicBezTo>
                      <a:cubicBezTo>
                        <a:pt x="26514" y="231131"/>
                        <a:pt x="23605" y="237067"/>
                        <a:pt x="21552" y="243224"/>
                      </a:cubicBezTo>
                      <a:cubicBezTo>
                        <a:pt x="20526" y="246303"/>
                        <a:pt x="20273" y="249760"/>
                        <a:pt x="18473" y="252461"/>
                      </a:cubicBezTo>
                      <a:cubicBezTo>
                        <a:pt x="10516" y="264397"/>
                        <a:pt x="13486" y="258187"/>
                        <a:pt x="9237" y="270933"/>
                      </a:cubicBezTo>
                      <a:lnTo>
                        <a:pt x="0" y="3201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7" name="Freeform: Shape 226">
                  <a:extLst>
                    <a:ext uri="{FF2B5EF4-FFF2-40B4-BE49-F238E27FC236}">
                      <a16:creationId xmlns:a16="http://schemas.microsoft.com/office/drawing/2014/main" id="{F8253A37-95D6-4D24-9D4D-2CBE7C3A48B9}"/>
                    </a:ext>
                  </a:extLst>
                </p:cNvPr>
                <p:cNvSpPr/>
                <p:nvPr/>
              </p:nvSpPr>
              <p:spPr>
                <a:xfrm>
                  <a:off x="5288488" y="3294045"/>
                  <a:ext cx="143689" cy="106455"/>
                </a:xfrm>
                <a:custGeom>
                  <a:avLst/>
                  <a:gdLst>
                    <a:gd name="connsiteX0" fmla="*/ 232 w 348308"/>
                    <a:gd name="connsiteY0" fmla="*/ 280170 h 280381"/>
                    <a:gd name="connsiteX1" fmla="*/ 21784 w 348308"/>
                    <a:gd name="connsiteY1" fmla="*/ 249382 h 280381"/>
                    <a:gd name="connsiteX2" fmla="*/ 37178 w 348308"/>
                    <a:gd name="connsiteY2" fmla="*/ 230909 h 280381"/>
                    <a:gd name="connsiteX3" fmla="*/ 40256 w 348308"/>
                    <a:gd name="connsiteY3" fmla="*/ 218594 h 280381"/>
                    <a:gd name="connsiteX4" fmla="*/ 52572 w 348308"/>
                    <a:gd name="connsiteY4" fmla="*/ 200121 h 280381"/>
                    <a:gd name="connsiteX5" fmla="*/ 58729 w 348308"/>
                    <a:gd name="connsiteY5" fmla="*/ 190885 h 280381"/>
                    <a:gd name="connsiteX6" fmla="*/ 61808 w 348308"/>
                    <a:gd name="connsiteY6" fmla="*/ 181649 h 280381"/>
                    <a:gd name="connsiteX7" fmla="*/ 71044 w 348308"/>
                    <a:gd name="connsiteY7" fmla="*/ 178570 h 280381"/>
                    <a:gd name="connsiteX8" fmla="*/ 89517 w 348308"/>
                    <a:gd name="connsiteY8" fmla="*/ 169334 h 280381"/>
                    <a:gd name="connsiteX9" fmla="*/ 98753 w 348308"/>
                    <a:gd name="connsiteY9" fmla="*/ 160097 h 280381"/>
                    <a:gd name="connsiteX10" fmla="*/ 117226 w 348308"/>
                    <a:gd name="connsiteY10" fmla="*/ 150861 h 280381"/>
                    <a:gd name="connsiteX11" fmla="*/ 135699 w 348308"/>
                    <a:gd name="connsiteY11" fmla="*/ 135467 h 280381"/>
                    <a:gd name="connsiteX12" fmla="*/ 138778 w 348308"/>
                    <a:gd name="connsiteY12" fmla="*/ 126231 h 280381"/>
                    <a:gd name="connsiteX13" fmla="*/ 148014 w 348308"/>
                    <a:gd name="connsiteY13" fmla="*/ 116994 h 280381"/>
                    <a:gd name="connsiteX14" fmla="*/ 157250 w 348308"/>
                    <a:gd name="connsiteY14" fmla="*/ 104679 h 280381"/>
                    <a:gd name="connsiteX15" fmla="*/ 166487 w 348308"/>
                    <a:gd name="connsiteY15" fmla="*/ 95443 h 280381"/>
                    <a:gd name="connsiteX16" fmla="*/ 172644 w 348308"/>
                    <a:gd name="connsiteY16" fmla="*/ 86206 h 280381"/>
                    <a:gd name="connsiteX17" fmla="*/ 191117 w 348308"/>
                    <a:gd name="connsiteY17" fmla="*/ 67734 h 280381"/>
                    <a:gd name="connsiteX18" fmla="*/ 200353 w 348308"/>
                    <a:gd name="connsiteY18" fmla="*/ 58497 h 280381"/>
                    <a:gd name="connsiteX19" fmla="*/ 212668 w 348308"/>
                    <a:gd name="connsiteY19" fmla="*/ 52340 h 280381"/>
                    <a:gd name="connsiteX20" fmla="*/ 234220 w 348308"/>
                    <a:gd name="connsiteY20" fmla="*/ 30788 h 280381"/>
                    <a:gd name="connsiteX21" fmla="*/ 243456 w 348308"/>
                    <a:gd name="connsiteY21" fmla="*/ 24631 h 280381"/>
                    <a:gd name="connsiteX22" fmla="*/ 252693 w 348308"/>
                    <a:gd name="connsiteY22" fmla="*/ 18473 h 280381"/>
                    <a:gd name="connsiteX23" fmla="*/ 274244 w 348308"/>
                    <a:gd name="connsiteY23" fmla="*/ 12315 h 280381"/>
                    <a:gd name="connsiteX24" fmla="*/ 295796 w 348308"/>
                    <a:gd name="connsiteY24" fmla="*/ 6158 h 280381"/>
                    <a:gd name="connsiteX25" fmla="*/ 305032 w 348308"/>
                    <a:gd name="connsiteY25" fmla="*/ 0 h 280381"/>
                    <a:gd name="connsiteX26" fmla="*/ 320426 w 348308"/>
                    <a:gd name="connsiteY26" fmla="*/ 24631 h 280381"/>
                    <a:gd name="connsiteX27" fmla="*/ 335820 w 348308"/>
                    <a:gd name="connsiteY27" fmla="*/ 43103 h 280381"/>
                    <a:gd name="connsiteX28" fmla="*/ 341978 w 348308"/>
                    <a:gd name="connsiteY28" fmla="*/ 61576 h 280381"/>
                    <a:gd name="connsiteX29" fmla="*/ 348135 w 348308"/>
                    <a:gd name="connsiteY29" fmla="*/ 86206 h 280381"/>
                    <a:gd name="connsiteX30" fmla="*/ 335820 w 348308"/>
                    <a:gd name="connsiteY30" fmla="*/ 123152 h 280381"/>
                    <a:gd name="connsiteX31" fmla="*/ 323505 w 348308"/>
                    <a:gd name="connsiteY31" fmla="*/ 126231 h 280381"/>
                    <a:gd name="connsiteX32" fmla="*/ 314268 w 348308"/>
                    <a:gd name="connsiteY32" fmla="*/ 132388 h 280381"/>
                    <a:gd name="connsiteX33" fmla="*/ 280402 w 348308"/>
                    <a:gd name="connsiteY33" fmla="*/ 138546 h 280381"/>
                    <a:gd name="connsiteX34" fmla="*/ 258850 w 348308"/>
                    <a:gd name="connsiteY34" fmla="*/ 150861 h 280381"/>
                    <a:gd name="connsiteX35" fmla="*/ 249614 w 348308"/>
                    <a:gd name="connsiteY35" fmla="*/ 160097 h 280381"/>
                    <a:gd name="connsiteX36" fmla="*/ 240378 w 348308"/>
                    <a:gd name="connsiteY36" fmla="*/ 163176 h 280381"/>
                    <a:gd name="connsiteX37" fmla="*/ 231141 w 348308"/>
                    <a:gd name="connsiteY37" fmla="*/ 169334 h 280381"/>
                    <a:gd name="connsiteX38" fmla="*/ 218826 w 348308"/>
                    <a:gd name="connsiteY38" fmla="*/ 178570 h 280381"/>
                    <a:gd name="connsiteX39" fmla="*/ 206511 w 348308"/>
                    <a:gd name="connsiteY39" fmla="*/ 181649 h 280381"/>
                    <a:gd name="connsiteX40" fmla="*/ 188038 w 348308"/>
                    <a:gd name="connsiteY40" fmla="*/ 187806 h 280381"/>
                    <a:gd name="connsiteX41" fmla="*/ 178802 w 348308"/>
                    <a:gd name="connsiteY41" fmla="*/ 190885 h 280381"/>
                    <a:gd name="connsiteX42" fmla="*/ 166487 w 348308"/>
                    <a:gd name="connsiteY42" fmla="*/ 197043 h 280381"/>
                    <a:gd name="connsiteX43" fmla="*/ 138778 w 348308"/>
                    <a:gd name="connsiteY43" fmla="*/ 209358 h 280381"/>
                    <a:gd name="connsiteX44" fmla="*/ 126462 w 348308"/>
                    <a:gd name="connsiteY44" fmla="*/ 224752 h 280381"/>
                    <a:gd name="connsiteX45" fmla="*/ 114147 w 348308"/>
                    <a:gd name="connsiteY45" fmla="*/ 243225 h 280381"/>
                    <a:gd name="connsiteX46" fmla="*/ 104911 w 348308"/>
                    <a:gd name="connsiteY46" fmla="*/ 249382 h 280381"/>
                    <a:gd name="connsiteX47" fmla="*/ 86438 w 348308"/>
                    <a:gd name="connsiteY47" fmla="*/ 264776 h 280381"/>
                    <a:gd name="connsiteX48" fmla="*/ 77202 w 348308"/>
                    <a:gd name="connsiteY48" fmla="*/ 267855 h 280381"/>
                    <a:gd name="connsiteX49" fmla="*/ 55650 w 348308"/>
                    <a:gd name="connsiteY49" fmla="*/ 277091 h 280381"/>
                    <a:gd name="connsiteX50" fmla="*/ 15626 w 348308"/>
                    <a:gd name="connsiteY50" fmla="*/ 274012 h 280381"/>
                    <a:gd name="connsiteX51" fmla="*/ 9468 w 348308"/>
                    <a:gd name="connsiteY51" fmla="*/ 264776 h 280381"/>
                    <a:gd name="connsiteX52" fmla="*/ 232 w 348308"/>
                    <a:gd name="connsiteY52" fmla="*/ 280170 h 28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8308" h="280381">
                      <a:moveTo>
                        <a:pt x="232" y="280170"/>
                      </a:moveTo>
                      <a:cubicBezTo>
                        <a:pt x="2285" y="277604"/>
                        <a:pt x="14941" y="257365"/>
                        <a:pt x="21784" y="249382"/>
                      </a:cubicBezTo>
                      <a:cubicBezTo>
                        <a:pt x="39561" y="228643"/>
                        <a:pt x="23570" y="251321"/>
                        <a:pt x="37178" y="230909"/>
                      </a:cubicBezTo>
                      <a:cubicBezTo>
                        <a:pt x="38204" y="226804"/>
                        <a:pt x="38364" y="222379"/>
                        <a:pt x="40256" y="218594"/>
                      </a:cubicBezTo>
                      <a:cubicBezTo>
                        <a:pt x="43566" y="211975"/>
                        <a:pt x="48467" y="206279"/>
                        <a:pt x="52572" y="200121"/>
                      </a:cubicBezTo>
                      <a:cubicBezTo>
                        <a:pt x="54624" y="197042"/>
                        <a:pt x="57559" y="194395"/>
                        <a:pt x="58729" y="190885"/>
                      </a:cubicBezTo>
                      <a:cubicBezTo>
                        <a:pt x="59755" y="187806"/>
                        <a:pt x="59513" y="183944"/>
                        <a:pt x="61808" y="181649"/>
                      </a:cubicBezTo>
                      <a:cubicBezTo>
                        <a:pt x="64103" y="179354"/>
                        <a:pt x="68141" y="180021"/>
                        <a:pt x="71044" y="178570"/>
                      </a:cubicBezTo>
                      <a:cubicBezTo>
                        <a:pt x="94909" y="166637"/>
                        <a:pt x="66310" y="177068"/>
                        <a:pt x="89517" y="169334"/>
                      </a:cubicBezTo>
                      <a:cubicBezTo>
                        <a:pt x="92596" y="166255"/>
                        <a:pt x="95408" y="162884"/>
                        <a:pt x="98753" y="160097"/>
                      </a:cubicBezTo>
                      <a:cubicBezTo>
                        <a:pt x="111986" y="149070"/>
                        <a:pt x="103343" y="157803"/>
                        <a:pt x="117226" y="150861"/>
                      </a:cubicBezTo>
                      <a:cubicBezTo>
                        <a:pt x="125797" y="146575"/>
                        <a:pt x="128891" y="142274"/>
                        <a:pt x="135699" y="135467"/>
                      </a:cubicBezTo>
                      <a:cubicBezTo>
                        <a:pt x="136725" y="132388"/>
                        <a:pt x="136978" y="128931"/>
                        <a:pt x="138778" y="126231"/>
                      </a:cubicBezTo>
                      <a:cubicBezTo>
                        <a:pt x="141193" y="122608"/>
                        <a:pt x="145180" y="120300"/>
                        <a:pt x="148014" y="116994"/>
                      </a:cubicBezTo>
                      <a:cubicBezTo>
                        <a:pt x="151353" y="113098"/>
                        <a:pt x="153911" y="108575"/>
                        <a:pt x="157250" y="104679"/>
                      </a:cubicBezTo>
                      <a:cubicBezTo>
                        <a:pt x="160084" y="101373"/>
                        <a:pt x="163700" y="98788"/>
                        <a:pt x="166487" y="95443"/>
                      </a:cubicBezTo>
                      <a:cubicBezTo>
                        <a:pt x="168856" y="92600"/>
                        <a:pt x="170186" y="88972"/>
                        <a:pt x="172644" y="86206"/>
                      </a:cubicBezTo>
                      <a:cubicBezTo>
                        <a:pt x="178429" y="79698"/>
                        <a:pt x="184959" y="73892"/>
                        <a:pt x="191117" y="67734"/>
                      </a:cubicBezTo>
                      <a:cubicBezTo>
                        <a:pt x="194196" y="64655"/>
                        <a:pt x="196458" y="60444"/>
                        <a:pt x="200353" y="58497"/>
                      </a:cubicBezTo>
                      <a:lnTo>
                        <a:pt x="212668" y="52340"/>
                      </a:lnTo>
                      <a:cubicBezTo>
                        <a:pt x="218087" y="36082"/>
                        <a:pt x="213047" y="44903"/>
                        <a:pt x="234220" y="30788"/>
                      </a:cubicBezTo>
                      <a:lnTo>
                        <a:pt x="243456" y="24631"/>
                      </a:lnTo>
                      <a:cubicBezTo>
                        <a:pt x="246535" y="22578"/>
                        <a:pt x="249103" y="19371"/>
                        <a:pt x="252693" y="18473"/>
                      </a:cubicBezTo>
                      <a:cubicBezTo>
                        <a:pt x="291245" y="8834"/>
                        <a:pt x="243286" y="21159"/>
                        <a:pt x="274244" y="12315"/>
                      </a:cubicBezTo>
                      <a:cubicBezTo>
                        <a:pt x="301314" y="4581"/>
                        <a:pt x="273642" y="13543"/>
                        <a:pt x="295796" y="6158"/>
                      </a:cubicBezTo>
                      <a:cubicBezTo>
                        <a:pt x="298875" y="4105"/>
                        <a:pt x="301332" y="0"/>
                        <a:pt x="305032" y="0"/>
                      </a:cubicBezTo>
                      <a:cubicBezTo>
                        <a:pt x="318264" y="0"/>
                        <a:pt x="315561" y="19766"/>
                        <a:pt x="320426" y="24631"/>
                      </a:cubicBezTo>
                      <a:cubicBezTo>
                        <a:pt x="332278" y="36483"/>
                        <a:pt x="327247" y="30244"/>
                        <a:pt x="335820" y="43103"/>
                      </a:cubicBezTo>
                      <a:cubicBezTo>
                        <a:pt x="337873" y="49261"/>
                        <a:pt x="340705" y="55211"/>
                        <a:pt x="341978" y="61576"/>
                      </a:cubicBezTo>
                      <a:cubicBezTo>
                        <a:pt x="345692" y="80152"/>
                        <a:pt x="343401" y="72006"/>
                        <a:pt x="348135" y="86206"/>
                      </a:cubicBezTo>
                      <a:cubicBezTo>
                        <a:pt x="345073" y="119891"/>
                        <a:pt x="355721" y="117466"/>
                        <a:pt x="335820" y="123152"/>
                      </a:cubicBezTo>
                      <a:cubicBezTo>
                        <a:pt x="331751" y="124315"/>
                        <a:pt x="327610" y="125205"/>
                        <a:pt x="323505" y="126231"/>
                      </a:cubicBezTo>
                      <a:cubicBezTo>
                        <a:pt x="320426" y="128283"/>
                        <a:pt x="317669" y="130930"/>
                        <a:pt x="314268" y="132388"/>
                      </a:cubicBezTo>
                      <a:cubicBezTo>
                        <a:pt x="307008" y="135499"/>
                        <a:pt x="285399" y="137832"/>
                        <a:pt x="280402" y="138546"/>
                      </a:cubicBezTo>
                      <a:cubicBezTo>
                        <a:pt x="272872" y="142311"/>
                        <a:pt x="265379" y="145420"/>
                        <a:pt x="258850" y="150861"/>
                      </a:cubicBezTo>
                      <a:cubicBezTo>
                        <a:pt x="255505" y="153648"/>
                        <a:pt x="253237" y="157682"/>
                        <a:pt x="249614" y="160097"/>
                      </a:cubicBezTo>
                      <a:cubicBezTo>
                        <a:pt x="246914" y="161897"/>
                        <a:pt x="243281" y="161725"/>
                        <a:pt x="240378" y="163176"/>
                      </a:cubicBezTo>
                      <a:cubicBezTo>
                        <a:pt x="237068" y="164831"/>
                        <a:pt x="234152" y="167183"/>
                        <a:pt x="231141" y="169334"/>
                      </a:cubicBezTo>
                      <a:cubicBezTo>
                        <a:pt x="226966" y="172316"/>
                        <a:pt x="223415" y="176275"/>
                        <a:pt x="218826" y="178570"/>
                      </a:cubicBezTo>
                      <a:cubicBezTo>
                        <a:pt x="215041" y="180462"/>
                        <a:pt x="210564" y="180433"/>
                        <a:pt x="206511" y="181649"/>
                      </a:cubicBezTo>
                      <a:cubicBezTo>
                        <a:pt x="200294" y="183514"/>
                        <a:pt x="194196" y="185754"/>
                        <a:pt x="188038" y="187806"/>
                      </a:cubicBezTo>
                      <a:cubicBezTo>
                        <a:pt x="184959" y="188832"/>
                        <a:pt x="181705" y="189434"/>
                        <a:pt x="178802" y="190885"/>
                      </a:cubicBezTo>
                      <a:cubicBezTo>
                        <a:pt x="174697" y="192938"/>
                        <a:pt x="170748" y="195338"/>
                        <a:pt x="166487" y="197043"/>
                      </a:cubicBezTo>
                      <a:cubicBezTo>
                        <a:pt x="139007" y="208035"/>
                        <a:pt x="156548" y="197510"/>
                        <a:pt x="138778" y="209358"/>
                      </a:cubicBezTo>
                      <a:cubicBezTo>
                        <a:pt x="131844" y="230158"/>
                        <a:pt x="141461" y="207611"/>
                        <a:pt x="126462" y="224752"/>
                      </a:cubicBezTo>
                      <a:cubicBezTo>
                        <a:pt x="121589" y="230321"/>
                        <a:pt x="120305" y="239120"/>
                        <a:pt x="114147" y="243225"/>
                      </a:cubicBezTo>
                      <a:cubicBezTo>
                        <a:pt x="111068" y="245277"/>
                        <a:pt x="107753" y="247013"/>
                        <a:pt x="104911" y="249382"/>
                      </a:cubicBezTo>
                      <a:cubicBezTo>
                        <a:pt x="94696" y="257895"/>
                        <a:pt x="97906" y="259042"/>
                        <a:pt x="86438" y="264776"/>
                      </a:cubicBezTo>
                      <a:cubicBezTo>
                        <a:pt x="83535" y="266227"/>
                        <a:pt x="80185" y="266577"/>
                        <a:pt x="77202" y="267855"/>
                      </a:cubicBezTo>
                      <a:cubicBezTo>
                        <a:pt x="50575" y="279266"/>
                        <a:pt x="77309" y="269871"/>
                        <a:pt x="55650" y="277091"/>
                      </a:cubicBezTo>
                      <a:cubicBezTo>
                        <a:pt x="42309" y="276065"/>
                        <a:pt x="28555" y="277460"/>
                        <a:pt x="15626" y="274012"/>
                      </a:cubicBezTo>
                      <a:cubicBezTo>
                        <a:pt x="12051" y="273059"/>
                        <a:pt x="8570" y="268366"/>
                        <a:pt x="9468" y="264776"/>
                      </a:cubicBezTo>
                      <a:cubicBezTo>
                        <a:pt x="10400" y="261048"/>
                        <a:pt x="-1821" y="282736"/>
                        <a:pt x="232" y="28017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8" name="Freeform: Shape 227">
                  <a:extLst>
                    <a:ext uri="{FF2B5EF4-FFF2-40B4-BE49-F238E27FC236}">
                      <a16:creationId xmlns:a16="http://schemas.microsoft.com/office/drawing/2014/main" id="{57CD1A58-0185-4653-80E9-5F670D278FB8}"/>
                    </a:ext>
                  </a:extLst>
                </p:cNvPr>
                <p:cNvSpPr/>
                <p:nvPr/>
              </p:nvSpPr>
              <p:spPr>
                <a:xfrm>
                  <a:off x="5321051" y="3365352"/>
                  <a:ext cx="150432" cy="90010"/>
                </a:xfrm>
                <a:custGeom>
                  <a:avLst/>
                  <a:gdLst>
                    <a:gd name="connsiteX0" fmla="*/ 1347 w 364653"/>
                    <a:gd name="connsiteY0" fmla="*/ 224752 h 237067"/>
                    <a:gd name="connsiteX1" fmla="*/ 22898 w 364653"/>
                    <a:gd name="connsiteY1" fmla="*/ 200122 h 237067"/>
                    <a:gd name="connsiteX2" fmla="*/ 29056 w 364653"/>
                    <a:gd name="connsiteY2" fmla="*/ 184728 h 237067"/>
                    <a:gd name="connsiteX3" fmla="*/ 38292 w 364653"/>
                    <a:gd name="connsiteY3" fmla="*/ 175491 h 237067"/>
                    <a:gd name="connsiteX4" fmla="*/ 56765 w 364653"/>
                    <a:gd name="connsiteY4" fmla="*/ 147782 h 237067"/>
                    <a:gd name="connsiteX5" fmla="*/ 69080 w 364653"/>
                    <a:gd name="connsiteY5" fmla="*/ 135467 h 237067"/>
                    <a:gd name="connsiteX6" fmla="*/ 75238 w 364653"/>
                    <a:gd name="connsiteY6" fmla="*/ 126231 h 237067"/>
                    <a:gd name="connsiteX7" fmla="*/ 93710 w 364653"/>
                    <a:gd name="connsiteY7" fmla="*/ 107758 h 237067"/>
                    <a:gd name="connsiteX8" fmla="*/ 102947 w 364653"/>
                    <a:gd name="connsiteY8" fmla="*/ 98522 h 237067"/>
                    <a:gd name="connsiteX9" fmla="*/ 115262 w 364653"/>
                    <a:gd name="connsiteY9" fmla="*/ 89285 h 237067"/>
                    <a:gd name="connsiteX10" fmla="*/ 124498 w 364653"/>
                    <a:gd name="connsiteY10" fmla="*/ 83128 h 237067"/>
                    <a:gd name="connsiteX11" fmla="*/ 133734 w 364653"/>
                    <a:gd name="connsiteY11" fmla="*/ 73891 h 237067"/>
                    <a:gd name="connsiteX12" fmla="*/ 139892 w 364653"/>
                    <a:gd name="connsiteY12" fmla="*/ 64655 h 237067"/>
                    <a:gd name="connsiteX13" fmla="*/ 149128 w 364653"/>
                    <a:gd name="connsiteY13" fmla="*/ 61576 h 237067"/>
                    <a:gd name="connsiteX14" fmla="*/ 170680 w 364653"/>
                    <a:gd name="connsiteY14" fmla="*/ 49261 h 237067"/>
                    <a:gd name="connsiteX15" fmla="*/ 226098 w 364653"/>
                    <a:gd name="connsiteY15" fmla="*/ 40025 h 237067"/>
                    <a:gd name="connsiteX16" fmla="*/ 247650 w 364653"/>
                    <a:gd name="connsiteY16" fmla="*/ 33867 h 237067"/>
                    <a:gd name="connsiteX17" fmla="*/ 256886 w 364653"/>
                    <a:gd name="connsiteY17" fmla="*/ 30788 h 237067"/>
                    <a:gd name="connsiteX18" fmla="*/ 284595 w 364653"/>
                    <a:gd name="connsiteY18" fmla="*/ 27709 h 237067"/>
                    <a:gd name="connsiteX19" fmla="*/ 293831 w 364653"/>
                    <a:gd name="connsiteY19" fmla="*/ 21552 h 237067"/>
                    <a:gd name="connsiteX20" fmla="*/ 299989 w 364653"/>
                    <a:gd name="connsiteY20" fmla="*/ 12315 h 237067"/>
                    <a:gd name="connsiteX21" fmla="*/ 318462 w 364653"/>
                    <a:gd name="connsiteY21" fmla="*/ 0 h 237067"/>
                    <a:gd name="connsiteX22" fmla="*/ 324619 w 364653"/>
                    <a:gd name="connsiteY22" fmla="*/ 9237 h 237067"/>
                    <a:gd name="connsiteX23" fmla="*/ 333856 w 364653"/>
                    <a:gd name="connsiteY23" fmla="*/ 30788 h 237067"/>
                    <a:gd name="connsiteX24" fmla="*/ 352328 w 364653"/>
                    <a:gd name="connsiteY24" fmla="*/ 49261 h 237067"/>
                    <a:gd name="connsiteX25" fmla="*/ 358486 w 364653"/>
                    <a:gd name="connsiteY25" fmla="*/ 58497 h 237067"/>
                    <a:gd name="connsiteX26" fmla="*/ 358486 w 364653"/>
                    <a:gd name="connsiteY26" fmla="*/ 86206 h 237067"/>
                    <a:gd name="connsiteX27" fmla="*/ 340013 w 364653"/>
                    <a:gd name="connsiteY27" fmla="*/ 92364 h 237067"/>
                    <a:gd name="connsiteX28" fmla="*/ 330777 w 364653"/>
                    <a:gd name="connsiteY28" fmla="*/ 95443 h 237067"/>
                    <a:gd name="connsiteX29" fmla="*/ 321541 w 364653"/>
                    <a:gd name="connsiteY29" fmla="*/ 98522 h 237067"/>
                    <a:gd name="connsiteX30" fmla="*/ 312304 w 364653"/>
                    <a:gd name="connsiteY30" fmla="*/ 101600 h 237067"/>
                    <a:gd name="connsiteX31" fmla="*/ 303068 w 364653"/>
                    <a:gd name="connsiteY31" fmla="*/ 107758 h 237067"/>
                    <a:gd name="connsiteX32" fmla="*/ 253807 w 364653"/>
                    <a:gd name="connsiteY32" fmla="*/ 113915 h 237067"/>
                    <a:gd name="connsiteX33" fmla="*/ 235334 w 364653"/>
                    <a:gd name="connsiteY33" fmla="*/ 120073 h 237067"/>
                    <a:gd name="connsiteX34" fmla="*/ 201468 w 364653"/>
                    <a:gd name="connsiteY34" fmla="*/ 126231 h 237067"/>
                    <a:gd name="connsiteX35" fmla="*/ 173759 w 364653"/>
                    <a:gd name="connsiteY35" fmla="*/ 132388 h 237067"/>
                    <a:gd name="connsiteX36" fmla="*/ 146050 w 364653"/>
                    <a:gd name="connsiteY36" fmla="*/ 157019 h 237067"/>
                    <a:gd name="connsiteX37" fmla="*/ 142971 w 364653"/>
                    <a:gd name="connsiteY37" fmla="*/ 169334 h 237067"/>
                    <a:gd name="connsiteX38" fmla="*/ 130656 w 364653"/>
                    <a:gd name="connsiteY38" fmla="*/ 187806 h 237067"/>
                    <a:gd name="connsiteX39" fmla="*/ 127577 w 364653"/>
                    <a:gd name="connsiteY39" fmla="*/ 197043 h 237067"/>
                    <a:gd name="connsiteX40" fmla="*/ 118341 w 364653"/>
                    <a:gd name="connsiteY40" fmla="*/ 221673 h 237067"/>
                    <a:gd name="connsiteX41" fmla="*/ 109104 w 364653"/>
                    <a:gd name="connsiteY41" fmla="*/ 227831 h 237067"/>
                    <a:gd name="connsiteX42" fmla="*/ 66001 w 364653"/>
                    <a:gd name="connsiteY42" fmla="*/ 237067 h 237067"/>
                    <a:gd name="connsiteX43" fmla="*/ 1347 w 364653"/>
                    <a:gd name="connsiteY43" fmla="*/ 224752 h 23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4653" h="237067">
                      <a:moveTo>
                        <a:pt x="1347" y="224752"/>
                      </a:moveTo>
                      <a:cubicBezTo>
                        <a:pt x="-5837" y="218594"/>
                        <a:pt x="17806" y="210306"/>
                        <a:pt x="22898" y="200122"/>
                      </a:cubicBezTo>
                      <a:cubicBezTo>
                        <a:pt x="25370" y="195179"/>
                        <a:pt x="26127" y="189415"/>
                        <a:pt x="29056" y="184728"/>
                      </a:cubicBezTo>
                      <a:cubicBezTo>
                        <a:pt x="31364" y="181036"/>
                        <a:pt x="35458" y="178797"/>
                        <a:pt x="38292" y="175491"/>
                      </a:cubicBezTo>
                      <a:cubicBezTo>
                        <a:pt x="65761" y="143442"/>
                        <a:pt x="27811" y="185007"/>
                        <a:pt x="56765" y="147782"/>
                      </a:cubicBezTo>
                      <a:cubicBezTo>
                        <a:pt x="60329" y="143200"/>
                        <a:pt x="65302" y="139875"/>
                        <a:pt x="69080" y="135467"/>
                      </a:cubicBezTo>
                      <a:cubicBezTo>
                        <a:pt x="71488" y="132658"/>
                        <a:pt x="72780" y="128997"/>
                        <a:pt x="75238" y="126231"/>
                      </a:cubicBezTo>
                      <a:cubicBezTo>
                        <a:pt x="81023" y="119723"/>
                        <a:pt x="87552" y="113916"/>
                        <a:pt x="93710" y="107758"/>
                      </a:cubicBezTo>
                      <a:cubicBezTo>
                        <a:pt x="96789" y="104679"/>
                        <a:pt x="99464" y="101135"/>
                        <a:pt x="102947" y="98522"/>
                      </a:cubicBezTo>
                      <a:cubicBezTo>
                        <a:pt x="107052" y="95443"/>
                        <a:pt x="111086" y="92268"/>
                        <a:pt x="115262" y="89285"/>
                      </a:cubicBezTo>
                      <a:cubicBezTo>
                        <a:pt x="118273" y="87134"/>
                        <a:pt x="121656" y="85497"/>
                        <a:pt x="124498" y="83128"/>
                      </a:cubicBezTo>
                      <a:cubicBezTo>
                        <a:pt x="127843" y="80340"/>
                        <a:pt x="130947" y="77236"/>
                        <a:pt x="133734" y="73891"/>
                      </a:cubicBezTo>
                      <a:cubicBezTo>
                        <a:pt x="136103" y="71048"/>
                        <a:pt x="137003" y="66966"/>
                        <a:pt x="139892" y="64655"/>
                      </a:cubicBezTo>
                      <a:cubicBezTo>
                        <a:pt x="142426" y="62628"/>
                        <a:pt x="146225" y="63027"/>
                        <a:pt x="149128" y="61576"/>
                      </a:cubicBezTo>
                      <a:cubicBezTo>
                        <a:pt x="171339" y="50471"/>
                        <a:pt x="143700" y="60054"/>
                        <a:pt x="170680" y="49261"/>
                      </a:cubicBezTo>
                      <a:cubicBezTo>
                        <a:pt x="194519" y="39725"/>
                        <a:pt x="194788" y="42634"/>
                        <a:pt x="226098" y="40025"/>
                      </a:cubicBezTo>
                      <a:cubicBezTo>
                        <a:pt x="248242" y="32643"/>
                        <a:pt x="220589" y="41599"/>
                        <a:pt x="247650" y="33867"/>
                      </a:cubicBezTo>
                      <a:cubicBezTo>
                        <a:pt x="250770" y="32975"/>
                        <a:pt x="253685" y="31322"/>
                        <a:pt x="256886" y="30788"/>
                      </a:cubicBezTo>
                      <a:cubicBezTo>
                        <a:pt x="266053" y="29260"/>
                        <a:pt x="275359" y="28735"/>
                        <a:pt x="284595" y="27709"/>
                      </a:cubicBezTo>
                      <a:cubicBezTo>
                        <a:pt x="287674" y="25657"/>
                        <a:pt x="291215" y="24168"/>
                        <a:pt x="293831" y="21552"/>
                      </a:cubicBezTo>
                      <a:cubicBezTo>
                        <a:pt x="296448" y="18935"/>
                        <a:pt x="297204" y="14752"/>
                        <a:pt x="299989" y="12315"/>
                      </a:cubicBezTo>
                      <a:cubicBezTo>
                        <a:pt x="305558" y="7442"/>
                        <a:pt x="318462" y="0"/>
                        <a:pt x="318462" y="0"/>
                      </a:cubicBezTo>
                      <a:cubicBezTo>
                        <a:pt x="320514" y="3079"/>
                        <a:pt x="322964" y="5927"/>
                        <a:pt x="324619" y="9237"/>
                      </a:cubicBezTo>
                      <a:cubicBezTo>
                        <a:pt x="329808" y="19616"/>
                        <a:pt x="325315" y="20111"/>
                        <a:pt x="333856" y="30788"/>
                      </a:cubicBezTo>
                      <a:cubicBezTo>
                        <a:pt x="339296" y="37588"/>
                        <a:pt x="347497" y="42016"/>
                        <a:pt x="352328" y="49261"/>
                      </a:cubicBezTo>
                      <a:lnTo>
                        <a:pt x="358486" y="58497"/>
                      </a:lnTo>
                      <a:cubicBezTo>
                        <a:pt x="361683" y="68086"/>
                        <a:pt x="370600" y="78635"/>
                        <a:pt x="358486" y="86206"/>
                      </a:cubicBezTo>
                      <a:cubicBezTo>
                        <a:pt x="352982" y="89646"/>
                        <a:pt x="346171" y="90311"/>
                        <a:pt x="340013" y="92364"/>
                      </a:cubicBezTo>
                      <a:lnTo>
                        <a:pt x="330777" y="95443"/>
                      </a:lnTo>
                      <a:lnTo>
                        <a:pt x="321541" y="98522"/>
                      </a:lnTo>
                      <a:lnTo>
                        <a:pt x="312304" y="101600"/>
                      </a:lnTo>
                      <a:cubicBezTo>
                        <a:pt x="309225" y="103653"/>
                        <a:pt x="306689" y="106996"/>
                        <a:pt x="303068" y="107758"/>
                      </a:cubicBezTo>
                      <a:cubicBezTo>
                        <a:pt x="286875" y="111167"/>
                        <a:pt x="253807" y="113915"/>
                        <a:pt x="253807" y="113915"/>
                      </a:cubicBezTo>
                      <a:cubicBezTo>
                        <a:pt x="247649" y="115968"/>
                        <a:pt x="241596" y="118365"/>
                        <a:pt x="235334" y="120073"/>
                      </a:cubicBezTo>
                      <a:cubicBezTo>
                        <a:pt x="227728" y="122147"/>
                        <a:pt x="208509" y="124951"/>
                        <a:pt x="201468" y="126231"/>
                      </a:cubicBezTo>
                      <a:cubicBezTo>
                        <a:pt x="187124" y="128839"/>
                        <a:pt x="186947" y="129091"/>
                        <a:pt x="173759" y="132388"/>
                      </a:cubicBezTo>
                      <a:cubicBezTo>
                        <a:pt x="152670" y="153477"/>
                        <a:pt x="162531" y="146030"/>
                        <a:pt x="146050" y="157019"/>
                      </a:cubicBezTo>
                      <a:cubicBezTo>
                        <a:pt x="145024" y="161124"/>
                        <a:pt x="144863" y="165549"/>
                        <a:pt x="142971" y="169334"/>
                      </a:cubicBezTo>
                      <a:cubicBezTo>
                        <a:pt x="139661" y="175953"/>
                        <a:pt x="132996" y="180786"/>
                        <a:pt x="130656" y="187806"/>
                      </a:cubicBezTo>
                      <a:cubicBezTo>
                        <a:pt x="129630" y="190885"/>
                        <a:pt x="128364" y="193894"/>
                        <a:pt x="127577" y="197043"/>
                      </a:cubicBezTo>
                      <a:cubicBezTo>
                        <a:pt x="124640" y="208790"/>
                        <a:pt x="126787" y="213227"/>
                        <a:pt x="118341" y="221673"/>
                      </a:cubicBezTo>
                      <a:cubicBezTo>
                        <a:pt x="115724" y="224290"/>
                        <a:pt x="112414" y="226176"/>
                        <a:pt x="109104" y="227831"/>
                      </a:cubicBezTo>
                      <a:cubicBezTo>
                        <a:pt x="91260" y="236753"/>
                        <a:pt x="88813" y="234532"/>
                        <a:pt x="66001" y="237067"/>
                      </a:cubicBezTo>
                      <a:cubicBezTo>
                        <a:pt x="4430" y="233826"/>
                        <a:pt x="8531" y="230910"/>
                        <a:pt x="1347" y="2247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9" name="Freeform: Shape 228">
                  <a:extLst>
                    <a:ext uri="{FF2B5EF4-FFF2-40B4-BE49-F238E27FC236}">
                      <a16:creationId xmlns:a16="http://schemas.microsoft.com/office/drawing/2014/main" id="{66EA7EC1-FA80-47EC-937F-2466D17353C1}"/>
                    </a:ext>
                  </a:extLst>
                </p:cNvPr>
                <p:cNvSpPr/>
                <p:nvPr/>
              </p:nvSpPr>
              <p:spPr>
                <a:xfrm>
                  <a:off x="5359710" y="3431982"/>
                  <a:ext cx="147333" cy="90587"/>
                </a:xfrm>
                <a:custGeom>
                  <a:avLst/>
                  <a:gdLst>
                    <a:gd name="connsiteX0" fmla="*/ 0 w 357140"/>
                    <a:gd name="connsiteY0" fmla="*/ 218594 h 238588"/>
                    <a:gd name="connsiteX1" fmla="*/ 3079 w 357140"/>
                    <a:gd name="connsiteY1" fmla="*/ 203200 h 238588"/>
                    <a:gd name="connsiteX2" fmla="*/ 9237 w 357140"/>
                    <a:gd name="connsiteY2" fmla="*/ 193964 h 238588"/>
                    <a:gd name="connsiteX3" fmla="*/ 12315 w 357140"/>
                    <a:gd name="connsiteY3" fmla="*/ 184728 h 238588"/>
                    <a:gd name="connsiteX4" fmla="*/ 18473 w 357140"/>
                    <a:gd name="connsiteY4" fmla="*/ 175491 h 238588"/>
                    <a:gd name="connsiteX5" fmla="*/ 27709 w 357140"/>
                    <a:gd name="connsiteY5" fmla="*/ 160097 h 238588"/>
                    <a:gd name="connsiteX6" fmla="*/ 40024 w 357140"/>
                    <a:gd name="connsiteY6" fmla="*/ 141624 h 238588"/>
                    <a:gd name="connsiteX7" fmla="*/ 43103 w 357140"/>
                    <a:gd name="connsiteY7" fmla="*/ 129309 h 238588"/>
                    <a:gd name="connsiteX8" fmla="*/ 49261 w 357140"/>
                    <a:gd name="connsiteY8" fmla="*/ 120073 h 238588"/>
                    <a:gd name="connsiteX9" fmla="*/ 76970 w 357140"/>
                    <a:gd name="connsiteY9" fmla="*/ 98521 h 238588"/>
                    <a:gd name="connsiteX10" fmla="*/ 86206 w 357140"/>
                    <a:gd name="connsiteY10" fmla="*/ 92364 h 238588"/>
                    <a:gd name="connsiteX11" fmla="*/ 116994 w 357140"/>
                    <a:gd name="connsiteY11" fmla="*/ 86206 h 238588"/>
                    <a:gd name="connsiteX12" fmla="*/ 166255 w 357140"/>
                    <a:gd name="connsiteY12" fmla="*/ 76970 h 238588"/>
                    <a:gd name="connsiteX13" fmla="*/ 203200 w 357140"/>
                    <a:gd name="connsiteY13" fmla="*/ 67734 h 238588"/>
                    <a:gd name="connsiteX14" fmla="*/ 230909 w 357140"/>
                    <a:gd name="connsiteY14" fmla="*/ 58497 h 238588"/>
                    <a:gd name="connsiteX15" fmla="*/ 249382 w 357140"/>
                    <a:gd name="connsiteY15" fmla="*/ 46182 h 238588"/>
                    <a:gd name="connsiteX16" fmla="*/ 258618 w 357140"/>
                    <a:gd name="connsiteY16" fmla="*/ 36946 h 238588"/>
                    <a:gd name="connsiteX17" fmla="*/ 267855 w 357140"/>
                    <a:gd name="connsiteY17" fmla="*/ 30788 h 238588"/>
                    <a:gd name="connsiteX18" fmla="*/ 274012 w 357140"/>
                    <a:gd name="connsiteY18" fmla="*/ 21552 h 238588"/>
                    <a:gd name="connsiteX19" fmla="*/ 292485 w 357140"/>
                    <a:gd name="connsiteY19" fmla="*/ 6158 h 238588"/>
                    <a:gd name="connsiteX20" fmla="*/ 304800 w 357140"/>
                    <a:gd name="connsiteY20" fmla="*/ 0 h 238588"/>
                    <a:gd name="connsiteX21" fmla="*/ 329431 w 357140"/>
                    <a:gd name="connsiteY21" fmla="*/ 3079 h 238588"/>
                    <a:gd name="connsiteX22" fmla="*/ 335588 w 357140"/>
                    <a:gd name="connsiteY22" fmla="*/ 12315 h 238588"/>
                    <a:gd name="connsiteX23" fmla="*/ 344824 w 357140"/>
                    <a:gd name="connsiteY23" fmla="*/ 24631 h 238588"/>
                    <a:gd name="connsiteX24" fmla="*/ 350982 w 357140"/>
                    <a:gd name="connsiteY24" fmla="*/ 33867 h 238588"/>
                    <a:gd name="connsiteX25" fmla="*/ 357140 w 357140"/>
                    <a:gd name="connsiteY25" fmla="*/ 52340 h 238588"/>
                    <a:gd name="connsiteX26" fmla="*/ 354061 w 357140"/>
                    <a:gd name="connsiteY26" fmla="*/ 110837 h 238588"/>
                    <a:gd name="connsiteX27" fmla="*/ 338667 w 357140"/>
                    <a:gd name="connsiteY27" fmla="*/ 123152 h 238588"/>
                    <a:gd name="connsiteX28" fmla="*/ 261697 w 357140"/>
                    <a:gd name="connsiteY28" fmla="*/ 126231 h 238588"/>
                    <a:gd name="connsiteX29" fmla="*/ 258618 w 357140"/>
                    <a:gd name="connsiteY29" fmla="*/ 144703 h 238588"/>
                    <a:gd name="connsiteX30" fmla="*/ 252461 w 357140"/>
                    <a:gd name="connsiteY30" fmla="*/ 153940 h 238588"/>
                    <a:gd name="connsiteX31" fmla="*/ 203200 w 357140"/>
                    <a:gd name="connsiteY31" fmla="*/ 166255 h 238588"/>
                    <a:gd name="connsiteX32" fmla="*/ 132388 w 357140"/>
                    <a:gd name="connsiteY32" fmla="*/ 175491 h 238588"/>
                    <a:gd name="connsiteX33" fmla="*/ 120073 w 357140"/>
                    <a:gd name="connsiteY33" fmla="*/ 193964 h 238588"/>
                    <a:gd name="connsiteX34" fmla="*/ 116994 w 357140"/>
                    <a:gd name="connsiteY34" fmla="*/ 206279 h 238588"/>
                    <a:gd name="connsiteX35" fmla="*/ 86206 w 357140"/>
                    <a:gd name="connsiteY35" fmla="*/ 224752 h 238588"/>
                    <a:gd name="connsiteX36" fmla="*/ 73891 w 357140"/>
                    <a:gd name="connsiteY36" fmla="*/ 227831 h 238588"/>
                    <a:gd name="connsiteX37" fmla="*/ 61576 w 357140"/>
                    <a:gd name="connsiteY37" fmla="*/ 237067 h 238588"/>
                    <a:gd name="connsiteX38" fmla="*/ 18473 w 357140"/>
                    <a:gd name="connsiteY38" fmla="*/ 227831 h 238588"/>
                    <a:gd name="connsiteX39" fmla="*/ 0 w 357140"/>
                    <a:gd name="connsiteY39" fmla="*/ 218594 h 23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57140" h="238588">
                      <a:moveTo>
                        <a:pt x="0" y="218594"/>
                      </a:moveTo>
                      <a:cubicBezTo>
                        <a:pt x="1026" y="213463"/>
                        <a:pt x="1241" y="208100"/>
                        <a:pt x="3079" y="203200"/>
                      </a:cubicBezTo>
                      <a:cubicBezTo>
                        <a:pt x="4378" y="199735"/>
                        <a:pt x="7582" y="197274"/>
                        <a:pt x="9237" y="193964"/>
                      </a:cubicBezTo>
                      <a:cubicBezTo>
                        <a:pt x="10688" y="191061"/>
                        <a:pt x="10864" y="187631"/>
                        <a:pt x="12315" y="184728"/>
                      </a:cubicBezTo>
                      <a:cubicBezTo>
                        <a:pt x="13970" y="181418"/>
                        <a:pt x="16512" y="178629"/>
                        <a:pt x="18473" y="175491"/>
                      </a:cubicBezTo>
                      <a:cubicBezTo>
                        <a:pt x="21644" y="170417"/>
                        <a:pt x="25033" y="165449"/>
                        <a:pt x="27709" y="160097"/>
                      </a:cubicBezTo>
                      <a:cubicBezTo>
                        <a:pt x="36620" y="142275"/>
                        <a:pt x="22516" y="159134"/>
                        <a:pt x="40024" y="141624"/>
                      </a:cubicBezTo>
                      <a:cubicBezTo>
                        <a:pt x="41050" y="137519"/>
                        <a:pt x="41436" y="133198"/>
                        <a:pt x="43103" y="129309"/>
                      </a:cubicBezTo>
                      <a:cubicBezTo>
                        <a:pt x="44561" y="125908"/>
                        <a:pt x="46892" y="122916"/>
                        <a:pt x="49261" y="120073"/>
                      </a:cubicBezTo>
                      <a:cubicBezTo>
                        <a:pt x="58304" y="109221"/>
                        <a:pt x="64097" y="107103"/>
                        <a:pt x="76970" y="98521"/>
                      </a:cubicBezTo>
                      <a:cubicBezTo>
                        <a:pt x="80049" y="96469"/>
                        <a:pt x="82616" y="93261"/>
                        <a:pt x="86206" y="92364"/>
                      </a:cubicBezTo>
                      <a:cubicBezTo>
                        <a:pt x="125021" y="82660"/>
                        <a:pt x="64187" y="97521"/>
                        <a:pt x="116994" y="86206"/>
                      </a:cubicBezTo>
                      <a:cubicBezTo>
                        <a:pt x="162712" y="76410"/>
                        <a:pt x="120457" y="82695"/>
                        <a:pt x="166255" y="76970"/>
                      </a:cubicBezTo>
                      <a:cubicBezTo>
                        <a:pt x="203089" y="62236"/>
                        <a:pt x="156874" y="79316"/>
                        <a:pt x="203200" y="67734"/>
                      </a:cubicBezTo>
                      <a:cubicBezTo>
                        <a:pt x="212645" y="65373"/>
                        <a:pt x="230909" y="58497"/>
                        <a:pt x="230909" y="58497"/>
                      </a:cubicBezTo>
                      <a:cubicBezTo>
                        <a:pt x="260381" y="29029"/>
                        <a:pt x="222644" y="64008"/>
                        <a:pt x="249382" y="46182"/>
                      </a:cubicBezTo>
                      <a:cubicBezTo>
                        <a:pt x="253005" y="43767"/>
                        <a:pt x="255273" y="39733"/>
                        <a:pt x="258618" y="36946"/>
                      </a:cubicBezTo>
                      <a:cubicBezTo>
                        <a:pt x="261461" y="34577"/>
                        <a:pt x="264776" y="32841"/>
                        <a:pt x="267855" y="30788"/>
                      </a:cubicBezTo>
                      <a:cubicBezTo>
                        <a:pt x="269907" y="27709"/>
                        <a:pt x="271643" y="24394"/>
                        <a:pt x="274012" y="21552"/>
                      </a:cubicBezTo>
                      <a:cubicBezTo>
                        <a:pt x="279802" y="14604"/>
                        <a:pt x="284778" y="10562"/>
                        <a:pt x="292485" y="6158"/>
                      </a:cubicBezTo>
                      <a:cubicBezTo>
                        <a:pt x="296470" y="3881"/>
                        <a:pt x="300695" y="2053"/>
                        <a:pt x="304800" y="0"/>
                      </a:cubicBezTo>
                      <a:cubicBezTo>
                        <a:pt x="313010" y="1026"/>
                        <a:pt x="321749" y="6"/>
                        <a:pt x="329431" y="3079"/>
                      </a:cubicBezTo>
                      <a:cubicBezTo>
                        <a:pt x="332866" y="4453"/>
                        <a:pt x="333438" y="9304"/>
                        <a:pt x="335588" y="12315"/>
                      </a:cubicBezTo>
                      <a:cubicBezTo>
                        <a:pt x="338570" y="16491"/>
                        <a:pt x="341841" y="20455"/>
                        <a:pt x="344824" y="24631"/>
                      </a:cubicBezTo>
                      <a:cubicBezTo>
                        <a:pt x="346975" y="27642"/>
                        <a:pt x="349479" y="30486"/>
                        <a:pt x="350982" y="33867"/>
                      </a:cubicBezTo>
                      <a:cubicBezTo>
                        <a:pt x="353618" y="39798"/>
                        <a:pt x="357140" y="52340"/>
                        <a:pt x="357140" y="52340"/>
                      </a:cubicBezTo>
                      <a:cubicBezTo>
                        <a:pt x="356114" y="71839"/>
                        <a:pt x="356699" y="91490"/>
                        <a:pt x="354061" y="110837"/>
                      </a:cubicBezTo>
                      <a:cubicBezTo>
                        <a:pt x="353020" y="118472"/>
                        <a:pt x="345347" y="122675"/>
                        <a:pt x="338667" y="123152"/>
                      </a:cubicBezTo>
                      <a:cubicBezTo>
                        <a:pt x="313055" y="124982"/>
                        <a:pt x="287354" y="125205"/>
                        <a:pt x="261697" y="126231"/>
                      </a:cubicBezTo>
                      <a:cubicBezTo>
                        <a:pt x="260671" y="132388"/>
                        <a:pt x="260592" y="138781"/>
                        <a:pt x="258618" y="144703"/>
                      </a:cubicBezTo>
                      <a:cubicBezTo>
                        <a:pt x="257448" y="148213"/>
                        <a:pt x="255078" y="151323"/>
                        <a:pt x="252461" y="153940"/>
                      </a:cubicBezTo>
                      <a:cubicBezTo>
                        <a:pt x="240208" y="166193"/>
                        <a:pt x="217857" y="164789"/>
                        <a:pt x="203200" y="166255"/>
                      </a:cubicBezTo>
                      <a:cubicBezTo>
                        <a:pt x="168148" y="177938"/>
                        <a:pt x="191207" y="172031"/>
                        <a:pt x="132388" y="175491"/>
                      </a:cubicBezTo>
                      <a:cubicBezTo>
                        <a:pt x="123548" y="210847"/>
                        <a:pt x="137082" y="168449"/>
                        <a:pt x="120073" y="193964"/>
                      </a:cubicBezTo>
                      <a:cubicBezTo>
                        <a:pt x="117726" y="197485"/>
                        <a:pt x="119780" y="203095"/>
                        <a:pt x="116994" y="206279"/>
                      </a:cubicBezTo>
                      <a:cubicBezTo>
                        <a:pt x="113498" y="210274"/>
                        <a:pt x="93483" y="222023"/>
                        <a:pt x="86206" y="224752"/>
                      </a:cubicBezTo>
                      <a:cubicBezTo>
                        <a:pt x="82244" y="226238"/>
                        <a:pt x="77996" y="226805"/>
                        <a:pt x="73891" y="227831"/>
                      </a:cubicBezTo>
                      <a:cubicBezTo>
                        <a:pt x="69786" y="230910"/>
                        <a:pt x="66662" y="236389"/>
                        <a:pt x="61576" y="237067"/>
                      </a:cubicBezTo>
                      <a:cubicBezTo>
                        <a:pt x="34550" y="240670"/>
                        <a:pt x="33705" y="237985"/>
                        <a:pt x="18473" y="227831"/>
                      </a:cubicBezTo>
                      <a:lnTo>
                        <a:pt x="0" y="2185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0" name="Freeform: Shape 229">
                  <a:extLst>
                    <a:ext uri="{FF2B5EF4-FFF2-40B4-BE49-F238E27FC236}">
                      <a16:creationId xmlns:a16="http://schemas.microsoft.com/office/drawing/2014/main" id="{51E4E325-AC54-48FE-BA29-2B75E6F29072}"/>
                    </a:ext>
                  </a:extLst>
                </p:cNvPr>
                <p:cNvSpPr/>
                <p:nvPr/>
              </p:nvSpPr>
              <p:spPr>
                <a:xfrm>
                  <a:off x="5376214" y="3493937"/>
                  <a:ext cx="157501" cy="72529"/>
                </a:xfrm>
                <a:custGeom>
                  <a:avLst/>
                  <a:gdLst>
                    <a:gd name="connsiteX0" fmla="*/ 18 w 381788"/>
                    <a:gd name="connsiteY0" fmla="*/ 144703 h 191025"/>
                    <a:gd name="connsiteX1" fmla="*/ 15412 w 381788"/>
                    <a:gd name="connsiteY1" fmla="*/ 135467 h 191025"/>
                    <a:gd name="connsiteX2" fmla="*/ 24649 w 381788"/>
                    <a:gd name="connsiteY2" fmla="*/ 132388 h 191025"/>
                    <a:gd name="connsiteX3" fmla="*/ 46200 w 381788"/>
                    <a:gd name="connsiteY3" fmla="*/ 123152 h 191025"/>
                    <a:gd name="connsiteX4" fmla="*/ 55437 w 381788"/>
                    <a:gd name="connsiteY4" fmla="*/ 116994 h 191025"/>
                    <a:gd name="connsiteX5" fmla="*/ 64673 w 381788"/>
                    <a:gd name="connsiteY5" fmla="*/ 107758 h 191025"/>
                    <a:gd name="connsiteX6" fmla="*/ 86225 w 381788"/>
                    <a:gd name="connsiteY6" fmla="*/ 95442 h 191025"/>
                    <a:gd name="connsiteX7" fmla="*/ 135485 w 381788"/>
                    <a:gd name="connsiteY7" fmla="*/ 89285 h 191025"/>
                    <a:gd name="connsiteX8" fmla="*/ 153958 w 381788"/>
                    <a:gd name="connsiteY8" fmla="*/ 83127 h 191025"/>
                    <a:gd name="connsiteX9" fmla="*/ 163194 w 381788"/>
                    <a:gd name="connsiteY9" fmla="*/ 76970 h 191025"/>
                    <a:gd name="connsiteX10" fmla="*/ 172431 w 381788"/>
                    <a:gd name="connsiteY10" fmla="*/ 67733 h 191025"/>
                    <a:gd name="connsiteX11" fmla="*/ 181667 w 381788"/>
                    <a:gd name="connsiteY11" fmla="*/ 64655 h 191025"/>
                    <a:gd name="connsiteX12" fmla="*/ 190903 w 381788"/>
                    <a:gd name="connsiteY12" fmla="*/ 58497 h 191025"/>
                    <a:gd name="connsiteX13" fmla="*/ 234006 w 381788"/>
                    <a:gd name="connsiteY13" fmla="*/ 46182 h 191025"/>
                    <a:gd name="connsiteX14" fmla="*/ 252479 w 381788"/>
                    <a:gd name="connsiteY14" fmla="*/ 33867 h 191025"/>
                    <a:gd name="connsiteX15" fmla="*/ 261715 w 381788"/>
                    <a:gd name="connsiteY15" fmla="*/ 30788 h 191025"/>
                    <a:gd name="connsiteX16" fmla="*/ 292503 w 381788"/>
                    <a:gd name="connsiteY16" fmla="*/ 12315 h 191025"/>
                    <a:gd name="connsiteX17" fmla="*/ 307897 w 381788"/>
                    <a:gd name="connsiteY17" fmla="*/ 9236 h 191025"/>
                    <a:gd name="connsiteX18" fmla="*/ 332528 w 381788"/>
                    <a:gd name="connsiteY18" fmla="*/ 3079 h 191025"/>
                    <a:gd name="connsiteX19" fmla="*/ 344843 w 381788"/>
                    <a:gd name="connsiteY19" fmla="*/ 0 h 191025"/>
                    <a:gd name="connsiteX20" fmla="*/ 375631 w 381788"/>
                    <a:gd name="connsiteY20" fmla="*/ 3079 h 191025"/>
                    <a:gd name="connsiteX21" fmla="*/ 378709 w 381788"/>
                    <a:gd name="connsiteY21" fmla="*/ 12315 h 191025"/>
                    <a:gd name="connsiteX22" fmla="*/ 381788 w 381788"/>
                    <a:gd name="connsiteY22" fmla="*/ 24630 h 191025"/>
                    <a:gd name="connsiteX23" fmla="*/ 378709 w 381788"/>
                    <a:gd name="connsiteY23" fmla="*/ 120073 h 191025"/>
                    <a:gd name="connsiteX24" fmla="*/ 369473 w 381788"/>
                    <a:gd name="connsiteY24" fmla="*/ 126230 h 191025"/>
                    <a:gd name="connsiteX25" fmla="*/ 338685 w 381788"/>
                    <a:gd name="connsiteY25" fmla="*/ 129309 h 191025"/>
                    <a:gd name="connsiteX26" fmla="*/ 317134 w 381788"/>
                    <a:gd name="connsiteY26" fmla="*/ 132388 h 191025"/>
                    <a:gd name="connsiteX27" fmla="*/ 307897 w 381788"/>
                    <a:gd name="connsiteY27" fmla="*/ 141624 h 191025"/>
                    <a:gd name="connsiteX28" fmla="*/ 292503 w 381788"/>
                    <a:gd name="connsiteY28" fmla="*/ 163176 h 191025"/>
                    <a:gd name="connsiteX29" fmla="*/ 270952 w 381788"/>
                    <a:gd name="connsiteY29" fmla="*/ 169333 h 191025"/>
                    <a:gd name="connsiteX30" fmla="*/ 252479 w 381788"/>
                    <a:gd name="connsiteY30" fmla="*/ 175491 h 191025"/>
                    <a:gd name="connsiteX31" fmla="*/ 212455 w 381788"/>
                    <a:gd name="connsiteY31" fmla="*/ 172412 h 191025"/>
                    <a:gd name="connsiteX32" fmla="*/ 203218 w 381788"/>
                    <a:gd name="connsiteY32" fmla="*/ 169333 h 191025"/>
                    <a:gd name="connsiteX33" fmla="*/ 181667 w 381788"/>
                    <a:gd name="connsiteY33" fmla="*/ 163176 h 191025"/>
                    <a:gd name="connsiteX34" fmla="*/ 138564 w 381788"/>
                    <a:gd name="connsiteY34" fmla="*/ 166255 h 191025"/>
                    <a:gd name="connsiteX35" fmla="*/ 129328 w 381788"/>
                    <a:gd name="connsiteY35" fmla="*/ 169333 h 191025"/>
                    <a:gd name="connsiteX36" fmla="*/ 83146 w 381788"/>
                    <a:gd name="connsiteY36" fmla="*/ 172412 h 191025"/>
                    <a:gd name="connsiteX37" fmla="*/ 61594 w 381788"/>
                    <a:gd name="connsiteY37" fmla="*/ 181648 h 191025"/>
                    <a:gd name="connsiteX38" fmla="*/ 49279 w 381788"/>
                    <a:gd name="connsiteY38" fmla="*/ 184727 h 191025"/>
                    <a:gd name="connsiteX39" fmla="*/ 40043 w 381788"/>
                    <a:gd name="connsiteY39" fmla="*/ 190885 h 191025"/>
                    <a:gd name="connsiteX40" fmla="*/ 18491 w 381788"/>
                    <a:gd name="connsiteY40" fmla="*/ 181648 h 191025"/>
                    <a:gd name="connsiteX41" fmla="*/ 18 w 381788"/>
                    <a:gd name="connsiteY41" fmla="*/ 144703 h 19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1788" h="191025">
                      <a:moveTo>
                        <a:pt x="18" y="144703"/>
                      </a:moveTo>
                      <a:cubicBezTo>
                        <a:pt x="-495" y="137006"/>
                        <a:pt x="10060" y="138143"/>
                        <a:pt x="15412" y="135467"/>
                      </a:cubicBezTo>
                      <a:cubicBezTo>
                        <a:pt x="18315" y="134016"/>
                        <a:pt x="21746" y="133840"/>
                        <a:pt x="24649" y="132388"/>
                      </a:cubicBezTo>
                      <a:cubicBezTo>
                        <a:pt x="45909" y="121757"/>
                        <a:pt x="20571" y="129558"/>
                        <a:pt x="46200" y="123152"/>
                      </a:cubicBezTo>
                      <a:cubicBezTo>
                        <a:pt x="49279" y="121099"/>
                        <a:pt x="52594" y="119363"/>
                        <a:pt x="55437" y="116994"/>
                      </a:cubicBezTo>
                      <a:cubicBezTo>
                        <a:pt x="58782" y="114207"/>
                        <a:pt x="61367" y="110592"/>
                        <a:pt x="64673" y="107758"/>
                      </a:cubicBezTo>
                      <a:cubicBezTo>
                        <a:pt x="71705" y="101730"/>
                        <a:pt x="77103" y="96882"/>
                        <a:pt x="86225" y="95442"/>
                      </a:cubicBezTo>
                      <a:cubicBezTo>
                        <a:pt x="102570" y="92861"/>
                        <a:pt x="135485" y="89285"/>
                        <a:pt x="135485" y="89285"/>
                      </a:cubicBezTo>
                      <a:cubicBezTo>
                        <a:pt x="141643" y="87232"/>
                        <a:pt x="148557" y="86727"/>
                        <a:pt x="153958" y="83127"/>
                      </a:cubicBezTo>
                      <a:cubicBezTo>
                        <a:pt x="157037" y="81075"/>
                        <a:pt x="160352" y="79339"/>
                        <a:pt x="163194" y="76970"/>
                      </a:cubicBezTo>
                      <a:cubicBezTo>
                        <a:pt x="166539" y="74182"/>
                        <a:pt x="168808" y="70148"/>
                        <a:pt x="172431" y="67733"/>
                      </a:cubicBezTo>
                      <a:cubicBezTo>
                        <a:pt x="175131" y="65933"/>
                        <a:pt x="178588" y="65681"/>
                        <a:pt x="181667" y="64655"/>
                      </a:cubicBezTo>
                      <a:cubicBezTo>
                        <a:pt x="184746" y="62602"/>
                        <a:pt x="187426" y="59762"/>
                        <a:pt x="190903" y="58497"/>
                      </a:cubicBezTo>
                      <a:cubicBezTo>
                        <a:pt x="195415" y="56856"/>
                        <a:pt x="227763" y="50344"/>
                        <a:pt x="234006" y="46182"/>
                      </a:cubicBezTo>
                      <a:cubicBezTo>
                        <a:pt x="240164" y="42077"/>
                        <a:pt x="245458" y="36207"/>
                        <a:pt x="252479" y="33867"/>
                      </a:cubicBezTo>
                      <a:cubicBezTo>
                        <a:pt x="255558" y="32841"/>
                        <a:pt x="258878" y="32364"/>
                        <a:pt x="261715" y="30788"/>
                      </a:cubicBezTo>
                      <a:cubicBezTo>
                        <a:pt x="272249" y="24936"/>
                        <a:pt x="280861" y="16196"/>
                        <a:pt x="292503" y="12315"/>
                      </a:cubicBezTo>
                      <a:cubicBezTo>
                        <a:pt x="297467" y="10660"/>
                        <a:pt x="302798" y="10413"/>
                        <a:pt x="307897" y="9236"/>
                      </a:cubicBezTo>
                      <a:cubicBezTo>
                        <a:pt x="316143" y="7333"/>
                        <a:pt x="324318" y="5131"/>
                        <a:pt x="332528" y="3079"/>
                      </a:cubicBezTo>
                      <a:lnTo>
                        <a:pt x="344843" y="0"/>
                      </a:lnTo>
                      <a:cubicBezTo>
                        <a:pt x="355106" y="1026"/>
                        <a:pt x="365938" y="-446"/>
                        <a:pt x="375631" y="3079"/>
                      </a:cubicBezTo>
                      <a:cubicBezTo>
                        <a:pt x="378681" y="4188"/>
                        <a:pt x="377818" y="9195"/>
                        <a:pt x="378709" y="12315"/>
                      </a:cubicBezTo>
                      <a:cubicBezTo>
                        <a:pt x="379871" y="16384"/>
                        <a:pt x="380762" y="20525"/>
                        <a:pt x="381788" y="24630"/>
                      </a:cubicBezTo>
                      <a:cubicBezTo>
                        <a:pt x="380762" y="56444"/>
                        <a:pt x="382539" y="88473"/>
                        <a:pt x="378709" y="120073"/>
                      </a:cubicBezTo>
                      <a:cubicBezTo>
                        <a:pt x="378264" y="123746"/>
                        <a:pt x="373078" y="125398"/>
                        <a:pt x="369473" y="126230"/>
                      </a:cubicBezTo>
                      <a:cubicBezTo>
                        <a:pt x="359423" y="128549"/>
                        <a:pt x="348928" y="128104"/>
                        <a:pt x="338685" y="129309"/>
                      </a:cubicBezTo>
                      <a:cubicBezTo>
                        <a:pt x="331478" y="130157"/>
                        <a:pt x="324318" y="131362"/>
                        <a:pt x="317134" y="132388"/>
                      </a:cubicBezTo>
                      <a:cubicBezTo>
                        <a:pt x="314055" y="135467"/>
                        <a:pt x="310428" y="138081"/>
                        <a:pt x="307897" y="141624"/>
                      </a:cubicBezTo>
                      <a:cubicBezTo>
                        <a:pt x="299139" y="153885"/>
                        <a:pt x="305605" y="154441"/>
                        <a:pt x="292503" y="163176"/>
                      </a:cubicBezTo>
                      <a:cubicBezTo>
                        <a:pt x="289678" y="165059"/>
                        <a:pt x="272822" y="168772"/>
                        <a:pt x="270952" y="169333"/>
                      </a:cubicBezTo>
                      <a:cubicBezTo>
                        <a:pt x="264735" y="171198"/>
                        <a:pt x="252479" y="175491"/>
                        <a:pt x="252479" y="175491"/>
                      </a:cubicBezTo>
                      <a:cubicBezTo>
                        <a:pt x="239138" y="174465"/>
                        <a:pt x="225732" y="174072"/>
                        <a:pt x="212455" y="172412"/>
                      </a:cubicBezTo>
                      <a:cubicBezTo>
                        <a:pt x="209235" y="172009"/>
                        <a:pt x="206339" y="170225"/>
                        <a:pt x="203218" y="169333"/>
                      </a:cubicBezTo>
                      <a:cubicBezTo>
                        <a:pt x="176165" y="161604"/>
                        <a:pt x="203806" y="170556"/>
                        <a:pt x="181667" y="163176"/>
                      </a:cubicBezTo>
                      <a:cubicBezTo>
                        <a:pt x="167299" y="164202"/>
                        <a:pt x="152870" y="164572"/>
                        <a:pt x="138564" y="166255"/>
                      </a:cubicBezTo>
                      <a:cubicBezTo>
                        <a:pt x="135341" y="166634"/>
                        <a:pt x="132553" y="168975"/>
                        <a:pt x="129328" y="169333"/>
                      </a:cubicBezTo>
                      <a:cubicBezTo>
                        <a:pt x="113994" y="171037"/>
                        <a:pt x="98540" y="171386"/>
                        <a:pt x="83146" y="172412"/>
                      </a:cubicBezTo>
                      <a:cubicBezTo>
                        <a:pt x="47791" y="181251"/>
                        <a:pt x="91361" y="168892"/>
                        <a:pt x="61594" y="181648"/>
                      </a:cubicBezTo>
                      <a:cubicBezTo>
                        <a:pt x="57705" y="183315"/>
                        <a:pt x="53384" y="183701"/>
                        <a:pt x="49279" y="184727"/>
                      </a:cubicBezTo>
                      <a:cubicBezTo>
                        <a:pt x="46200" y="186780"/>
                        <a:pt x="43706" y="190362"/>
                        <a:pt x="40043" y="190885"/>
                      </a:cubicBezTo>
                      <a:cubicBezTo>
                        <a:pt x="31857" y="192055"/>
                        <a:pt x="24498" y="185653"/>
                        <a:pt x="18491" y="181648"/>
                      </a:cubicBezTo>
                      <a:cubicBezTo>
                        <a:pt x="11196" y="170704"/>
                        <a:pt x="531" y="152400"/>
                        <a:pt x="18" y="1447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1" name="Freeform: Shape 230">
                  <a:extLst>
                    <a:ext uri="{FF2B5EF4-FFF2-40B4-BE49-F238E27FC236}">
                      <a16:creationId xmlns:a16="http://schemas.microsoft.com/office/drawing/2014/main" id="{F9DEEB30-88EE-4918-B8B2-05AEAA338B68}"/>
                    </a:ext>
                  </a:extLst>
                </p:cNvPr>
                <p:cNvSpPr/>
                <p:nvPr/>
              </p:nvSpPr>
              <p:spPr>
                <a:xfrm>
                  <a:off x="5400305" y="3567582"/>
                  <a:ext cx="155779" cy="52963"/>
                </a:xfrm>
                <a:custGeom>
                  <a:avLst/>
                  <a:gdLst>
                    <a:gd name="connsiteX0" fmla="*/ 117 w 377614"/>
                    <a:gd name="connsiteY0" fmla="*/ 138545 h 139493"/>
                    <a:gd name="connsiteX1" fmla="*/ 43220 w 377614"/>
                    <a:gd name="connsiteY1" fmla="*/ 98521 h 139493"/>
                    <a:gd name="connsiteX2" fmla="*/ 58614 w 377614"/>
                    <a:gd name="connsiteY2" fmla="*/ 80048 h 139493"/>
                    <a:gd name="connsiteX3" fmla="*/ 74008 w 377614"/>
                    <a:gd name="connsiteY3" fmla="*/ 70812 h 139493"/>
                    <a:gd name="connsiteX4" fmla="*/ 95560 w 377614"/>
                    <a:gd name="connsiteY4" fmla="*/ 64654 h 139493"/>
                    <a:gd name="connsiteX5" fmla="*/ 120190 w 377614"/>
                    <a:gd name="connsiteY5" fmla="*/ 55418 h 139493"/>
                    <a:gd name="connsiteX6" fmla="*/ 141742 w 377614"/>
                    <a:gd name="connsiteY6" fmla="*/ 46181 h 139493"/>
                    <a:gd name="connsiteX7" fmla="*/ 172530 w 377614"/>
                    <a:gd name="connsiteY7" fmla="*/ 36945 h 139493"/>
                    <a:gd name="connsiteX8" fmla="*/ 191002 w 377614"/>
                    <a:gd name="connsiteY8" fmla="*/ 30788 h 139493"/>
                    <a:gd name="connsiteX9" fmla="*/ 277208 w 377614"/>
                    <a:gd name="connsiteY9" fmla="*/ 24630 h 139493"/>
                    <a:gd name="connsiteX10" fmla="*/ 289524 w 377614"/>
                    <a:gd name="connsiteY10" fmla="*/ 21551 h 139493"/>
                    <a:gd name="connsiteX11" fmla="*/ 307996 w 377614"/>
                    <a:gd name="connsiteY11" fmla="*/ 15394 h 139493"/>
                    <a:gd name="connsiteX12" fmla="*/ 317233 w 377614"/>
                    <a:gd name="connsiteY12" fmla="*/ 9236 h 139493"/>
                    <a:gd name="connsiteX13" fmla="*/ 329548 w 377614"/>
                    <a:gd name="connsiteY13" fmla="*/ 6157 h 139493"/>
                    <a:gd name="connsiteX14" fmla="*/ 344942 w 377614"/>
                    <a:gd name="connsiteY14" fmla="*/ 0 h 139493"/>
                    <a:gd name="connsiteX15" fmla="*/ 354178 w 377614"/>
                    <a:gd name="connsiteY15" fmla="*/ 6157 h 139493"/>
                    <a:gd name="connsiteX16" fmla="*/ 357257 w 377614"/>
                    <a:gd name="connsiteY16" fmla="*/ 15394 h 139493"/>
                    <a:gd name="connsiteX17" fmla="*/ 363414 w 377614"/>
                    <a:gd name="connsiteY17" fmla="*/ 24630 h 139493"/>
                    <a:gd name="connsiteX18" fmla="*/ 366493 w 377614"/>
                    <a:gd name="connsiteY18" fmla="*/ 46181 h 139493"/>
                    <a:gd name="connsiteX19" fmla="*/ 369572 w 377614"/>
                    <a:gd name="connsiteY19" fmla="*/ 55418 h 139493"/>
                    <a:gd name="connsiteX20" fmla="*/ 372651 w 377614"/>
                    <a:gd name="connsiteY20" fmla="*/ 67733 h 139493"/>
                    <a:gd name="connsiteX21" fmla="*/ 375730 w 377614"/>
                    <a:gd name="connsiteY21" fmla="*/ 107757 h 139493"/>
                    <a:gd name="connsiteX22" fmla="*/ 372651 w 377614"/>
                    <a:gd name="connsiteY22" fmla="*/ 135466 h 139493"/>
                    <a:gd name="connsiteX23" fmla="*/ 289524 w 377614"/>
                    <a:gd name="connsiteY23" fmla="*/ 132388 h 139493"/>
                    <a:gd name="connsiteX24" fmla="*/ 271051 w 377614"/>
                    <a:gd name="connsiteY24" fmla="*/ 129309 h 139493"/>
                    <a:gd name="connsiteX25" fmla="*/ 255657 w 377614"/>
                    <a:gd name="connsiteY25" fmla="*/ 126230 h 139493"/>
                    <a:gd name="connsiteX26" fmla="*/ 58614 w 377614"/>
                    <a:gd name="connsiteY26" fmla="*/ 129309 h 139493"/>
                    <a:gd name="connsiteX27" fmla="*/ 117 w 377614"/>
                    <a:gd name="connsiteY27" fmla="*/ 138545 h 13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7614" h="139493">
                      <a:moveTo>
                        <a:pt x="117" y="138545"/>
                      </a:moveTo>
                      <a:cubicBezTo>
                        <a:pt x="-2449" y="133414"/>
                        <a:pt x="37979" y="106382"/>
                        <a:pt x="43220" y="98521"/>
                      </a:cubicBezTo>
                      <a:cubicBezTo>
                        <a:pt x="48435" y="90699"/>
                        <a:pt x="50712" y="85974"/>
                        <a:pt x="58614" y="80048"/>
                      </a:cubicBezTo>
                      <a:cubicBezTo>
                        <a:pt x="63401" y="76458"/>
                        <a:pt x="68540" y="73242"/>
                        <a:pt x="74008" y="70812"/>
                      </a:cubicBezTo>
                      <a:cubicBezTo>
                        <a:pt x="91768" y="62919"/>
                        <a:pt x="80549" y="72159"/>
                        <a:pt x="95560" y="64654"/>
                      </a:cubicBezTo>
                      <a:cubicBezTo>
                        <a:pt x="116699" y="54085"/>
                        <a:pt x="90492" y="61358"/>
                        <a:pt x="120190" y="55418"/>
                      </a:cubicBezTo>
                      <a:cubicBezTo>
                        <a:pt x="143378" y="39959"/>
                        <a:pt x="113910" y="58109"/>
                        <a:pt x="141742" y="46181"/>
                      </a:cubicBezTo>
                      <a:cubicBezTo>
                        <a:pt x="169744" y="34180"/>
                        <a:pt x="122352" y="44114"/>
                        <a:pt x="172530" y="36945"/>
                      </a:cubicBezTo>
                      <a:cubicBezTo>
                        <a:pt x="178687" y="34893"/>
                        <a:pt x="184600" y="31855"/>
                        <a:pt x="191002" y="30788"/>
                      </a:cubicBezTo>
                      <a:cubicBezTo>
                        <a:pt x="231768" y="23993"/>
                        <a:pt x="203239" y="27992"/>
                        <a:pt x="277208" y="24630"/>
                      </a:cubicBezTo>
                      <a:cubicBezTo>
                        <a:pt x="281313" y="23604"/>
                        <a:pt x="285471" y="22767"/>
                        <a:pt x="289524" y="21551"/>
                      </a:cubicBezTo>
                      <a:cubicBezTo>
                        <a:pt x="295741" y="19686"/>
                        <a:pt x="307996" y="15394"/>
                        <a:pt x="307996" y="15394"/>
                      </a:cubicBezTo>
                      <a:cubicBezTo>
                        <a:pt x="311075" y="13341"/>
                        <a:pt x="313832" y="10694"/>
                        <a:pt x="317233" y="9236"/>
                      </a:cubicBezTo>
                      <a:cubicBezTo>
                        <a:pt x="321122" y="7569"/>
                        <a:pt x="325534" y="7495"/>
                        <a:pt x="329548" y="6157"/>
                      </a:cubicBezTo>
                      <a:cubicBezTo>
                        <a:pt x="334791" y="4409"/>
                        <a:pt x="339811" y="2052"/>
                        <a:pt x="344942" y="0"/>
                      </a:cubicBezTo>
                      <a:cubicBezTo>
                        <a:pt x="348021" y="2052"/>
                        <a:pt x="351867" y="3268"/>
                        <a:pt x="354178" y="6157"/>
                      </a:cubicBezTo>
                      <a:cubicBezTo>
                        <a:pt x="356205" y="8691"/>
                        <a:pt x="355806" y="12491"/>
                        <a:pt x="357257" y="15394"/>
                      </a:cubicBezTo>
                      <a:cubicBezTo>
                        <a:pt x="358912" y="18703"/>
                        <a:pt x="361362" y="21551"/>
                        <a:pt x="363414" y="24630"/>
                      </a:cubicBezTo>
                      <a:cubicBezTo>
                        <a:pt x="364440" y="31814"/>
                        <a:pt x="365070" y="39065"/>
                        <a:pt x="366493" y="46181"/>
                      </a:cubicBezTo>
                      <a:cubicBezTo>
                        <a:pt x="367130" y="49364"/>
                        <a:pt x="368680" y="52297"/>
                        <a:pt x="369572" y="55418"/>
                      </a:cubicBezTo>
                      <a:cubicBezTo>
                        <a:pt x="370734" y="59487"/>
                        <a:pt x="371625" y="63628"/>
                        <a:pt x="372651" y="67733"/>
                      </a:cubicBezTo>
                      <a:cubicBezTo>
                        <a:pt x="373677" y="81074"/>
                        <a:pt x="375730" y="94376"/>
                        <a:pt x="375730" y="107757"/>
                      </a:cubicBezTo>
                      <a:cubicBezTo>
                        <a:pt x="375730" y="117050"/>
                        <a:pt x="381587" y="132913"/>
                        <a:pt x="372651" y="135466"/>
                      </a:cubicBezTo>
                      <a:cubicBezTo>
                        <a:pt x="345990" y="143084"/>
                        <a:pt x="317233" y="133414"/>
                        <a:pt x="289524" y="132388"/>
                      </a:cubicBezTo>
                      <a:lnTo>
                        <a:pt x="271051" y="129309"/>
                      </a:lnTo>
                      <a:cubicBezTo>
                        <a:pt x="265902" y="128373"/>
                        <a:pt x="260890" y="126230"/>
                        <a:pt x="255657" y="126230"/>
                      </a:cubicBezTo>
                      <a:cubicBezTo>
                        <a:pt x="189968" y="126230"/>
                        <a:pt x="124295" y="128283"/>
                        <a:pt x="58614" y="129309"/>
                      </a:cubicBezTo>
                      <a:cubicBezTo>
                        <a:pt x="11409" y="126162"/>
                        <a:pt x="2683" y="143676"/>
                        <a:pt x="117" y="13854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2" name="Freeform: Shape 231">
                  <a:extLst>
                    <a:ext uri="{FF2B5EF4-FFF2-40B4-BE49-F238E27FC236}">
                      <a16:creationId xmlns:a16="http://schemas.microsoft.com/office/drawing/2014/main" id="{64350B0B-C7BA-4AAE-9A23-1F7E56F58BE8}"/>
                    </a:ext>
                  </a:extLst>
                </p:cNvPr>
                <p:cNvSpPr/>
                <p:nvPr/>
              </p:nvSpPr>
              <p:spPr>
                <a:xfrm>
                  <a:off x="5405427" y="3645891"/>
                  <a:ext cx="155202" cy="44431"/>
                </a:xfrm>
                <a:custGeom>
                  <a:avLst/>
                  <a:gdLst>
                    <a:gd name="connsiteX0" fmla="*/ 16 w 376217"/>
                    <a:gd name="connsiteY0" fmla="*/ 73918 h 117021"/>
                    <a:gd name="connsiteX1" fmla="*/ 15410 w 376217"/>
                    <a:gd name="connsiteY1" fmla="*/ 67761 h 117021"/>
                    <a:gd name="connsiteX2" fmla="*/ 24646 w 376217"/>
                    <a:gd name="connsiteY2" fmla="*/ 64682 h 117021"/>
                    <a:gd name="connsiteX3" fmla="*/ 43119 w 376217"/>
                    <a:gd name="connsiteY3" fmla="*/ 52367 h 117021"/>
                    <a:gd name="connsiteX4" fmla="*/ 52355 w 376217"/>
                    <a:gd name="connsiteY4" fmla="*/ 46209 h 117021"/>
                    <a:gd name="connsiteX5" fmla="*/ 70828 w 376217"/>
                    <a:gd name="connsiteY5" fmla="*/ 40052 h 117021"/>
                    <a:gd name="connsiteX6" fmla="*/ 80064 w 376217"/>
                    <a:gd name="connsiteY6" fmla="*/ 33894 h 117021"/>
                    <a:gd name="connsiteX7" fmla="*/ 89300 w 376217"/>
                    <a:gd name="connsiteY7" fmla="*/ 30815 h 117021"/>
                    <a:gd name="connsiteX8" fmla="*/ 117010 w 376217"/>
                    <a:gd name="connsiteY8" fmla="*/ 24658 h 117021"/>
                    <a:gd name="connsiteX9" fmla="*/ 126246 w 376217"/>
                    <a:gd name="connsiteY9" fmla="*/ 21579 h 117021"/>
                    <a:gd name="connsiteX10" fmla="*/ 246319 w 376217"/>
                    <a:gd name="connsiteY10" fmla="*/ 15421 h 117021"/>
                    <a:gd name="connsiteX11" fmla="*/ 255555 w 376217"/>
                    <a:gd name="connsiteY11" fmla="*/ 9264 h 117021"/>
                    <a:gd name="connsiteX12" fmla="*/ 341761 w 376217"/>
                    <a:gd name="connsiteY12" fmla="*/ 6185 h 117021"/>
                    <a:gd name="connsiteX13" fmla="*/ 363313 w 376217"/>
                    <a:gd name="connsiteY13" fmla="*/ 9264 h 117021"/>
                    <a:gd name="connsiteX14" fmla="*/ 369470 w 376217"/>
                    <a:gd name="connsiteY14" fmla="*/ 27737 h 117021"/>
                    <a:gd name="connsiteX15" fmla="*/ 375628 w 376217"/>
                    <a:gd name="connsiteY15" fmla="*/ 36973 h 117021"/>
                    <a:gd name="connsiteX16" fmla="*/ 372549 w 376217"/>
                    <a:gd name="connsiteY16" fmla="*/ 107785 h 117021"/>
                    <a:gd name="connsiteX17" fmla="*/ 354076 w 376217"/>
                    <a:gd name="connsiteY17" fmla="*/ 110864 h 117021"/>
                    <a:gd name="connsiteX18" fmla="*/ 298658 w 376217"/>
                    <a:gd name="connsiteY18" fmla="*/ 117021 h 117021"/>
                    <a:gd name="connsiteX19" fmla="*/ 107773 w 376217"/>
                    <a:gd name="connsiteY19" fmla="*/ 113943 h 117021"/>
                    <a:gd name="connsiteX20" fmla="*/ 89300 w 376217"/>
                    <a:gd name="connsiteY20" fmla="*/ 104706 h 117021"/>
                    <a:gd name="connsiteX21" fmla="*/ 64670 w 376217"/>
                    <a:gd name="connsiteY21" fmla="*/ 98549 h 117021"/>
                    <a:gd name="connsiteX22" fmla="*/ 46197 w 376217"/>
                    <a:gd name="connsiteY22" fmla="*/ 92391 h 117021"/>
                    <a:gd name="connsiteX23" fmla="*/ 27725 w 376217"/>
                    <a:gd name="connsiteY23" fmla="*/ 83155 h 117021"/>
                    <a:gd name="connsiteX24" fmla="*/ 12331 w 376217"/>
                    <a:gd name="connsiteY24" fmla="*/ 80076 h 117021"/>
                    <a:gd name="connsiteX25" fmla="*/ 16 w 376217"/>
                    <a:gd name="connsiteY25" fmla="*/ 73918 h 11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6217" h="117021">
                      <a:moveTo>
                        <a:pt x="16" y="73918"/>
                      </a:moveTo>
                      <a:cubicBezTo>
                        <a:pt x="529" y="71866"/>
                        <a:pt x="10235" y="69701"/>
                        <a:pt x="15410" y="67761"/>
                      </a:cubicBezTo>
                      <a:cubicBezTo>
                        <a:pt x="18449" y="66622"/>
                        <a:pt x="21809" y="66258"/>
                        <a:pt x="24646" y="64682"/>
                      </a:cubicBezTo>
                      <a:cubicBezTo>
                        <a:pt x="31115" y="61088"/>
                        <a:pt x="36961" y="56472"/>
                        <a:pt x="43119" y="52367"/>
                      </a:cubicBezTo>
                      <a:cubicBezTo>
                        <a:pt x="46198" y="50314"/>
                        <a:pt x="48845" y="47379"/>
                        <a:pt x="52355" y="46209"/>
                      </a:cubicBezTo>
                      <a:lnTo>
                        <a:pt x="70828" y="40052"/>
                      </a:lnTo>
                      <a:cubicBezTo>
                        <a:pt x="73907" y="37999"/>
                        <a:pt x="76754" y="35549"/>
                        <a:pt x="80064" y="33894"/>
                      </a:cubicBezTo>
                      <a:cubicBezTo>
                        <a:pt x="82967" y="32443"/>
                        <a:pt x="86180" y="31706"/>
                        <a:pt x="89300" y="30815"/>
                      </a:cubicBezTo>
                      <a:cubicBezTo>
                        <a:pt x="111412" y="24498"/>
                        <a:pt x="91631" y="31003"/>
                        <a:pt x="117010" y="24658"/>
                      </a:cubicBezTo>
                      <a:cubicBezTo>
                        <a:pt x="120158" y="23871"/>
                        <a:pt x="123064" y="22216"/>
                        <a:pt x="126246" y="21579"/>
                      </a:cubicBezTo>
                      <a:cubicBezTo>
                        <a:pt x="162011" y="14425"/>
                        <a:pt x="223458" y="16135"/>
                        <a:pt x="246319" y="15421"/>
                      </a:cubicBezTo>
                      <a:cubicBezTo>
                        <a:pt x="249398" y="13369"/>
                        <a:pt x="252342" y="11100"/>
                        <a:pt x="255555" y="9264"/>
                      </a:cubicBezTo>
                      <a:cubicBezTo>
                        <a:pt x="285917" y="-8086"/>
                        <a:pt x="284778" y="3811"/>
                        <a:pt x="341761" y="6185"/>
                      </a:cubicBezTo>
                      <a:cubicBezTo>
                        <a:pt x="348945" y="7211"/>
                        <a:pt x="357585" y="4809"/>
                        <a:pt x="363313" y="9264"/>
                      </a:cubicBezTo>
                      <a:cubicBezTo>
                        <a:pt x="368436" y="13249"/>
                        <a:pt x="365869" y="22337"/>
                        <a:pt x="369470" y="27737"/>
                      </a:cubicBezTo>
                      <a:lnTo>
                        <a:pt x="375628" y="36973"/>
                      </a:lnTo>
                      <a:cubicBezTo>
                        <a:pt x="374602" y="60577"/>
                        <a:pt x="379164" y="85104"/>
                        <a:pt x="372549" y="107785"/>
                      </a:cubicBezTo>
                      <a:cubicBezTo>
                        <a:pt x="370801" y="113778"/>
                        <a:pt x="360197" y="109640"/>
                        <a:pt x="354076" y="110864"/>
                      </a:cubicBezTo>
                      <a:cubicBezTo>
                        <a:pt x="317564" y="118167"/>
                        <a:pt x="380781" y="111157"/>
                        <a:pt x="298658" y="117021"/>
                      </a:cubicBezTo>
                      <a:lnTo>
                        <a:pt x="107773" y="113943"/>
                      </a:lnTo>
                      <a:cubicBezTo>
                        <a:pt x="99529" y="113689"/>
                        <a:pt x="96103" y="108108"/>
                        <a:pt x="89300" y="104706"/>
                      </a:cubicBezTo>
                      <a:cubicBezTo>
                        <a:pt x="81823" y="100967"/>
                        <a:pt x="72405" y="100658"/>
                        <a:pt x="64670" y="98549"/>
                      </a:cubicBezTo>
                      <a:cubicBezTo>
                        <a:pt x="58408" y="96841"/>
                        <a:pt x="46197" y="92391"/>
                        <a:pt x="46197" y="92391"/>
                      </a:cubicBezTo>
                      <a:cubicBezTo>
                        <a:pt x="37165" y="86369"/>
                        <a:pt x="37924" y="85705"/>
                        <a:pt x="27725" y="83155"/>
                      </a:cubicBezTo>
                      <a:cubicBezTo>
                        <a:pt x="22648" y="81886"/>
                        <a:pt x="17190" y="82020"/>
                        <a:pt x="12331" y="80076"/>
                      </a:cubicBezTo>
                      <a:cubicBezTo>
                        <a:pt x="11378" y="79695"/>
                        <a:pt x="-497" y="75970"/>
                        <a:pt x="16" y="739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3" name="Freeform: Shape 232">
                  <a:extLst>
                    <a:ext uri="{FF2B5EF4-FFF2-40B4-BE49-F238E27FC236}">
                      <a16:creationId xmlns:a16="http://schemas.microsoft.com/office/drawing/2014/main" id="{F6C324A4-FE60-4892-99D1-5528A96CE83F}"/>
                    </a:ext>
                  </a:extLst>
                </p:cNvPr>
                <p:cNvSpPr/>
                <p:nvPr/>
              </p:nvSpPr>
              <p:spPr>
                <a:xfrm>
                  <a:off x="5425755" y="3712397"/>
                  <a:ext cx="140982" cy="50400"/>
                </a:xfrm>
                <a:custGeom>
                  <a:avLst/>
                  <a:gdLst>
                    <a:gd name="connsiteX0" fmla="*/ 0 w 341746"/>
                    <a:gd name="connsiteY0" fmla="*/ 80404 h 132743"/>
                    <a:gd name="connsiteX1" fmla="*/ 33867 w 341746"/>
                    <a:gd name="connsiteY1" fmla="*/ 71167 h 132743"/>
                    <a:gd name="connsiteX2" fmla="*/ 43103 w 341746"/>
                    <a:gd name="connsiteY2" fmla="*/ 68089 h 132743"/>
                    <a:gd name="connsiteX3" fmla="*/ 52340 w 341746"/>
                    <a:gd name="connsiteY3" fmla="*/ 65010 h 132743"/>
                    <a:gd name="connsiteX4" fmla="*/ 80049 w 341746"/>
                    <a:gd name="connsiteY4" fmla="*/ 52695 h 132743"/>
                    <a:gd name="connsiteX5" fmla="*/ 110837 w 341746"/>
                    <a:gd name="connsiteY5" fmla="*/ 40380 h 132743"/>
                    <a:gd name="connsiteX6" fmla="*/ 157018 w 341746"/>
                    <a:gd name="connsiteY6" fmla="*/ 34222 h 132743"/>
                    <a:gd name="connsiteX7" fmla="*/ 184727 w 341746"/>
                    <a:gd name="connsiteY7" fmla="*/ 31143 h 132743"/>
                    <a:gd name="connsiteX8" fmla="*/ 193964 w 341746"/>
                    <a:gd name="connsiteY8" fmla="*/ 28064 h 132743"/>
                    <a:gd name="connsiteX9" fmla="*/ 215515 w 341746"/>
                    <a:gd name="connsiteY9" fmla="*/ 21907 h 132743"/>
                    <a:gd name="connsiteX10" fmla="*/ 240146 w 341746"/>
                    <a:gd name="connsiteY10" fmla="*/ 12670 h 132743"/>
                    <a:gd name="connsiteX11" fmla="*/ 249382 w 341746"/>
                    <a:gd name="connsiteY11" fmla="*/ 6513 h 132743"/>
                    <a:gd name="connsiteX12" fmla="*/ 267855 w 341746"/>
                    <a:gd name="connsiteY12" fmla="*/ 355 h 132743"/>
                    <a:gd name="connsiteX13" fmla="*/ 320194 w 341746"/>
                    <a:gd name="connsiteY13" fmla="*/ 3434 h 132743"/>
                    <a:gd name="connsiteX14" fmla="*/ 326352 w 341746"/>
                    <a:gd name="connsiteY14" fmla="*/ 21907 h 132743"/>
                    <a:gd name="connsiteX15" fmla="*/ 332509 w 341746"/>
                    <a:gd name="connsiteY15" fmla="*/ 52695 h 132743"/>
                    <a:gd name="connsiteX16" fmla="*/ 335588 w 341746"/>
                    <a:gd name="connsiteY16" fmla="*/ 65010 h 132743"/>
                    <a:gd name="connsiteX17" fmla="*/ 341746 w 341746"/>
                    <a:gd name="connsiteY17" fmla="*/ 83483 h 132743"/>
                    <a:gd name="connsiteX18" fmla="*/ 338667 w 341746"/>
                    <a:gd name="connsiteY18" fmla="*/ 117349 h 132743"/>
                    <a:gd name="connsiteX19" fmla="*/ 335588 w 341746"/>
                    <a:gd name="connsiteY19" fmla="*/ 126586 h 132743"/>
                    <a:gd name="connsiteX20" fmla="*/ 326352 w 341746"/>
                    <a:gd name="connsiteY20" fmla="*/ 132743 h 132743"/>
                    <a:gd name="connsiteX21" fmla="*/ 172412 w 341746"/>
                    <a:gd name="connsiteY21" fmla="*/ 129664 h 132743"/>
                    <a:gd name="connsiteX22" fmla="*/ 123152 w 341746"/>
                    <a:gd name="connsiteY22" fmla="*/ 117349 h 132743"/>
                    <a:gd name="connsiteX23" fmla="*/ 92364 w 341746"/>
                    <a:gd name="connsiteY23" fmla="*/ 114270 h 132743"/>
                    <a:gd name="connsiteX24" fmla="*/ 46182 w 341746"/>
                    <a:gd name="connsiteY24" fmla="*/ 108113 h 132743"/>
                    <a:gd name="connsiteX25" fmla="*/ 18473 w 341746"/>
                    <a:gd name="connsiteY25" fmla="*/ 98877 h 132743"/>
                    <a:gd name="connsiteX26" fmla="*/ 0 w 341746"/>
                    <a:gd name="connsiteY26" fmla="*/ 80404 h 13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1746" h="132743">
                      <a:moveTo>
                        <a:pt x="0" y="80404"/>
                      </a:moveTo>
                      <a:cubicBezTo>
                        <a:pt x="21763" y="76051"/>
                        <a:pt x="10424" y="78981"/>
                        <a:pt x="33867" y="71167"/>
                      </a:cubicBezTo>
                      <a:lnTo>
                        <a:pt x="43103" y="68089"/>
                      </a:lnTo>
                      <a:lnTo>
                        <a:pt x="52340" y="65010"/>
                      </a:lnTo>
                      <a:cubicBezTo>
                        <a:pt x="79512" y="46893"/>
                        <a:pt x="36076" y="74683"/>
                        <a:pt x="80049" y="52695"/>
                      </a:cubicBezTo>
                      <a:cubicBezTo>
                        <a:pt x="93868" y="45785"/>
                        <a:pt x="94093" y="44946"/>
                        <a:pt x="110837" y="40380"/>
                      </a:cubicBezTo>
                      <a:cubicBezTo>
                        <a:pt x="125843" y="36288"/>
                        <a:pt x="141720" y="35832"/>
                        <a:pt x="157018" y="34222"/>
                      </a:cubicBezTo>
                      <a:lnTo>
                        <a:pt x="184727" y="31143"/>
                      </a:lnTo>
                      <a:cubicBezTo>
                        <a:pt x="187806" y="30117"/>
                        <a:pt x="190843" y="28956"/>
                        <a:pt x="193964" y="28064"/>
                      </a:cubicBezTo>
                      <a:cubicBezTo>
                        <a:pt x="198573" y="26747"/>
                        <a:pt x="210589" y="24370"/>
                        <a:pt x="215515" y="21907"/>
                      </a:cubicBezTo>
                      <a:cubicBezTo>
                        <a:pt x="236655" y="11336"/>
                        <a:pt x="210448" y="18610"/>
                        <a:pt x="240146" y="12670"/>
                      </a:cubicBezTo>
                      <a:cubicBezTo>
                        <a:pt x="243225" y="10618"/>
                        <a:pt x="246001" y="8016"/>
                        <a:pt x="249382" y="6513"/>
                      </a:cubicBezTo>
                      <a:cubicBezTo>
                        <a:pt x="255313" y="3877"/>
                        <a:pt x="267855" y="355"/>
                        <a:pt x="267855" y="355"/>
                      </a:cubicBezTo>
                      <a:cubicBezTo>
                        <a:pt x="285301" y="1381"/>
                        <a:pt x="303795" y="-2608"/>
                        <a:pt x="320194" y="3434"/>
                      </a:cubicBezTo>
                      <a:cubicBezTo>
                        <a:pt x="326285" y="5678"/>
                        <a:pt x="325079" y="15542"/>
                        <a:pt x="326352" y="21907"/>
                      </a:cubicBezTo>
                      <a:cubicBezTo>
                        <a:pt x="328404" y="32170"/>
                        <a:pt x="329970" y="42542"/>
                        <a:pt x="332509" y="52695"/>
                      </a:cubicBezTo>
                      <a:cubicBezTo>
                        <a:pt x="333535" y="56800"/>
                        <a:pt x="334372" y="60957"/>
                        <a:pt x="335588" y="65010"/>
                      </a:cubicBezTo>
                      <a:cubicBezTo>
                        <a:pt x="337453" y="71227"/>
                        <a:pt x="341746" y="83483"/>
                        <a:pt x="341746" y="83483"/>
                      </a:cubicBezTo>
                      <a:cubicBezTo>
                        <a:pt x="340720" y="94772"/>
                        <a:pt x="340270" y="106128"/>
                        <a:pt x="338667" y="117349"/>
                      </a:cubicBezTo>
                      <a:cubicBezTo>
                        <a:pt x="338208" y="120562"/>
                        <a:pt x="337615" y="124052"/>
                        <a:pt x="335588" y="126586"/>
                      </a:cubicBezTo>
                      <a:cubicBezTo>
                        <a:pt x="333277" y="129475"/>
                        <a:pt x="329431" y="130691"/>
                        <a:pt x="326352" y="132743"/>
                      </a:cubicBezTo>
                      <a:lnTo>
                        <a:pt x="172412" y="129664"/>
                      </a:lnTo>
                      <a:cubicBezTo>
                        <a:pt x="154382" y="129020"/>
                        <a:pt x="140633" y="120434"/>
                        <a:pt x="123152" y="117349"/>
                      </a:cubicBezTo>
                      <a:cubicBezTo>
                        <a:pt x="112995" y="115556"/>
                        <a:pt x="102621" y="115350"/>
                        <a:pt x="92364" y="114270"/>
                      </a:cubicBezTo>
                      <a:cubicBezTo>
                        <a:pt x="61669" y="111039"/>
                        <a:pt x="71659" y="112359"/>
                        <a:pt x="46182" y="108113"/>
                      </a:cubicBezTo>
                      <a:lnTo>
                        <a:pt x="18473" y="98877"/>
                      </a:lnTo>
                      <a:cubicBezTo>
                        <a:pt x="7861" y="95340"/>
                        <a:pt x="11531" y="98092"/>
                        <a:pt x="0" y="8040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4" name="Freeform: Shape 233">
                  <a:extLst>
                    <a:ext uri="{FF2B5EF4-FFF2-40B4-BE49-F238E27FC236}">
                      <a16:creationId xmlns:a16="http://schemas.microsoft.com/office/drawing/2014/main" id="{93D853ED-4A5E-43E3-A4D0-497596C73B47}"/>
                    </a:ext>
                  </a:extLst>
                </p:cNvPr>
                <p:cNvSpPr/>
                <p:nvPr/>
              </p:nvSpPr>
              <p:spPr>
                <a:xfrm>
                  <a:off x="5414325" y="3780332"/>
                  <a:ext cx="177040" cy="44289"/>
                </a:xfrm>
                <a:custGeom>
                  <a:avLst/>
                  <a:gdLst>
                    <a:gd name="connsiteX0" fmla="*/ 0 w 429153"/>
                    <a:gd name="connsiteY0" fmla="*/ 76970 h 116648"/>
                    <a:gd name="connsiteX1" fmla="*/ 3079 w 429153"/>
                    <a:gd name="connsiteY1" fmla="*/ 40024 h 116648"/>
                    <a:gd name="connsiteX2" fmla="*/ 12315 w 429153"/>
                    <a:gd name="connsiteY2" fmla="*/ 18473 h 116648"/>
                    <a:gd name="connsiteX3" fmla="*/ 24630 w 429153"/>
                    <a:gd name="connsiteY3" fmla="*/ 9236 h 116648"/>
                    <a:gd name="connsiteX4" fmla="*/ 33867 w 429153"/>
                    <a:gd name="connsiteY4" fmla="*/ 6158 h 116648"/>
                    <a:gd name="connsiteX5" fmla="*/ 49261 w 429153"/>
                    <a:gd name="connsiteY5" fmla="*/ 0 h 116648"/>
                    <a:gd name="connsiteX6" fmla="*/ 366376 w 429153"/>
                    <a:gd name="connsiteY6" fmla="*/ 3079 h 116648"/>
                    <a:gd name="connsiteX7" fmla="*/ 378691 w 429153"/>
                    <a:gd name="connsiteY7" fmla="*/ 9236 h 116648"/>
                    <a:gd name="connsiteX8" fmla="*/ 387927 w 429153"/>
                    <a:gd name="connsiteY8" fmla="*/ 12315 h 116648"/>
                    <a:gd name="connsiteX9" fmla="*/ 415636 w 429153"/>
                    <a:gd name="connsiteY9" fmla="*/ 33867 h 116648"/>
                    <a:gd name="connsiteX10" fmla="*/ 418715 w 429153"/>
                    <a:gd name="connsiteY10" fmla="*/ 46182 h 116648"/>
                    <a:gd name="connsiteX11" fmla="*/ 424873 w 429153"/>
                    <a:gd name="connsiteY11" fmla="*/ 64655 h 116648"/>
                    <a:gd name="connsiteX12" fmla="*/ 421794 w 429153"/>
                    <a:gd name="connsiteY12" fmla="*/ 110836 h 116648"/>
                    <a:gd name="connsiteX13" fmla="*/ 203200 w 429153"/>
                    <a:gd name="connsiteY13" fmla="*/ 107758 h 116648"/>
                    <a:gd name="connsiteX14" fmla="*/ 144703 w 429153"/>
                    <a:gd name="connsiteY14" fmla="*/ 101600 h 116648"/>
                    <a:gd name="connsiteX15" fmla="*/ 113915 w 429153"/>
                    <a:gd name="connsiteY15" fmla="*/ 95442 h 116648"/>
                    <a:gd name="connsiteX16" fmla="*/ 101600 w 429153"/>
                    <a:gd name="connsiteY16" fmla="*/ 92364 h 116648"/>
                    <a:gd name="connsiteX17" fmla="*/ 55418 w 429153"/>
                    <a:gd name="connsiteY17" fmla="*/ 86206 h 116648"/>
                    <a:gd name="connsiteX18" fmla="*/ 46182 w 429153"/>
                    <a:gd name="connsiteY18" fmla="*/ 83127 h 116648"/>
                    <a:gd name="connsiteX19" fmla="*/ 27709 w 429153"/>
                    <a:gd name="connsiteY19" fmla="*/ 80049 h 116648"/>
                    <a:gd name="connsiteX20" fmla="*/ 12315 w 429153"/>
                    <a:gd name="connsiteY20" fmla="*/ 76970 h 116648"/>
                    <a:gd name="connsiteX21" fmla="*/ 0 w 429153"/>
                    <a:gd name="connsiteY21" fmla="*/ 76970 h 1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9153" h="116648">
                      <a:moveTo>
                        <a:pt x="0" y="76970"/>
                      </a:moveTo>
                      <a:cubicBezTo>
                        <a:pt x="1026" y="64655"/>
                        <a:pt x="1546" y="52287"/>
                        <a:pt x="3079" y="40024"/>
                      </a:cubicBezTo>
                      <a:cubicBezTo>
                        <a:pt x="4088" y="31950"/>
                        <a:pt x="6405" y="24383"/>
                        <a:pt x="12315" y="18473"/>
                      </a:cubicBezTo>
                      <a:cubicBezTo>
                        <a:pt x="15943" y="14844"/>
                        <a:pt x="20175" y="11782"/>
                        <a:pt x="24630" y="9236"/>
                      </a:cubicBezTo>
                      <a:cubicBezTo>
                        <a:pt x="27448" y="7626"/>
                        <a:pt x="30828" y="7297"/>
                        <a:pt x="33867" y="6158"/>
                      </a:cubicBezTo>
                      <a:cubicBezTo>
                        <a:pt x="39042" y="4218"/>
                        <a:pt x="44130" y="2053"/>
                        <a:pt x="49261" y="0"/>
                      </a:cubicBezTo>
                      <a:lnTo>
                        <a:pt x="366376" y="3079"/>
                      </a:lnTo>
                      <a:cubicBezTo>
                        <a:pt x="370964" y="3208"/>
                        <a:pt x="374473" y="7428"/>
                        <a:pt x="378691" y="9236"/>
                      </a:cubicBezTo>
                      <a:cubicBezTo>
                        <a:pt x="381674" y="10514"/>
                        <a:pt x="385090" y="10739"/>
                        <a:pt x="387927" y="12315"/>
                      </a:cubicBezTo>
                      <a:cubicBezTo>
                        <a:pt x="404501" y="21523"/>
                        <a:pt x="404416" y="22646"/>
                        <a:pt x="415636" y="33867"/>
                      </a:cubicBezTo>
                      <a:cubicBezTo>
                        <a:pt x="416662" y="37972"/>
                        <a:pt x="417499" y="42129"/>
                        <a:pt x="418715" y="46182"/>
                      </a:cubicBezTo>
                      <a:cubicBezTo>
                        <a:pt x="420580" y="52399"/>
                        <a:pt x="424873" y="64655"/>
                        <a:pt x="424873" y="64655"/>
                      </a:cubicBezTo>
                      <a:cubicBezTo>
                        <a:pt x="423847" y="80049"/>
                        <a:pt x="436938" y="107891"/>
                        <a:pt x="421794" y="110836"/>
                      </a:cubicBezTo>
                      <a:cubicBezTo>
                        <a:pt x="350262" y="124745"/>
                        <a:pt x="276050" y="109557"/>
                        <a:pt x="203200" y="107758"/>
                      </a:cubicBezTo>
                      <a:cubicBezTo>
                        <a:pt x="198053" y="107631"/>
                        <a:pt x="151228" y="102325"/>
                        <a:pt x="144703" y="101600"/>
                      </a:cubicBezTo>
                      <a:cubicBezTo>
                        <a:pt x="125738" y="95278"/>
                        <a:pt x="145041" y="101101"/>
                        <a:pt x="113915" y="95442"/>
                      </a:cubicBezTo>
                      <a:cubicBezTo>
                        <a:pt x="109752" y="94685"/>
                        <a:pt x="105749" y="93194"/>
                        <a:pt x="101600" y="92364"/>
                      </a:cubicBezTo>
                      <a:cubicBezTo>
                        <a:pt x="84320" y="88908"/>
                        <a:pt x="73910" y="88261"/>
                        <a:pt x="55418" y="86206"/>
                      </a:cubicBezTo>
                      <a:cubicBezTo>
                        <a:pt x="52339" y="85180"/>
                        <a:pt x="49350" y="83831"/>
                        <a:pt x="46182" y="83127"/>
                      </a:cubicBezTo>
                      <a:cubicBezTo>
                        <a:pt x="40088" y="81773"/>
                        <a:pt x="33851" y="81166"/>
                        <a:pt x="27709" y="80049"/>
                      </a:cubicBezTo>
                      <a:cubicBezTo>
                        <a:pt x="22560" y="79113"/>
                        <a:pt x="17446" y="77996"/>
                        <a:pt x="12315" y="76970"/>
                      </a:cubicBezTo>
                      <a:lnTo>
                        <a:pt x="0" y="7697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5" name="Freeform: Shape 234">
                  <a:extLst>
                    <a:ext uri="{FF2B5EF4-FFF2-40B4-BE49-F238E27FC236}">
                      <a16:creationId xmlns:a16="http://schemas.microsoft.com/office/drawing/2014/main" id="{5FDED520-3874-4F49-8202-BC1901F8AE43}"/>
                    </a:ext>
                  </a:extLst>
                </p:cNvPr>
                <p:cNvSpPr/>
                <p:nvPr/>
              </p:nvSpPr>
              <p:spPr>
                <a:xfrm>
                  <a:off x="5279693" y="3761628"/>
                  <a:ext cx="80370" cy="75983"/>
                </a:xfrm>
                <a:custGeom>
                  <a:avLst/>
                  <a:gdLst>
                    <a:gd name="connsiteX0" fmla="*/ 123151 w 194820"/>
                    <a:gd name="connsiteY0" fmla="*/ 21552 h 200122"/>
                    <a:gd name="connsiteX1" fmla="*/ 135466 w 194820"/>
                    <a:gd name="connsiteY1" fmla="*/ 36946 h 200122"/>
                    <a:gd name="connsiteX2" fmla="*/ 163175 w 194820"/>
                    <a:gd name="connsiteY2" fmla="*/ 52340 h 200122"/>
                    <a:gd name="connsiteX3" fmla="*/ 190884 w 194820"/>
                    <a:gd name="connsiteY3" fmla="*/ 67734 h 200122"/>
                    <a:gd name="connsiteX4" fmla="*/ 190884 w 194820"/>
                    <a:gd name="connsiteY4" fmla="*/ 95443 h 200122"/>
                    <a:gd name="connsiteX5" fmla="*/ 181648 w 194820"/>
                    <a:gd name="connsiteY5" fmla="*/ 98522 h 200122"/>
                    <a:gd name="connsiteX6" fmla="*/ 163175 w 194820"/>
                    <a:gd name="connsiteY6" fmla="*/ 110837 h 200122"/>
                    <a:gd name="connsiteX7" fmla="*/ 153939 w 194820"/>
                    <a:gd name="connsiteY7" fmla="*/ 116994 h 200122"/>
                    <a:gd name="connsiteX8" fmla="*/ 144703 w 194820"/>
                    <a:gd name="connsiteY8" fmla="*/ 126231 h 200122"/>
                    <a:gd name="connsiteX9" fmla="*/ 141624 w 194820"/>
                    <a:gd name="connsiteY9" fmla="*/ 135467 h 200122"/>
                    <a:gd name="connsiteX10" fmla="*/ 132387 w 194820"/>
                    <a:gd name="connsiteY10" fmla="*/ 190885 h 200122"/>
                    <a:gd name="connsiteX11" fmla="*/ 113915 w 194820"/>
                    <a:gd name="connsiteY11" fmla="*/ 200122 h 200122"/>
                    <a:gd name="connsiteX12" fmla="*/ 64654 w 194820"/>
                    <a:gd name="connsiteY12" fmla="*/ 197043 h 200122"/>
                    <a:gd name="connsiteX13" fmla="*/ 52339 w 194820"/>
                    <a:gd name="connsiteY13" fmla="*/ 190885 h 200122"/>
                    <a:gd name="connsiteX14" fmla="*/ 43103 w 194820"/>
                    <a:gd name="connsiteY14" fmla="*/ 187806 h 200122"/>
                    <a:gd name="connsiteX15" fmla="*/ 33866 w 194820"/>
                    <a:gd name="connsiteY15" fmla="*/ 178570 h 200122"/>
                    <a:gd name="connsiteX16" fmla="*/ 24630 w 194820"/>
                    <a:gd name="connsiteY16" fmla="*/ 172413 h 200122"/>
                    <a:gd name="connsiteX17" fmla="*/ 0 w 194820"/>
                    <a:gd name="connsiteY17" fmla="*/ 147782 h 200122"/>
                    <a:gd name="connsiteX18" fmla="*/ 3078 w 194820"/>
                    <a:gd name="connsiteY18" fmla="*/ 110837 h 200122"/>
                    <a:gd name="connsiteX19" fmla="*/ 21551 w 194820"/>
                    <a:gd name="connsiteY19" fmla="*/ 92364 h 200122"/>
                    <a:gd name="connsiteX20" fmla="*/ 33866 w 194820"/>
                    <a:gd name="connsiteY20" fmla="*/ 73891 h 200122"/>
                    <a:gd name="connsiteX21" fmla="*/ 40024 w 194820"/>
                    <a:gd name="connsiteY21" fmla="*/ 64655 h 200122"/>
                    <a:gd name="connsiteX22" fmla="*/ 46181 w 194820"/>
                    <a:gd name="connsiteY22" fmla="*/ 46182 h 200122"/>
                    <a:gd name="connsiteX23" fmla="*/ 49260 w 194820"/>
                    <a:gd name="connsiteY23" fmla="*/ 18473 h 200122"/>
                    <a:gd name="connsiteX24" fmla="*/ 52339 w 194820"/>
                    <a:gd name="connsiteY24" fmla="*/ 9237 h 200122"/>
                    <a:gd name="connsiteX25" fmla="*/ 61575 w 194820"/>
                    <a:gd name="connsiteY25" fmla="*/ 6158 h 200122"/>
                    <a:gd name="connsiteX26" fmla="*/ 70812 w 194820"/>
                    <a:gd name="connsiteY26" fmla="*/ 0 h 200122"/>
                    <a:gd name="connsiteX27" fmla="*/ 83127 w 194820"/>
                    <a:gd name="connsiteY27" fmla="*/ 3079 h 200122"/>
                    <a:gd name="connsiteX28" fmla="*/ 123151 w 194820"/>
                    <a:gd name="connsiteY28" fmla="*/ 21552 h 20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4820" h="200122">
                      <a:moveTo>
                        <a:pt x="123151" y="21552"/>
                      </a:moveTo>
                      <a:cubicBezTo>
                        <a:pt x="131874" y="27196"/>
                        <a:pt x="130582" y="32550"/>
                        <a:pt x="135466" y="36946"/>
                      </a:cubicBezTo>
                      <a:cubicBezTo>
                        <a:pt x="166210" y="64615"/>
                        <a:pt x="142721" y="40977"/>
                        <a:pt x="163175" y="52340"/>
                      </a:cubicBezTo>
                      <a:cubicBezTo>
                        <a:pt x="194934" y="69984"/>
                        <a:pt x="169985" y="60767"/>
                        <a:pt x="190884" y="67734"/>
                      </a:cubicBezTo>
                      <a:cubicBezTo>
                        <a:pt x="194257" y="77852"/>
                        <a:pt x="197729" y="83464"/>
                        <a:pt x="190884" y="95443"/>
                      </a:cubicBezTo>
                      <a:cubicBezTo>
                        <a:pt x="189274" y="98261"/>
                        <a:pt x="184485" y="96946"/>
                        <a:pt x="181648" y="98522"/>
                      </a:cubicBezTo>
                      <a:cubicBezTo>
                        <a:pt x="175179" y="102116"/>
                        <a:pt x="169333" y="106732"/>
                        <a:pt x="163175" y="110837"/>
                      </a:cubicBezTo>
                      <a:cubicBezTo>
                        <a:pt x="160096" y="112889"/>
                        <a:pt x="156555" y="114378"/>
                        <a:pt x="153939" y="116994"/>
                      </a:cubicBezTo>
                      <a:lnTo>
                        <a:pt x="144703" y="126231"/>
                      </a:lnTo>
                      <a:cubicBezTo>
                        <a:pt x="143677" y="129310"/>
                        <a:pt x="141982" y="132242"/>
                        <a:pt x="141624" y="135467"/>
                      </a:cubicBezTo>
                      <a:cubicBezTo>
                        <a:pt x="139639" y="153330"/>
                        <a:pt x="146782" y="176490"/>
                        <a:pt x="132387" y="190885"/>
                      </a:cubicBezTo>
                      <a:cubicBezTo>
                        <a:pt x="126418" y="196854"/>
                        <a:pt x="121428" y="197617"/>
                        <a:pt x="113915" y="200122"/>
                      </a:cubicBezTo>
                      <a:cubicBezTo>
                        <a:pt x="97495" y="199096"/>
                        <a:pt x="80924" y="199484"/>
                        <a:pt x="64654" y="197043"/>
                      </a:cubicBezTo>
                      <a:cubicBezTo>
                        <a:pt x="60115" y="196362"/>
                        <a:pt x="56557" y="192693"/>
                        <a:pt x="52339" y="190885"/>
                      </a:cubicBezTo>
                      <a:cubicBezTo>
                        <a:pt x="49356" y="189607"/>
                        <a:pt x="46182" y="188832"/>
                        <a:pt x="43103" y="187806"/>
                      </a:cubicBezTo>
                      <a:cubicBezTo>
                        <a:pt x="40024" y="184727"/>
                        <a:pt x="37211" y="181357"/>
                        <a:pt x="33866" y="178570"/>
                      </a:cubicBezTo>
                      <a:cubicBezTo>
                        <a:pt x="31023" y="176201"/>
                        <a:pt x="27066" y="175198"/>
                        <a:pt x="24630" y="172413"/>
                      </a:cubicBezTo>
                      <a:cubicBezTo>
                        <a:pt x="1512" y="145992"/>
                        <a:pt x="24055" y="159810"/>
                        <a:pt x="0" y="147782"/>
                      </a:cubicBezTo>
                      <a:cubicBezTo>
                        <a:pt x="1026" y="135467"/>
                        <a:pt x="-1401" y="122354"/>
                        <a:pt x="3078" y="110837"/>
                      </a:cubicBezTo>
                      <a:cubicBezTo>
                        <a:pt x="6234" y="102721"/>
                        <a:pt x="16721" y="99610"/>
                        <a:pt x="21551" y="92364"/>
                      </a:cubicBezTo>
                      <a:lnTo>
                        <a:pt x="33866" y="73891"/>
                      </a:lnTo>
                      <a:cubicBezTo>
                        <a:pt x="35919" y="70812"/>
                        <a:pt x="38854" y="68165"/>
                        <a:pt x="40024" y="64655"/>
                      </a:cubicBezTo>
                      <a:lnTo>
                        <a:pt x="46181" y="46182"/>
                      </a:lnTo>
                      <a:cubicBezTo>
                        <a:pt x="47207" y="36946"/>
                        <a:pt x="47732" y="27640"/>
                        <a:pt x="49260" y="18473"/>
                      </a:cubicBezTo>
                      <a:cubicBezTo>
                        <a:pt x="49794" y="15272"/>
                        <a:pt x="50044" y="11532"/>
                        <a:pt x="52339" y="9237"/>
                      </a:cubicBezTo>
                      <a:cubicBezTo>
                        <a:pt x="54634" y="6942"/>
                        <a:pt x="58672" y="7609"/>
                        <a:pt x="61575" y="6158"/>
                      </a:cubicBezTo>
                      <a:cubicBezTo>
                        <a:pt x="64885" y="4503"/>
                        <a:pt x="67733" y="2053"/>
                        <a:pt x="70812" y="0"/>
                      </a:cubicBezTo>
                      <a:cubicBezTo>
                        <a:pt x="74917" y="1026"/>
                        <a:pt x="79453" y="980"/>
                        <a:pt x="83127" y="3079"/>
                      </a:cubicBezTo>
                      <a:cubicBezTo>
                        <a:pt x="86907" y="5239"/>
                        <a:pt x="114428" y="15908"/>
                        <a:pt x="123151"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6" name="Freeform: Shape 235">
                  <a:extLst>
                    <a:ext uri="{FF2B5EF4-FFF2-40B4-BE49-F238E27FC236}">
                      <a16:creationId xmlns:a16="http://schemas.microsoft.com/office/drawing/2014/main" id="{253A5380-598E-4583-9C80-94C3F90210B6}"/>
                    </a:ext>
                  </a:extLst>
                </p:cNvPr>
                <p:cNvSpPr/>
                <p:nvPr/>
              </p:nvSpPr>
              <p:spPr>
                <a:xfrm>
                  <a:off x="5221268" y="3703181"/>
                  <a:ext cx="91448" cy="74979"/>
                </a:xfrm>
                <a:custGeom>
                  <a:avLst/>
                  <a:gdLst>
                    <a:gd name="connsiteX0" fmla="*/ 110837 w 221673"/>
                    <a:gd name="connsiteY0" fmla="*/ 197042 h 197479"/>
                    <a:gd name="connsiteX1" fmla="*/ 138546 w 221673"/>
                    <a:gd name="connsiteY1" fmla="*/ 181649 h 197479"/>
                    <a:gd name="connsiteX2" fmla="*/ 150861 w 221673"/>
                    <a:gd name="connsiteY2" fmla="*/ 178570 h 197479"/>
                    <a:gd name="connsiteX3" fmla="*/ 160097 w 221673"/>
                    <a:gd name="connsiteY3" fmla="*/ 172412 h 197479"/>
                    <a:gd name="connsiteX4" fmla="*/ 175491 w 221673"/>
                    <a:gd name="connsiteY4" fmla="*/ 163176 h 197479"/>
                    <a:gd name="connsiteX5" fmla="*/ 203200 w 221673"/>
                    <a:gd name="connsiteY5" fmla="*/ 141624 h 197479"/>
                    <a:gd name="connsiteX6" fmla="*/ 209358 w 221673"/>
                    <a:gd name="connsiteY6" fmla="*/ 129309 h 197479"/>
                    <a:gd name="connsiteX7" fmla="*/ 215516 w 221673"/>
                    <a:gd name="connsiteY7" fmla="*/ 110836 h 197479"/>
                    <a:gd name="connsiteX8" fmla="*/ 221673 w 221673"/>
                    <a:gd name="connsiteY8" fmla="*/ 101600 h 197479"/>
                    <a:gd name="connsiteX9" fmla="*/ 209358 w 221673"/>
                    <a:gd name="connsiteY9" fmla="*/ 61576 h 197479"/>
                    <a:gd name="connsiteX10" fmla="*/ 190885 w 221673"/>
                    <a:gd name="connsiteY10" fmla="*/ 58497 h 197479"/>
                    <a:gd name="connsiteX11" fmla="*/ 172412 w 221673"/>
                    <a:gd name="connsiteY11" fmla="*/ 46182 h 197479"/>
                    <a:gd name="connsiteX12" fmla="*/ 150861 w 221673"/>
                    <a:gd name="connsiteY12" fmla="*/ 36945 h 197479"/>
                    <a:gd name="connsiteX13" fmla="*/ 135467 w 221673"/>
                    <a:gd name="connsiteY13" fmla="*/ 18473 h 197479"/>
                    <a:gd name="connsiteX14" fmla="*/ 129309 w 221673"/>
                    <a:gd name="connsiteY14" fmla="*/ 9236 h 197479"/>
                    <a:gd name="connsiteX15" fmla="*/ 120073 w 221673"/>
                    <a:gd name="connsiteY15" fmla="*/ 6158 h 197479"/>
                    <a:gd name="connsiteX16" fmla="*/ 107758 w 221673"/>
                    <a:gd name="connsiteY16" fmla="*/ 0 h 197479"/>
                    <a:gd name="connsiteX17" fmla="*/ 58497 w 221673"/>
                    <a:gd name="connsiteY17" fmla="*/ 3079 h 197479"/>
                    <a:gd name="connsiteX18" fmla="*/ 55419 w 221673"/>
                    <a:gd name="connsiteY18" fmla="*/ 12315 h 197479"/>
                    <a:gd name="connsiteX19" fmla="*/ 52340 w 221673"/>
                    <a:gd name="connsiteY19" fmla="*/ 40024 h 197479"/>
                    <a:gd name="connsiteX20" fmla="*/ 33867 w 221673"/>
                    <a:gd name="connsiteY20" fmla="*/ 43103 h 197479"/>
                    <a:gd name="connsiteX21" fmla="*/ 24631 w 221673"/>
                    <a:gd name="connsiteY21" fmla="*/ 46182 h 197479"/>
                    <a:gd name="connsiteX22" fmla="*/ 12316 w 221673"/>
                    <a:gd name="connsiteY22" fmla="*/ 49261 h 197479"/>
                    <a:gd name="connsiteX23" fmla="*/ 3079 w 221673"/>
                    <a:gd name="connsiteY23" fmla="*/ 58497 h 197479"/>
                    <a:gd name="connsiteX24" fmla="*/ 0 w 221673"/>
                    <a:gd name="connsiteY24" fmla="*/ 67733 h 197479"/>
                    <a:gd name="connsiteX25" fmla="*/ 12316 w 221673"/>
                    <a:gd name="connsiteY25" fmla="*/ 101600 h 197479"/>
                    <a:gd name="connsiteX26" fmla="*/ 21552 w 221673"/>
                    <a:gd name="connsiteY26" fmla="*/ 104679 h 197479"/>
                    <a:gd name="connsiteX27" fmla="*/ 27709 w 221673"/>
                    <a:gd name="connsiteY27" fmla="*/ 116994 h 197479"/>
                    <a:gd name="connsiteX28" fmla="*/ 43103 w 221673"/>
                    <a:gd name="connsiteY28" fmla="*/ 123152 h 197479"/>
                    <a:gd name="connsiteX29" fmla="*/ 61576 w 221673"/>
                    <a:gd name="connsiteY29" fmla="*/ 138545 h 197479"/>
                    <a:gd name="connsiteX30" fmla="*/ 64655 w 221673"/>
                    <a:gd name="connsiteY30" fmla="*/ 153939 h 197479"/>
                    <a:gd name="connsiteX31" fmla="*/ 73891 w 221673"/>
                    <a:gd name="connsiteY31" fmla="*/ 163176 h 197479"/>
                    <a:gd name="connsiteX32" fmla="*/ 110837 w 221673"/>
                    <a:gd name="connsiteY32" fmla="*/ 197042 h 19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73" h="197479">
                      <a:moveTo>
                        <a:pt x="110837" y="197042"/>
                      </a:moveTo>
                      <a:cubicBezTo>
                        <a:pt x="121613" y="200121"/>
                        <a:pt x="128953" y="186077"/>
                        <a:pt x="138546" y="181649"/>
                      </a:cubicBezTo>
                      <a:cubicBezTo>
                        <a:pt x="142388" y="179876"/>
                        <a:pt x="146972" y="180237"/>
                        <a:pt x="150861" y="178570"/>
                      </a:cubicBezTo>
                      <a:cubicBezTo>
                        <a:pt x="154262" y="177112"/>
                        <a:pt x="156959" y="174373"/>
                        <a:pt x="160097" y="172412"/>
                      </a:cubicBezTo>
                      <a:cubicBezTo>
                        <a:pt x="165171" y="169240"/>
                        <a:pt x="170442" y="166389"/>
                        <a:pt x="175491" y="163176"/>
                      </a:cubicBezTo>
                      <a:cubicBezTo>
                        <a:pt x="183832" y="157868"/>
                        <a:pt x="196824" y="150551"/>
                        <a:pt x="203200" y="141624"/>
                      </a:cubicBezTo>
                      <a:cubicBezTo>
                        <a:pt x="205868" y="137889"/>
                        <a:pt x="207653" y="133570"/>
                        <a:pt x="209358" y="129309"/>
                      </a:cubicBezTo>
                      <a:cubicBezTo>
                        <a:pt x="211769" y="123283"/>
                        <a:pt x="211916" y="116237"/>
                        <a:pt x="215516" y="110836"/>
                      </a:cubicBezTo>
                      <a:lnTo>
                        <a:pt x="221673" y="101600"/>
                      </a:lnTo>
                      <a:cubicBezTo>
                        <a:pt x="220437" y="89245"/>
                        <a:pt x="224926" y="68495"/>
                        <a:pt x="209358" y="61576"/>
                      </a:cubicBezTo>
                      <a:cubicBezTo>
                        <a:pt x="203653" y="59041"/>
                        <a:pt x="197043" y="59523"/>
                        <a:pt x="190885" y="58497"/>
                      </a:cubicBezTo>
                      <a:cubicBezTo>
                        <a:pt x="171073" y="51892"/>
                        <a:pt x="192591" y="60595"/>
                        <a:pt x="172412" y="46182"/>
                      </a:cubicBezTo>
                      <a:cubicBezTo>
                        <a:pt x="165753" y="41426"/>
                        <a:pt x="158399" y="39458"/>
                        <a:pt x="150861" y="36945"/>
                      </a:cubicBezTo>
                      <a:cubicBezTo>
                        <a:pt x="135568" y="14008"/>
                        <a:pt x="155226" y="42184"/>
                        <a:pt x="135467" y="18473"/>
                      </a:cubicBezTo>
                      <a:cubicBezTo>
                        <a:pt x="133098" y="15630"/>
                        <a:pt x="132199" y="11548"/>
                        <a:pt x="129309" y="9236"/>
                      </a:cubicBezTo>
                      <a:cubicBezTo>
                        <a:pt x="126775" y="7209"/>
                        <a:pt x="123056" y="7436"/>
                        <a:pt x="120073" y="6158"/>
                      </a:cubicBezTo>
                      <a:cubicBezTo>
                        <a:pt x="115854" y="4350"/>
                        <a:pt x="111863" y="2053"/>
                        <a:pt x="107758" y="0"/>
                      </a:cubicBezTo>
                      <a:cubicBezTo>
                        <a:pt x="91338" y="1026"/>
                        <a:pt x="74512" y="-689"/>
                        <a:pt x="58497" y="3079"/>
                      </a:cubicBezTo>
                      <a:cubicBezTo>
                        <a:pt x="55338" y="3822"/>
                        <a:pt x="55952" y="9114"/>
                        <a:pt x="55419" y="12315"/>
                      </a:cubicBezTo>
                      <a:cubicBezTo>
                        <a:pt x="53891" y="21482"/>
                        <a:pt x="57669" y="32411"/>
                        <a:pt x="52340" y="40024"/>
                      </a:cubicBezTo>
                      <a:cubicBezTo>
                        <a:pt x="48760" y="45138"/>
                        <a:pt x="40025" y="42077"/>
                        <a:pt x="33867" y="43103"/>
                      </a:cubicBezTo>
                      <a:cubicBezTo>
                        <a:pt x="30788" y="44129"/>
                        <a:pt x="27751" y="45290"/>
                        <a:pt x="24631" y="46182"/>
                      </a:cubicBezTo>
                      <a:cubicBezTo>
                        <a:pt x="20562" y="47345"/>
                        <a:pt x="15990" y="47162"/>
                        <a:pt x="12316" y="49261"/>
                      </a:cubicBezTo>
                      <a:cubicBezTo>
                        <a:pt x="8536" y="51421"/>
                        <a:pt x="6158" y="55418"/>
                        <a:pt x="3079" y="58497"/>
                      </a:cubicBezTo>
                      <a:cubicBezTo>
                        <a:pt x="2053" y="61576"/>
                        <a:pt x="0" y="64488"/>
                        <a:pt x="0" y="67733"/>
                      </a:cubicBezTo>
                      <a:cubicBezTo>
                        <a:pt x="0" y="81586"/>
                        <a:pt x="1415" y="92516"/>
                        <a:pt x="12316" y="101600"/>
                      </a:cubicBezTo>
                      <a:cubicBezTo>
                        <a:pt x="14809" y="103678"/>
                        <a:pt x="18473" y="103653"/>
                        <a:pt x="21552" y="104679"/>
                      </a:cubicBezTo>
                      <a:cubicBezTo>
                        <a:pt x="23604" y="108784"/>
                        <a:pt x="24224" y="114007"/>
                        <a:pt x="27709" y="116994"/>
                      </a:cubicBezTo>
                      <a:cubicBezTo>
                        <a:pt x="31905" y="120591"/>
                        <a:pt x="38160" y="120680"/>
                        <a:pt x="43103" y="123152"/>
                      </a:cubicBezTo>
                      <a:cubicBezTo>
                        <a:pt x="51679" y="127440"/>
                        <a:pt x="54764" y="131733"/>
                        <a:pt x="61576" y="138545"/>
                      </a:cubicBezTo>
                      <a:cubicBezTo>
                        <a:pt x="62602" y="143676"/>
                        <a:pt x="62315" y="149258"/>
                        <a:pt x="64655" y="153939"/>
                      </a:cubicBezTo>
                      <a:cubicBezTo>
                        <a:pt x="66602" y="157833"/>
                        <a:pt x="71776" y="159370"/>
                        <a:pt x="73891" y="163176"/>
                      </a:cubicBezTo>
                      <a:cubicBezTo>
                        <a:pt x="80698" y="175429"/>
                        <a:pt x="100061" y="193963"/>
                        <a:pt x="110837" y="1970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7" name="Freeform: Shape 236">
                  <a:extLst>
                    <a:ext uri="{FF2B5EF4-FFF2-40B4-BE49-F238E27FC236}">
                      <a16:creationId xmlns:a16="http://schemas.microsoft.com/office/drawing/2014/main" id="{72EB0800-29A9-49AE-9959-5AC68C3D4674}"/>
                    </a:ext>
                  </a:extLst>
                </p:cNvPr>
                <p:cNvSpPr/>
                <p:nvPr/>
              </p:nvSpPr>
              <p:spPr>
                <a:xfrm>
                  <a:off x="5281921" y="3616678"/>
                  <a:ext cx="80273" cy="92348"/>
                </a:xfrm>
                <a:custGeom>
                  <a:avLst/>
                  <a:gdLst>
                    <a:gd name="connsiteX0" fmla="*/ 154697 w 194584"/>
                    <a:gd name="connsiteY0" fmla="*/ 221672 h 243224"/>
                    <a:gd name="connsiteX1" fmla="*/ 157775 w 194584"/>
                    <a:gd name="connsiteY1" fmla="*/ 160097 h 243224"/>
                    <a:gd name="connsiteX2" fmla="*/ 170091 w 194584"/>
                    <a:gd name="connsiteY2" fmla="*/ 150860 h 243224"/>
                    <a:gd name="connsiteX3" fmla="*/ 182406 w 194584"/>
                    <a:gd name="connsiteY3" fmla="*/ 138545 h 243224"/>
                    <a:gd name="connsiteX4" fmla="*/ 185484 w 194584"/>
                    <a:gd name="connsiteY4" fmla="*/ 129309 h 243224"/>
                    <a:gd name="connsiteX5" fmla="*/ 191642 w 194584"/>
                    <a:gd name="connsiteY5" fmla="*/ 120072 h 243224"/>
                    <a:gd name="connsiteX6" fmla="*/ 179327 w 194584"/>
                    <a:gd name="connsiteY6" fmla="*/ 61575 h 243224"/>
                    <a:gd name="connsiteX7" fmla="*/ 167012 w 194584"/>
                    <a:gd name="connsiteY7" fmla="*/ 58497 h 243224"/>
                    <a:gd name="connsiteX8" fmla="*/ 154697 w 194584"/>
                    <a:gd name="connsiteY8" fmla="*/ 49260 h 243224"/>
                    <a:gd name="connsiteX9" fmla="*/ 130066 w 194584"/>
                    <a:gd name="connsiteY9" fmla="*/ 43103 h 243224"/>
                    <a:gd name="connsiteX10" fmla="*/ 111594 w 194584"/>
                    <a:gd name="connsiteY10" fmla="*/ 27709 h 243224"/>
                    <a:gd name="connsiteX11" fmla="*/ 105436 w 194584"/>
                    <a:gd name="connsiteY11" fmla="*/ 9236 h 243224"/>
                    <a:gd name="connsiteX12" fmla="*/ 102357 w 194584"/>
                    <a:gd name="connsiteY12" fmla="*/ 0 h 243224"/>
                    <a:gd name="connsiteX13" fmla="*/ 80806 w 194584"/>
                    <a:gd name="connsiteY13" fmla="*/ 3079 h 243224"/>
                    <a:gd name="connsiteX14" fmla="*/ 71569 w 194584"/>
                    <a:gd name="connsiteY14" fmla="*/ 9236 h 243224"/>
                    <a:gd name="connsiteX15" fmla="*/ 53097 w 194584"/>
                    <a:gd name="connsiteY15" fmla="*/ 12315 h 243224"/>
                    <a:gd name="connsiteX16" fmla="*/ 28466 w 194584"/>
                    <a:gd name="connsiteY16" fmla="*/ 21551 h 243224"/>
                    <a:gd name="connsiteX17" fmla="*/ 16151 w 194584"/>
                    <a:gd name="connsiteY17" fmla="*/ 40024 h 243224"/>
                    <a:gd name="connsiteX18" fmla="*/ 3836 w 194584"/>
                    <a:gd name="connsiteY18" fmla="*/ 95442 h 243224"/>
                    <a:gd name="connsiteX19" fmla="*/ 3836 w 194584"/>
                    <a:gd name="connsiteY19" fmla="*/ 144703 h 243224"/>
                    <a:gd name="connsiteX20" fmla="*/ 16151 w 194584"/>
                    <a:gd name="connsiteY20" fmla="*/ 150860 h 243224"/>
                    <a:gd name="connsiteX21" fmla="*/ 40781 w 194584"/>
                    <a:gd name="connsiteY21" fmla="*/ 178569 h 243224"/>
                    <a:gd name="connsiteX22" fmla="*/ 65412 w 194584"/>
                    <a:gd name="connsiteY22" fmla="*/ 200121 h 243224"/>
                    <a:gd name="connsiteX23" fmla="*/ 71569 w 194584"/>
                    <a:gd name="connsiteY23" fmla="*/ 209357 h 243224"/>
                    <a:gd name="connsiteX24" fmla="*/ 77727 w 194584"/>
                    <a:gd name="connsiteY24" fmla="*/ 221672 h 243224"/>
                    <a:gd name="connsiteX25" fmla="*/ 86963 w 194584"/>
                    <a:gd name="connsiteY25" fmla="*/ 224751 h 243224"/>
                    <a:gd name="connsiteX26" fmla="*/ 108515 w 194584"/>
                    <a:gd name="connsiteY26" fmla="*/ 240145 h 243224"/>
                    <a:gd name="connsiteX27" fmla="*/ 117751 w 194584"/>
                    <a:gd name="connsiteY27" fmla="*/ 243224 h 243224"/>
                    <a:gd name="connsiteX28" fmla="*/ 136224 w 194584"/>
                    <a:gd name="connsiteY28" fmla="*/ 233988 h 243224"/>
                    <a:gd name="connsiteX29" fmla="*/ 154697 w 194584"/>
                    <a:gd name="connsiteY29" fmla="*/ 221672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4584" h="243224">
                      <a:moveTo>
                        <a:pt x="154697" y="221672"/>
                      </a:moveTo>
                      <a:cubicBezTo>
                        <a:pt x="158289" y="209357"/>
                        <a:pt x="153409" y="180179"/>
                        <a:pt x="157775" y="160097"/>
                      </a:cubicBezTo>
                      <a:cubicBezTo>
                        <a:pt x="158865" y="155082"/>
                        <a:pt x="166229" y="154239"/>
                        <a:pt x="170091" y="150860"/>
                      </a:cubicBezTo>
                      <a:cubicBezTo>
                        <a:pt x="174460" y="147037"/>
                        <a:pt x="178301" y="142650"/>
                        <a:pt x="182406" y="138545"/>
                      </a:cubicBezTo>
                      <a:cubicBezTo>
                        <a:pt x="183432" y="135466"/>
                        <a:pt x="184033" y="132212"/>
                        <a:pt x="185484" y="129309"/>
                      </a:cubicBezTo>
                      <a:cubicBezTo>
                        <a:pt x="187139" y="125999"/>
                        <a:pt x="191457" y="123768"/>
                        <a:pt x="191642" y="120072"/>
                      </a:cubicBezTo>
                      <a:cubicBezTo>
                        <a:pt x="193007" y="92784"/>
                        <a:pt x="202117" y="71342"/>
                        <a:pt x="179327" y="61575"/>
                      </a:cubicBezTo>
                      <a:cubicBezTo>
                        <a:pt x="175438" y="59908"/>
                        <a:pt x="171117" y="59523"/>
                        <a:pt x="167012" y="58497"/>
                      </a:cubicBezTo>
                      <a:cubicBezTo>
                        <a:pt x="162907" y="55418"/>
                        <a:pt x="159152" y="51806"/>
                        <a:pt x="154697" y="49260"/>
                      </a:cubicBezTo>
                      <a:cubicBezTo>
                        <a:pt x="149603" y="46349"/>
                        <a:pt x="133957" y="43881"/>
                        <a:pt x="130066" y="43103"/>
                      </a:cubicBezTo>
                      <a:cubicBezTo>
                        <a:pt x="119068" y="37603"/>
                        <a:pt x="116567" y="38899"/>
                        <a:pt x="111594" y="27709"/>
                      </a:cubicBezTo>
                      <a:cubicBezTo>
                        <a:pt x="108958" y="21778"/>
                        <a:pt x="107489" y="15394"/>
                        <a:pt x="105436" y="9236"/>
                      </a:cubicBezTo>
                      <a:lnTo>
                        <a:pt x="102357" y="0"/>
                      </a:lnTo>
                      <a:cubicBezTo>
                        <a:pt x="95173" y="1026"/>
                        <a:pt x="87757" y="994"/>
                        <a:pt x="80806" y="3079"/>
                      </a:cubicBezTo>
                      <a:cubicBezTo>
                        <a:pt x="77262" y="4142"/>
                        <a:pt x="75079" y="8066"/>
                        <a:pt x="71569" y="9236"/>
                      </a:cubicBezTo>
                      <a:cubicBezTo>
                        <a:pt x="65647" y="11210"/>
                        <a:pt x="59218" y="11091"/>
                        <a:pt x="53097" y="12315"/>
                      </a:cubicBezTo>
                      <a:cubicBezTo>
                        <a:pt x="39123" y="15110"/>
                        <a:pt x="41535" y="15017"/>
                        <a:pt x="28466" y="21551"/>
                      </a:cubicBezTo>
                      <a:cubicBezTo>
                        <a:pt x="24361" y="27709"/>
                        <a:pt x="16613" y="32638"/>
                        <a:pt x="16151" y="40024"/>
                      </a:cubicBezTo>
                      <a:cubicBezTo>
                        <a:pt x="12841" y="92978"/>
                        <a:pt x="26761" y="80159"/>
                        <a:pt x="3836" y="95442"/>
                      </a:cubicBezTo>
                      <a:cubicBezTo>
                        <a:pt x="1088" y="111932"/>
                        <a:pt x="-3212" y="127788"/>
                        <a:pt x="3836" y="144703"/>
                      </a:cubicBezTo>
                      <a:cubicBezTo>
                        <a:pt x="5601" y="148939"/>
                        <a:pt x="12046" y="148808"/>
                        <a:pt x="16151" y="150860"/>
                      </a:cubicBezTo>
                      <a:cubicBezTo>
                        <a:pt x="27139" y="167342"/>
                        <a:pt x="19692" y="157480"/>
                        <a:pt x="40781" y="178569"/>
                      </a:cubicBezTo>
                      <a:cubicBezTo>
                        <a:pt x="58792" y="196580"/>
                        <a:pt x="50137" y="189938"/>
                        <a:pt x="65412" y="200121"/>
                      </a:cubicBezTo>
                      <a:cubicBezTo>
                        <a:pt x="67464" y="203200"/>
                        <a:pt x="69733" y="206144"/>
                        <a:pt x="71569" y="209357"/>
                      </a:cubicBezTo>
                      <a:cubicBezTo>
                        <a:pt x="73846" y="213342"/>
                        <a:pt x="74482" y="218427"/>
                        <a:pt x="77727" y="221672"/>
                      </a:cubicBezTo>
                      <a:cubicBezTo>
                        <a:pt x="80022" y="223967"/>
                        <a:pt x="84060" y="223300"/>
                        <a:pt x="86963" y="224751"/>
                      </a:cubicBezTo>
                      <a:cubicBezTo>
                        <a:pt x="96495" y="229517"/>
                        <a:pt x="98751" y="234565"/>
                        <a:pt x="108515" y="240145"/>
                      </a:cubicBezTo>
                      <a:cubicBezTo>
                        <a:pt x="111333" y="241755"/>
                        <a:pt x="114672" y="242198"/>
                        <a:pt x="117751" y="243224"/>
                      </a:cubicBezTo>
                      <a:cubicBezTo>
                        <a:pt x="121772" y="241883"/>
                        <a:pt x="134235" y="238628"/>
                        <a:pt x="136224" y="233988"/>
                      </a:cubicBezTo>
                      <a:cubicBezTo>
                        <a:pt x="138245" y="229272"/>
                        <a:pt x="151105" y="233987"/>
                        <a:pt x="154697" y="22167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8" name="Freeform: Shape 237">
                  <a:extLst>
                    <a:ext uri="{FF2B5EF4-FFF2-40B4-BE49-F238E27FC236}">
                      <a16:creationId xmlns:a16="http://schemas.microsoft.com/office/drawing/2014/main" id="{E6DB4942-5886-4BFD-B1C0-683D90BAA930}"/>
                    </a:ext>
                  </a:extLst>
                </p:cNvPr>
                <p:cNvSpPr/>
                <p:nvPr/>
              </p:nvSpPr>
              <p:spPr>
                <a:xfrm>
                  <a:off x="5173004" y="3587454"/>
                  <a:ext cx="73666" cy="92348"/>
                </a:xfrm>
                <a:custGeom>
                  <a:avLst/>
                  <a:gdLst>
                    <a:gd name="connsiteX0" fmla="*/ 169334 w 178570"/>
                    <a:gd name="connsiteY0" fmla="*/ 110836 h 243224"/>
                    <a:gd name="connsiteX1" fmla="*/ 150861 w 178570"/>
                    <a:gd name="connsiteY1" fmla="*/ 83127 h 243224"/>
                    <a:gd name="connsiteX2" fmla="*/ 144703 w 178570"/>
                    <a:gd name="connsiteY2" fmla="*/ 73891 h 243224"/>
                    <a:gd name="connsiteX3" fmla="*/ 135467 w 178570"/>
                    <a:gd name="connsiteY3" fmla="*/ 46182 h 243224"/>
                    <a:gd name="connsiteX4" fmla="*/ 132388 w 178570"/>
                    <a:gd name="connsiteY4" fmla="*/ 36945 h 243224"/>
                    <a:gd name="connsiteX5" fmla="*/ 123152 w 178570"/>
                    <a:gd name="connsiteY5" fmla="*/ 30788 h 243224"/>
                    <a:gd name="connsiteX6" fmla="*/ 101600 w 178570"/>
                    <a:gd name="connsiteY6" fmla="*/ 12315 h 243224"/>
                    <a:gd name="connsiteX7" fmla="*/ 89285 w 178570"/>
                    <a:gd name="connsiteY7" fmla="*/ 6158 h 243224"/>
                    <a:gd name="connsiteX8" fmla="*/ 80049 w 178570"/>
                    <a:gd name="connsiteY8" fmla="*/ 0 h 243224"/>
                    <a:gd name="connsiteX9" fmla="*/ 64655 w 178570"/>
                    <a:gd name="connsiteY9" fmla="*/ 3079 h 243224"/>
                    <a:gd name="connsiteX10" fmla="*/ 61576 w 178570"/>
                    <a:gd name="connsiteY10" fmla="*/ 12315 h 243224"/>
                    <a:gd name="connsiteX11" fmla="*/ 58497 w 178570"/>
                    <a:gd name="connsiteY11" fmla="*/ 24630 h 243224"/>
                    <a:gd name="connsiteX12" fmla="*/ 52340 w 178570"/>
                    <a:gd name="connsiteY12" fmla="*/ 36945 h 243224"/>
                    <a:gd name="connsiteX13" fmla="*/ 49261 w 178570"/>
                    <a:gd name="connsiteY13" fmla="*/ 46182 h 243224"/>
                    <a:gd name="connsiteX14" fmla="*/ 46182 w 178570"/>
                    <a:gd name="connsiteY14" fmla="*/ 83127 h 243224"/>
                    <a:gd name="connsiteX15" fmla="*/ 21552 w 178570"/>
                    <a:gd name="connsiteY15" fmla="*/ 107758 h 243224"/>
                    <a:gd name="connsiteX16" fmla="*/ 12316 w 178570"/>
                    <a:gd name="connsiteY16" fmla="*/ 110836 h 243224"/>
                    <a:gd name="connsiteX17" fmla="*/ 0 w 178570"/>
                    <a:gd name="connsiteY17" fmla="*/ 116994 h 243224"/>
                    <a:gd name="connsiteX18" fmla="*/ 3079 w 178570"/>
                    <a:gd name="connsiteY18" fmla="*/ 138545 h 243224"/>
                    <a:gd name="connsiteX19" fmla="*/ 12316 w 178570"/>
                    <a:gd name="connsiteY19" fmla="*/ 147782 h 243224"/>
                    <a:gd name="connsiteX20" fmla="*/ 24631 w 178570"/>
                    <a:gd name="connsiteY20" fmla="*/ 157018 h 243224"/>
                    <a:gd name="connsiteX21" fmla="*/ 58497 w 178570"/>
                    <a:gd name="connsiteY21" fmla="*/ 163176 h 243224"/>
                    <a:gd name="connsiteX22" fmla="*/ 61576 w 178570"/>
                    <a:gd name="connsiteY22" fmla="*/ 172412 h 243224"/>
                    <a:gd name="connsiteX23" fmla="*/ 64655 w 178570"/>
                    <a:gd name="connsiteY23" fmla="*/ 227830 h 243224"/>
                    <a:gd name="connsiteX24" fmla="*/ 98522 w 178570"/>
                    <a:gd name="connsiteY24" fmla="*/ 243224 h 243224"/>
                    <a:gd name="connsiteX25" fmla="*/ 126231 w 178570"/>
                    <a:gd name="connsiteY25" fmla="*/ 240145 h 243224"/>
                    <a:gd name="connsiteX26" fmla="*/ 141625 w 178570"/>
                    <a:gd name="connsiteY26" fmla="*/ 224752 h 243224"/>
                    <a:gd name="connsiteX27" fmla="*/ 150861 w 178570"/>
                    <a:gd name="connsiteY27" fmla="*/ 218594 h 243224"/>
                    <a:gd name="connsiteX28" fmla="*/ 153940 w 178570"/>
                    <a:gd name="connsiteY28" fmla="*/ 206279 h 243224"/>
                    <a:gd name="connsiteX29" fmla="*/ 160097 w 178570"/>
                    <a:gd name="connsiteY29" fmla="*/ 197042 h 243224"/>
                    <a:gd name="connsiteX30" fmla="*/ 166255 w 178570"/>
                    <a:gd name="connsiteY30" fmla="*/ 184727 h 243224"/>
                    <a:gd name="connsiteX31" fmla="*/ 169334 w 178570"/>
                    <a:gd name="connsiteY31" fmla="*/ 175491 h 243224"/>
                    <a:gd name="connsiteX32" fmla="*/ 178570 w 178570"/>
                    <a:gd name="connsiteY32" fmla="*/ 157018 h 243224"/>
                    <a:gd name="connsiteX33" fmla="*/ 169334 w 178570"/>
                    <a:gd name="connsiteY33" fmla="*/ 104679 h 243224"/>
                    <a:gd name="connsiteX34" fmla="*/ 169334 w 178570"/>
                    <a:gd name="connsiteY34" fmla="*/ 110836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8570" h="243224">
                      <a:moveTo>
                        <a:pt x="169334" y="110836"/>
                      </a:moveTo>
                      <a:lnTo>
                        <a:pt x="150861" y="83127"/>
                      </a:lnTo>
                      <a:lnTo>
                        <a:pt x="144703" y="73891"/>
                      </a:lnTo>
                      <a:cubicBezTo>
                        <a:pt x="139514" y="47941"/>
                        <a:pt x="145027" y="68488"/>
                        <a:pt x="135467" y="46182"/>
                      </a:cubicBezTo>
                      <a:cubicBezTo>
                        <a:pt x="134188" y="43199"/>
                        <a:pt x="134415" y="39479"/>
                        <a:pt x="132388" y="36945"/>
                      </a:cubicBezTo>
                      <a:cubicBezTo>
                        <a:pt x="130077" y="34056"/>
                        <a:pt x="125994" y="33157"/>
                        <a:pt x="123152" y="30788"/>
                      </a:cubicBezTo>
                      <a:cubicBezTo>
                        <a:pt x="108038" y="18193"/>
                        <a:pt x="120050" y="23846"/>
                        <a:pt x="101600" y="12315"/>
                      </a:cubicBezTo>
                      <a:cubicBezTo>
                        <a:pt x="97708" y="9883"/>
                        <a:pt x="93270" y="8435"/>
                        <a:pt x="89285" y="6158"/>
                      </a:cubicBezTo>
                      <a:cubicBezTo>
                        <a:pt x="86072" y="4322"/>
                        <a:pt x="83128" y="2053"/>
                        <a:pt x="80049" y="0"/>
                      </a:cubicBezTo>
                      <a:cubicBezTo>
                        <a:pt x="74918" y="1026"/>
                        <a:pt x="69009" y="176"/>
                        <a:pt x="64655" y="3079"/>
                      </a:cubicBezTo>
                      <a:cubicBezTo>
                        <a:pt x="61955" y="4879"/>
                        <a:pt x="62468" y="9195"/>
                        <a:pt x="61576" y="12315"/>
                      </a:cubicBezTo>
                      <a:cubicBezTo>
                        <a:pt x="60413" y="16384"/>
                        <a:pt x="59983" y="20668"/>
                        <a:pt x="58497" y="24630"/>
                      </a:cubicBezTo>
                      <a:cubicBezTo>
                        <a:pt x="56886" y="28927"/>
                        <a:pt x="54148" y="32727"/>
                        <a:pt x="52340" y="36945"/>
                      </a:cubicBezTo>
                      <a:cubicBezTo>
                        <a:pt x="51062" y="39928"/>
                        <a:pt x="50287" y="43103"/>
                        <a:pt x="49261" y="46182"/>
                      </a:cubicBezTo>
                      <a:cubicBezTo>
                        <a:pt x="48235" y="58497"/>
                        <a:pt x="49489" y="71220"/>
                        <a:pt x="46182" y="83127"/>
                      </a:cubicBezTo>
                      <a:cubicBezTo>
                        <a:pt x="41849" y="98725"/>
                        <a:pt x="33957" y="102442"/>
                        <a:pt x="21552" y="107758"/>
                      </a:cubicBezTo>
                      <a:cubicBezTo>
                        <a:pt x="18569" y="109036"/>
                        <a:pt x="15299" y="109558"/>
                        <a:pt x="12316" y="110836"/>
                      </a:cubicBezTo>
                      <a:cubicBezTo>
                        <a:pt x="8097" y="112644"/>
                        <a:pt x="4105" y="114941"/>
                        <a:pt x="0" y="116994"/>
                      </a:cubicBezTo>
                      <a:cubicBezTo>
                        <a:pt x="1026" y="124178"/>
                        <a:pt x="384" y="131807"/>
                        <a:pt x="3079" y="138545"/>
                      </a:cubicBezTo>
                      <a:cubicBezTo>
                        <a:pt x="4696" y="142588"/>
                        <a:pt x="9010" y="144948"/>
                        <a:pt x="12316" y="147782"/>
                      </a:cubicBezTo>
                      <a:cubicBezTo>
                        <a:pt x="16212" y="151121"/>
                        <a:pt x="20176" y="154472"/>
                        <a:pt x="24631" y="157018"/>
                      </a:cubicBezTo>
                      <a:cubicBezTo>
                        <a:pt x="32605" y="161575"/>
                        <a:pt x="53876" y="162598"/>
                        <a:pt x="58497" y="163176"/>
                      </a:cubicBezTo>
                      <a:cubicBezTo>
                        <a:pt x="59523" y="166255"/>
                        <a:pt x="61268" y="169181"/>
                        <a:pt x="61576" y="172412"/>
                      </a:cubicBezTo>
                      <a:cubicBezTo>
                        <a:pt x="63330" y="190830"/>
                        <a:pt x="57650" y="210706"/>
                        <a:pt x="64655" y="227830"/>
                      </a:cubicBezTo>
                      <a:cubicBezTo>
                        <a:pt x="66829" y="233143"/>
                        <a:pt x="89544" y="240231"/>
                        <a:pt x="98522" y="243224"/>
                      </a:cubicBezTo>
                      <a:cubicBezTo>
                        <a:pt x="107758" y="242198"/>
                        <a:pt x="117215" y="242399"/>
                        <a:pt x="126231" y="240145"/>
                      </a:cubicBezTo>
                      <a:cubicBezTo>
                        <a:pt x="137176" y="237409"/>
                        <a:pt x="134784" y="231593"/>
                        <a:pt x="141625" y="224752"/>
                      </a:cubicBezTo>
                      <a:cubicBezTo>
                        <a:pt x="144241" y="222136"/>
                        <a:pt x="147782" y="220647"/>
                        <a:pt x="150861" y="218594"/>
                      </a:cubicBezTo>
                      <a:cubicBezTo>
                        <a:pt x="151887" y="214489"/>
                        <a:pt x="152273" y="210168"/>
                        <a:pt x="153940" y="206279"/>
                      </a:cubicBezTo>
                      <a:cubicBezTo>
                        <a:pt x="155398" y="202878"/>
                        <a:pt x="158261" y="200255"/>
                        <a:pt x="160097" y="197042"/>
                      </a:cubicBezTo>
                      <a:cubicBezTo>
                        <a:pt x="162374" y="193057"/>
                        <a:pt x="164447" y="188945"/>
                        <a:pt x="166255" y="184727"/>
                      </a:cubicBezTo>
                      <a:cubicBezTo>
                        <a:pt x="167533" y="181744"/>
                        <a:pt x="167883" y="178394"/>
                        <a:pt x="169334" y="175491"/>
                      </a:cubicBezTo>
                      <a:cubicBezTo>
                        <a:pt x="181269" y="151621"/>
                        <a:pt x="170832" y="180233"/>
                        <a:pt x="178570" y="157018"/>
                      </a:cubicBezTo>
                      <a:cubicBezTo>
                        <a:pt x="172932" y="78096"/>
                        <a:pt x="184070" y="134153"/>
                        <a:pt x="169334" y="104679"/>
                      </a:cubicBezTo>
                      <a:cubicBezTo>
                        <a:pt x="162260" y="90530"/>
                        <a:pt x="170131" y="99317"/>
                        <a:pt x="169334" y="11083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9" name="Freeform: Shape 238">
                  <a:extLst>
                    <a:ext uri="{FF2B5EF4-FFF2-40B4-BE49-F238E27FC236}">
                      <a16:creationId xmlns:a16="http://schemas.microsoft.com/office/drawing/2014/main" id="{B8D41EEB-BBF8-45D9-8441-2C2DD2810940}"/>
                    </a:ext>
                  </a:extLst>
                </p:cNvPr>
                <p:cNvSpPr/>
                <p:nvPr/>
              </p:nvSpPr>
              <p:spPr>
                <a:xfrm>
                  <a:off x="5235240" y="3518486"/>
                  <a:ext cx="82557" cy="66630"/>
                </a:xfrm>
                <a:custGeom>
                  <a:avLst/>
                  <a:gdLst>
                    <a:gd name="connsiteX0" fmla="*/ 0 w 200121"/>
                    <a:gd name="connsiteY0" fmla="*/ 83127 h 175490"/>
                    <a:gd name="connsiteX1" fmla="*/ 15394 w 200121"/>
                    <a:gd name="connsiteY1" fmla="*/ 70812 h 175490"/>
                    <a:gd name="connsiteX2" fmla="*/ 27709 w 200121"/>
                    <a:gd name="connsiteY2" fmla="*/ 52339 h 175490"/>
                    <a:gd name="connsiteX3" fmla="*/ 46182 w 200121"/>
                    <a:gd name="connsiteY3" fmla="*/ 30787 h 175490"/>
                    <a:gd name="connsiteX4" fmla="*/ 55418 w 200121"/>
                    <a:gd name="connsiteY4" fmla="*/ 12315 h 175490"/>
                    <a:gd name="connsiteX5" fmla="*/ 76970 w 200121"/>
                    <a:gd name="connsiteY5" fmla="*/ 0 h 175490"/>
                    <a:gd name="connsiteX6" fmla="*/ 101600 w 200121"/>
                    <a:gd name="connsiteY6" fmla="*/ 3078 h 175490"/>
                    <a:gd name="connsiteX7" fmla="*/ 104679 w 200121"/>
                    <a:gd name="connsiteY7" fmla="*/ 12315 h 175490"/>
                    <a:gd name="connsiteX8" fmla="*/ 110836 w 200121"/>
                    <a:gd name="connsiteY8" fmla="*/ 21551 h 175490"/>
                    <a:gd name="connsiteX9" fmla="*/ 120073 w 200121"/>
                    <a:gd name="connsiteY9" fmla="*/ 49260 h 175490"/>
                    <a:gd name="connsiteX10" fmla="*/ 126230 w 200121"/>
                    <a:gd name="connsiteY10" fmla="*/ 64654 h 175490"/>
                    <a:gd name="connsiteX11" fmla="*/ 135467 w 200121"/>
                    <a:gd name="connsiteY11" fmla="*/ 70812 h 175490"/>
                    <a:gd name="connsiteX12" fmla="*/ 153939 w 200121"/>
                    <a:gd name="connsiteY12" fmla="*/ 67733 h 175490"/>
                    <a:gd name="connsiteX13" fmla="*/ 163176 w 200121"/>
                    <a:gd name="connsiteY13" fmla="*/ 64654 h 175490"/>
                    <a:gd name="connsiteX14" fmla="*/ 184727 w 200121"/>
                    <a:gd name="connsiteY14" fmla="*/ 67733 h 175490"/>
                    <a:gd name="connsiteX15" fmla="*/ 197042 w 200121"/>
                    <a:gd name="connsiteY15" fmla="*/ 95442 h 175490"/>
                    <a:gd name="connsiteX16" fmla="*/ 200121 w 200121"/>
                    <a:gd name="connsiteY16" fmla="*/ 104678 h 175490"/>
                    <a:gd name="connsiteX17" fmla="*/ 197042 w 200121"/>
                    <a:gd name="connsiteY17" fmla="*/ 126230 h 175490"/>
                    <a:gd name="connsiteX18" fmla="*/ 172412 w 200121"/>
                    <a:gd name="connsiteY18" fmla="*/ 147781 h 175490"/>
                    <a:gd name="connsiteX19" fmla="*/ 163176 w 200121"/>
                    <a:gd name="connsiteY19" fmla="*/ 150860 h 175490"/>
                    <a:gd name="connsiteX20" fmla="*/ 144703 w 200121"/>
                    <a:gd name="connsiteY20" fmla="*/ 163175 h 175490"/>
                    <a:gd name="connsiteX21" fmla="*/ 135467 w 200121"/>
                    <a:gd name="connsiteY21" fmla="*/ 172412 h 175490"/>
                    <a:gd name="connsiteX22" fmla="*/ 123152 w 200121"/>
                    <a:gd name="connsiteY22" fmla="*/ 175490 h 175490"/>
                    <a:gd name="connsiteX23" fmla="*/ 73891 w 200121"/>
                    <a:gd name="connsiteY23" fmla="*/ 172412 h 175490"/>
                    <a:gd name="connsiteX24" fmla="*/ 55418 w 200121"/>
                    <a:gd name="connsiteY24" fmla="*/ 160097 h 175490"/>
                    <a:gd name="connsiteX25" fmla="*/ 46182 w 200121"/>
                    <a:gd name="connsiteY25" fmla="*/ 153939 h 175490"/>
                    <a:gd name="connsiteX26" fmla="*/ 33867 w 200121"/>
                    <a:gd name="connsiteY26" fmla="*/ 135466 h 175490"/>
                    <a:gd name="connsiteX27" fmla="*/ 27709 w 200121"/>
                    <a:gd name="connsiteY27" fmla="*/ 113915 h 175490"/>
                    <a:gd name="connsiteX28" fmla="*/ 18473 w 200121"/>
                    <a:gd name="connsiteY28" fmla="*/ 104678 h 175490"/>
                    <a:gd name="connsiteX29" fmla="*/ 0 w 200121"/>
                    <a:gd name="connsiteY29" fmla="*/ 83127 h 17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0121" h="175490">
                      <a:moveTo>
                        <a:pt x="0" y="83127"/>
                      </a:moveTo>
                      <a:cubicBezTo>
                        <a:pt x="5131" y="79022"/>
                        <a:pt x="10998" y="75696"/>
                        <a:pt x="15394" y="70812"/>
                      </a:cubicBezTo>
                      <a:cubicBezTo>
                        <a:pt x="20345" y="65311"/>
                        <a:pt x="23269" y="58259"/>
                        <a:pt x="27709" y="52339"/>
                      </a:cubicBezTo>
                      <a:cubicBezTo>
                        <a:pt x="39558" y="36540"/>
                        <a:pt x="33317" y="43652"/>
                        <a:pt x="46182" y="30787"/>
                      </a:cubicBezTo>
                      <a:cubicBezTo>
                        <a:pt x="48686" y="23276"/>
                        <a:pt x="49451" y="18282"/>
                        <a:pt x="55418" y="12315"/>
                      </a:cubicBezTo>
                      <a:cubicBezTo>
                        <a:pt x="59771" y="7962"/>
                        <a:pt x="72139" y="2415"/>
                        <a:pt x="76970" y="0"/>
                      </a:cubicBezTo>
                      <a:cubicBezTo>
                        <a:pt x="85180" y="1026"/>
                        <a:pt x="94039" y="-282"/>
                        <a:pt x="101600" y="3078"/>
                      </a:cubicBezTo>
                      <a:cubicBezTo>
                        <a:pt x="104566" y="4396"/>
                        <a:pt x="103228" y="9412"/>
                        <a:pt x="104679" y="12315"/>
                      </a:cubicBezTo>
                      <a:cubicBezTo>
                        <a:pt x="106334" y="15624"/>
                        <a:pt x="109333" y="18170"/>
                        <a:pt x="110836" y="21551"/>
                      </a:cubicBezTo>
                      <a:cubicBezTo>
                        <a:pt x="116978" y="35371"/>
                        <a:pt x="115462" y="37732"/>
                        <a:pt x="120073" y="49260"/>
                      </a:cubicBezTo>
                      <a:cubicBezTo>
                        <a:pt x="122125" y="54391"/>
                        <a:pt x="123018" y="60157"/>
                        <a:pt x="126230" y="64654"/>
                      </a:cubicBezTo>
                      <a:cubicBezTo>
                        <a:pt x="128381" y="67665"/>
                        <a:pt x="132388" y="68759"/>
                        <a:pt x="135467" y="70812"/>
                      </a:cubicBezTo>
                      <a:cubicBezTo>
                        <a:pt x="141624" y="69786"/>
                        <a:pt x="147845" y="69087"/>
                        <a:pt x="153939" y="67733"/>
                      </a:cubicBezTo>
                      <a:cubicBezTo>
                        <a:pt x="157107" y="67029"/>
                        <a:pt x="159930" y="64654"/>
                        <a:pt x="163176" y="64654"/>
                      </a:cubicBezTo>
                      <a:cubicBezTo>
                        <a:pt x="170433" y="64654"/>
                        <a:pt x="177543" y="66707"/>
                        <a:pt x="184727" y="67733"/>
                      </a:cubicBezTo>
                      <a:cubicBezTo>
                        <a:pt x="194486" y="82370"/>
                        <a:pt x="189714" y="73457"/>
                        <a:pt x="197042" y="95442"/>
                      </a:cubicBezTo>
                      <a:lnTo>
                        <a:pt x="200121" y="104678"/>
                      </a:lnTo>
                      <a:cubicBezTo>
                        <a:pt x="199095" y="111862"/>
                        <a:pt x="199127" y="119279"/>
                        <a:pt x="197042" y="126230"/>
                      </a:cubicBezTo>
                      <a:cubicBezTo>
                        <a:pt x="194248" y="135543"/>
                        <a:pt x="179026" y="145576"/>
                        <a:pt x="172412" y="147781"/>
                      </a:cubicBezTo>
                      <a:cubicBezTo>
                        <a:pt x="169333" y="148807"/>
                        <a:pt x="166013" y="149284"/>
                        <a:pt x="163176" y="150860"/>
                      </a:cubicBezTo>
                      <a:cubicBezTo>
                        <a:pt x="156707" y="154454"/>
                        <a:pt x="149936" y="157942"/>
                        <a:pt x="144703" y="163175"/>
                      </a:cubicBezTo>
                      <a:cubicBezTo>
                        <a:pt x="141624" y="166254"/>
                        <a:pt x="139247" y="170252"/>
                        <a:pt x="135467" y="172412"/>
                      </a:cubicBezTo>
                      <a:cubicBezTo>
                        <a:pt x="131793" y="174511"/>
                        <a:pt x="127257" y="174464"/>
                        <a:pt x="123152" y="175490"/>
                      </a:cubicBezTo>
                      <a:cubicBezTo>
                        <a:pt x="106732" y="174464"/>
                        <a:pt x="89934" y="176058"/>
                        <a:pt x="73891" y="172412"/>
                      </a:cubicBezTo>
                      <a:cubicBezTo>
                        <a:pt x="66674" y="170772"/>
                        <a:pt x="61576" y="164202"/>
                        <a:pt x="55418" y="160097"/>
                      </a:cubicBezTo>
                      <a:lnTo>
                        <a:pt x="46182" y="153939"/>
                      </a:lnTo>
                      <a:cubicBezTo>
                        <a:pt x="38861" y="131978"/>
                        <a:pt x="49242" y="158528"/>
                        <a:pt x="33867" y="135466"/>
                      </a:cubicBezTo>
                      <a:cubicBezTo>
                        <a:pt x="29265" y="128563"/>
                        <a:pt x="31816" y="121103"/>
                        <a:pt x="27709" y="113915"/>
                      </a:cubicBezTo>
                      <a:cubicBezTo>
                        <a:pt x="25549" y="110135"/>
                        <a:pt x="21552" y="107757"/>
                        <a:pt x="18473" y="104678"/>
                      </a:cubicBezTo>
                      <a:lnTo>
                        <a:pt x="0" y="8312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0" name="Freeform: Shape 239">
                  <a:extLst>
                    <a:ext uri="{FF2B5EF4-FFF2-40B4-BE49-F238E27FC236}">
                      <a16:creationId xmlns:a16="http://schemas.microsoft.com/office/drawing/2014/main" id="{B2C97632-C542-4D71-B8FE-F3339E06E57B}"/>
                    </a:ext>
                  </a:extLst>
                </p:cNvPr>
                <p:cNvSpPr/>
                <p:nvPr/>
              </p:nvSpPr>
              <p:spPr>
                <a:xfrm>
                  <a:off x="5194151" y="3427307"/>
                  <a:ext cx="79210" cy="59480"/>
                </a:xfrm>
                <a:custGeom>
                  <a:avLst/>
                  <a:gdLst>
                    <a:gd name="connsiteX0" fmla="*/ 114994 w 192008"/>
                    <a:gd name="connsiteY0" fmla="*/ 150861 h 156659"/>
                    <a:gd name="connsiteX1" fmla="*/ 170412 w 192008"/>
                    <a:gd name="connsiteY1" fmla="*/ 150861 h 156659"/>
                    <a:gd name="connsiteX2" fmla="*/ 176570 w 192008"/>
                    <a:gd name="connsiteY2" fmla="*/ 86206 h 156659"/>
                    <a:gd name="connsiteX3" fmla="*/ 179649 w 192008"/>
                    <a:gd name="connsiteY3" fmla="*/ 76970 h 156659"/>
                    <a:gd name="connsiteX4" fmla="*/ 188885 w 192008"/>
                    <a:gd name="connsiteY4" fmla="*/ 67733 h 156659"/>
                    <a:gd name="connsiteX5" fmla="*/ 191964 w 192008"/>
                    <a:gd name="connsiteY5" fmla="*/ 58497 h 156659"/>
                    <a:gd name="connsiteX6" fmla="*/ 185806 w 192008"/>
                    <a:gd name="connsiteY6" fmla="*/ 43103 h 156659"/>
                    <a:gd name="connsiteX7" fmla="*/ 158097 w 192008"/>
                    <a:gd name="connsiteY7" fmla="*/ 30788 h 156659"/>
                    <a:gd name="connsiteX8" fmla="*/ 145782 w 192008"/>
                    <a:gd name="connsiteY8" fmla="*/ 24630 h 156659"/>
                    <a:gd name="connsiteX9" fmla="*/ 130388 w 192008"/>
                    <a:gd name="connsiteY9" fmla="*/ 6158 h 156659"/>
                    <a:gd name="connsiteX10" fmla="*/ 118073 w 192008"/>
                    <a:gd name="connsiteY10" fmla="*/ 3079 h 156659"/>
                    <a:gd name="connsiteX11" fmla="*/ 108836 w 192008"/>
                    <a:gd name="connsiteY11" fmla="*/ 0 h 156659"/>
                    <a:gd name="connsiteX12" fmla="*/ 71891 w 192008"/>
                    <a:gd name="connsiteY12" fmla="*/ 3079 h 156659"/>
                    <a:gd name="connsiteX13" fmla="*/ 62655 w 192008"/>
                    <a:gd name="connsiteY13" fmla="*/ 9236 h 156659"/>
                    <a:gd name="connsiteX14" fmla="*/ 50339 w 192008"/>
                    <a:gd name="connsiteY14" fmla="*/ 12315 h 156659"/>
                    <a:gd name="connsiteX15" fmla="*/ 28788 w 192008"/>
                    <a:gd name="connsiteY15" fmla="*/ 27709 h 156659"/>
                    <a:gd name="connsiteX16" fmla="*/ 19552 w 192008"/>
                    <a:gd name="connsiteY16" fmla="*/ 36946 h 156659"/>
                    <a:gd name="connsiteX17" fmla="*/ 16473 w 192008"/>
                    <a:gd name="connsiteY17" fmla="*/ 46182 h 156659"/>
                    <a:gd name="connsiteX18" fmla="*/ 7236 w 192008"/>
                    <a:gd name="connsiteY18" fmla="*/ 55418 h 156659"/>
                    <a:gd name="connsiteX19" fmla="*/ 1079 w 192008"/>
                    <a:gd name="connsiteY19" fmla="*/ 64655 h 156659"/>
                    <a:gd name="connsiteX20" fmla="*/ 4158 w 192008"/>
                    <a:gd name="connsiteY20" fmla="*/ 89285 h 156659"/>
                    <a:gd name="connsiteX21" fmla="*/ 84206 w 192008"/>
                    <a:gd name="connsiteY21" fmla="*/ 101600 h 156659"/>
                    <a:gd name="connsiteX22" fmla="*/ 87285 w 192008"/>
                    <a:gd name="connsiteY22" fmla="*/ 129309 h 156659"/>
                    <a:gd name="connsiteX23" fmla="*/ 114994 w 192008"/>
                    <a:gd name="connsiteY23" fmla="*/ 150861 h 15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2008" h="156659">
                      <a:moveTo>
                        <a:pt x="114994" y="150861"/>
                      </a:moveTo>
                      <a:cubicBezTo>
                        <a:pt x="128849" y="154453"/>
                        <a:pt x="162897" y="161884"/>
                        <a:pt x="170412" y="150861"/>
                      </a:cubicBezTo>
                      <a:cubicBezTo>
                        <a:pt x="182608" y="132974"/>
                        <a:pt x="173885" y="107688"/>
                        <a:pt x="176570" y="86206"/>
                      </a:cubicBezTo>
                      <a:cubicBezTo>
                        <a:pt x="176973" y="82986"/>
                        <a:pt x="177849" y="79670"/>
                        <a:pt x="179649" y="76970"/>
                      </a:cubicBezTo>
                      <a:cubicBezTo>
                        <a:pt x="182064" y="73347"/>
                        <a:pt x="185806" y="70812"/>
                        <a:pt x="188885" y="67733"/>
                      </a:cubicBezTo>
                      <a:cubicBezTo>
                        <a:pt x="189911" y="64654"/>
                        <a:pt x="192367" y="61717"/>
                        <a:pt x="191964" y="58497"/>
                      </a:cubicBezTo>
                      <a:cubicBezTo>
                        <a:pt x="191278" y="53013"/>
                        <a:pt x="189018" y="47600"/>
                        <a:pt x="185806" y="43103"/>
                      </a:cubicBezTo>
                      <a:cubicBezTo>
                        <a:pt x="181068" y="36470"/>
                        <a:pt x="162715" y="32635"/>
                        <a:pt x="158097" y="30788"/>
                      </a:cubicBezTo>
                      <a:cubicBezTo>
                        <a:pt x="153836" y="29083"/>
                        <a:pt x="149887" y="26683"/>
                        <a:pt x="145782" y="24630"/>
                      </a:cubicBezTo>
                      <a:cubicBezTo>
                        <a:pt x="141859" y="18745"/>
                        <a:pt x="136769" y="9804"/>
                        <a:pt x="130388" y="6158"/>
                      </a:cubicBezTo>
                      <a:cubicBezTo>
                        <a:pt x="126714" y="4059"/>
                        <a:pt x="122142" y="4241"/>
                        <a:pt x="118073" y="3079"/>
                      </a:cubicBezTo>
                      <a:cubicBezTo>
                        <a:pt x="114952" y="2187"/>
                        <a:pt x="111915" y="1026"/>
                        <a:pt x="108836" y="0"/>
                      </a:cubicBezTo>
                      <a:cubicBezTo>
                        <a:pt x="96521" y="1026"/>
                        <a:pt x="84009" y="656"/>
                        <a:pt x="71891" y="3079"/>
                      </a:cubicBezTo>
                      <a:cubicBezTo>
                        <a:pt x="68263" y="3805"/>
                        <a:pt x="66056" y="7779"/>
                        <a:pt x="62655" y="9236"/>
                      </a:cubicBezTo>
                      <a:cubicBezTo>
                        <a:pt x="58765" y="10903"/>
                        <a:pt x="54444" y="11289"/>
                        <a:pt x="50339" y="12315"/>
                      </a:cubicBezTo>
                      <a:cubicBezTo>
                        <a:pt x="43034" y="17185"/>
                        <a:pt x="35465" y="21986"/>
                        <a:pt x="28788" y="27709"/>
                      </a:cubicBezTo>
                      <a:cubicBezTo>
                        <a:pt x="25482" y="30543"/>
                        <a:pt x="22631" y="33867"/>
                        <a:pt x="19552" y="36946"/>
                      </a:cubicBezTo>
                      <a:cubicBezTo>
                        <a:pt x="18526" y="40025"/>
                        <a:pt x="18273" y="43482"/>
                        <a:pt x="16473" y="46182"/>
                      </a:cubicBezTo>
                      <a:cubicBezTo>
                        <a:pt x="14058" y="49805"/>
                        <a:pt x="10023" y="52073"/>
                        <a:pt x="7236" y="55418"/>
                      </a:cubicBezTo>
                      <a:cubicBezTo>
                        <a:pt x="4867" y="58261"/>
                        <a:pt x="3131" y="61576"/>
                        <a:pt x="1079" y="64655"/>
                      </a:cubicBezTo>
                      <a:cubicBezTo>
                        <a:pt x="2105" y="72865"/>
                        <a:pt x="-3627" y="86482"/>
                        <a:pt x="4158" y="89285"/>
                      </a:cubicBezTo>
                      <a:cubicBezTo>
                        <a:pt x="103409" y="125015"/>
                        <a:pt x="61124" y="66975"/>
                        <a:pt x="84206" y="101600"/>
                      </a:cubicBezTo>
                      <a:cubicBezTo>
                        <a:pt x="85232" y="110836"/>
                        <a:pt x="85031" y="120293"/>
                        <a:pt x="87285" y="129309"/>
                      </a:cubicBezTo>
                      <a:cubicBezTo>
                        <a:pt x="94580" y="158492"/>
                        <a:pt x="101139" y="147269"/>
                        <a:pt x="114994" y="15086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1" name="Freeform: Shape 240">
                  <a:extLst>
                    <a:ext uri="{FF2B5EF4-FFF2-40B4-BE49-F238E27FC236}">
                      <a16:creationId xmlns:a16="http://schemas.microsoft.com/office/drawing/2014/main" id="{1A26EBC3-18FD-41B4-882D-FF3974EC5E4F}"/>
                    </a:ext>
                  </a:extLst>
                </p:cNvPr>
                <p:cNvSpPr/>
                <p:nvPr/>
              </p:nvSpPr>
              <p:spPr>
                <a:xfrm>
                  <a:off x="5137441" y="3364892"/>
                  <a:ext cx="73666" cy="51894"/>
                </a:xfrm>
                <a:custGeom>
                  <a:avLst/>
                  <a:gdLst>
                    <a:gd name="connsiteX0" fmla="*/ 132388 w 178570"/>
                    <a:gd name="connsiteY0" fmla="*/ 112048 h 136678"/>
                    <a:gd name="connsiteX1" fmla="*/ 147782 w 178570"/>
                    <a:gd name="connsiteY1" fmla="*/ 99733 h 136678"/>
                    <a:gd name="connsiteX2" fmla="*/ 157019 w 178570"/>
                    <a:gd name="connsiteY2" fmla="*/ 93575 h 136678"/>
                    <a:gd name="connsiteX3" fmla="*/ 175491 w 178570"/>
                    <a:gd name="connsiteY3" fmla="*/ 72023 h 136678"/>
                    <a:gd name="connsiteX4" fmla="*/ 178570 w 178570"/>
                    <a:gd name="connsiteY4" fmla="*/ 62787 h 136678"/>
                    <a:gd name="connsiteX5" fmla="*/ 166255 w 178570"/>
                    <a:gd name="connsiteY5" fmla="*/ 44314 h 136678"/>
                    <a:gd name="connsiteX6" fmla="*/ 157019 w 178570"/>
                    <a:gd name="connsiteY6" fmla="*/ 41236 h 136678"/>
                    <a:gd name="connsiteX7" fmla="*/ 147782 w 178570"/>
                    <a:gd name="connsiteY7" fmla="*/ 35078 h 136678"/>
                    <a:gd name="connsiteX8" fmla="*/ 126231 w 178570"/>
                    <a:gd name="connsiteY8" fmla="*/ 28920 h 136678"/>
                    <a:gd name="connsiteX9" fmla="*/ 104679 w 178570"/>
                    <a:gd name="connsiteY9" fmla="*/ 16605 h 136678"/>
                    <a:gd name="connsiteX10" fmla="*/ 86206 w 178570"/>
                    <a:gd name="connsiteY10" fmla="*/ 10448 h 136678"/>
                    <a:gd name="connsiteX11" fmla="*/ 76970 w 178570"/>
                    <a:gd name="connsiteY11" fmla="*/ 7369 h 136678"/>
                    <a:gd name="connsiteX12" fmla="*/ 58497 w 178570"/>
                    <a:gd name="connsiteY12" fmla="*/ 4290 h 136678"/>
                    <a:gd name="connsiteX13" fmla="*/ 24631 w 178570"/>
                    <a:gd name="connsiteY13" fmla="*/ 4290 h 136678"/>
                    <a:gd name="connsiteX14" fmla="*/ 18473 w 178570"/>
                    <a:gd name="connsiteY14" fmla="*/ 13526 h 136678"/>
                    <a:gd name="connsiteX15" fmla="*/ 12316 w 178570"/>
                    <a:gd name="connsiteY15" fmla="*/ 59708 h 136678"/>
                    <a:gd name="connsiteX16" fmla="*/ 9237 w 178570"/>
                    <a:gd name="connsiteY16" fmla="*/ 68945 h 136678"/>
                    <a:gd name="connsiteX17" fmla="*/ 6158 w 178570"/>
                    <a:gd name="connsiteY17" fmla="*/ 84339 h 136678"/>
                    <a:gd name="connsiteX18" fmla="*/ 0 w 178570"/>
                    <a:gd name="connsiteY18" fmla="*/ 102811 h 136678"/>
                    <a:gd name="connsiteX19" fmla="*/ 3079 w 178570"/>
                    <a:gd name="connsiteY19" fmla="*/ 115126 h 136678"/>
                    <a:gd name="connsiteX20" fmla="*/ 12316 w 178570"/>
                    <a:gd name="connsiteY20" fmla="*/ 118205 h 136678"/>
                    <a:gd name="connsiteX21" fmla="*/ 24631 w 178570"/>
                    <a:gd name="connsiteY21" fmla="*/ 121284 h 136678"/>
                    <a:gd name="connsiteX22" fmla="*/ 52340 w 178570"/>
                    <a:gd name="connsiteY22" fmla="*/ 130520 h 136678"/>
                    <a:gd name="connsiteX23" fmla="*/ 61576 w 178570"/>
                    <a:gd name="connsiteY23" fmla="*/ 133599 h 136678"/>
                    <a:gd name="connsiteX24" fmla="*/ 70812 w 178570"/>
                    <a:gd name="connsiteY24" fmla="*/ 136678 h 136678"/>
                    <a:gd name="connsiteX25" fmla="*/ 80049 w 178570"/>
                    <a:gd name="connsiteY25" fmla="*/ 133599 h 136678"/>
                    <a:gd name="connsiteX26" fmla="*/ 83128 w 178570"/>
                    <a:gd name="connsiteY26" fmla="*/ 124363 h 136678"/>
                    <a:gd name="connsiteX27" fmla="*/ 132388 w 178570"/>
                    <a:gd name="connsiteY27" fmla="*/ 112048 h 13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8570" h="136678">
                      <a:moveTo>
                        <a:pt x="132388" y="112048"/>
                      </a:moveTo>
                      <a:cubicBezTo>
                        <a:pt x="143164" y="107943"/>
                        <a:pt x="142525" y="103676"/>
                        <a:pt x="147782" y="99733"/>
                      </a:cubicBezTo>
                      <a:cubicBezTo>
                        <a:pt x="150742" y="97513"/>
                        <a:pt x="154176" y="95944"/>
                        <a:pt x="157019" y="93575"/>
                      </a:cubicBezTo>
                      <a:cubicBezTo>
                        <a:pt x="165596" y="86427"/>
                        <a:pt x="168696" y="81085"/>
                        <a:pt x="175491" y="72023"/>
                      </a:cubicBezTo>
                      <a:cubicBezTo>
                        <a:pt x="176517" y="68944"/>
                        <a:pt x="178570" y="66032"/>
                        <a:pt x="178570" y="62787"/>
                      </a:cubicBezTo>
                      <a:cubicBezTo>
                        <a:pt x="178570" y="55257"/>
                        <a:pt x="171807" y="48015"/>
                        <a:pt x="166255" y="44314"/>
                      </a:cubicBezTo>
                      <a:cubicBezTo>
                        <a:pt x="163555" y="42514"/>
                        <a:pt x="160098" y="42262"/>
                        <a:pt x="157019" y="41236"/>
                      </a:cubicBezTo>
                      <a:cubicBezTo>
                        <a:pt x="153940" y="39183"/>
                        <a:pt x="151092" y="36733"/>
                        <a:pt x="147782" y="35078"/>
                      </a:cubicBezTo>
                      <a:cubicBezTo>
                        <a:pt x="143365" y="32869"/>
                        <a:pt x="130178" y="29907"/>
                        <a:pt x="126231" y="28920"/>
                      </a:cubicBezTo>
                      <a:cubicBezTo>
                        <a:pt x="117903" y="23369"/>
                        <a:pt x="114439" y="20509"/>
                        <a:pt x="104679" y="16605"/>
                      </a:cubicBezTo>
                      <a:cubicBezTo>
                        <a:pt x="98653" y="14194"/>
                        <a:pt x="92364" y="12500"/>
                        <a:pt x="86206" y="10448"/>
                      </a:cubicBezTo>
                      <a:cubicBezTo>
                        <a:pt x="83127" y="9422"/>
                        <a:pt x="80171" y="7903"/>
                        <a:pt x="76970" y="7369"/>
                      </a:cubicBezTo>
                      <a:lnTo>
                        <a:pt x="58497" y="4290"/>
                      </a:lnTo>
                      <a:cubicBezTo>
                        <a:pt x="45508" y="-40"/>
                        <a:pt x="42038" y="-2673"/>
                        <a:pt x="24631" y="4290"/>
                      </a:cubicBezTo>
                      <a:cubicBezTo>
                        <a:pt x="21195" y="5664"/>
                        <a:pt x="20526" y="10447"/>
                        <a:pt x="18473" y="13526"/>
                      </a:cubicBezTo>
                      <a:cubicBezTo>
                        <a:pt x="16421" y="28920"/>
                        <a:pt x="14869" y="44389"/>
                        <a:pt x="12316" y="59708"/>
                      </a:cubicBezTo>
                      <a:cubicBezTo>
                        <a:pt x="11782" y="62909"/>
                        <a:pt x="10024" y="65796"/>
                        <a:pt x="9237" y="68945"/>
                      </a:cubicBezTo>
                      <a:cubicBezTo>
                        <a:pt x="7968" y="74022"/>
                        <a:pt x="7535" y="79290"/>
                        <a:pt x="6158" y="84339"/>
                      </a:cubicBezTo>
                      <a:cubicBezTo>
                        <a:pt x="4450" y="90601"/>
                        <a:pt x="0" y="102811"/>
                        <a:pt x="0" y="102811"/>
                      </a:cubicBezTo>
                      <a:cubicBezTo>
                        <a:pt x="1026" y="106916"/>
                        <a:pt x="436" y="111822"/>
                        <a:pt x="3079" y="115126"/>
                      </a:cubicBezTo>
                      <a:cubicBezTo>
                        <a:pt x="5107" y="117660"/>
                        <a:pt x="9195" y="117313"/>
                        <a:pt x="12316" y="118205"/>
                      </a:cubicBezTo>
                      <a:cubicBezTo>
                        <a:pt x="16385" y="119367"/>
                        <a:pt x="20587" y="120040"/>
                        <a:pt x="24631" y="121284"/>
                      </a:cubicBezTo>
                      <a:cubicBezTo>
                        <a:pt x="33936" y="124147"/>
                        <a:pt x="43104" y="127441"/>
                        <a:pt x="52340" y="130520"/>
                      </a:cubicBezTo>
                      <a:lnTo>
                        <a:pt x="61576" y="133599"/>
                      </a:lnTo>
                      <a:lnTo>
                        <a:pt x="70812" y="136678"/>
                      </a:lnTo>
                      <a:cubicBezTo>
                        <a:pt x="73891" y="135652"/>
                        <a:pt x="77754" y="135894"/>
                        <a:pt x="80049" y="133599"/>
                      </a:cubicBezTo>
                      <a:cubicBezTo>
                        <a:pt x="82344" y="131304"/>
                        <a:pt x="80162" y="125681"/>
                        <a:pt x="83128" y="124363"/>
                      </a:cubicBezTo>
                      <a:cubicBezTo>
                        <a:pt x="108776" y="112964"/>
                        <a:pt x="121612" y="116153"/>
                        <a:pt x="132388" y="11204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2" name="Freeform: Shape 241">
                  <a:extLst>
                    <a:ext uri="{FF2B5EF4-FFF2-40B4-BE49-F238E27FC236}">
                      <a16:creationId xmlns:a16="http://schemas.microsoft.com/office/drawing/2014/main" id="{11A53A2B-CE7A-43F1-B5D3-6A3988FC84A0}"/>
                    </a:ext>
                  </a:extLst>
                </p:cNvPr>
                <p:cNvSpPr/>
                <p:nvPr/>
              </p:nvSpPr>
              <p:spPr>
                <a:xfrm>
                  <a:off x="5132361" y="3491599"/>
                  <a:ext cx="93988" cy="65462"/>
                </a:xfrm>
                <a:custGeom>
                  <a:avLst/>
                  <a:gdLst>
                    <a:gd name="connsiteX0" fmla="*/ 80049 w 227831"/>
                    <a:gd name="connsiteY0" fmla="*/ 33867 h 172413"/>
                    <a:gd name="connsiteX1" fmla="*/ 83127 w 227831"/>
                    <a:gd name="connsiteY1" fmla="*/ 15394 h 172413"/>
                    <a:gd name="connsiteX2" fmla="*/ 92364 w 227831"/>
                    <a:gd name="connsiteY2" fmla="*/ 6158 h 172413"/>
                    <a:gd name="connsiteX3" fmla="*/ 101600 w 227831"/>
                    <a:gd name="connsiteY3" fmla="*/ 3079 h 172413"/>
                    <a:gd name="connsiteX4" fmla="*/ 129309 w 227831"/>
                    <a:gd name="connsiteY4" fmla="*/ 0 h 172413"/>
                    <a:gd name="connsiteX5" fmla="*/ 150861 w 227831"/>
                    <a:gd name="connsiteY5" fmla="*/ 3079 h 172413"/>
                    <a:gd name="connsiteX6" fmla="*/ 153940 w 227831"/>
                    <a:gd name="connsiteY6" fmla="*/ 12316 h 172413"/>
                    <a:gd name="connsiteX7" fmla="*/ 163176 w 227831"/>
                    <a:gd name="connsiteY7" fmla="*/ 21552 h 172413"/>
                    <a:gd name="connsiteX8" fmla="*/ 181649 w 227831"/>
                    <a:gd name="connsiteY8" fmla="*/ 27710 h 172413"/>
                    <a:gd name="connsiteX9" fmla="*/ 190885 w 227831"/>
                    <a:gd name="connsiteY9" fmla="*/ 33867 h 172413"/>
                    <a:gd name="connsiteX10" fmla="*/ 200121 w 227831"/>
                    <a:gd name="connsiteY10" fmla="*/ 36946 h 172413"/>
                    <a:gd name="connsiteX11" fmla="*/ 227831 w 227831"/>
                    <a:gd name="connsiteY11" fmla="*/ 52340 h 172413"/>
                    <a:gd name="connsiteX12" fmla="*/ 224752 w 227831"/>
                    <a:gd name="connsiteY12" fmla="*/ 76970 h 172413"/>
                    <a:gd name="connsiteX13" fmla="*/ 200121 w 227831"/>
                    <a:gd name="connsiteY13" fmla="*/ 86206 h 172413"/>
                    <a:gd name="connsiteX14" fmla="*/ 190885 w 227831"/>
                    <a:gd name="connsiteY14" fmla="*/ 92364 h 172413"/>
                    <a:gd name="connsiteX15" fmla="*/ 178570 w 227831"/>
                    <a:gd name="connsiteY15" fmla="*/ 98522 h 172413"/>
                    <a:gd name="connsiteX16" fmla="*/ 166255 w 227831"/>
                    <a:gd name="connsiteY16" fmla="*/ 172413 h 172413"/>
                    <a:gd name="connsiteX17" fmla="*/ 76970 w 227831"/>
                    <a:gd name="connsiteY17" fmla="*/ 160097 h 172413"/>
                    <a:gd name="connsiteX18" fmla="*/ 67734 w 227831"/>
                    <a:gd name="connsiteY18" fmla="*/ 153940 h 172413"/>
                    <a:gd name="connsiteX19" fmla="*/ 55418 w 227831"/>
                    <a:gd name="connsiteY19" fmla="*/ 132388 h 172413"/>
                    <a:gd name="connsiteX20" fmla="*/ 49261 w 227831"/>
                    <a:gd name="connsiteY20" fmla="*/ 123152 h 172413"/>
                    <a:gd name="connsiteX21" fmla="*/ 36946 w 227831"/>
                    <a:gd name="connsiteY21" fmla="*/ 120073 h 172413"/>
                    <a:gd name="connsiteX22" fmla="*/ 27709 w 227831"/>
                    <a:gd name="connsiteY22" fmla="*/ 116994 h 172413"/>
                    <a:gd name="connsiteX23" fmla="*/ 18473 w 227831"/>
                    <a:gd name="connsiteY23" fmla="*/ 107758 h 172413"/>
                    <a:gd name="connsiteX24" fmla="*/ 9237 w 227831"/>
                    <a:gd name="connsiteY24" fmla="*/ 101600 h 172413"/>
                    <a:gd name="connsiteX25" fmla="*/ 6158 w 227831"/>
                    <a:gd name="connsiteY25" fmla="*/ 89285 h 172413"/>
                    <a:gd name="connsiteX26" fmla="*/ 0 w 227831"/>
                    <a:gd name="connsiteY26" fmla="*/ 70813 h 172413"/>
                    <a:gd name="connsiteX27" fmla="*/ 3079 w 227831"/>
                    <a:gd name="connsiteY27" fmla="*/ 55419 h 172413"/>
                    <a:gd name="connsiteX28" fmla="*/ 18473 w 227831"/>
                    <a:gd name="connsiteY28" fmla="*/ 52340 h 172413"/>
                    <a:gd name="connsiteX29" fmla="*/ 61576 w 227831"/>
                    <a:gd name="connsiteY29" fmla="*/ 49261 h 172413"/>
                    <a:gd name="connsiteX30" fmla="*/ 80049 w 227831"/>
                    <a:gd name="connsiteY30" fmla="*/ 33867 h 17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7831" h="172413">
                      <a:moveTo>
                        <a:pt x="80049" y="33867"/>
                      </a:moveTo>
                      <a:cubicBezTo>
                        <a:pt x="81075" y="27709"/>
                        <a:pt x="80592" y="21099"/>
                        <a:pt x="83127" y="15394"/>
                      </a:cubicBezTo>
                      <a:cubicBezTo>
                        <a:pt x="84895" y="11415"/>
                        <a:pt x="88741" y="8573"/>
                        <a:pt x="92364" y="6158"/>
                      </a:cubicBezTo>
                      <a:cubicBezTo>
                        <a:pt x="95064" y="4358"/>
                        <a:pt x="98399" y="3613"/>
                        <a:pt x="101600" y="3079"/>
                      </a:cubicBezTo>
                      <a:cubicBezTo>
                        <a:pt x="110767" y="1551"/>
                        <a:pt x="120073" y="1026"/>
                        <a:pt x="129309" y="0"/>
                      </a:cubicBezTo>
                      <a:cubicBezTo>
                        <a:pt x="136493" y="1026"/>
                        <a:pt x="144370" y="-167"/>
                        <a:pt x="150861" y="3079"/>
                      </a:cubicBezTo>
                      <a:cubicBezTo>
                        <a:pt x="153764" y="4531"/>
                        <a:pt x="152140" y="9616"/>
                        <a:pt x="153940" y="12316"/>
                      </a:cubicBezTo>
                      <a:cubicBezTo>
                        <a:pt x="156355" y="15939"/>
                        <a:pt x="159370" y="19438"/>
                        <a:pt x="163176" y="21552"/>
                      </a:cubicBezTo>
                      <a:cubicBezTo>
                        <a:pt x="168850" y="24704"/>
                        <a:pt x="176248" y="24110"/>
                        <a:pt x="181649" y="27710"/>
                      </a:cubicBezTo>
                      <a:cubicBezTo>
                        <a:pt x="184728" y="29762"/>
                        <a:pt x="187576" y="32212"/>
                        <a:pt x="190885" y="33867"/>
                      </a:cubicBezTo>
                      <a:cubicBezTo>
                        <a:pt x="193788" y="35318"/>
                        <a:pt x="197284" y="35370"/>
                        <a:pt x="200121" y="36946"/>
                      </a:cubicBezTo>
                      <a:cubicBezTo>
                        <a:pt x="231879" y="54589"/>
                        <a:pt x="206931" y="45373"/>
                        <a:pt x="227831" y="52340"/>
                      </a:cubicBezTo>
                      <a:cubicBezTo>
                        <a:pt x="226805" y="60550"/>
                        <a:pt x="228452" y="69570"/>
                        <a:pt x="224752" y="76970"/>
                      </a:cubicBezTo>
                      <a:cubicBezTo>
                        <a:pt x="222451" y="81572"/>
                        <a:pt x="204167" y="85195"/>
                        <a:pt x="200121" y="86206"/>
                      </a:cubicBezTo>
                      <a:cubicBezTo>
                        <a:pt x="197042" y="88259"/>
                        <a:pt x="194098" y="90528"/>
                        <a:pt x="190885" y="92364"/>
                      </a:cubicBezTo>
                      <a:cubicBezTo>
                        <a:pt x="186900" y="94641"/>
                        <a:pt x="179470" y="94022"/>
                        <a:pt x="178570" y="98522"/>
                      </a:cubicBezTo>
                      <a:cubicBezTo>
                        <a:pt x="162931" y="176716"/>
                        <a:pt x="199610" y="161293"/>
                        <a:pt x="166255" y="172413"/>
                      </a:cubicBezTo>
                      <a:cubicBezTo>
                        <a:pt x="113499" y="168192"/>
                        <a:pt x="107172" y="177356"/>
                        <a:pt x="76970" y="160097"/>
                      </a:cubicBezTo>
                      <a:cubicBezTo>
                        <a:pt x="73757" y="158261"/>
                        <a:pt x="70813" y="155992"/>
                        <a:pt x="67734" y="153940"/>
                      </a:cubicBezTo>
                      <a:cubicBezTo>
                        <a:pt x="62750" y="134005"/>
                        <a:pt x="68521" y="148111"/>
                        <a:pt x="55418" y="132388"/>
                      </a:cubicBezTo>
                      <a:cubicBezTo>
                        <a:pt x="53049" y="129546"/>
                        <a:pt x="52340" y="125204"/>
                        <a:pt x="49261" y="123152"/>
                      </a:cubicBezTo>
                      <a:cubicBezTo>
                        <a:pt x="45740" y="120805"/>
                        <a:pt x="41015" y="121235"/>
                        <a:pt x="36946" y="120073"/>
                      </a:cubicBezTo>
                      <a:cubicBezTo>
                        <a:pt x="33825" y="119181"/>
                        <a:pt x="30788" y="118020"/>
                        <a:pt x="27709" y="116994"/>
                      </a:cubicBezTo>
                      <a:cubicBezTo>
                        <a:pt x="24630" y="113915"/>
                        <a:pt x="21818" y="110545"/>
                        <a:pt x="18473" y="107758"/>
                      </a:cubicBezTo>
                      <a:cubicBezTo>
                        <a:pt x="15630" y="105389"/>
                        <a:pt x="11289" y="104679"/>
                        <a:pt x="9237" y="101600"/>
                      </a:cubicBezTo>
                      <a:cubicBezTo>
                        <a:pt x="6890" y="98079"/>
                        <a:pt x="7374" y="93338"/>
                        <a:pt x="6158" y="89285"/>
                      </a:cubicBezTo>
                      <a:cubicBezTo>
                        <a:pt x="4293" y="83068"/>
                        <a:pt x="0" y="70813"/>
                        <a:pt x="0" y="70813"/>
                      </a:cubicBezTo>
                      <a:cubicBezTo>
                        <a:pt x="1026" y="65682"/>
                        <a:pt x="-621" y="59119"/>
                        <a:pt x="3079" y="55419"/>
                      </a:cubicBezTo>
                      <a:cubicBezTo>
                        <a:pt x="6779" y="51719"/>
                        <a:pt x="13269" y="52888"/>
                        <a:pt x="18473" y="52340"/>
                      </a:cubicBezTo>
                      <a:cubicBezTo>
                        <a:pt x="32798" y="50832"/>
                        <a:pt x="47208" y="50287"/>
                        <a:pt x="61576" y="49261"/>
                      </a:cubicBezTo>
                      <a:lnTo>
                        <a:pt x="80049" y="3386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3" name="Freeform: Shape 242">
                  <a:extLst>
                    <a:ext uri="{FF2B5EF4-FFF2-40B4-BE49-F238E27FC236}">
                      <a16:creationId xmlns:a16="http://schemas.microsoft.com/office/drawing/2014/main" id="{325188EC-0D97-440F-8297-8BE1A3637E87}"/>
                    </a:ext>
                  </a:extLst>
                </p:cNvPr>
                <p:cNvSpPr/>
                <p:nvPr/>
              </p:nvSpPr>
              <p:spPr>
                <a:xfrm>
                  <a:off x="5169194" y="3143250"/>
                  <a:ext cx="63505" cy="169809"/>
                </a:xfrm>
                <a:custGeom>
                  <a:avLst/>
                  <a:gdLst>
                    <a:gd name="connsiteX0" fmla="*/ 98521 w 153939"/>
                    <a:gd name="connsiteY0" fmla="*/ 437188 h 447242"/>
                    <a:gd name="connsiteX1" fmla="*/ 116994 w 153939"/>
                    <a:gd name="connsiteY1" fmla="*/ 400242 h 447242"/>
                    <a:gd name="connsiteX2" fmla="*/ 123152 w 153939"/>
                    <a:gd name="connsiteY2" fmla="*/ 391006 h 447242"/>
                    <a:gd name="connsiteX3" fmla="*/ 129309 w 153939"/>
                    <a:gd name="connsiteY3" fmla="*/ 304800 h 447242"/>
                    <a:gd name="connsiteX4" fmla="*/ 135467 w 153939"/>
                    <a:gd name="connsiteY4" fmla="*/ 280169 h 447242"/>
                    <a:gd name="connsiteX5" fmla="*/ 144703 w 153939"/>
                    <a:gd name="connsiteY5" fmla="*/ 252460 h 447242"/>
                    <a:gd name="connsiteX6" fmla="*/ 147782 w 153939"/>
                    <a:gd name="connsiteY6" fmla="*/ 218594 h 447242"/>
                    <a:gd name="connsiteX7" fmla="*/ 150861 w 153939"/>
                    <a:gd name="connsiteY7" fmla="*/ 209357 h 447242"/>
                    <a:gd name="connsiteX8" fmla="*/ 153939 w 153939"/>
                    <a:gd name="connsiteY8" fmla="*/ 193963 h 447242"/>
                    <a:gd name="connsiteX9" fmla="*/ 150861 w 153939"/>
                    <a:gd name="connsiteY9" fmla="*/ 15394 h 447242"/>
                    <a:gd name="connsiteX10" fmla="*/ 138546 w 153939"/>
                    <a:gd name="connsiteY10" fmla="*/ 3078 h 447242"/>
                    <a:gd name="connsiteX11" fmla="*/ 113915 w 153939"/>
                    <a:gd name="connsiteY11" fmla="*/ 0 h 447242"/>
                    <a:gd name="connsiteX12" fmla="*/ 61576 w 153939"/>
                    <a:gd name="connsiteY12" fmla="*/ 3078 h 447242"/>
                    <a:gd name="connsiteX13" fmla="*/ 46182 w 153939"/>
                    <a:gd name="connsiteY13" fmla="*/ 6157 h 447242"/>
                    <a:gd name="connsiteX14" fmla="*/ 27709 w 153939"/>
                    <a:gd name="connsiteY14" fmla="*/ 21551 h 447242"/>
                    <a:gd name="connsiteX15" fmla="*/ 24630 w 153939"/>
                    <a:gd name="connsiteY15" fmla="*/ 30788 h 447242"/>
                    <a:gd name="connsiteX16" fmla="*/ 15394 w 153939"/>
                    <a:gd name="connsiteY16" fmla="*/ 49260 h 447242"/>
                    <a:gd name="connsiteX17" fmla="*/ 12315 w 153939"/>
                    <a:gd name="connsiteY17" fmla="*/ 70812 h 447242"/>
                    <a:gd name="connsiteX18" fmla="*/ 9236 w 153939"/>
                    <a:gd name="connsiteY18" fmla="*/ 95442 h 447242"/>
                    <a:gd name="connsiteX19" fmla="*/ 6158 w 153939"/>
                    <a:gd name="connsiteY19" fmla="*/ 104678 h 447242"/>
                    <a:gd name="connsiteX20" fmla="*/ 0 w 153939"/>
                    <a:gd name="connsiteY20" fmla="*/ 135466 h 447242"/>
                    <a:gd name="connsiteX21" fmla="*/ 3079 w 153939"/>
                    <a:gd name="connsiteY21" fmla="*/ 261697 h 447242"/>
                    <a:gd name="connsiteX22" fmla="*/ 9236 w 153939"/>
                    <a:gd name="connsiteY22" fmla="*/ 283248 h 447242"/>
                    <a:gd name="connsiteX23" fmla="*/ 12315 w 153939"/>
                    <a:gd name="connsiteY23" fmla="*/ 295563 h 447242"/>
                    <a:gd name="connsiteX24" fmla="*/ 18473 w 153939"/>
                    <a:gd name="connsiteY24" fmla="*/ 320194 h 447242"/>
                    <a:gd name="connsiteX25" fmla="*/ 27709 w 153939"/>
                    <a:gd name="connsiteY25" fmla="*/ 375612 h 447242"/>
                    <a:gd name="connsiteX26" fmla="*/ 36946 w 153939"/>
                    <a:gd name="connsiteY26" fmla="*/ 394084 h 447242"/>
                    <a:gd name="connsiteX27" fmla="*/ 43103 w 153939"/>
                    <a:gd name="connsiteY27" fmla="*/ 403321 h 447242"/>
                    <a:gd name="connsiteX28" fmla="*/ 46182 w 153939"/>
                    <a:gd name="connsiteY28" fmla="*/ 412557 h 447242"/>
                    <a:gd name="connsiteX29" fmla="*/ 52339 w 153939"/>
                    <a:gd name="connsiteY29" fmla="*/ 421794 h 447242"/>
                    <a:gd name="connsiteX30" fmla="*/ 61576 w 153939"/>
                    <a:gd name="connsiteY30" fmla="*/ 440266 h 447242"/>
                    <a:gd name="connsiteX31" fmla="*/ 98521 w 153939"/>
                    <a:gd name="connsiteY31" fmla="*/ 437188 h 44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3939" h="447242">
                      <a:moveTo>
                        <a:pt x="98521" y="437188"/>
                      </a:moveTo>
                      <a:cubicBezTo>
                        <a:pt x="107019" y="411696"/>
                        <a:pt x="101079" y="424114"/>
                        <a:pt x="116994" y="400242"/>
                      </a:cubicBezTo>
                      <a:lnTo>
                        <a:pt x="123152" y="391006"/>
                      </a:lnTo>
                      <a:cubicBezTo>
                        <a:pt x="125204" y="362271"/>
                        <a:pt x="126128" y="333432"/>
                        <a:pt x="129309" y="304800"/>
                      </a:cubicBezTo>
                      <a:cubicBezTo>
                        <a:pt x="130244" y="296389"/>
                        <a:pt x="133807" y="288468"/>
                        <a:pt x="135467" y="280169"/>
                      </a:cubicBezTo>
                      <a:cubicBezTo>
                        <a:pt x="139446" y="260275"/>
                        <a:pt x="136206" y="269456"/>
                        <a:pt x="144703" y="252460"/>
                      </a:cubicBezTo>
                      <a:cubicBezTo>
                        <a:pt x="145729" y="241171"/>
                        <a:pt x="146179" y="229815"/>
                        <a:pt x="147782" y="218594"/>
                      </a:cubicBezTo>
                      <a:cubicBezTo>
                        <a:pt x="148241" y="215381"/>
                        <a:pt x="150074" y="212506"/>
                        <a:pt x="150861" y="209357"/>
                      </a:cubicBezTo>
                      <a:cubicBezTo>
                        <a:pt x="152130" y="204280"/>
                        <a:pt x="152913" y="199094"/>
                        <a:pt x="153939" y="193963"/>
                      </a:cubicBezTo>
                      <a:cubicBezTo>
                        <a:pt x="152913" y="134440"/>
                        <a:pt x="155646" y="74733"/>
                        <a:pt x="150861" y="15394"/>
                      </a:cubicBezTo>
                      <a:cubicBezTo>
                        <a:pt x="150394" y="9607"/>
                        <a:pt x="143905" y="5311"/>
                        <a:pt x="138546" y="3078"/>
                      </a:cubicBezTo>
                      <a:cubicBezTo>
                        <a:pt x="130908" y="-104"/>
                        <a:pt x="122125" y="1026"/>
                        <a:pt x="113915" y="0"/>
                      </a:cubicBezTo>
                      <a:cubicBezTo>
                        <a:pt x="96469" y="1026"/>
                        <a:pt x="78981" y="1496"/>
                        <a:pt x="61576" y="3078"/>
                      </a:cubicBezTo>
                      <a:cubicBezTo>
                        <a:pt x="56365" y="3552"/>
                        <a:pt x="51082" y="4319"/>
                        <a:pt x="46182" y="6157"/>
                      </a:cubicBezTo>
                      <a:cubicBezTo>
                        <a:pt x="39326" y="8728"/>
                        <a:pt x="32499" y="16762"/>
                        <a:pt x="27709" y="21551"/>
                      </a:cubicBezTo>
                      <a:cubicBezTo>
                        <a:pt x="26683" y="24630"/>
                        <a:pt x="26081" y="27885"/>
                        <a:pt x="24630" y="30788"/>
                      </a:cubicBezTo>
                      <a:cubicBezTo>
                        <a:pt x="12692" y="54664"/>
                        <a:pt x="23134" y="26041"/>
                        <a:pt x="15394" y="49260"/>
                      </a:cubicBezTo>
                      <a:cubicBezTo>
                        <a:pt x="14368" y="56444"/>
                        <a:pt x="13274" y="63619"/>
                        <a:pt x="12315" y="70812"/>
                      </a:cubicBezTo>
                      <a:cubicBezTo>
                        <a:pt x="11221" y="79013"/>
                        <a:pt x="10716" y="87302"/>
                        <a:pt x="9236" y="95442"/>
                      </a:cubicBezTo>
                      <a:cubicBezTo>
                        <a:pt x="8656" y="98635"/>
                        <a:pt x="6888" y="101516"/>
                        <a:pt x="6158" y="104678"/>
                      </a:cubicBezTo>
                      <a:cubicBezTo>
                        <a:pt x="3805" y="114876"/>
                        <a:pt x="2053" y="125203"/>
                        <a:pt x="0" y="135466"/>
                      </a:cubicBezTo>
                      <a:cubicBezTo>
                        <a:pt x="1026" y="177543"/>
                        <a:pt x="1210" y="219649"/>
                        <a:pt x="3079" y="261697"/>
                      </a:cubicBezTo>
                      <a:cubicBezTo>
                        <a:pt x="3332" y="267390"/>
                        <a:pt x="7591" y="277491"/>
                        <a:pt x="9236" y="283248"/>
                      </a:cubicBezTo>
                      <a:cubicBezTo>
                        <a:pt x="10398" y="287317"/>
                        <a:pt x="11153" y="291494"/>
                        <a:pt x="12315" y="295563"/>
                      </a:cubicBezTo>
                      <a:cubicBezTo>
                        <a:pt x="16200" y="309160"/>
                        <a:pt x="16126" y="302591"/>
                        <a:pt x="18473" y="320194"/>
                      </a:cubicBezTo>
                      <a:cubicBezTo>
                        <a:pt x="19630" y="328871"/>
                        <a:pt x="21319" y="366028"/>
                        <a:pt x="27709" y="375612"/>
                      </a:cubicBezTo>
                      <a:cubicBezTo>
                        <a:pt x="45348" y="402067"/>
                        <a:pt x="24207" y="368604"/>
                        <a:pt x="36946" y="394084"/>
                      </a:cubicBezTo>
                      <a:cubicBezTo>
                        <a:pt x="38601" y="397394"/>
                        <a:pt x="41448" y="400011"/>
                        <a:pt x="43103" y="403321"/>
                      </a:cubicBezTo>
                      <a:cubicBezTo>
                        <a:pt x="44554" y="406224"/>
                        <a:pt x="44731" y="409654"/>
                        <a:pt x="46182" y="412557"/>
                      </a:cubicBezTo>
                      <a:cubicBezTo>
                        <a:pt x="47837" y="415867"/>
                        <a:pt x="50684" y="418484"/>
                        <a:pt x="52339" y="421794"/>
                      </a:cubicBezTo>
                      <a:cubicBezTo>
                        <a:pt x="65078" y="447274"/>
                        <a:pt x="43937" y="413811"/>
                        <a:pt x="61576" y="440266"/>
                      </a:cubicBezTo>
                      <a:cubicBezTo>
                        <a:pt x="64979" y="450476"/>
                        <a:pt x="61409" y="449503"/>
                        <a:pt x="98521" y="43718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4" name="Freeform: Shape 243">
                  <a:extLst>
                    <a:ext uri="{FF2B5EF4-FFF2-40B4-BE49-F238E27FC236}">
                      <a16:creationId xmlns:a16="http://schemas.microsoft.com/office/drawing/2014/main" id="{26A8BEEA-16AA-4D40-A403-56F1294F40A9}"/>
                    </a:ext>
                  </a:extLst>
                </p:cNvPr>
                <p:cNvSpPr/>
                <p:nvPr/>
              </p:nvSpPr>
              <p:spPr>
                <a:xfrm>
                  <a:off x="5066315" y="3151433"/>
                  <a:ext cx="100735" cy="152869"/>
                </a:xfrm>
                <a:custGeom>
                  <a:avLst/>
                  <a:gdLst>
                    <a:gd name="connsiteX0" fmla="*/ 243224 w 244185"/>
                    <a:gd name="connsiteY0" fmla="*/ 397164 h 402624"/>
                    <a:gd name="connsiteX1" fmla="*/ 240146 w 244185"/>
                    <a:gd name="connsiteY1" fmla="*/ 381770 h 402624"/>
                    <a:gd name="connsiteX2" fmla="*/ 237067 w 244185"/>
                    <a:gd name="connsiteY2" fmla="*/ 363297 h 402624"/>
                    <a:gd name="connsiteX3" fmla="*/ 224752 w 244185"/>
                    <a:gd name="connsiteY3" fmla="*/ 329430 h 402624"/>
                    <a:gd name="connsiteX4" fmla="*/ 221673 w 244185"/>
                    <a:gd name="connsiteY4" fmla="*/ 320194 h 402624"/>
                    <a:gd name="connsiteX5" fmla="*/ 218594 w 244185"/>
                    <a:gd name="connsiteY5" fmla="*/ 301721 h 402624"/>
                    <a:gd name="connsiteX6" fmla="*/ 215515 w 244185"/>
                    <a:gd name="connsiteY6" fmla="*/ 289406 h 402624"/>
                    <a:gd name="connsiteX7" fmla="*/ 212437 w 244185"/>
                    <a:gd name="connsiteY7" fmla="*/ 274012 h 402624"/>
                    <a:gd name="connsiteX8" fmla="*/ 212437 w 244185"/>
                    <a:gd name="connsiteY8" fmla="*/ 193964 h 402624"/>
                    <a:gd name="connsiteX9" fmla="*/ 224752 w 244185"/>
                    <a:gd name="connsiteY9" fmla="*/ 157018 h 402624"/>
                    <a:gd name="connsiteX10" fmla="*/ 221673 w 244185"/>
                    <a:gd name="connsiteY10" fmla="*/ 83127 h 402624"/>
                    <a:gd name="connsiteX11" fmla="*/ 218594 w 244185"/>
                    <a:gd name="connsiteY11" fmla="*/ 67733 h 402624"/>
                    <a:gd name="connsiteX12" fmla="*/ 203200 w 244185"/>
                    <a:gd name="connsiteY12" fmla="*/ 40024 h 402624"/>
                    <a:gd name="connsiteX13" fmla="*/ 193964 w 244185"/>
                    <a:gd name="connsiteY13" fmla="*/ 30788 h 402624"/>
                    <a:gd name="connsiteX14" fmla="*/ 169334 w 244185"/>
                    <a:gd name="connsiteY14" fmla="*/ 12315 h 402624"/>
                    <a:gd name="connsiteX15" fmla="*/ 157018 w 244185"/>
                    <a:gd name="connsiteY15" fmla="*/ 9237 h 402624"/>
                    <a:gd name="connsiteX16" fmla="*/ 138546 w 244185"/>
                    <a:gd name="connsiteY16" fmla="*/ 3079 h 402624"/>
                    <a:gd name="connsiteX17" fmla="*/ 120073 w 244185"/>
                    <a:gd name="connsiteY17" fmla="*/ 0 h 402624"/>
                    <a:gd name="connsiteX18" fmla="*/ 61576 w 244185"/>
                    <a:gd name="connsiteY18" fmla="*/ 3079 h 402624"/>
                    <a:gd name="connsiteX19" fmla="*/ 43103 w 244185"/>
                    <a:gd name="connsiteY19" fmla="*/ 21552 h 402624"/>
                    <a:gd name="connsiteX20" fmla="*/ 15394 w 244185"/>
                    <a:gd name="connsiteY20" fmla="*/ 46182 h 402624"/>
                    <a:gd name="connsiteX21" fmla="*/ 0 w 244185"/>
                    <a:gd name="connsiteY21" fmla="*/ 64655 h 402624"/>
                    <a:gd name="connsiteX22" fmla="*/ 3079 w 244185"/>
                    <a:gd name="connsiteY22" fmla="*/ 83127 h 402624"/>
                    <a:gd name="connsiteX23" fmla="*/ 12315 w 244185"/>
                    <a:gd name="connsiteY23" fmla="*/ 89285 h 402624"/>
                    <a:gd name="connsiteX24" fmla="*/ 21552 w 244185"/>
                    <a:gd name="connsiteY24" fmla="*/ 98521 h 402624"/>
                    <a:gd name="connsiteX25" fmla="*/ 40024 w 244185"/>
                    <a:gd name="connsiteY25" fmla="*/ 126230 h 402624"/>
                    <a:gd name="connsiteX26" fmla="*/ 46182 w 244185"/>
                    <a:gd name="connsiteY26" fmla="*/ 135467 h 402624"/>
                    <a:gd name="connsiteX27" fmla="*/ 58497 w 244185"/>
                    <a:gd name="connsiteY27" fmla="*/ 141624 h 402624"/>
                    <a:gd name="connsiteX28" fmla="*/ 67734 w 244185"/>
                    <a:gd name="connsiteY28" fmla="*/ 150861 h 402624"/>
                    <a:gd name="connsiteX29" fmla="*/ 76970 w 244185"/>
                    <a:gd name="connsiteY29" fmla="*/ 157018 h 402624"/>
                    <a:gd name="connsiteX30" fmla="*/ 83128 w 244185"/>
                    <a:gd name="connsiteY30" fmla="*/ 166255 h 402624"/>
                    <a:gd name="connsiteX31" fmla="*/ 92364 w 244185"/>
                    <a:gd name="connsiteY31" fmla="*/ 175491 h 402624"/>
                    <a:gd name="connsiteX32" fmla="*/ 98521 w 244185"/>
                    <a:gd name="connsiteY32" fmla="*/ 184727 h 402624"/>
                    <a:gd name="connsiteX33" fmla="*/ 107758 w 244185"/>
                    <a:gd name="connsiteY33" fmla="*/ 193964 h 402624"/>
                    <a:gd name="connsiteX34" fmla="*/ 120073 w 244185"/>
                    <a:gd name="connsiteY34" fmla="*/ 212437 h 402624"/>
                    <a:gd name="connsiteX35" fmla="*/ 126231 w 244185"/>
                    <a:gd name="connsiteY35" fmla="*/ 221673 h 402624"/>
                    <a:gd name="connsiteX36" fmla="*/ 138546 w 244185"/>
                    <a:gd name="connsiteY36" fmla="*/ 233988 h 402624"/>
                    <a:gd name="connsiteX37" fmla="*/ 150861 w 244185"/>
                    <a:gd name="connsiteY37" fmla="*/ 252461 h 402624"/>
                    <a:gd name="connsiteX38" fmla="*/ 166255 w 244185"/>
                    <a:gd name="connsiteY38" fmla="*/ 280170 h 402624"/>
                    <a:gd name="connsiteX39" fmla="*/ 172412 w 244185"/>
                    <a:gd name="connsiteY39" fmla="*/ 298643 h 402624"/>
                    <a:gd name="connsiteX40" fmla="*/ 178570 w 244185"/>
                    <a:gd name="connsiteY40" fmla="*/ 317115 h 402624"/>
                    <a:gd name="connsiteX41" fmla="*/ 181649 w 244185"/>
                    <a:gd name="connsiteY41" fmla="*/ 326352 h 402624"/>
                    <a:gd name="connsiteX42" fmla="*/ 187806 w 244185"/>
                    <a:gd name="connsiteY42" fmla="*/ 335588 h 402624"/>
                    <a:gd name="connsiteX43" fmla="*/ 190885 w 244185"/>
                    <a:gd name="connsiteY43" fmla="*/ 344824 h 402624"/>
                    <a:gd name="connsiteX44" fmla="*/ 200121 w 244185"/>
                    <a:gd name="connsiteY44" fmla="*/ 357140 h 402624"/>
                    <a:gd name="connsiteX45" fmla="*/ 212437 w 244185"/>
                    <a:gd name="connsiteY45" fmla="*/ 372533 h 402624"/>
                    <a:gd name="connsiteX46" fmla="*/ 215515 w 244185"/>
                    <a:gd name="connsiteY46" fmla="*/ 384849 h 402624"/>
                    <a:gd name="connsiteX47" fmla="*/ 221673 w 244185"/>
                    <a:gd name="connsiteY47" fmla="*/ 394085 h 402624"/>
                    <a:gd name="connsiteX48" fmla="*/ 243224 w 244185"/>
                    <a:gd name="connsiteY48" fmla="*/ 397164 h 40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4185" h="402624">
                      <a:moveTo>
                        <a:pt x="243224" y="397164"/>
                      </a:moveTo>
                      <a:cubicBezTo>
                        <a:pt x="246303" y="395112"/>
                        <a:pt x="241082" y="386919"/>
                        <a:pt x="240146" y="381770"/>
                      </a:cubicBezTo>
                      <a:cubicBezTo>
                        <a:pt x="239029" y="375628"/>
                        <a:pt x="238581" y="369353"/>
                        <a:pt x="237067" y="363297"/>
                      </a:cubicBezTo>
                      <a:cubicBezTo>
                        <a:pt x="233835" y="350369"/>
                        <a:pt x="229340" y="341665"/>
                        <a:pt x="224752" y="329430"/>
                      </a:cubicBezTo>
                      <a:cubicBezTo>
                        <a:pt x="223613" y="326391"/>
                        <a:pt x="222699" y="323273"/>
                        <a:pt x="221673" y="320194"/>
                      </a:cubicBezTo>
                      <a:cubicBezTo>
                        <a:pt x="220647" y="314036"/>
                        <a:pt x="219818" y="307842"/>
                        <a:pt x="218594" y="301721"/>
                      </a:cubicBezTo>
                      <a:cubicBezTo>
                        <a:pt x="217764" y="297572"/>
                        <a:pt x="216433" y="293537"/>
                        <a:pt x="215515" y="289406"/>
                      </a:cubicBezTo>
                      <a:cubicBezTo>
                        <a:pt x="214380" y="284298"/>
                        <a:pt x="213463" y="279143"/>
                        <a:pt x="212437" y="274012"/>
                      </a:cubicBezTo>
                      <a:cubicBezTo>
                        <a:pt x="209609" y="242912"/>
                        <a:pt x="206360" y="226778"/>
                        <a:pt x="212437" y="193964"/>
                      </a:cubicBezTo>
                      <a:cubicBezTo>
                        <a:pt x="214801" y="181200"/>
                        <a:pt x="220647" y="169333"/>
                        <a:pt x="224752" y="157018"/>
                      </a:cubicBezTo>
                      <a:cubicBezTo>
                        <a:pt x="223726" y="132388"/>
                        <a:pt x="223369" y="107720"/>
                        <a:pt x="221673" y="83127"/>
                      </a:cubicBezTo>
                      <a:cubicBezTo>
                        <a:pt x="221313" y="77906"/>
                        <a:pt x="219863" y="72810"/>
                        <a:pt x="218594" y="67733"/>
                      </a:cubicBezTo>
                      <a:cubicBezTo>
                        <a:pt x="216013" y="57410"/>
                        <a:pt x="210842" y="47666"/>
                        <a:pt x="203200" y="40024"/>
                      </a:cubicBezTo>
                      <a:cubicBezTo>
                        <a:pt x="200121" y="36945"/>
                        <a:pt x="197334" y="33545"/>
                        <a:pt x="193964" y="30788"/>
                      </a:cubicBezTo>
                      <a:cubicBezTo>
                        <a:pt x="186021" y="24289"/>
                        <a:pt x="179290" y="14803"/>
                        <a:pt x="169334" y="12315"/>
                      </a:cubicBezTo>
                      <a:cubicBezTo>
                        <a:pt x="165229" y="11289"/>
                        <a:pt x="161071" y="10453"/>
                        <a:pt x="157018" y="9237"/>
                      </a:cubicBezTo>
                      <a:cubicBezTo>
                        <a:pt x="150801" y="7372"/>
                        <a:pt x="144948" y="4146"/>
                        <a:pt x="138546" y="3079"/>
                      </a:cubicBezTo>
                      <a:lnTo>
                        <a:pt x="120073" y="0"/>
                      </a:lnTo>
                      <a:lnTo>
                        <a:pt x="61576" y="3079"/>
                      </a:lnTo>
                      <a:cubicBezTo>
                        <a:pt x="53190" y="5427"/>
                        <a:pt x="50349" y="16722"/>
                        <a:pt x="43103" y="21552"/>
                      </a:cubicBezTo>
                      <a:cubicBezTo>
                        <a:pt x="26621" y="32539"/>
                        <a:pt x="36483" y="25093"/>
                        <a:pt x="15394" y="46182"/>
                      </a:cubicBezTo>
                      <a:cubicBezTo>
                        <a:pt x="3541" y="58035"/>
                        <a:pt x="8573" y="51795"/>
                        <a:pt x="0" y="64655"/>
                      </a:cubicBezTo>
                      <a:cubicBezTo>
                        <a:pt x="1026" y="70812"/>
                        <a:pt x="287" y="77544"/>
                        <a:pt x="3079" y="83127"/>
                      </a:cubicBezTo>
                      <a:cubicBezTo>
                        <a:pt x="4734" y="86437"/>
                        <a:pt x="9472" y="86916"/>
                        <a:pt x="12315" y="89285"/>
                      </a:cubicBezTo>
                      <a:cubicBezTo>
                        <a:pt x="15660" y="92072"/>
                        <a:pt x="18879" y="95084"/>
                        <a:pt x="21552" y="98521"/>
                      </a:cubicBezTo>
                      <a:cubicBezTo>
                        <a:pt x="21556" y="98526"/>
                        <a:pt x="36943" y="121609"/>
                        <a:pt x="40024" y="126230"/>
                      </a:cubicBezTo>
                      <a:cubicBezTo>
                        <a:pt x="42077" y="129309"/>
                        <a:pt x="42872" y="133812"/>
                        <a:pt x="46182" y="135467"/>
                      </a:cubicBezTo>
                      <a:lnTo>
                        <a:pt x="58497" y="141624"/>
                      </a:lnTo>
                      <a:cubicBezTo>
                        <a:pt x="61576" y="144703"/>
                        <a:pt x="64389" y="148073"/>
                        <a:pt x="67734" y="150861"/>
                      </a:cubicBezTo>
                      <a:cubicBezTo>
                        <a:pt x="70576" y="153230"/>
                        <a:pt x="74354" y="154402"/>
                        <a:pt x="76970" y="157018"/>
                      </a:cubicBezTo>
                      <a:cubicBezTo>
                        <a:pt x="79587" y="159635"/>
                        <a:pt x="80759" y="163412"/>
                        <a:pt x="83128" y="166255"/>
                      </a:cubicBezTo>
                      <a:cubicBezTo>
                        <a:pt x="85915" y="169600"/>
                        <a:pt x="89577" y="172146"/>
                        <a:pt x="92364" y="175491"/>
                      </a:cubicBezTo>
                      <a:cubicBezTo>
                        <a:pt x="94733" y="178333"/>
                        <a:pt x="96152" y="181885"/>
                        <a:pt x="98521" y="184727"/>
                      </a:cubicBezTo>
                      <a:cubicBezTo>
                        <a:pt x="101309" y="188072"/>
                        <a:pt x="105085" y="190527"/>
                        <a:pt x="107758" y="193964"/>
                      </a:cubicBezTo>
                      <a:cubicBezTo>
                        <a:pt x="112301" y="199806"/>
                        <a:pt x="115968" y="206279"/>
                        <a:pt x="120073" y="212437"/>
                      </a:cubicBezTo>
                      <a:cubicBezTo>
                        <a:pt x="122126" y="215516"/>
                        <a:pt x="123615" y="219057"/>
                        <a:pt x="126231" y="221673"/>
                      </a:cubicBezTo>
                      <a:lnTo>
                        <a:pt x="138546" y="233988"/>
                      </a:lnTo>
                      <a:cubicBezTo>
                        <a:pt x="144719" y="252511"/>
                        <a:pt x="137024" y="234011"/>
                        <a:pt x="150861" y="252461"/>
                      </a:cubicBezTo>
                      <a:cubicBezTo>
                        <a:pt x="154206" y="256921"/>
                        <a:pt x="163750" y="273907"/>
                        <a:pt x="166255" y="280170"/>
                      </a:cubicBezTo>
                      <a:cubicBezTo>
                        <a:pt x="168666" y="286196"/>
                        <a:pt x="170360" y="292485"/>
                        <a:pt x="172412" y="298643"/>
                      </a:cubicBezTo>
                      <a:lnTo>
                        <a:pt x="178570" y="317115"/>
                      </a:lnTo>
                      <a:cubicBezTo>
                        <a:pt x="179596" y="320194"/>
                        <a:pt x="179849" y="323651"/>
                        <a:pt x="181649" y="326352"/>
                      </a:cubicBezTo>
                      <a:cubicBezTo>
                        <a:pt x="183701" y="329431"/>
                        <a:pt x="186151" y="332279"/>
                        <a:pt x="187806" y="335588"/>
                      </a:cubicBezTo>
                      <a:cubicBezTo>
                        <a:pt x="189257" y="338491"/>
                        <a:pt x="189275" y="342006"/>
                        <a:pt x="190885" y="344824"/>
                      </a:cubicBezTo>
                      <a:cubicBezTo>
                        <a:pt x="193431" y="349279"/>
                        <a:pt x="197042" y="353035"/>
                        <a:pt x="200121" y="357140"/>
                      </a:cubicBezTo>
                      <a:cubicBezTo>
                        <a:pt x="210189" y="387341"/>
                        <a:pt x="193865" y="344674"/>
                        <a:pt x="212437" y="372533"/>
                      </a:cubicBezTo>
                      <a:cubicBezTo>
                        <a:pt x="214784" y="376054"/>
                        <a:pt x="213848" y="380960"/>
                        <a:pt x="215515" y="384849"/>
                      </a:cubicBezTo>
                      <a:cubicBezTo>
                        <a:pt x="216973" y="388250"/>
                        <a:pt x="219837" y="390872"/>
                        <a:pt x="221673" y="394085"/>
                      </a:cubicBezTo>
                      <a:cubicBezTo>
                        <a:pt x="230751" y="409969"/>
                        <a:pt x="240145" y="399216"/>
                        <a:pt x="243224" y="39716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5" name="Freeform: Shape 244">
                  <a:extLst>
                    <a:ext uri="{FF2B5EF4-FFF2-40B4-BE49-F238E27FC236}">
                      <a16:creationId xmlns:a16="http://schemas.microsoft.com/office/drawing/2014/main" id="{36D8C20A-5E00-4AA9-BE62-C387DF606D06}"/>
                    </a:ext>
                  </a:extLst>
                </p:cNvPr>
                <p:cNvSpPr/>
                <p:nvPr/>
              </p:nvSpPr>
              <p:spPr>
                <a:xfrm>
                  <a:off x="5001536" y="3195853"/>
                  <a:ext cx="125936" cy="115905"/>
                </a:xfrm>
                <a:custGeom>
                  <a:avLst/>
                  <a:gdLst>
                    <a:gd name="connsiteX0" fmla="*/ 304811 w 305273"/>
                    <a:gd name="connsiteY0" fmla="*/ 304800 h 305270"/>
                    <a:gd name="connsiteX1" fmla="*/ 295575 w 305273"/>
                    <a:gd name="connsiteY1" fmla="*/ 280170 h 305270"/>
                    <a:gd name="connsiteX2" fmla="*/ 292496 w 305273"/>
                    <a:gd name="connsiteY2" fmla="*/ 270933 h 305270"/>
                    <a:gd name="connsiteX3" fmla="*/ 286338 w 305273"/>
                    <a:gd name="connsiteY3" fmla="*/ 261697 h 305270"/>
                    <a:gd name="connsiteX4" fmla="*/ 280181 w 305273"/>
                    <a:gd name="connsiteY4" fmla="*/ 237067 h 305270"/>
                    <a:gd name="connsiteX5" fmla="*/ 274023 w 305273"/>
                    <a:gd name="connsiteY5" fmla="*/ 224752 h 305270"/>
                    <a:gd name="connsiteX6" fmla="*/ 264787 w 305273"/>
                    <a:gd name="connsiteY6" fmla="*/ 203200 h 305270"/>
                    <a:gd name="connsiteX7" fmla="*/ 252472 w 305273"/>
                    <a:gd name="connsiteY7" fmla="*/ 197043 h 305270"/>
                    <a:gd name="connsiteX8" fmla="*/ 243235 w 305273"/>
                    <a:gd name="connsiteY8" fmla="*/ 190885 h 305270"/>
                    <a:gd name="connsiteX9" fmla="*/ 237078 w 305273"/>
                    <a:gd name="connsiteY9" fmla="*/ 181649 h 305270"/>
                    <a:gd name="connsiteX10" fmla="*/ 227841 w 305273"/>
                    <a:gd name="connsiteY10" fmla="*/ 172412 h 305270"/>
                    <a:gd name="connsiteX11" fmla="*/ 224763 w 305273"/>
                    <a:gd name="connsiteY11" fmla="*/ 163176 h 305270"/>
                    <a:gd name="connsiteX12" fmla="*/ 212447 w 305273"/>
                    <a:gd name="connsiteY12" fmla="*/ 144703 h 305270"/>
                    <a:gd name="connsiteX13" fmla="*/ 206290 w 305273"/>
                    <a:gd name="connsiteY13" fmla="*/ 135467 h 305270"/>
                    <a:gd name="connsiteX14" fmla="*/ 203211 w 305273"/>
                    <a:gd name="connsiteY14" fmla="*/ 126230 h 305270"/>
                    <a:gd name="connsiteX15" fmla="*/ 193975 w 305273"/>
                    <a:gd name="connsiteY15" fmla="*/ 120073 h 305270"/>
                    <a:gd name="connsiteX16" fmla="*/ 175502 w 305273"/>
                    <a:gd name="connsiteY16" fmla="*/ 104679 h 305270"/>
                    <a:gd name="connsiteX17" fmla="*/ 169344 w 305273"/>
                    <a:gd name="connsiteY17" fmla="*/ 95443 h 305270"/>
                    <a:gd name="connsiteX18" fmla="*/ 157029 w 305273"/>
                    <a:gd name="connsiteY18" fmla="*/ 86206 h 305270"/>
                    <a:gd name="connsiteX19" fmla="*/ 150872 w 305273"/>
                    <a:gd name="connsiteY19" fmla="*/ 67733 h 305270"/>
                    <a:gd name="connsiteX20" fmla="*/ 132399 w 305273"/>
                    <a:gd name="connsiteY20" fmla="*/ 36946 h 305270"/>
                    <a:gd name="connsiteX21" fmla="*/ 129320 w 305273"/>
                    <a:gd name="connsiteY21" fmla="*/ 27709 h 305270"/>
                    <a:gd name="connsiteX22" fmla="*/ 126241 w 305273"/>
                    <a:gd name="connsiteY22" fmla="*/ 9236 h 305270"/>
                    <a:gd name="connsiteX23" fmla="*/ 95453 w 305273"/>
                    <a:gd name="connsiteY23" fmla="*/ 3079 h 305270"/>
                    <a:gd name="connsiteX24" fmla="*/ 86217 w 305273"/>
                    <a:gd name="connsiteY24" fmla="*/ 0 h 305270"/>
                    <a:gd name="connsiteX25" fmla="*/ 76981 w 305273"/>
                    <a:gd name="connsiteY25" fmla="*/ 3079 h 305270"/>
                    <a:gd name="connsiteX26" fmla="*/ 58508 w 305273"/>
                    <a:gd name="connsiteY26" fmla="*/ 15394 h 305270"/>
                    <a:gd name="connsiteX27" fmla="*/ 46193 w 305273"/>
                    <a:gd name="connsiteY27" fmla="*/ 33867 h 305270"/>
                    <a:gd name="connsiteX28" fmla="*/ 27720 w 305273"/>
                    <a:gd name="connsiteY28" fmla="*/ 52339 h 305270"/>
                    <a:gd name="connsiteX29" fmla="*/ 18484 w 305273"/>
                    <a:gd name="connsiteY29" fmla="*/ 61576 h 305270"/>
                    <a:gd name="connsiteX30" fmla="*/ 6169 w 305273"/>
                    <a:gd name="connsiteY30" fmla="*/ 80049 h 305270"/>
                    <a:gd name="connsiteX31" fmla="*/ 3090 w 305273"/>
                    <a:gd name="connsiteY31" fmla="*/ 95443 h 305270"/>
                    <a:gd name="connsiteX32" fmla="*/ 11 w 305273"/>
                    <a:gd name="connsiteY32" fmla="*/ 107758 h 305270"/>
                    <a:gd name="connsiteX33" fmla="*/ 3090 w 305273"/>
                    <a:gd name="connsiteY33" fmla="*/ 147782 h 305270"/>
                    <a:gd name="connsiteX34" fmla="*/ 12326 w 305273"/>
                    <a:gd name="connsiteY34" fmla="*/ 153939 h 305270"/>
                    <a:gd name="connsiteX35" fmla="*/ 86217 w 305273"/>
                    <a:gd name="connsiteY35" fmla="*/ 169333 h 305270"/>
                    <a:gd name="connsiteX36" fmla="*/ 98532 w 305273"/>
                    <a:gd name="connsiteY36" fmla="*/ 172412 h 305270"/>
                    <a:gd name="connsiteX37" fmla="*/ 107769 w 305273"/>
                    <a:gd name="connsiteY37" fmla="*/ 175491 h 305270"/>
                    <a:gd name="connsiteX38" fmla="*/ 126241 w 305273"/>
                    <a:gd name="connsiteY38" fmla="*/ 178570 h 305270"/>
                    <a:gd name="connsiteX39" fmla="*/ 166266 w 305273"/>
                    <a:gd name="connsiteY39" fmla="*/ 184727 h 305270"/>
                    <a:gd name="connsiteX40" fmla="*/ 184738 w 305273"/>
                    <a:gd name="connsiteY40" fmla="*/ 193964 h 305270"/>
                    <a:gd name="connsiteX41" fmla="*/ 193975 w 305273"/>
                    <a:gd name="connsiteY41" fmla="*/ 197043 h 305270"/>
                    <a:gd name="connsiteX42" fmla="*/ 212447 w 305273"/>
                    <a:gd name="connsiteY42" fmla="*/ 212436 h 305270"/>
                    <a:gd name="connsiteX43" fmla="*/ 227841 w 305273"/>
                    <a:gd name="connsiteY43" fmla="*/ 240146 h 305270"/>
                    <a:gd name="connsiteX44" fmla="*/ 233999 w 305273"/>
                    <a:gd name="connsiteY44" fmla="*/ 249382 h 305270"/>
                    <a:gd name="connsiteX45" fmla="*/ 261708 w 305273"/>
                    <a:gd name="connsiteY45" fmla="*/ 280170 h 305270"/>
                    <a:gd name="connsiteX46" fmla="*/ 274023 w 305273"/>
                    <a:gd name="connsiteY46" fmla="*/ 286327 h 305270"/>
                    <a:gd name="connsiteX47" fmla="*/ 280181 w 305273"/>
                    <a:gd name="connsiteY47" fmla="*/ 295564 h 305270"/>
                    <a:gd name="connsiteX48" fmla="*/ 304811 w 305273"/>
                    <a:gd name="connsiteY48" fmla="*/ 304800 h 30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05273" h="305270">
                      <a:moveTo>
                        <a:pt x="304811" y="304800"/>
                      </a:moveTo>
                      <a:cubicBezTo>
                        <a:pt x="307377" y="302234"/>
                        <a:pt x="298571" y="288410"/>
                        <a:pt x="295575" y="280170"/>
                      </a:cubicBezTo>
                      <a:cubicBezTo>
                        <a:pt x="294466" y="277120"/>
                        <a:pt x="293948" y="273836"/>
                        <a:pt x="292496" y="270933"/>
                      </a:cubicBezTo>
                      <a:cubicBezTo>
                        <a:pt x="290841" y="267623"/>
                        <a:pt x="288391" y="264776"/>
                        <a:pt x="286338" y="261697"/>
                      </a:cubicBezTo>
                      <a:cubicBezTo>
                        <a:pt x="284531" y="252658"/>
                        <a:pt x="283732" y="245353"/>
                        <a:pt x="280181" y="237067"/>
                      </a:cubicBezTo>
                      <a:cubicBezTo>
                        <a:pt x="278373" y="232849"/>
                        <a:pt x="276076" y="228857"/>
                        <a:pt x="274023" y="224752"/>
                      </a:cubicBezTo>
                      <a:cubicBezTo>
                        <a:pt x="272095" y="217038"/>
                        <a:pt x="271501" y="208795"/>
                        <a:pt x="264787" y="203200"/>
                      </a:cubicBezTo>
                      <a:cubicBezTo>
                        <a:pt x="261261" y="200262"/>
                        <a:pt x="256457" y="199320"/>
                        <a:pt x="252472" y="197043"/>
                      </a:cubicBezTo>
                      <a:cubicBezTo>
                        <a:pt x="249259" y="195207"/>
                        <a:pt x="246314" y="192938"/>
                        <a:pt x="243235" y="190885"/>
                      </a:cubicBezTo>
                      <a:cubicBezTo>
                        <a:pt x="241183" y="187806"/>
                        <a:pt x="239447" y="184491"/>
                        <a:pt x="237078" y="181649"/>
                      </a:cubicBezTo>
                      <a:cubicBezTo>
                        <a:pt x="234290" y="178304"/>
                        <a:pt x="230256" y="176035"/>
                        <a:pt x="227841" y="172412"/>
                      </a:cubicBezTo>
                      <a:cubicBezTo>
                        <a:pt x="226041" y="169712"/>
                        <a:pt x="226339" y="166013"/>
                        <a:pt x="224763" y="163176"/>
                      </a:cubicBezTo>
                      <a:cubicBezTo>
                        <a:pt x="221169" y="156707"/>
                        <a:pt x="216552" y="150861"/>
                        <a:pt x="212447" y="144703"/>
                      </a:cubicBezTo>
                      <a:cubicBezTo>
                        <a:pt x="210395" y="141624"/>
                        <a:pt x="207460" y="138977"/>
                        <a:pt x="206290" y="135467"/>
                      </a:cubicBezTo>
                      <a:cubicBezTo>
                        <a:pt x="205264" y="132388"/>
                        <a:pt x="205238" y="128764"/>
                        <a:pt x="203211" y="126230"/>
                      </a:cubicBezTo>
                      <a:cubicBezTo>
                        <a:pt x="200900" y="123341"/>
                        <a:pt x="196817" y="122442"/>
                        <a:pt x="193975" y="120073"/>
                      </a:cubicBezTo>
                      <a:cubicBezTo>
                        <a:pt x="170270" y="100319"/>
                        <a:pt x="198432" y="119965"/>
                        <a:pt x="175502" y="104679"/>
                      </a:cubicBezTo>
                      <a:cubicBezTo>
                        <a:pt x="173449" y="101600"/>
                        <a:pt x="171960" y="98059"/>
                        <a:pt x="169344" y="95443"/>
                      </a:cubicBezTo>
                      <a:cubicBezTo>
                        <a:pt x="165716" y="91815"/>
                        <a:pt x="159875" y="90476"/>
                        <a:pt x="157029" y="86206"/>
                      </a:cubicBezTo>
                      <a:cubicBezTo>
                        <a:pt x="153429" y="80805"/>
                        <a:pt x="154472" y="73134"/>
                        <a:pt x="150872" y="67733"/>
                      </a:cubicBezTo>
                      <a:cubicBezTo>
                        <a:pt x="142119" y="54604"/>
                        <a:pt x="138079" y="50198"/>
                        <a:pt x="132399" y="36946"/>
                      </a:cubicBezTo>
                      <a:cubicBezTo>
                        <a:pt x="131120" y="33963"/>
                        <a:pt x="130024" y="30877"/>
                        <a:pt x="129320" y="27709"/>
                      </a:cubicBezTo>
                      <a:cubicBezTo>
                        <a:pt x="127966" y="21615"/>
                        <a:pt x="131290" y="12908"/>
                        <a:pt x="126241" y="9236"/>
                      </a:cubicBezTo>
                      <a:cubicBezTo>
                        <a:pt x="117777" y="3080"/>
                        <a:pt x="105651" y="5432"/>
                        <a:pt x="95453" y="3079"/>
                      </a:cubicBezTo>
                      <a:cubicBezTo>
                        <a:pt x="92291" y="2349"/>
                        <a:pt x="89296" y="1026"/>
                        <a:pt x="86217" y="0"/>
                      </a:cubicBezTo>
                      <a:cubicBezTo>
                        <a:pt x="83138" y="1026"/>
                        <a:pt x="79818" y="1503"/>
                        <a:pt x="76981" y="3079"/>
                      </a:cubicBezTo>
                      <a:cubicBezTo>
                        <a:pt x="70512" y="6673"/>
                        <a:pt x="58508" y="15394"/>
                        <a:pt x="58508" y="15394"/>
                      </a:cubicBezTo>
                      <a:cubicBezTo>
                        <a:pt x="54403" y="21552"/>
                        <a:pt x="51426" y="28634"/>
                        <a:pt x="46193" y="33867"/>
                      </a:cubicBezTo>
                      <a:lnTo>
                        <a:pt x="27720" y="52339"/>
                      </a:lnTo>
                      <a:cubicBezTo>
                        <a:pt x="24641" y="55418"/>
                        <a:pt x="20899" y="57953"/>
                        <a:pt x="18484" y="61576"/>
                      </a:cubicBezTo>
                      <a:lnTo>
                        <a:pt x="6169" y="80049"/>
                      </a:lnTo>
                      <a:cubicBezTo>
                        <a:pt x="5143" y="85180"/>
                        <a:pt x="4225" y="90335"/>
                        <a:pt x="3090" y="95443"/>
                      </a:cubicBezTo>
                      <a:cubicBezTo>
                        <a:pt x="2172" y="99574"/>
                        <a:pt x="11" y="103527"/>
                        <a:pt x="11" y="107758"/>
                      </a:cubicBezTo>
                      <a:cubicBezTo>
                        <a:pt x="11" y="121139"/>
                        <a:pt x="-358" y="134853"/>
                        <a:pt x="3090" y="147782"/>
                      </a:cubicBezTo>
                      <a:cubicBezTo>
                        <a:pt x="4043" y="151357"/>
                        <a:pt x="8798" y="152825"/>
                        <a:pt x="12326" y="153939"/>
                      </a:cubicBezTo>
                      <a:cubicBezTo>
                        <a:pt x="49866" y="165794"/>
                        <a:pt x="54445" y="165362"/>
                        <a:pt x="86217" y="169333"/>
                      </a:cubicBezTo>
                      <a:cubicBezTo>
                        <a:pt x="90322" y="170359"/>
                        <a:pt x="94463" y="171250"/>
                        <a:pt x="98532" y="172412"/>
                      </a:cubicBezTo>
                      <a:cubicBezTo>
                        <a:pt x="101653" y="173304"/>
                        <a:pt x="104601" y="174787"/>
                        <a:pt x="107769" y="175491"/>
                      </a:cubicBezTo>
                      <a:cubicBezTo>
                        <a:pt x="113863" y="176845"/>
                        <a:pt x="120120" y="177346"/>
                        <a:pt x="126241" y="178570"/>
                      </a:cubicBezTo>
                      <a:cubicBezTo>
                        <a:pt x="159563" y="185235"/>
                        <a:pt x="108019" y="178257"/>
                        <a:pt x="166266" y="184727"/>
                      </a:cubicBezTo>
                      <a:cubicBezTo>
                        <a:pt x="189484" y="192467"/>
                        <a:pt x="160862" y="182025"/>
                        <a:pt x="184738" y="193964"/>
                      </a:cubicBezTo>
                      <a:cubicBezTo>
                        <a:pt x="187641" y="195416"/>
                        <a:pt x="191072" y="195592"/>
                        <a:pt x="193975" y="197043"/>
                      </a:cubicBezTo>
                      <a:cubicBezTo>
                        <a:pt x="202548" y="201329"/>
                        <a:pt x="205638" y="205627"/>
                        <a:pt x="212447" y="212436"/>
                      </a:cubicBezTo>
                      <a:cubicBezTo>
                        <a:pt x="217866" y="228693"/>
                        <a:pt x="213726" y="218974"/>
                        <a:pt x="227841" y="240146"/>
                      </a:cubicBezTo>
                      <a:lnTo>
                        <a:pt x="233999" y="249382"/>
                      </a:lnTo>
                      <a:cubicBezTo>
                        <a:pt x="241391" y="260468"/>
                        <a:pt x="249628" y="274130"/>
                        <a:pt x="261708" y="280170"/>
                      </a:cubicBezTo>
                      <a:lnTo>
                        <a:pt x="274023" y="286327"/>
                      </a:lnTo>
                      <a:cubicBezTo>
                        <a:pt x="276076" y="289406"/>
                        <a:pt x="276703" y="294299"/>
                        <a:pt x="280181" y="295564"/>
                      </a:cubicBezTo>
                      <a:cubicBezTo>
                        <a:pt x="288915" y="298740"/>
                        <a:pt x="302245" y="307366"/>
                        <a:pt x="304811" y="30480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6" name="Freeform: Shape 245">
                  <a:extLst>
                    <a:ext uri="{FF2B5EF4-FFF2-40B4-BE49-F238E27FC236}">
                      <a16:creationId xmlns:a16="http://schemas.microsoft.com/office/drawing/2014/main" id="{994AD1C1-4879-44D9-9EA4-90F5C4DD7E23}"/>
                    </a:ext>
                  </a:extLst>
                </p:cNvPr>
                <p:cNvSpPr/>
                <p:nvPr/>
              </p:nvSpPr>
              <p:spPr>
                <a:xfrm>
                  <a:off x="4949466" y="3280018"/>
                  <a:ext cx="164391" cy="75991"/>
                </a:xfrm>
                <a:custGeom>
                  <a:avLst/>
                  <a:gdLst>
                    <a:gd name="connsiteX0" fmla="*/ 354060 w 398490"/>
                    <a:gd name="connsiteY0" fmla="*/ 200121 h 200145"/>
                    <a:gd name="connsiteX1" fmla="*/ 372533 w 398490"/>
                    <a:gd name="connsiteY1" fmla="*/ 190885 h 200145"/>
                    <a:gd name="connsiteX2" fmla="*/ 394085 w 398490"/>
                    <a:gd name="connsiteY2" fmla="*/ 172412 h 200145"/>
                    <a:gd name="connsiteX3" fmla="*/ 394085 w 398490"/>
                    <a:gd name="connsiteY3" fmla="*/ 138545 h 200145"/>
                    <a:gd name="connsiteX4" fmla="*/ 381769 w 398490"/>
                    <a:gd name="connsiteY4" fmla="*/ 129309 h 200145"/>
                    <a:gd name="connsiteX5" fmla="*/ 366376 w 398490"/>
                    <a:gd name="connsiteY5" fmla="*/ 123151 h 200145"/>
                    <a:gd name="connsiteX6" fmla="*/ 354060 w 398490"/>
                    <a:gd name="connsiteY6" fmla="*/ 116994 h 200145"/>
                    <a:gd name="connsiteX7" fmla="*/ 338666 w 398490"/>
                    <a:gd name="connsiteY7" fmla="*/ 107757 h 200145"/>
                    <a:gd name="connsiteX8" fmla="*/ 326351 w 398490"/>
                    <a:gd name="connsiteY8" fmla="*/ 104679 h 200145"/>
                    <a:gd name="connsiteX9" fmla="*/ 267854 w 398490"/>
                    <a:gd name="connsiteY9" fmla="*/ 95442 h 200145"/>
                    <a:gd name="connsiteX10" fmla="*/ 264776 w 398490"/>
                    <a:gd name="connsiteY10" fmla="*/ 86206 h 200145"/>
                    <a:gd name="connsiteX11" fmla="*/ 261697 w 398490"/>
                    <a:gd name="connsiteY11" fmla="*/ 73891 h 200145"/>
                    <a:gd name="connsiteX12" fmla="*/ 246303 w 398490"/>
                    <a:gd name="connsiteY12" fmla="*/ 46182 h 200145"/>
                    <a:gd name="connsiteX13" fmla="*/ 240145 w 398490"/>
                    <a:gd name="connsiteY13" fmla="*/ 36945 h 200145"/>
                    <a:gd name="connsiteX14" fmla="*/ 212436 w 398490"/>
                    <a:gd name="connsiteY14" fmla="*/ 27709 h 200145"/>
                    <a:gd name="connsiteX15" fmla="*/ 160097 w 398490"/>
                    <a:gd name="connsiteY15" fmla="*/ 21551 h 200145"/>
                    <a:gd name="connsiteX16" fmla="*/ 150860 w 398490"/>
                    <a:gd name="connsiteY16" fmla="*/ 18473 h 200145"/>
                    <a:gd name="connsiteX17" fmla="*/ 135466 w 398490"/>
                    <a:gd name="connsiteY17" fmla="*/ 12315 h 200145"/>
                    <a:gd name="connsiteX18" fmla="*/ 120072 w 398490"/>
                    <a:gd name="connsiteY18" fmla="*/ 9236 h 200145"/>
                    <a:gd name="connsiteX19" fmla="*/ 110836 w 398490"/>
                    <a:gd name="connsiteY19" fmla="*/ 6157 h 200145"/>
                    <a:gd name="connsiteX20" fmla="*/ 73891 w 398490"/>
                    <a:gd name="connsiteY20" fmla="*/ 3079 h 200145"/>
                    <a:gd name="connsiteX21" fmla="*/ 64654 w 398490"/>
                    <a:gd name="connsiteY21" fmla="*/ 0 h 200145"/>
                    <a:gd name="connsiteX22" fmla="*/ 36945 w 398490"/>
                    <a:gd name="connsiteY22" fmla="*/ 6157 h 200145"/>
                    <a:gd name="connsiteX23" fmla="*/ 21551 w 398490"/>
                    <a:gd name="connsiteY23" fmla="*/ 24630 h 200145"/>
                    <a:gd name="connsiteX24" fmla="*/ 9236 w 398490"/>
                    <a:gd name="connsiteY24" fmla="*/ 43103 h 200145"/>
                    <a:gd name="connsiteX25" fmla="*/ 0 w 398490"/>
                    <a:gd name="connsiteY25" fmla="*/ 55418 h 200145"/>
                    <a:gd name="connsiteX26" fmla="*/ 3079 w 398490"/>
                    <a:gd name="connsiteY26" fmla="*/ 98521 h 200145"/>
                    <a:gd name="connsiteX27" fmla="*/ 6157 w 398490"/>
                    <a:gd name="connsiteY27" fmla="*/ 107757 h 200145"/>
                    <a:gd name="connsiteX28" fmla="*/ 33866 w 398490"/>
                    <a:gd name="connsiteY28" fmla="*/ 120073 h 200145"/>
                    <a:gd name="connsiteX29" fmla="*/ 135466 w 398490"/>
                    <a:gd name="connsiteY29" fmla="*/ 126230 h 200145"/>
                    <a:gd name="connsiteX30" fmla="*/ 178569 w 398490"/>
                    <a:gd name="connsiteY30" fmla="*/ 123151 h 200145"/>
                    <a:gd name="connsiteX31" fmla="*/ 270933 w 398490"/>
                    <a:gd name="connsiteY31" fmla="*/ 129309 h 200145"/>
                    <a:gd name="connsiteX32" fmla="*/ 280169 w 398490"/>
                    <a:gd name="connsiteY32" fmla="*/ 135466 h 200145"/>
                    <a:gd name="connsiteX33" fmla="*/ 289406 w 398490"/>
                    <a:gd name="connsiteY33" fmla="*/ 138545 h 200145"/>
                    <a:gd name="connsiteX34" fmla="*/ 292485 w 398490"/>
                    <a:gd name="connsiteY34" fmla="*/ 147782 h 200145"/>
                    <a:gd name="connsiteX35" fmla="*/ 307879 w 398490"/>
                    <a:gd name="connsiteY35" fmla="*/ 166254 h 200145"/>
                    <a:gd name="connsiteX36" fmla="*/ 310957 w 398490"/>
                    <a:gd name="connsiteY36" fmla="*/ 175491 h 200145"/>
                    <a:gd name="connsiteX37" fmla="*/ 338666 w 398490"/>
                    <a:gd name="connsiteY37" fmla="*/ 200121 h 200145"/>
                    <a:gd name="connsiteX38" fmla="*/ 363297 w 398490"/>
                    <a:gd name="connsiteY38" fmla="*/ 193963 h 200145"/>
                    <a:gd name="connsiteX39" fmla="*/ 354060 w 398490"/>
                    <a:gd name="connsiteY39" fmla="*/ 200121 h 20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98490" h="200145">
                      <a:moveTo>
                        <a:pt x="354060" y="200121"/>
                      </a:moveTo>
                      <a:cubicBezTo>
                        <a:pt x="355599" y="199608"/>
                        <a:pt x="366630" y="194427"/>
                        <a:pt x="372533" y="190885"/>
                      </a:cubicBezTo>
                      <a:cubicBezTo>
                        <a:pt x="382403" y="184963"/>
                        <a:pt x="386250" y="180247"/>
                        <a:pt x="394085" y="172412"/>
                      </a:cubicBezTo>
                      <a:cubicBezTo>
                        <a:pt x="398256" y="159896"/>
                        <a:pt x="401448" y="154745"/>
                        <a:pt x="394085" y="138545"/>
                      </a:cubicBezTo>
                      <a:cubicBezTo>
                        <a:pt x="391962" y="133873"/>
                        <a:pt x="386255" y="131801"/>
                        <a:pt x="381769" y="129309"/>
                      </a:cubicBezTo>
                      <a:cubicBezTo>
                        <a:pt x="376938" y="126625"/>
                        <a:pt x="371426" y="125395"/>
                        <a:pt x="366376" y="123151"/>
                      </a:cubicBezTo>
                      <a:cubicBezTo>
                        <a:pt x="362182" y="121287"/>
                        <a:pt x="358072" y="119223"/>
                        <a:pt x="354060" y="116994"/>
                      </a:cubicBezTo>
                      <a:cubicBezTo>
                        <a:pt x="348829" y="114088"/>
                        <a:pt x="344134" y="110187"/>
                        <a:pt x="338666" y="107757"/>
                      </a:cubicBezTo>
                      <a:cubicBezTo>
                        <a:pt x="334799" y="106039"/>
                        <a:pt x="330456" y="105705"/>
                        <a:pt x="326351" y="104679"/>
                      </a:cubicBezTo>
                      <a:cubicBezTo>
                        <a:pt x="298657" y="86214"/>
                        <a:pt x="342015" y="112892"/>
                        <a:pt x="267854" y="95442"/>
                      </a:cubicBezTo>
                      <a:cubicBezTo>
                        <a:pt x="264695" y="94699"/>
                        <a:pt x="265667" y="89326"/>
                        <a:pt x="264776" y="86206"/>
                      </a:cubicBezTo>
                      <a:cubicBezTo>
                        <a:pt x="263614" y="82137"/>
                        <a:pt x="262913" y="77944"/>
                        <a:pt x="261697" y="73891"/>
                      </a:cubicBezTo>
                      <a:cubicBezTo>
                        <a:pt x="253407" y="46259"/>
                        <a:pt x="260635" y="63381"/>
                        <a:pt x="246303" y="46182"/>
                      </a:cubicBezTo>
                      <a:cubicBezTo>
                        <a:pt x="243934" y="43339"/>
                        <a:pt x="242762" y="39562"/>
                        <a:pt x="240145" y="36945"/>
                      </a:cubicBezTo>
                      <a:cubicBezTo>
                        <a:pt x="231599" y="28399"/>
                        <a:pt x="224631" y="29585"/>
                        <a:pt x="212436" y="27709"/>
                      </a:cubicBezTo>
                      <a:cubicBezTo>
                        <a:pt x="187155" y="23819"/>
                        <a:pt x="188895" y="24431"/>
                        <a:pt x="160097" y="21551"/>
                      </a:cubicBezTo>
                      <a:cubicBezTo>
                        <a:pt x="157018" y="20525"/>
                        <a:pt x="153899" y="19612"/>
                        <a:pt x="150860" y="18473"/>
                      </a:cubicBezTo>
                      <a:cubicBezTo>
                        <a:pt x="145685" y="16533"/>
                        <a:pt x="140760" y="13903"/>
                        <a:pt x="135466" y="12315"/>
                      </a:cubicBezTo>
                      <a:cubicBezTo>
                        <a:pt x="130454" y="10811"/>
                        <a:pt x="125149" y="10505"/>
                        <a:pt x="120072" y="9236"/>
                      </a:cubicBezTo>
                      <a:cubicBezTo>
                        <a:pt x="116924" y="8449"/>
                        <a:pt x="114053" y="6586"/>
                        <a:pt x="110836" y="6157"/>
                      </a:cubicBezTo>
                      <a:cubicBezTo>
                        <a:pt x="98587" y="4524"/>
                        <a:pt x="86206" y="4105"/>
                        <a:pt x="73891" y="3079"/>
                      </a:cubicBezTo>
                      <a:cubicBezTo>
                        <a:pt x="70812" y="2053"/>
                        <a:pt x="67900" y="0"/>
                        <a:pt x="64654" y="0"/>
                      </a:cubicBezTo>
                      <a:cubicBezTo>
                        <a:pt x="53822" y="0"/>
                        <a:pt x="46468" y="2984"/>
                        <a:pt x="36945" y="6157"/>
                      </a:cubicBezTo>
                      <a:cubicBezTo>
                        <a:pt x="14955" y="39147"/>
                        <a:pt x="49193" y="-10909"/>
                        <a:pt x="21551" y="24630"/>
                      </a:cubicBezTo>
                      <a:cubicBezTo>
                        <a:pt x="17007" y="30472"/>
                        <a:pt x="13676" y="37183"/>
                        <a:pt x="9236" y="43103"/>
                      </a:cubicBezTo>
                      <a:lnTo>
                        <a:pt x="0" y="55418"/>
                      </a:lnTo>
                      <a:cubicBezTo>
                        <a:pt x="1026" y="69786"/>
                        <a:pt x="1396" y="84215"/>
                        <a:pt x="3079" y="98521"/>
                      </a:cubicBezTo>
                      <a:cubicBezTo>
                        <a:pt x="3458" y="101744"/>
                        <a:pt x="4130" y="105223"/>
                        <a:pt x="6157" y="107757"/>
                      </a:cubicBezTo>
                      <a:cubicBezTo>
                        <a:pt x="10741" y="113487"/>
                        <a:pt x="29516" y="119809"/>
                        <a:pt x="33866" y="120073"/>
                      </a:cubicBezTo>
                      <a:lnTo>
                        <a:pt x="135466" y="126230"/>
                      </a:lnTo>
                      <a:cubicBezTo>
                        <a:pt x="149834" y="125204"/>
                        <a:pt x="164165" y="123151"/>
                        <a:pt x="178569" y="123151"/>
                      </a:cubicBezTo>
                      <a:cubicBezTo>
                        <a:pt x="244328" y="123151"/>
                        <a:pt x="233711" y="121864"/>
                        <a:pt x="270933" y="129309"/>
                      </a:cubicBezTo>
                      <a:cubicBezTo>
                        <a:pt x="274012" y="131361"/>
                        <a:pt x="276860" y="133811"/>
                        <a:pt x="280169" y="135466"/>
                      </a:cubicBezTo>
                      <a:cubicBezTo>
                        <a:pt x="283072" y="136917"/>
                        <a:pt x="287111" y="136250"/>
                        <a:pt x="289406" y="138545"/>
                      </a:cubicBezTo>
                      <a:cubicBezTo>
                        <a:pt x="291701" y="140840"/>
                        <a:pt x="291034" y="144879"/>
                        <a:pt x="292485" y="147782"/>
                      </a:cubicBezTo>
                      <a:cubicBezTo>
                        <a:pt x="296772" y="156356"/>
                        <a:pt x="301068" y="159444"/>
                        <a:pt x="307879" y="166254"/>
                      </a:cubicBezTo>
                      <a:cubicBezTo>
                        <a:pt x="308905" y="169333"/>
                        <a:pt x="308965" y="172929"/>
                        <a:pt x="310957" y="175491"/>
                      </a:cubicBezTo>
                      <a:cubicBezTo>
                        <a:pt x="322309" y="190087"/>
                        <a:pt x="326322" y="191891"/>
                        <a:pt x="338666" y="200121"/>
                      </a:cubicBezTo>
                      <a:cubicBezTo>
                        <a:pt x="369979" y="193858"/>
                        <a:pt x="341196" y="200277"/>
                        <a:pt x="363297" y="193963"/>
                      </a:cubicBezTo>
                      <a:cubicBezTo>
                        <a:pt x="367366" y="192801"/>
                        <a:pt x="352521" y="200634"/>
                        <a:pt x="354060" y="20012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7" name="Freeform: Shape 246">
                  <a:extLst>
                    <a:ext uri="{FF2B5EF4-FFF2-40B4-BE49-F238E27FC236}">
                      <a16:creationId xmlns:a16="http://schemas.microsoft.com/office/drawing/2014/main" id="{B283BCEC-30BD-47DD-8111-19629E903F17}"/>
                    </a:ext>
                  </a:extLst>
                </p:cNvPr>
                <p:cNvSpPr/>
                <p:nvPr/>
              </p:nvSpPr>
              <p:spPr>
                <a:xfrm>
                  <a:off x="4946916" y="3357554"/>
                  <a:ext cx="159075" cy="63908"/>
                </a:xfrm>
                <a:custGeom>
                  <a:avLst/>
                  <a:gdLst>
                    <a:gd name="connsiteX0" fmla="*/ 384872 w 385603"/>
                    <a:gd name="connsiteY0" fmla="*/ 125216 h 168319"/>
                    <a:gd name="connsiteX1" fmla="*/ 354084 w 385603"/>
                    <a:gd name="connsiteY1" fmla="*/ 106743 h 168319"/>
                    <a:gd name="connsiteX2" fmla="*/ 341769 w 385603"/>
                    <a:gd name="connsiteY2" fmla="*/ 97507 h 168319"/>
                    <a:gd name="connsiteX3" fmla="*/ 314060 w 385603"/>
                    <a:gd name="connsiteY3" fmla="*/ 88271 h 168319"/>
                    <a:gd name="connsiteX4" fmla="*/ 304823 w 385603"/>
                    <a:gd name="connsiteY4" fmla="*/ 82113 h 168319"/>
                    <a:gd name="connsiteX5" fmla="*/ 258641 w 385603"/>
                    <a:gd name="connsiteY5" fmla="*/ 69798 h 168319"/>
                    <a:gd name="connsiteX6" fmla="*/ 215538 w 385603"/>
                    <a:gd name="connsiteY6" fmla="*/ 63640 h 168319"/>
                    <a:gd name="connsiteX7" fmla="*/ 197066 w 385603"/>
                    <a:gd name="connsiteY7" fmla="*/ 60562 h 168319"/>
                    <a:gd name="connsiteX8" fmla="*/ 178593 w 385603"/>
                    <a:gd name="connsiteY8" fmla="*/ 54404 h 168319"/>
                    <a:gd name="connsiteX9" fmla="*/ 150884 w 385603"/>
                    <a:gd name="connsiteY9" fmla="*/ 32852 h 168319"/>
                    <a:gd name="connsiteX10" fmla="*/ 141647 w 385603"/>
                    <a:gd name="connsiteY10" fmla="*/ 26695 h 168319"/>
                    <a:gd name="connsiteX11" fmla="*/ 110860 w 385603"/>
                    <a:gd name="connsiteY11" fmla="*/ 17459 h 168319"/>
                    <a:gd name="connsiteX12" fmla="*/ 89308 w 385603"/>
                    <a:gd name="connsiteY12" fmla="*/ 11301 h 168319"/>
                    <a:gd name="connsiteX13" fmla="*/ 18496 w 385603"/>
                    <a:gd name="connsiteY13" fmla="*/ 8222 h 168319"/>
                    <a:gd name="connsiteX14" fmla="*/ 23 w 385603"/>
                    <a:gd name="connsiteY14" fmla="*/ 2065 h 168319"/>
                    <a:gd name="connsiteX15" fmla="*/ 3102 w 385603"/>
                    <a:gd name="connsiteY15" fmla="*/ 32852 h 168319"/>
                    <a:gd name="connsiteX16" fmla="*/ 6181 w 385603"/>
                    <a:gd name="connsiteY16" fmla="*/ 42089 h 168319"/>
                    <a:gd name="connsiteX17" fmla="*/ 18496 w 385603"/>
                    <a:gd name="connsiteY17" fmla="*/ 69798 h 168319"/>
                    <a:gd name="connsiteX18" fmla="*/ 21575 w 385603"/>
                    <a:gd name="connsiteY18" fmla="*/ 79034 h 168319"/>
                    <a:gd name="connsiteX19" fmla="*/ 27732 w 385603"/>
                    <a:gd name="connsiteY19" fmla="*/ 128295 h 168319"/>
                    <a:gd name="connsiteX20" fmla="*/ 40047 w 385603"/>
                    <a:gd name="connsiteY20" fmla="*/ 125216 h 168319"/>
                    <a:gd name="connsiteX21" fmla="*/ 113938 w 385603"/>
                    <a:gd name="connsiteY21" fmla="*/ 122137 h 168319"/>
                    <a:gd name="connsiteX22" fmla="*/ 160120 w 385603"/>
                    <a:gd name="connsiteY22" fmla="*/ 125216 h 168319"/>
                    <a:gd name="connsiteX23" fmla="*/ 169357 w 385603"/>
                    <a:gd name="connsiteY23" fmla="*/ 131374 h 168319"/>
                    <a:gd name="connsiteX24" fmla="*/ 190908 w 385603"/>
                    <a:gd name="connsiteY24" fmla="*/ 137531 h 168319"/>
                    <a:gd name="connsiteX25" fmla="*/ 200144 w 385603"/>
                    <a:gd name="connsiteY25" fmla="*/ 143689 h 168319"/>
                    <a:gd name="connsiteX26" fmla="*/ 240169 w 385603"/>
                    <a:gd name="connsiteY26" fmla="*/ 152925 h 168319"/>
                    <a:gd name="connsiteX27" fmla="*/ 249405 w 385603"/>
                    <a:gd name="connsiteY27" fmla="*/ 156004 h 168319"/>
                    <a:gd name="connsiteX28" fmla="*/ 267878 w 385603"/>
                    <a:gd name="connsiteY28" fmla="*/ 168319 h 168319"/>
                    <a:gd name="connsiteX29" fmla="*/ 310981 w 385603"/>
                    <a:gd name="connsiteY29" fmla="*/ 165240 h 168319"/>
                    <a:gd name="connsiteX30" fmla="*/ 329453 w 385603"/>
                    <a:gd name="connsiteY30" fmla="*/ 152925 h 168319"/>
                    <a:gd name="connsiteX31" fmla="*/ 347926 w 385603"/>
                    <a:gd name="connsiteY31" fmla="*/ 146768 h 168319"/>
                    <a:gd name="connsiteX32" fmla="*/ 369478 w 385603"/>
                    <a:gd name="connsiteY32" fmla="*/ 134452 h 168319"/>
                    <a:gd name="connsiteX33" fmla="*/ 384872 w 385603"/>
                    <a:gd name="connsiteY33" fmla="*/ 125216 h 16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5603" h="168319">
                      <a:moveTo>
                        <a:pt x="384872" y="125216"/>
                      </a:moveTo>
                      <a:cubicBezTo>
                        <a:pt x="382306" y="120598"/>
                        <a:pt x="389243" y="124322"/>
                        <a:pt x="354084" y="106743"/>
                      </a:cubicBezTo>
                      <a:cubicBezTo>
                        <a:pt x="349495" y="104448"/>
                        <a:pt x="346254" y="99999"/>
                        <a:pt x="341769" y="97507"/>
                      </a:cubicBezTo>
                      <a:cubicBezTo>
                        <a:pt x="332280" y="92235"/>
                        <a:pt x="324208" y="90807"/>
                        <a:pt x="314060" y="88271"/>
                      </a:cubicBezTo>
                      <a:cubicBezTo>
                        <a:pt x="310981" y="86218"/>
                        <a:pt x="308205" y="83616"/>
                        <a:pt x="304823" y="82113"/>
                      </a:cubicBezTo>
                      <a:cubicBezTo>
                        <a:pt x="292822" y="76779"/>
                        <a:pt x="270167" y="71803"/>
                        <a:pt x="258641" y="69798"/>
                      </a:cubicBezTo>
                      <a:cubicBezTo>
                        <a:pt x="244342" y="67311"/>
                        <a:pt x="229854" y="66026"/>
                        <a:pt x="215538" y="63640"/>
                      </a:cubicBezTo>
                      <a:lnTo>
                        <a:pt x="197066" y="60562"/>
                      </a:lnTo>
                      <a:cubicBezTo>
                        <a:pt x="190908" y="58509"/>
                        <a:pt x="183183" y="58994"/>
                        <a:pt x="178593" y="54404"/>
                      </a:cubicBezTo>
                      <a:cubicBezTo>
                        <a:pt x="164126" y="39937"/>
                        <a:pt x="172976" y="47580"/>
                        <a:pt x="150884" y="32852"/>
                      </a:cubicBezTo>
                      <a:cubicBezTo>
                        <a:pt x="147805" y="30799"/>
                        <a:pt x="145157" y="27865"/>
                        <a:pt x="141647" y="26695"/>
                      </a:cubicBezTo>
                      <a:cubicBezTo>
                        <a:pt x="108441" y="15625"/>
                        <a:pt x="136460" y="24440"/>
                        <a:pt x="110860" y="17459"/>
                      </a:cubicBezTo>
                      <a:cubicBezTo>
                        <a:pt x="103652" y="15493"/>
                        <a:pt x="96742" y="12044"/>
                        <a:pt x="89308" y="11301"/>
                      </a:cubicBezTo>
                      <a:cubicBezTo>
                        <a:pt x="65799" y="8950"/>
                        <a:pt x="42100" y="9248"/>
                        <a:pt x="18496" y="8222"/>
                      </a:cubicBezTo>
                      <a:cubicBezTo>
                        <a:pt x="12338" y="6170"/>
                        <a:pt x="-623" y="-4393"/>
                        <a:pt x="23" y="2065"/>
                      </a:cubicBezTo>
                      <a:cubicBezTo>
                        <a:pt x="1049" y="12327"/>
                        <a:pt x="1534" y="22658"/>
                        <a:pt x="3102" y="32852"/>
                      </a:cubicBezTo>
                      <a:cubicBezTo>
                        <a:pt x="3596" y="36060"/>
                        <a:pt x="5041" y="39050"/>
                        <a:pt x="6181" y="42089"/>
                      </a:cubicBezTo>
                      <a:cubicBezTo>
                        <a:pt x="20495" y="80263"/>
                        <a:pt x="4507" y="37161"/>
                        <a:pt x="18496" y="69798"/>
                      </a:cubicBezTo>
                      <a:cubicBezTo>
                        <a:pt x="19774" y="72781"/>
                        <a:pt x="20549" y="75955"/>
                        <a:pt x="21575" y="79034"/>
                      </a:cubicBezTo>
                      <a:cubicBezTo>
                        <a:pt x="23627" y="95454"/>
                        <a:pt x="21586" y="112930"/>
                        <a:pt x="27732" y="128295"/>
                      </a:cubicBezTo>
                      <a:cubicBezTo>
                        <a:pt x="29303" y="132224"/>
                        <a:pt x="35826" y="125517"/>
                        <a:pt x="40047" y="125216"/>
                      </a:cubicBezTo>
                      <a:cubicBezTo>
                        <a:pt x="64636" y="123460"/>
                        <a:pt x="89308" y="123163"/>
                        <a:pt x="113938" y="122137"/>
                      </a:cubicBezTo>
                      <a:cubicBezTo>
                        <a:pt x="129332" y="123163"/>
                        <a:pt x="144902" y="122679"/>
                        <a:pt x="160120" y="125216"/>
                      </a:cubicBezTo>
                      <a:cubicBezTo>
                        <a:pt x="163770" y="125824"/>
                        <a:pt x="166047" y="129719"/>
                        <a:pt x="169357" y="131374"/>
                      </a:cubicBezTo>
                      <a:cubicBezTo>
                        <a:pt x="173770" y="133580"/>
                        <a:pt x="186968" y="136546"/>
                        <a:pt x="190908" y="137531"/>
                      </a:cubicBezTo>
                      <a:cubicBezTo>
                        <a:pt x="193987" y="139584"/>
                        <a:pt x="196763" y="142186"/>
                        <a:pt x="200144" y="143689"/>
                      </a:cubicBezTo>
                      <a:cubicBezTo>
                        <a:pt x="216156" y="150806"/>
                        <a:pt x="222640" y="150421"/>
                        <a:pt x="240169" y="152925"/>
                      </a:cubicBezTo>
                      <a:cubicBezTo>
                        <a:pt x="243248" y="153951"/>
                        <a:pt x="246568" y="154428"/>
                        <a:pt x="249405" y="156004"/>
                      </a:cubicBezTo>
                      <a:cubicBezTo>
                        <a:pt x="255874" y="159598"/>
                        <a:pt x="267878" y="168319"/>
                        <a:pt x="267878" y="168319"/>
                      </a:cubicBezTo>
                      <a:cubicBezTo>
                        <a:pt x="282246" y="167293"/>
                        <a:pt x="297007" y="168734"/>
                        <a:pt x="310981" y="165240"/>
                      </a:cubicBezTo>
                      <a:cubicBezTo>
                        <a:pt x="318160" y="163445"/>
                        <a:pt x="322432" y="155265"/>
                        <a:pt x="329453" y="152925"/>
                      </a:cubicBezTo>
                      <a:lnTo>
                        <a:pt x="347926" y="146768"/>
                      </a:lnTo>
                      <a:cubicBezTo>
                        <a:pt x="357200" y="140585"/>
                        <a:pt x="358544" y="139138"/>
                        <a:pt x="369478" y="134452"/>
                      </a:cubicBezTo>
                      <a:cubicBezTo>
                        <a:pt x="383468" y="128457"/>
                        <a:pt x="387438" y="129834"/>
                        <a:pt x="384872" y="12521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8" name="Freeform: Shape 247">
                  <a:extLst>
                    <a:ext uri="{FF2B5EF4-FFF2-40B4-BE49-F238E27FC236}">
                      <a16:creationId xmlns:a16="http://schemas.microsoft.com/office/drawing/2014/main" id="{6D84F190-959F-4A6D-9827-24B5E1E400E5}"/>
                    </a:ext>
                  </a:extLst>
                </p:cNvPr>
                <p:cNvSpPr/>
                <p:nvPr/>
              </p:nvSpPr>
              <p:spPr>
                <a:xfrm>
                  <a:off x="4924425" y="3416786"/>
                  <a:ext cx="189320" cy="49096"/>
                </a:xfrm>
                <a:custGeom>
                  <a:avLst/>
                  <a:gdLst>
                    <a:gd name="connsiteX0" fmla="*/ 411682 w 458920"/>
                    <a:gd name="connsiteY0" fmla="*/ 95442 h 129309"/>
                    <a:gd name="connsiteX1" fmla="*/ 390130 w 458920"/>
                    <a:gd name="connsiteY1" fmla="*/ 73891 h 129309"/>
                    <a:gd name="connsiteX2" fmla="*/ 380894 w 458920"/>
                    <a:gd name="connsiteY2" fmla="*/ 70812 h 129309"/>
                    <a:gd name="connsiteX3" fmla="*/ 371657 w 458920"/>
                    <a:gd name="connsiteY3" fmla="*/ 64655 h 129309"/>
                    <a:gd name="connsiteX4" fmla="*/ 347027 w 458920"/>
                    <a:gd name="connsiteY4" fmla="*/ 58497 h 129309"/>
                    <a:gd name="connsiteX5" fmla="*/ 285451 w 458920"/>
                    <a:gd name="connsiteY5" fmla="*/ 52339 h 129309"/>
                    <a:gd name="connsiteX6" fmla="*/ 276215 w 458920"/>
                    <a:gd name="connsiteY6" fmla="*/ 49261 h 129309"/>
                    <a:gd name="connsiteX7" fmla="*/ 260821 w 458920"/>
                    <a:gd name="connsiteY7" fmla="*/ 33867 h 129309"/>
                    <a:gd name="connsiteX8" fmla="*/ 251585 w 458920"/>
                    <a:gd name="connsiteY8" fmla="*/ 30788 h 129309"/>
                    <a:gd name="connsiteX9" fmla="*/ 239269 w 458920"/>
                    <a:gd name="connsiteY9" fmla="*/ 24630 h 129309"/>
                    <a:gd name="connsiteX10" fmla="*/ 220797 w 458920"/>
                    <a:gd name="connsiteY10" fmla="*/ 21552 h 129309"/>
                    <a:gd name="connsiteX11" fmla="*/ 208482 w 458920"/>
                    <a:gd name="connsiteY11" fmla="*/ 18473 h 129309"/>
                    <a:gd name="connsiteX12" fmla="*/ 180772 w 458920"/>
                    <a:gd name="connsiteY12" fmla="*/ 12315 h 129309"/>
                    <a:gd name="connsiteX13" fmla="*/ 171536 w 458920"/>
                    <a:gd name="connsiteY13" fmla="*/ 9236 h 129309"/>
                    <a:gd name="connsiteX14" fmla="*/ 162300 w 458920"/>
                    <a:gd name="connsiteY14" fmla="*/ 3079 h 129309"/>
                    <a:gd name="connsiteX15" fmla="*/ 143827 w 458920"/>
                    <a:gd name="connsiteY15" fmla="*/ 0 h 129309"/>
                    <a:gd name="connsiteX16" fmla="*/ 103803 w 458920"/>
                    <a:gd name="connsiteY16" fmla="*/ 3079 h 129309"/>
                    <a:gd name="connsiteX17" fmla="*/ 94566 w 458920"/>
                    <a:gd name="connsiteY17" fmla="*/ 9236 h 129309"/>
                    <a:gd name="connsiteX18" fmla="*/ 63779 w 458920"/>
                    <a:gd name="connsiteY18" fmla="*/ 18473 h 129309"/>
                    <a:gd name="connsiteX19" fmla="*/ 45306 w 458920"/>
                    <a:gd name="connsiteY19" fmla="*/ 24630 h 129309"/>
                    <a:gd name="connsiteX20" fmla="*/ 32991 w 458920"/>
                    <a:gd name="connsiteY20" fmla="*/ 27709 h 129309"/>
                    <a:gd name="connsiteX21" fmla="*/ 14518 w 458920"/>
                    <a:gd name="connsiteY21" fmla="*/ 33867 h 129309"/>
                    <a:gd name="connsiteX22" fmla="*/ 5282 w 458920"/>
                    <a:gd name="connsiteY22" fmla="*/ 43103 h 129309"/>
                    <a:gd name="connsiteX23" fmla="*/ 2203 w 458920"/>
                    <a:gd name="connsiteY23" fmla="*/ 55418 h 129309"/>
                    <a:gd name="connsiteX24" fmla="*/ 5282 w 458920"/>
                    <a:gd name="connsiteY24" fmla="*/ 107758 h 129309"/>
                    <a:gd name="connsiteX25" fmla="*/ 39148 w 458920"/>
                    <a:gd name="connsiteY25" fmla="*/ 110836 h 129309"/>
                    <a:gd name="connsiteX26" fmla="*/ 63779 w 458920"/>
                    <a:gd name="connsiteY26" fmla="*/ 123152 h 129309"/>
                    <a:gd name="connsiteX27" fmla="*/ 82251 w 458920"/>
                    <a:gd name="connsiteY27" fmla="*/ 129309 h 129309"/>
                    <a:gd name="connsiteX28" fmla="*/ 457863 w 458920"/>
                    <a:gd name="connsiteY28" fmla="*/ 126230 h 129309"/>
                    <a:gd name="connsiteX29" fmla="*/ 451706 w 458920"/>
                    <a:gd name="connsiteY29" fmla="*/ 116994 h 129309"/>
                    <a:gd name="connsiteX30" fmla="*/ 442469 w 458920"/>
                    <a:gd name="connsiteY30" fmla="*/ 113915 h 129309"/>
                    <a:gd name="connsiteX31" fmla="*/ 433233 w 458920"/>
                    <a:gd name="connsiteY31" fmla="*/ 107758 h 129309"/>
                    <a:gd name="connsiteX32" fmla="*/ 417839 w 458920"/>
                    <a:gd name="connsiteY32" fmla="*/ 92364 h 129309"/>
                    <a:gd name="connsiteX33" fmla="*/ 411682 w 458920"/>
                    <a:gd name="connsiteY33" fmla="*/ 9544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8920" h="129309">
                      <a:moveTo>
                        <a:pt x="411682" y="95442"/>
                      </a:moveTo>
                      <a:cubicBezTo>
                        <a:pt x="407064" y="92363"/>
                        <a:pt x="398063" y="80238"/>
                        <a:pt x="390130" y="73891"/>
                      </a:cubicBezTo>
                      <a:cubicBezTo>
                        <a:pt x="387596" y="71864"/>
                        <a:pt x="383797" y="72263"/>
                        <a:pt x="380894" y="70812"/>
                      </a:cubicBezTo>
                      <a:cubicBezTo>
                        <a:pt x="377584" y="69157"/>
                        <a:pt x="375135" y="65920"/>
                        <a:pt x="371657" y="64655"/>
                      </a:cubicBezTo>
                      <a:cubicBezTo>
                        <a:pt x="363704" y="61763"/>
                        <a:pt x="355237" y="60550"/>
                        <a:pt x="347027" y="58497"/>
                      </a:cubicBezTo>
                      <a:cubicBezTo>
                        <a:pt x="318751" y="51427"/>
                        <a:pt x="338935" y="55682"/>
                        <a:pt x="285451" y="52339"/>
                      </a:cubicBezTo>
                      <a:cubicBezTo>
                        <a:pt x="282372" y="51313"/>
                        <a:pt x="278749" y="51288"/>
                        <a:pt x="276215" y="49261"/>
                      </a:cubicBezTo>
                      <a:cubicBezTo>
                        <a:pt x="255687" y="32839"/>
                        <a:pt x="285452" y="46182"/>
                        <a:pt x="260821" y="33867"/>
                      </a:cubicBezTo>
                      <a:cubicBezTo>
                        <a:pt x="257918" y="32416"/>
                        <a:pt x="254568" y="32066"/>
                        <a:pt x="251585" y="30788"/>
                      </a:cubicBezTo>
                      <a:cubicBezTo>
                        <a:pt x="247366" y="28980"/>
                        <a:pt x="243665" y="25949"/>
                        <a:pt x="239269" y="24630"/>
                      </a:cubicBezTo>
                      <a:cubicBezTo>
                        <a:pt x="233290" y="22836"/>
                        <a:pt x="226918" y="22776"/>
                        <a:pt x="220797" y="21552"/>
                      </a:cubicBezTo>
                      <a:cubicBezTo>
                        <a:pt x="216648" y="20722"/>
                        <a:pt x="212605" y="19425"/>
                        <a:pt x="208482" y="18473"/>
                      </a:cubicBezTo>
                      <a:cubicBezTo>
                        <a:pt x="199262" y="16345"/>
                        <a:pt x="189951" y="14610"/>
                        <a:pt x="180772" y="12315"/>
                      </a:cubicBezTo>
                      <a:cubicBezTo>
                        <a:pt x="177624" y="11528"/>
                        <a:pt x="174439" y="10687"/>
                        <a:pt x="171536" y="9236"/>
                      </a:cubicBezTo>
                      <a:cubicBezTo>
                        <a:pt x="168227" y="7581"/>
                        <a:pt x="165810" y="4249"/>
                        <a:pt x="162300" y="3079"/>
                      </a:cubicBezTo>
                      <a:cubicBezTo>
                        <a:pt x="156378" y="1105"/>
                        <a:pt x="149985" y="1026"/>
                        <a:pt x="143827" y="0"/>
                      </a:cubicBezTo>
                      <a:cubicBezTo>
                        <a:pt x="130486" y="1026"/>
                        <a:pt x="116955" y="613"/>
                        <a:pt x="103803" y="3079"/>
                      </a:cubicBezTo>
                      <a:cubicBezTo>
                        <a:pt x="100166" y="3761"/>
                        <a:pt x="97947" y="7733"/>
                        <a:pt x="94566" y="9236"/>
                      </a:cubicBezTo>
                      <a:cubicBezTo>
                        <a:pt x="79495" y="15934"/>
                        <a:pt x="77557" y="14340"/>
                        <a:pt x="63779" y="18473"/>
                      </a:cubicBezTo>
                      <a:cubicBezTo>
                        <a:pt x="57562" y="20338"/>
                        <a:pt x="51603" y="23056"/>
                        <a:pt x="45306" y="24630"/>
                      </a:cubicBezTo>
                      <a:cubicBezTo>
                        <a:pt x="41201" y="25656"/>
                        <a:pt x="37044" y="26493"/>
                        <a:pt x="32991" y="27709"/>
                      </a:cubicBezTo>
                      <a:cubicBezTo>
                        <a:pt x="26774" y="29574"/>
                        <a:pt x="14518" y="33867"/>
                        <a:pt x="14518" y="33867"/>
                      </a:cubicBezTo>
                      <a:cubicBezTo>
                        <a:pt x="11439" y="36946"/>
                        <a:pt x="7442" y="39323"/>
                        <a:pt x="5282" y="43103"/>
                      </a:cubicBezTo>
                      <a:cubicBezTo>
                        <a:pt x="3183" y="46777"/>
                        <a:pt x="2203" y="51187"/>
                        <a:pt x="2203" y="55418"/>
                      </a:cubicBezTo>
                      <a:cubicBezTo>
                        <a:pt x="2203" y="72895"/>
                        <a:pt x="-4412" y="93216"/>
                        <a:pt x="5282" y="107758"/>
                      </a:cubicBezTo>
                      <a:cubicBezTo>
                        <a:pt x="11570" y="117189"/>
                        <a:pt x="27859" y="109810"/>
                        <a:pt x="39148" y="110836"/>
                      </a:cubicBezTo>
                      <a:cubicBezTo>
                        <a:pt x="51470" y="119050"/>
                        <a:pt x="47210" y="117127"/>
                        <a:pt x="63779" y="123152"/>
                      </a:cubicBezTo>
                      <a:cubicBezTo>
                        <a:pt x="69879" y="125370"/>
                        <a:pt x="82251" y="129309"/>
                        <a:pt x="82251" y="129309"/>
                      </a:cubicBezTo>
                      <a:lnTo>
                        <a:pt x="457863" y="126230"/>
                      </a:lnTo>
                      <a:cubicBezTo>
                        <a:pt x="461561" y="126107"/>
                        <a:pt x="454595" y="119305"/>
                        <a:pt x="451706" y="116994"/>
                      </a:cubicBezTo>
                      <a:cubicBezTo>
                        <a:pt x="449172" y="114967"/>
                        <a:pt x="445372" y="115366"/>
                        <a:pt x="442469" y="113915"/>
                      </a:cubicBezTo>
                      <a:cubicBezTo>
                        <a:pt x="439160" y="112260"/>
                        <a:pt x="436312" y="109810"/>
                        <a:pt x="433233" y="107758"/>
                      </a:cubicBezTo>
                      <a:cubicBezTo>
                        <a:pt x="427075" y="98520"/>
                        <a:pt x="428103" y="97495"/>
                        <a:pt x="417839" y="92364"/>
                      </a:cubicBezTo>
                      <a:cubicBezTo>
                        <a:pt x="416921" y="91905"/>
                        <a:pt x="416300" y="98521"/>
                        <a:pt x="411682" y="954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9" name="Freeform: Shape 248">
                  <a:extLst>
                    <a:ext uri="{FF2B5EF4-FFF2-40B4-BE49-F238E27FC236}">
                      <a16:creationId xmlns:a16="http://schemas.microsoft.com/office/drawing/2014/main" id="{854E0DE6-DBD3-4B8F-B1EF-1825395577FB}"/>
                    </a:ext>
                  </a:extLst>
                </p:cNvPr>
                <p:cNvSpPr/>
                <p:nvPr/>
              </p:nvSpPr>
              <p:spPr>
                <a:xfrm>
                  <a:off x="4935961" y="3499782"/>
                  <a:ext cx="163216" cy="42082"/>
                </a:xfrm>
                <a:custGeom>
                  <a:avLst/>
                  <a:gdLst>
                    <a:gd name="connsiteX0" fmla="*/ 392955 w 395641"/>
                    <a:gd name="connsiteY0" fmla="*/ 27709 h 110836"/>
                    <a:gd name="connsiteX1" fmla="*/ 374482 w 395641"/>
                    <a:gd name="connsiteY1" fmla="*/ 24630 h 110836"/>
                    <a:gd name="connsiteX2" fmla="*/ 365246 w 395641"/>
                    <a:gd name="connsiteY2" fmla="*/ 21551 h 110836"/>
                    <a:gd name="connsiteX3" fmla="*/ 334458 w 395641"/>
                    <a:gd name="connsiteY3" fmla="*/ 15394 h 110836"/>
                    <a:gd name="connsiteX4" fmla="*/ 272882 w 395641"/>
                    <a:gd name="connsiteY4" fmla="*/ 12315 h 110836"/>
                    <a:gd name="connsiteX5" fmla="*/ 263646 w 395641"/>
                    <a:gd name="connsiteY5" fmla="*/ 15394 h 110836"/>
                    <a:gd name="connsiteX6" fmla="*/ 245173 w 395641"/>
                    <a:gd name="connsiteY6" fmla="*/ 27709 h 110836"/>
                    <a:gd name="connsiteX7" fmla="*/ 223622 w 395641"/>
                    <a:gd name="connsiteY7" fmla="*/ 24630 h 110836"/>
                    <a:gd name="connsiteX8" fmla="*/ 214385 w 395641"/>
                    <a:gd name="connsiteY8" fmla="*/ 18473 h 110836"/>
                    <a:gd name="connsiteX9" fmla="*/ 205149 w 395641"/>
                    <a:gd name="connsiteY9" fmla="*/ 15394 h 110836"/>
                    <a:gd name="connsiteX10" fmla="*/ 195913 w 395641"/>
                    <a:gd name="connsiteY10" fmla="*/ 9236 h 110836"/>
                    <a:gd name="connsiteX11" fmla="*/ 168203 w 395641"/>
                    <a:gd name="connsiteY11" fmla="*/ 0 h 110836"/>
                    <a:gd name="connsiteX12" fmla="*/ 131258 w 395641"/>
                    <a:gd name="connsiteY12" fmla="*/ 3079 h 110836"/>
                    <a:gd name="connsiteX13" fmla="*/ 118943 w 395641"/>
                    <a:gd name="connsiteY13" fmla="*/ 15394 h 110836"/>
                    <a:gd name="connsiteX14" fmla="*/ 100470 w 395641"/>
                    <a:gd name="connsiteY14" fmla="*/ 27709 h 110836"/>
                    <a:gd name="connsiteX15" fmla="*/ 45052 w 395641"/>
                    <a:gd name="connsiteY15" fmla="*/ 24630 h 110836"/>
                    <a:gd name="connsiteX16" fmla="*/ 14264 w 395641"/>
                    <a:gd name="connsiteY16" fmla="*/ 27709 h 110836"/>
                    <a:gd name="connsiteX17" fmla="*/ 29658 w 395641"/>
                    <a:gd name="connsiteY17" fmla="*/ 92364 h 110836"/>
                    <a:gd name="connsiteX18" fmla="*/ 38894 w 395641"/>
                    <a:gd name="connsiteY18" fmla="*/ 98521 h 110836"/>
                    <a:gd name="connsiteX19" fmla="*/ 60446 w 395641"/>
                    <a:gd name="connsiteY19" fmla="*/ 101600 h 110836"/>
                    <a:gd name="connsiteX20" fmla="*/ 81997 w 395641"/>
                    <a:gd name="connsiteY20" fmla="*/ 107758 h 110836"/>
                    <a:gd name="connsiteX21" fmla="*/ 94313 w 395641"/>
                    <a:gd name="connsiteY21" fmla="*/ 110836 h 110836"/>
                    <a:gd name="connsiteX22" fmla="*/ 137416 w 395641"/>
                    <a:gd name="connsiteY22" fmla="*/ 107758 h 110836"/>
                    <a:gd name="connsiteX23" fmla="*/ 146652 w 395641"/>
                    <a:gd name="connsiteY23" fmla="*/ 104679 h 110836"/>
                    <a:gd name="connsiteX24" fmla="*/ 331379 w 395641"/>
                    <a:gd name="connsiteY24" fmla="*/ 98521 h 110836"/>
                    <a:gd name="connsiteX25" fmla="*/ 352931 w 395641"/>
                    <a:gd name="connsiteY25" fmla="*/ 92364 h 110836"/>
                    <a:gd name="connsiteX26" fmla="*/ 374482 w 395641"/>
                    <a:gd name="connsiteY26" fmla="*/ 86206 h 110836"/>
                    <a:gd name="connsiteX27" fmla="*/ 380640 w 395641"/>
                    <a:gd name="connsiteY27" fmla="*/ 76970 h 110836"/>
                    <a:gd name="connsiteX28" fmla="*/ 389876 w 395641"/>
                    <a:gd name="connsiteY28" fmla="*/ 67733 h 110836"/>
                    <a:gd name="connsiteX29" fmla="*/ 392955 w 395641"/>
                    <a:gd name="connsiteY29" fmla="*/ 55418 h 110836"/>
                    <a:gd name="connsiteX30" fmla="*/ 392955 w 395641"/>
                    <a:gd name="connsiteY30" fmla="*/ 27709 h 11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5641" h="110836">
                      <a:moveTo>
                        <a:pt x="392955" y="27709"/>
                      </a:moveTo>
                      <a:cubicBezTo>
                        <a:pt x="389876" y="22578"/>
                        <a:pt x="380576" y="25984"/>
                        <a:pt x="374482" y="24630"/>
                      </a:cubicBezTo>
                      <a:cubicBezTo>
                        <a:pt x="371314" y="23926"/>
                        <a:pt x="368408" y="22281"/>
                        <a:pt x="365246" y="21551"/>
                      </a:cubicBezTo>
                      <a:cubicBezTo>
                        <a:pt x="355048" y="19198"/>
                        <a:pt x="334458" y="15394"/>
                        <a:pt x="334458" y="15394"/>
                      </a:cubicBezTo>
                      <a:cubicBezTo>
                        <a:pt x="308489" y="2408"/>
                        <a:pt x="322920" y="7048"/>
                        <a:pt x="272882" y="12315"/>
                      </a:cubicBezTo>
                      <a:cubicBezTo>
                        <a:pt x="269655" y="12655"/>
                        <a:pt x="266483" y="13818"/>
                        <a:pt x="263646" y="15394"/>
                      </a:cubicBezTo>
                      <a:cubicBezTo>
                        <a:pt x="257177" y="18988"/>
                        <a:pt x="245173" y="27709"/>
                        <a:pt x="245173" y="27709"/>
                      </a:cubicBezTo>
                      <a:cubicBezTo>
                        <a:pt x="237989" y="26683"/>
                        <a:pt x="230573" y="26715"/>
                        <a:pt x="223622" y="24630"/>
                      </a:cubicBezTo>
                      <a:cubicBezTo>
                        <a:pt x="220078" y="23567"/>
                        <a:pt x="217695" y="20128"/>
                        <a:pt x="214385" y="18473"/>
                      </a:cubicBezTo>
                      <a:cubicBezTo>
                        <a:pt x="211482" y="17022"/>
                        <a:pt x="208052" y="16845"/>
                        <a:pt x="205149" y="15394"/>
                      </a:cubicBezTo>
                      <a:cubicBezTo>
                        <a:pt x="201839" y="13739"/>
                        <a:pt x="199329" y="10659"/>
                        <a:pt x="195913" y="9236"/>
                      </a:cubicBezTo>
                      <a:cubicBezTo>
                        <a:pt x="186926" y="5491"/>
                        <a:pt x="168203" y="0"/>
                        <a:pt x="168203" y="0"/>
                      </a:cubicBezTo>
                      <a:cubicBezTo>
                        <a:pt x="155888" y="1026"/>
                        <a:pt x="143053" y="-607"/>
                        <a:pt x="131258" y="3079"/>
                      </a:cubicBezTo>
                      <a:cubicBezTo>
                        <a:pt x="125717" y="4811"/>
                        <a:pt x="123476" y="11767"/>
                        <a:pt x="118943" y="15394"/>
                      </a:cubicBezTo>
                      <a:cubicBezTo>
                        <a:pt x="113164" y="20017"/>
                        <a:pt x="100470" y="27709"/>
                        <a:pt x="100470" y="27709"/>
                      </a:cubicBezTo>
                      <a:cubicBezTo>
                        <a:pt x="81997" y="26683"/>
                        <a:pt x="63553" y="24630"/>
                        <a:pt x="45052" y="24630"/>
                      </a:cubicBezTo>
                      <a:cubicBezTo>
                        <a:pt x="34738" y="24630"/>
                        <a:pt x="17936" y="18071"/>
                        <a:pt x="14264" y="27709"/>
                      </a:cubicBezTo>
                      <a:cubicBezTo>
                        <a:pt x="-15199" y="105051"/>
                        <a:pt x="6508" y="80789"/>
                        <a:pt x="29658" y="92364"/>
                      </a:cubicBezTo>
                      <a:cubicBezTo>
                        <a:pt x="32967" y="94019"/>
                        <a:pt x="35350" y="97458"/>
                        <a:pt x="38894" y="98521"/>
                      </a:cubicBezTo>
                      <a:cubicBezTo>
                        <a:pt x="45845" y="100606"/>
                        <a:pt x="53306" y="100302"/>
                        <a:pt x="60446" y="101600"/>
                      </a:cubicBezTo>
                      <a:cubicBezTo>
                        <a:pt x="73689" y="104008"/>
                        <a:pt x="70450" y="104459"/>
                        <a:pt x="81997" y="107758"/>
                      </a:cubicBezTo>
                      <a:cubicBezTo>
                        <a:pt x="86066" y="108920"/>
                        <a:pt x="90208" y="109810"/>
                        <a:pt x="94313" y="110836"/>
                      </a:cubicBezTo>
                      <a:cubicBezTo>
                        <a:pt x="108681" y="109810"/>
                        <a:pt x="123110" y="109441"/>
                        <a:pt x="137416" y="107758"/>
                      </a:cubicBezTo>
                      <a:cubicBezTo>
                        <a:pt x="140639" y="107379"/>
                        <a:pt x="143418" y="104949"/>
                        <a:pt x="146652" y="104679"/>
                      </a:cubicBezTo>
                      <a:cubicBezTo>
                        <a:pt x="186517" y="101357"/>
                        <a:pt x="309949" y="99071"/>
                        <a:pt x="331379" y="98521"/>
                      </a:cubicBezTo>
                      <a:cubicBezTo>
                        <a:pt x="369877" y="88896"/>
                        <a:pt x="322013" y="101197"/>
                        <a:pt x="352931" y="92364"/>
                      </a:cubicBezTo>
                      <a:cubicBezTo>
                        <a:pt x="379958" y="84643"/>
                        <a:pt x="352363" y="93580"/>
                        <a:pt x="374482" y="86206"/>
                      </a:cubicBezTo>
                      <a:cubicBezTo>
                        <a:pt x="376535" y="83127"/>
                        <a:pt x="378271" y="79813"/>
                        <a:pt x="380640" y="76970"/>
                      </a:cubicBezTo>
                      <a:cubicBezTo>
                        <a:pt x="383427" y="73625"/>
                        <a:pt x="387716" y="71513"/>
                        <a:pt x="389876" y="67733"/>
                      </a:cubicBezTo>
                      <a:cubicBezTo>
                        <a:pt x="391975" y="64059"/>
                        <a:pt x="391792" y="59487"/>
                        <a:pt x="392955" y="55418"/>
                      </a:cubicBezTo>
                      <a:cubicBezTo>
                        <a:pt x="397008" y="41235"/>
                        <a:pt x="396034" y="32840"/>
                        <a:pt x="392955" y="2770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0" name="Freeform: Shape 249">
                  <a:extLst>
                    <a:ext uri="{FF2B5EF4-FFF2-40B4-BE49-F238E27FC236}">
                      <a16:creationId xmlns:a16="http://schemas.microsoft.com/office/drawing/2014/main" id="{DA50C001-3D26-4BF9-95AC-C754E91B0295}"/>
                    </a:ext>
                  </a:extLst>
                </p:cNvPr>
                <p:cNvSpPr/>
                <p:nvPr/>
              </p:nvSpPr>
              <p:spPr>
                <a:xfrm>
                  <a:off x="4949466" y="3564075"/>
                  <a:ext cx="158221" cy="49096"/>
                </a:xfrm>
                <a:custGeom>
                  <a:avLst/>
                  <a:gdLst>
                    <a:gd name="connsiteX0" fmla="*/ 375612 w 383534"/>
                    <a:gd name="connsiteY0" fmla="*/ 21552 h 129309"/>
                    <a:gd name="connsiteX1" fmla="*/ 314036 w 383534"/>
                    <a:gd name="connsiteY1" fmla="*/ 15394 h 129309"/>
                    <a:gd name="connsiteX2" fmla="*/ 298642 w 383534"/>
                    <a:gd name="connsiteY2" fmla="*/ 12315 h 129309"/>
                    <a:gd name="connsiteX3" fmla="*/ 277091 w 383534"/>
                    <a:gd name="connsiteY3" fmla="*/ 9237 h 129309"/>
                    <a:gd name="connsiteX4" fmla="*/ 224751 w 383534"/>
                    <a:gd name="connsiteY4" fmla="*/ 12315 h 129309"/>
                    <a:gd name="connsiteX5" fmla="*/ 212436 w 383534"/>
                    <a:gd name="connsiteY5" fmla="*/ 18473 h 129309"/>
                    <a:gd name="connsiteX6" fmla="*/ 190885 w 383534"/>
                    <a:gd name="connsiteY6" fmla="*/ 24631 h 129309"/>
                    <a:gd name="connsiteX7" fmla="*/ 123151 w 383534"/>
                    <a:gd name="connsiteY7" fmla="*/ 21552 h 129309"/>
                    <a:gd name="connsiteX8" fmla="*/ 110836 w 383534"/>
                    <a:gd name="connsiteY8" fmla="*/ 18473 h 129309"/>
                    <a:gd name="connsiteX9" fmla="*/ 80048 w 383534"/>
                    <a:gd name="connsiteY9" fmla="*/ 6158 h 129309"/>
                    <a:gd name="connsiteX10" fmla="*/ 61576 w 383534"/>
                    <a:gd name="connsiteY10" fmla="*/ 0 h 129309"/>
                    <a:gd name="connsiteX11" fmla="*/ 43103 w 383534"/>
                    <a:gd name="connsiteY11" fmla="*/ 3079 h 129309"/>
                    <a:gd name="connsiteX12" fmla="*/ 24630 w 383534"/>
                    <a:gd name="connsiteY12" fmla="*/ 18473 h 129309"/>
                    <a:gd name="connsiteX13" fmla="*/ 15394 w 383534"/>
                    <a:gd name="connsiteY13" fmla="*/ 24631 h 129309"/>
                    <a:gd name="connsiteX14" fmla="*/ 9236 w 383534"/>
                    <a:gd name="connsiteY14" fmla="*/ 33867 h 129309"/>
                    <a:gd name="connsiteX15" fmla="*/ 6157 w 383534"/>
                    <a:gd name="connsiteY15" fmla="*/ 46182 h 129309"/>
                    <a:gd name="connsiteX16" fmla="*/ 0 w 383534"/>
                    <a:gd name="connsiteY16" fmla="*/ 67734 h 129309"/>
                    <a:gd name="connsiteX17" fmla="*/ 3079 w 383534"/>
                    <a:gd name="connsiteY17" fmla="*/ 110837 h 129309"/>
                    <a:gd name="connsiteX18" fmla="*/ 12315 w 383534"/>
                    <a:gd name="connsiteY18" fmla="*/ 120073 h 129309"/>
                    <a:gd name="connsiteX19" fmla="*/ 24630 w 383534"/>
                    <a:gd name="connsiteY19" fmla="*/ 123152 h 129309"/>
                    <a:gd name="connsiteX20" fmla="*/ 55418 w 383534"/>
                    <a:gd name="connsiteY20" fmla="*/ 129309 h 129309"/>
                    <a:gd name="connsiteX21" fmla="*/ 123151 w 383534"/>
                    <a:gd name="connsiteY21" fmla="*/ 126231 h 129309"/>
                    <a:gd name="connsiteX22" fmla="*/ 150860 w 383534"/>
                    <a:gd name="connsiteY22" fmla="*/ 120073 h 129309"/>
                    <a:gd name="connsiteX23" fmla="*/ 240145 w 383534"/>
                    <a:gd name="connsiteY23" fmla="*/ 116994 h 129309"/>
                    <a:gd name="connsiteX24" fmla="*/ 286327 w 383534"/>
                    <a:gd name="connsiteY24" fmla="*/ 110837 h 129309"/>
                    <a:gd name="connsiteX25" fmla="*/ 295563 w 383534"/>
                    <a:gd name="connsiteY25" fmla="*/ 107758 h 129309"/>
                    <a:gd name="connsiteX26" fmla="*/ 323272 w 383534"/>
                    <a:gd name="connsiteY26" fmla="*/ 89285 h 129309"/>
                    <a:gd name="connsiteX27" fmla="*/ 332509 w 383534"/>
                    <a:gd name="connsiteY27" fmla="*/ 83128 h 129309"/>
                    <a:gd name="connsiteX28" fmla="*/ 347903 w 383534"/>
                    <a:gd name="connsiteY28" fmla="*/ 73891 h 129309"/>
                    <a:gd name="connsiteX29" fmla="*/ 375612 w 383534"/>
                    <a:gd name="connsiteY29" fmla="*/ 58497 h 129309"/>
                    <a:gd name="connsiteX30" fmla="*/ 375612 w 383534"/>
                    <a:gd name="connsiteY30" fmla="*/ 2155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3534" h="129309">
                      <a:moveTo>
                        <a:pt x="375612" y="21552"/>
                      </a:moveTo>
                      <a:cubicBezTo>
                        <a:pt x="365349" y="14368"/>
                        <a:pt x="334517" y="17852"/>
                        <a:pt x="314036" y="15394"/>
                      </a:cubicBezTo>
                      <a:cubicBezTo>
                        <a:pt x="308840" y="14770"/>
                        <a:pt x="303804" y="13175"/>
                        <a:pt x="298642" y="12315"/>
                      </a:cubicBezTo>
                      <a:cubicBezTo>
                        <a:pt x="291484" y="11122"/>
                        <a:pt x="284275" y="10263"/>
                        <a:pt x="277091" y="9237"/>
                      </a:cubicBezTo>
                      <a:cubicBezTo>
                        <a:pt x="259644" y="10263"/>
                        <a:pt x="242052" y="9844"/>
                        <a:pt x="224751" y="12315"/>
                      </a:cubicBezTo>
                      <a:cubicBezTo>
                        <a:pt x="220208" y="12964"/>
                        <a:pt x="216654" y="16665"/>
                        <a:pt x="212436" y="18473"/>
                      </a:cubicBezTo>
                      <a:cubicBezTo>
                        <a:pt x="206252" y="21123"/>
                        <a:pt x="197135" y="23068"/>
                        <a:pt x="190885" y="24631"/>
                      </a:cubicBezTo>
                      <a:cubicBezTo>
                        <a:pt x="168307" y="23605"/>
                        <a:pt x="145686" y="23286"/>
                        <a:pt x="123151" y="21552"/>
                      </a:cubicBezTo>
                      <a:cubicBezTo>
                        <a:pt x="118932" y="21227"/>
                        <a:pt x="114703" y="20192"/>
                        <a:pt x="110836" y="18473"/>
                      </a:cubicBezTo>
                      <a:cubicBezTo>
                        <a:pt x="62643" y="-2946"/>
                        <a:pt x="126068" y="18710"/>
                        <a:pt x="80048" y="6158"/>
                      </a:cubicBezTo>
                      <a:cubicBezTo>
                        <a:pt x="73786" y="4450"/>
                        <a:pt x="61576" y="0"/>
                        <a:pt x="61576" y="0"/>
                      </a:cubicBezTo>
                      <a:cubicBezTo>
                        <a:pt x="55418" y="1026"/>
                        <a:pt x="49025" y="1105"/>
                        <a:pt x="43103" y="3079"/>
                      </a:cubicBezTo>
                      <a:cubicBezTo>
                        <a:pt x="35459" y="5627"/>
                        <a:pt x="30346" y="13709"/>
                        <a:pt x="24630" y="18473"/>
                      </a:cubicBezTo>
                      <a:cubicBezTo>
                        <a:pt x="21787" y="20842"/>
                        <a:pt x="18473" y="22578"/>
                        <a:pt x="15394" y="24631"/>
                      </a:cubicBezTo>
                      <a:cubicBezTo>
                        <a:pt x="13341" y="27710"/>
                        <a:pt x="10694" y="30466"/>
                        <a:pt x="9236" y="33867"/>
                      </a:cubicBezTo>
                      <a:cubicBezTo>
                        <a:pt x="7569" y="37756"/>
                        <a:pt x="7319" y="42113"/>
                        <a:pt x="6157" y="46182"/>
                      </a:cubicBezTo>
                      <a:cubicBezTo>
                        <a:pt x="-2673" y="77091"/>
                        <a:pt x="9623" y="29244"/>
                        <a:pt x="0" y="67734"/>
                      </a:cubicBezTo>
                      <a:cubicBezTo>
                        <a:pt x="1026" y="82102"/>
                        <a:pt x="-220" y="96816"/>
                        <a:pt x="3079" y="110837"/>
                      </a:cubicBezTo>
                      <a:cubicBezTo>
                        <a:pt x="4076" y="115075"/>
                        <a:pt x="8535" y="117913"/>
                        <a:pt x="12315" y="120073"/>
                      </a:cubicBezTo>
                      <a:cubicBezTo>
                        <a:pt x="15989" y="122172"/>
                        <a:pt x="20493" y="122265"/>
                        <a:pt x="24630" y="123152"/>
                      </a:cubicBezTo>
                      <a:cubicBezTo>
                        <a:pt x="34864" y="125345"/>
                        <a:pt x="45155" y="127257"/>
                        <a:pt x="55418" y="129309"/>
                      </a:cubicBezTo>
                      <a:cubicBezTo>
                        <a:pt x="77996" y="128283"/>
                        <a:pt x="100655" y="128408"/>
                        <a:pt x="123151" y="126231"/>
                      </a:cubicBezTo>
                      <a:cubicBezTo>
                        <a:pt x="132569" y="125320"/>
                        <a:pt x="141428" y="120818"/>
                        <a:pt x="150860" y="120073"/>
                      </a:cubicBezTo>
                      <a:cubicBezTo>
                        <a:pt x="180547" y="117729"/>
                        <a:pt x="210383" y="118020"/>
                        <a:pt x="240145" y="116994"/>
                      </a:cubicBezTo>
                      <a:cubicBezTo>
                        <a:pt x="266761" y="114574"/>
                        <a:pt x="267294" y="116275"/>
                        <a:pt x="286327" y="110837"/>
                      </a:cubicBezTo>
                      <a:cubicBezTo>
                        <a:pt x="289447" y="109946"/>
                        <a:pt x="292726" y="109334"/>
                        <a:pt x="295563" y="107758"/>
                      </a:cubicBezTo>
                      <a:cubicBezTo>
                        <a:pt x="295588" y="107744"/>
                        <a:pt x="318642" y="92372"/>
                        <a:pt x="323272" y="89285"/>
                      </a:cubicBezTo>
                      <a:cubicBezTo>
                        <a:pt x="326351" y="87232"/>
                        <a:pt x="329371" y="85089"/>
                        <a:pt x="332509" y="83128"/>
                      </a:cubicBezTo>
                      <a:cubicBezTo>
                        <a:pt x="337584" y="79956"/>
                        <a:pt x="342924" y="77210"/>
                        <a:pt x="347903" y="73891"/>
                      </a:cubicBezTo>
                      <a:cubicBezTo>
                        <a:pt x="369076" y="59776"/>
                        <a:pt x="359355" y="63916"/>
                        <a:pt x="375612" y="58497"/>
                      </a:cubicBezTo>
                      <a:cubicBezTo>
                        <a:pt x="386471" y="47638"/>
                        <a:pt x="385875" y="28736"/>
                        <a:pt x="375612"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1" name="Freeform: Shape 250">
                  <a:extLst>
                    <a:ext uri="{FF2B5EF4-FFF2-40B4-BE49-F238E27FC236}">
                      <a16:creationId xmlns:a16="http://schemas.microsoft.com/office/drawing/2014/main" id="{AA0CF671-2915-4204-ACE8-29F861213089}"/>
                    </a:ext>
                  </a:extLst>
                </p:cNvPr>
                <p:cNvSpPr/>
                <p:nvPr/>
              </p:nvSpPr>
              <p:spPr>
                <a:xfrm>
                  <a:off x="4967247" y="3626030"/>
                  <a:ext cx="174484" cy="60786"/>
                </a:xfrm>
                <a:custGeom>
                  <a:avLst/>
                  <a:gdLst>
                    <a:gd name="connsiteX0" fmla="*/ 418715 w 422957"/>
                    <a:gd name="connsiteY0" fmla="*/ 33867 h 160097"/>
                    <a:gd name="connsiteX1" fmla="*/ 403321 w 422957"/>
                    <a:gd name="connsiteY1" fmla="*/ 21552 h 160097"/>
                    <a:gd name="connsiteX2" fmla="*/ 394085 w 422957"/>
                    <a:gd name="connsiteY2" fmla="*/ 12315 h 160097"/>
                    <a:gd name="connsiteX3" fmla="*/ 384848 w 422957"/>
                    <a:gd name="connsiteY3" fmla="*/ 9236 h 160097"/>
                    <a:gd name="connsiteX4" fmla="*/ 357139 w 422957"/>
                    <a:gd name="connsiteY4" fmla="*/ 0 h 160097"/>
                    <a:gd name="connsiteX5" fmla="*/ 335588 w 422957"/>
                    <a:gd name="connsiteY5" fmla="*/ 6158 h 160097"/>
                    <a:gd name="connsiteX6" fmla="*/ 326351 w 422957"/>
                    <a:gd name="connsiteY6" fmla="*/ 18473 h 160097"/>
                    <a:gd name="connsiteX7" fmla="*/ 323273 w 422957"/>
                    <a:gd name="connsiteY7" fmla="*/ 27709 h 160097"/>
                    <a:gd name="connsiteX8" fmla="*/ 310957 w 422957"/>
                    <a:gd name="connsiteY8" fmla="*/ 30788 h 160097"/>
                    <a:gd name="connsiteX9" fmla="*/ 246303 w 422957"/>
                    <a:gd name="connsiteY9" fmla="*/ 27709 h 160097"/>
                    <a:gd name="connsiteX10" fmla="*/ 237066 w 422957"/>
                    <a:gd name="connsiteY10" fmla="*/ 24630 h 160097"/>
                    <a:gd name="connsiteX11" fmla="*/ 157018 w 422957"/>
                    <a:gd name="connsiteY11" fmla="*/ 18473 h 160097"/>
                    <a:gd name="connsiteX12" fmla="*/ 132388 w 422957"/>
                    <a:gd name="connsiteY12" fmla="*/ 12315 h 160097"/>
                    <a:gd name="connsiteX13" fmla="*/ 123151 w 422957"/>
                    <a:gd name="connsiteY13" fmla="*/ 18473 h 160097"/>
                    <a:gd name="connsiteX14" fmla="*/ 116994 w 422957"/>
                    <a:gd name="connsiteY14" fmla="*/ 30788 h 160097"/>
                    <a:gd name="connsiteX15" fmla="*/ 113915 w 422957"/>
                    <a:gd name="connsiteY15" fmla="*/ 43103 h 160097"/>
                    <a:gd name="connsiteX16" fmla="*/ 98521 w 422957"/>
                    <a:gd name="connsiteY16" fmla="*/ 58497 h 160097"/>
                    <a:gd name="connsiteX17" fmla="*/ 27709 w 422957"/>
                    <a:gd name="connsiteY17" fmla="*/ 64655 h 160097"/>
                    <a:gd name="connsiteX18" fmla="*/ 18473 w 422957"/>
                    <a:gd name="connsiteY18" fmla="*/ 70812 h 160097"/>
                    <a:gd name="connsiteX19" fmla="*/ 15394 w 422957"/>
                    <a:gd name="connsiteY19" fmla="*/ 80049 h 160097"/>
                    <a:gd name="connsiteX20" fmla="*/ 9236 w 422957"/>
                    <a:gd name="connsiteY20" fmla="*/ 89285 h 160097"/>
                    <a:gd name="connsiteX21" fmla="*/ 6157 w 422957"/>
                    <a:gd name="connsiteY21" fmla="*/ 98521 h 160097"/>
                    <a:gd name="connsiteX22" fmla="*/ 0 w 422957"/>
                    <a:gd name="connsiteY22" fmla="*/ 120073 h 160097"/>
                    <a:gd name="connsiteX23" fmla="*/ 3079 w 422957"/>
                    <a:gd name="connsiteY23" fmla="*/ 150861 h 160097"/>
                    <a:gd name="connsiteX24" fmla="*/ 15394 w 422957"/>
                    <a:gd name="connsiteY24" fmla="*/ 153939 h 160097"/>
                    <a:gd name="connsiteX25" fmla="*/ 43103 w 422957"/>
                    <a:gd name="connsiteY25" fmla="*/ 160097 h 160097"/>
                    <a:gd name="connsiteX26" fmla="*/ 110836 w 422957"/>
                    <a:gd name="connsiteY26" fmla="*/ 157018 h 160097"/>
                    <a:gd name="connsiteX27" fmla="*/ 141624 w 422957"/>
                    <a:gd name="connsiteY27" fmla="*/ 150861 h 160097"/>
                    <a:gd name="connsiteX28" fmla="*/ 157018 w 422957"/>
                    <a:gd name="connsiteY28" fmla="*/ 147782 h 160097"/>
                    <a:gd name="connsiteX29" fmla="*/ 181648 w 422957"/>
                    <a:gd name="connsiteY29" fmla="*/ 135467 h 160097"/>
                    <a:gd name="connsiteX30" fmla="*/ 190885 w 422957"/>
                    <a:gd name="connsiteY30" fmla="*/ 132388 h 160097"/>
                    <a:gd name="connsiteX31" fmla="*/ 203200 w 422957"/>
                    <a:gd name="connsiteY31" fmla="*/ 129309 h 160097"/>
                    <a:gd name="connsiteX32" fmla="*/ 227830 w 422957"/>
                    <a:gd name="connsiteY32" fmla="*/ 116994 h 160097"/>
                    <a:gd name="connsiteX33" fmla="*/ 246303 w 422957"/>
                    <a:gd name="connsiteY33" fmla="*/ 107758 h 160097"/>
                    <a:gd name="connsiteX34" fmla="*/ 323273 w 422957"/>
                    <a:gd name="connsiteY34" fmla="*/ 110836 h 160097"/>
                    <a:gd name="connsiteX35" fmla="*/ 335588 w 422957"/>
                    <a:gd name="connsiteY35" fmla="*/ 113915 h 160097"/>
                    <a:gd name="connsiteX36" fmla="*/ 391006 w 422957"/>
                    <a:gd name="connsiteY36" fmla="*/ 110836 h 160097"/>
                    <a:gd name="connsiteX37" fmla="*/ 418715 w 422957"/>
                    <a:gd name="connsiteY37" fmla="*/ 89285 h 160097"/>
                    <a:gd name="connsiteX38" fmla="*/ 418715 w 422957"/>
                    <a:gd name="connsiteY38" fmla="*/ 33867 h 16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22957" h="160097">
                      <a:moveTo>
                        <a:pt x="418715" y="33867"/>
                      </a:moveTo>
                      <a:cubicBezTo>
                        <a:pt x="416149" y="22578"/>
                        <a:pt x="408266" y="25879"/>
                        <a:pt x="403321" y="21552"/>
                      </a:cubicBezTo>
                      <a:cubicBezTo>
                        <a:pt x="400044" y="18685"/>
                        <a:pt x="397708" y="14730"/>
                        <a:pt x="394085" y="12315"/>
                      </a:cubicBezTo>
                      <a:cubicBezTo>
                        <a:pt x="391385" y="10515"/>
                        <a:pt x="387831" y="10514"/>
                        <a:pt x="384848" y="9236"/>
                      </a:cubicBezTo>
                      <a:cubicBezTo>
                        <a:pt x="362541" y="-323"/>
                        <a:pt x="383089" y="5190"/>
                        <a:pt x="357139" y="0"/>
                      </a:cubicBezTo>
                      <a:cubicBezTo>
                        <a:pt x="349955" y="2053"/>
                        <a:pt x="341994" y="2314"/>
                        <a:pt x="335588" y="6158"/>
                      </a:cubicBezTo>
                      <a:cubicBezTo>
                        <a:pt x="331188" y="8798"/>
                        <a:pt x="328897" y="14018"/>
                        <a:pt x="326351" y="18473"/>
                      </a:cubicBezTo>
                      <a:cubicBezTo>
                        <a:pt x="324741" y="21291"/>
                        <a:pt x="325807" y="25682"/>
                        <a:pt x="323273" y="27709"/>
                      </a:cubicBezTo>
                      <a:cubicBezTo>
                        <a:pt x="319969" y="30352"/>
                        <a:pt x="315062" y="29762"/>
                        <a:pt x="310957" y="30788"/>
                      </a:cubicBezTo>
                      <a:cubicBezTo>
                        <a:pt x="289406" y="29762"/>
                        <a:pt x="267804" y="29501"/>
                        <a:pt x="246303" y="27709"/>
                      </a:cubicBezTo>
                      <a:cubicBezTo>
                        <a:pt x="243069" y="27439"/>
                        <a:pt x="240294" y="24964"/>
                        <a:pt x="237066" y="24630"/>
                      </a:cubicBezTo>
                      <a:cubicBezTo>
                        <a:pt x="210447" y="21876"/>
                        <a:pt x="183701" y="20525"/>
                        <a:pt x="157018" y="18473"/>
                      </a:cubicBezTo>
                      <a:cubicBezTo>
                        <a:pt x="150986" y="16462"/>
                        <a:pt x="137792" y="11639"/>
                        <a:pt x="132388" y="12315"/>
                      </a:cubicBezTo>
                      <a:cubicBezTo>
                        <a:pt x="128716" y="12774"/>
                        <a:pt x="126230" y="16420"/>
                        <a:pt x="123151" y="18473"/>
                      </a:cubicBezTo>
                      <a:cubicBezTo>
                        <a:pt x="121099" y="22578"/>
                        <a:pt x="118605" y="26491"/>
                        <a:pt x="116994" y="30788"/>
                      </a:cubicBezTo>
                      <a:cubicBezTo>
                        <a:pt x="115508" y="34750"/>
                        <a:pt x="115582" y="39214"/>
                        <a:pt x="113915" y="43103"/>
                      </a:cubicBezTo>
                      <a:cubicBezTo>
                        <a:pt x="111742" y="48173"/>
                        <a:pt x="104798" y="57531"/>
                        <a:pt x="98521" y="58497"/>
                      </a:cubicBezTo>
                      <a:cubicBezTo>
                        <a:pt x="75103" y="62100"/>
                        <a:pt x="51313" y="62602"/>
                        <a:pt x="27709" y="64655"/>
                      </a:cubicBezTo>
                      <a:cubicBezTo>
                        <a:pt x="24630" y="66707"/>
                        <a:pt x="20784" y="67923"/>
                        <a:pt x="18473" y="70812"/>
                      </a:cubicBezTo>
                      <a:cubicBezTo>
                        <a:pt x="16446" y="73346"/>
                        <a:pt x="16846" y="77146"/>
                        <a:pt x="15394" y="80049"/>
                      </a:cubicBezTo>
                      <a:cubicBezTo>
                        <a:pt x="13739" y="83359"/>
                        <a:pt x="10891" y="85975"/>
                        <a:pt x="9236" y="89285"/>
                      </a:cubicBezTo>
                      <a:cubicBezTo>
                        <a:pt x="7785" y="92188"/>
                        <a:pt x="7089" y="95413"/>
                        <a:pt x="6157" y="98521"/>
                      </a:cubicBezTo>
                      <a:cubicBezTo>
                        <a:pt x="4010" y="105677"/>
                        <a:pt x="2052" y="112889"/>
                        <a:pt x="0" y="120073"/>
                      </a:cubicBezTo>
                      <a:cubicBezTo>
                        <a:pt x="1026" y="130336"/>
                        <a:pt x="-1189" y="141472"/>
                        <a:pt x="3079" y="150861"/>
                      </a:cubicBezTo>
                      <a:cubicBezTo>
                        <a:pt x="4830" y="154713"/>
                        <a:pt x="11326" y="152777"/>
                        <a:pt x="15394" y="153939"/>
                      </a:cubicBezTo>
                      <a:cubicBezTo>
                        <a:pt x="36624" y="160004"/>
                        <a:pt x="9749" y="154538"/>
                        <a:pt x="43103" y="160097"/>
                      </a:cubicBezTo>
                      <a:cubicBezTo>
                        <a:pt x="65681" y="159071"/>
                        <a:pt x="88334" y="159128"/>
                        <a:pt x="110836" y="157018"/>
                      </a:cubicBezTo>
                      <a:cubicBezTo>
                        <a:pt x="121256" y="156041"/>
                        <a:pt x="131361" y="152913"/>
                        <a:pt x="141624" y="150861"/>
                      </a:cubicBezTo>
                      <a:lnTo>
                        <a:pt x="157018" y="147782"/>
                      </a:lnTo>
                      <a:cubicBezTo>
                        <a:pt x="165228" y="143677"/>
                        <a:pt x="172940" y="138370"/>
                        <a:pt x="181648" y="135467"/>
                      </a:cubicBezTo>
                      <a:cubicBezTo>
                        <a:pt x="184727" y="134441"/>
                        <a:pt x="187764" y="133280"/>
                        <a:pt x="190885" y="132388"/>
                      </a:cubicBezTo>
                      <a:cubicBezTo>
                        <a:pt x="194954" y="131226"/>
                        <a:pt x="199294" y="130936"/>
                        <a:pt x="203200" y="129309"/>
                      </a:cubicBezTo>
                      <a:cubicBezTo>
                        <a:pt x="211673" y="125779"/>
                        <a:pt x="219122" y="119897"/>
                        <a:pt x="227830" y="116994"/>
                      </a:cubicBezTo>
                      <a:cubicBezTo>
                        <a:pt x="240576" y="112745"/>
                        <a:pt x="234366" y="115715"/>
                        <a:pt x="246303" y="107758"/>
                      </a:cubicBezTo>
                      <a:cubicBezTo>
                        <a:pt x="271960" y="108784"/>
                        <a:pt x="297657" y="109070"/>
                        <a:pt x="323273" y="110836"/>
                      </a:cubicBezTo>
                      <a:cubicBezTo>
                        <a:pt x="327494" y="111127"/>
                        <a:pt x="331357" y="113915"/>
                        <a:pt x="335588" y="113915"/>
                      </a:cubicBezTo>
                      <a:cubicBezTo>
                        <a:pt x="354089" y="113915"/>
                        <a:pt x="372533" y="111862"/>
                        <a:pt x="391006" y="110836"/>
                      </a:cubicBezTo>
                      <a:cubicBezTo>
                        <a:pt x="413102" y="96106"/>
                        <a:pt x="404246" y="103754"/>
                        <a:pt x="418715" y="89285"/>
                      </a:cubicBezTo>
                      <a:cubicBezTo>
                        <a:pt x="426820" y="64970"/>
                        <a:pt x="421281" y="45156"/>
                        <a:pt x="418715" y="3386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2" name="Freeform: Shape 251">
                  <a:extLst>
                    <a:ext uri="{FF2B5EF4-FFF2-40B4-BE49-F238E27FC236}">
                      <a16:creationId xmlns:a16="http://schemas.microsoft.com/office/drawing/2014/main" id="{5466FA34-593F-44E6-B48D-9DBD395B10DD}"/>
                    </a:ext>
                  </a:extLst>
                </p:cNvPr>
                <p:cNvSpPr/>
                <p:nvPr/>
              </p:nvSpPr>
              <p:spPr>
                <a:xfrm>
                  <a:off x="5001540" y="3686815"/>
                  <a:ext cx="156767" cy="78320"/>
                </a:xfrm>
                <a:custGeom>
                  <a:avLst/>
                  <a:gdLst>
                    <a:gd name="connsiteX0" fmla="*/ 369455 w 380009"/>
                    <a:gd name="connsiteY0" fmla="*/ 52339 h 206279"/>
                    <a:gd name="connsiteX1" fmla="*/ 366376 w 380009"/>
                    <a:gd name="connsiteY1" fmla="*/ 21552 h 206279"/>
                    <a:gd name="connsiteX2" fmla="*/ 363297 w 380009"/>
                    <a:gd name="connsiteY2" fmla="*/ 6158 h 206279"/>
                    <a:gd name="connsiteX3" fmla="*/ 354061 w 380009"/>
                    <a:gd name="connsiteY3" fmla="*/ 0 h 206279"/>
                    <a:gd name="connsiteX4" fmla="*/ 332509 w 380009"/>
                    <a:gd name="connsiteY4" fmla="*/ 9236 h 206279"/>
                    <a:gd name="connsiteX5" fmla="*/ 323273 w 380009"/>
                    <a:gd name="connsiteY5" fmla="*/ 15394 h 206279"/>
                    <a:gd name="connsiteX6" fmla="*/ 307879 w 380009"/>
                    <a:gd name="connsiteY6" fmla="*/ 18473 h 206279"/>
                    <a:gd name="connsiteX7" fmla="*/ 289406 w 380009"/>
                    <a:gd name="connsiteY7" fmla="*/ 24630 h 206279"/>
                    <a:gd name="connsiteX8" fmla="*/ 163176 w 380009"/>
                    <a:gd name="connsiteY8" fmla="*/ 30788 h 206279"/>
                    <a:gd name="connsiteX9" fmla="*/ 141624 w 380009"/>
                    <a:gd name="connsiteY9" fmla="*/ 40024 h 206279"/>
                    <a:gd name="connsiteX10" fmla="*/ 132388 w 380009"/>
                    <a:gd name="connsiteY10" fmla="*/ 46182 h 206279"/>
                    <a:gd name="connsiteX11" fmla="*/ 98521 w 380009"/>
                    <a:gd name="connsiteY11" fmla="*/ 49261 h 206279"/>
                    <a:gd name="connsiteX12" fmla="*/ 33867 w 380009"/>
                    <a:gd name="connsiteY12" fmla="*/ 52339 h 206279"/>
                    <a:gd name="connsiteX13" fmla="*/ 3079 w 380009"/>
                    <a:gd name="connsiteY13" fmla="*/ 61576 h 206279"/>
                    <a:gd name="connsiteX14" fmla="*/ 0 w 380009"/>
                    <a:gd name="connsiteY14" fmla="*/ 89285 h 206279"/>
                    <a:gd name="connsiteX15" fmla="*/ 3079 w 380009"/>
                    <a:gd name="connsiteY15" fmla="*/ 166255 h 206279"/>
                    <a:gd name="connsiteX16" fmla="*/ 6158 w 380009"/>
                    <a:gd name="connsiteY16" fmla="*/ 175491 h 206279"/>
                    <a:gd name="connsiteX17" fmla="*/ 15394 w 380009"/>
                    <a:gd name="connsiteY17" fmla="*/ 184727 h 206279"/>
                    <a:gd name="connsiteX18" fmla="*/ 21552 w 380009"/>
                    <a:gd name="connsiteY18" fmla="*/ 193964 h 206279"/>
                    <a:gd name="connsiteX19" fmla="*/ 30788 w 380009"/>
                    <a:gd name="connsiteY19" fmla="*/ 197042 h 206279"/>
                    <a:gd name="connsiteX20" fmla="*/ 52339 w 380009"/>
                    <a:gd name="connsiteY20" fmla="*/ 206279 h 206279"/>
                    <a:gd name="connsiteX21" fmla="*/ 101600 w 380009"/>
                    <a:gd name="connsiteY21" fmla="*/ 203200 h 206279"/>
                    <a:gd name="connsiteX22" fmla="*/ 116994 w 380009"/>
                    <a:gd name="connsiteY22" fmla="*/ 187806 h 206279"/>
                    <a:gd name="connsiteX23" fmla="*/ 129309 w 380009"/>
                    <a:gd name="connsiteY23" fmla="*/ 178570 h 206279"/>
                    <a:gd name="connsiteX24" fmla="*/ 141624 w 380009"/>
                    <a:gd name="connsiteY24" fmla="*/ 160097 h 206279"/>
                    <a:gd name="connsiteX25" fmla="*/ 153939 w 380009"/>
                    <a:gd name="connsiteY25" fmla="*/ 138545 h 206279"/>
                    <a:gd name="connsiteX26" fmla="*/ 160097 w 380009"/>
                    <a:gd name="connsiteY26" fmla="*/ 129309 h 206279"/>
                    <a:gd name="connsiteX27" fmla="*/ 190885 w 380009"/>
                    <a:gd name="connsiteY27" fmla="*/ 113915 h 206279"/>
                    <a:gd name="connsiteX28" fmla="*/ 329430 w 380009"/>
                    <a:gd name="connsiteY28" fmla="*/ 110836 h 206279"/>
                    <a:gd name="connsiteX29" fmla="*/ 350982 w 380009"/>
                    <a:gd name="connsiteY29" fmla="*/ 95442 h 206279"/>
                    <a:gd name="connsiteX30" fmla="*/ 360218 w 380009"/>
                    <a:gd name="connsiteY30" fmla="*/ 89285 h 206279"/>
                    <a:gd name="connsiteX31" fmla="*/ 378691 w 380009"/>
                    <a:gd name="connsiteY31" fmla="*/ 70812 h 206279"/>
                    <a:gd name="connsiteX32" fmla="*/ 369455 w 380009"/>
                    <a:gd name="connsiteY32" fmla="*/ 52339 h 20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0009" h="206279">
                      <a:moveTo>
                        <a:pt x="369455" y="52339"/>
                      </a:moveTo>
                      <a:cubicBezTo>
                        <a:pt x="367403" y="44129"/>
                        <a:pt x="367739" y="31775"/>
                        <a:pt x="366376" y="21552"/>
                      </a:cubicBezTo>
                      <a:cubicBezTo>
                        <a:pt x="365684" y="16365"/>
                        <a:pt x="365893" y="10702"/>
                        <a:pt x="363297" y="6158"/>
                      </a:cubicBezTo>
                      <a:cubicBezTo>
                        <a:pt x="361461" y="2945"/>
                        <a:pt x="357140" y="2053"/>
                        <a:pt x="354061" y="0"/>
                      </a:cubicBezTo>
                      <a:cubicBezTo>
                        <a:pt x="330868" y="15462"/>
                        <a:pt x="360346" y="-2694"/>
                        <a:pt x="332509" y="9236"/>
                      </a:cubicBezTo>
                      <a:cubicBezTo>
                        <a:pt x="329108" y="10694"/>
                        <a:pt x="326738" y="14095"/>
                        <a:pt x="323273" y="15394"/>
                      </a:cubicBezTo>
                      <a:cubicBezTo>
                        <a:pt x="318373" y="17232"/>
                        <a:pt x="312928" y="17096"/>
                        <a:pt x="307879" y="18473"/>
                      </a:cubicBezTo>
                      <a:cubicBezTo>
                        <a:pt x="301617" y="20181"/>
                        <a:pt x="295847" y="23825"/>
                        <a:pt x="289406" y="24630"/>
                      </a:cubicBezTo>
                      <a:cubicBezTo>
                        <a:pt x="231155" y="31912"/>
                        <a:pt x="273046" y="27458"/>
                        <a:pt x="163176" y="30788"/>
                      </a:cubicBezTo>
                      <a:cubicBezTo>
                        <a:pt x="139979" y="46250"/>
                        <a:pt x="169466" y="28091"/>
                        <a:pt x="141624" y="40024"/>
                      </a:cubicBezTo>
                      <a:cubicBezTo>
                        <a:pt x="138223" y="41482"/>
                        <a:pt x="136006" y="45407"/>
                        <a:pt x="132388" y="46182"/>
                      </a:cubicBezTo>
                      <a:cubicBezTo>
                        <a:pt x="121304" y="48557"/>
                        <a:pt x="109834" y="48554"/>
                        <a:pt x="98521" y="49261"/>
                      </a:cubicBezTo>
                      <a:cubicBezTo>
                        <a:pt x="76987" y="50607"/>
                        <a:pt x="55418" y="51313"/>
                        <a:pt x="33867" y="52339"/>
                      </a:cubicBezTo>
                      <a:cubicBezTo>
                        <a:pt x="32588" y="52522"/>
                        <a:pt x="6148" y="53136"/>
                        <a:pt x="3079" y="61576"/>
                      </a:cubicBezTo>
                      <a:cubicBezTo>
                        <a:pt x="-97" y="70310"/>
                        <a:pt x="1026" y="80049"/>
                        <a:pt x="0" y="89285"/>
                      </a:cubicBezTo>
                      <a:cubicBezTo>
                        <a:pt x="1026" y="114942"/>
                        <a:pt x="1249" y="140643"/>
                        <a:pt x="3079" y="166255"/>
                      </a:cubicBezTo>
                      <a:cubicBezTo>
                        <a:pt x="3310" y="169492"/>
                        <a:pt x="4358" y="172791"/>
                        <a:pt x="6158" y="175491"/>
                      </a:cubicBezTo>
                      <a:cubicBezTo>
                        <a:pt x="8573" y="179114"/>
                        <a:pt x="12607" y="181382"/>
                        <a:pt x="15394" y="184727"/>
                      </a:cubicBezTo>
                      <a:cubicBezTo>
                        <a:pt x="17763" y="187570"/>
                        <a:pt x="18662" y="191652"/>
                        <a:pt x="21552" y="193964"/>
                      </a:cubicBezTo>
                      <a:cubicBezTo>
                        <a:pt x="24086" y="195991"/>
                        <a:pt x="27805" y="195764"/>
                        <a:pt x="30788" y="197042"/>
                      </a:cubicBezTo>
                      <a:cubicBezTo>
                        <a:pt x="57431" y="208460"/>
                        <a:pt x="30670" y="199055"/>
                        <a:pt x="52339" y="206279"/>
                      </a:cubicBezTo>
                      <a:cubicBezTo>
                        <a:pt x="68759" y="205253"/>
                        <a:pt x="85349" y="205766"/>
                        <a:pt x="101600" y="203200"/>
                      </a:cubicBezTo>
                      <a:cubicBezTo>
                        <a:pt x="111347" y="201661"/>
                        <a:pt x="111351" y="193449"/>
                        <a:pt x="116994" y="187806"/>
                      </a:cubicBezTo>
                      <a:cubicBezTo>
                        <a:pt x="120622" y="184178"/>
                        <a:pt x="125204" y="181649"/>
                        <a:pt x="129309" y="178570"/>
                      </a:cubicBezTo>
                      <a:cubicBezTo>
                        <a:pt x="134906" y="156183"/>
                        <a:pt x="127450" y="174271"/>
                        <a:pt x="141624" y="160097"/>
                      </a:cubicBezTo>
                      <a:cubicBezTo>
                        <a:pt x="146629" y="155092"/>
                        <a:pt x="150716" y="144186"/>
                        <a:pt x="153939" y="138545"/>
                      </a:cubicBezTo>
                      <a:cubicBezTo>
                        <a:pt x="155775" y="135332"/>
                        <a:pt x="157312" y="131746"/>
                        <a:pt x="160097" y="129309"/>
                      </a:cubicBezTo>
                      <a:cubicBezTo>
                        <a:pt x="168047" y="122353"/>
                        <a:pt x="179420" y="114383"/>
                        <a:pt x="190885" y="113915"/>
                      </a:cubicBezTo>
                      <a:cubicBezTo>
                        <a:pt x="237040" y="112031"/>
                        <a:pt x="283248" y="111862"/>
                        <a:pt x="329430" y="110836"/>
                      </a:cubicBezTo>
                      <a:cubicBezTo>
                        <a:pt x="352219" y="99443"/>
                        <a:pt x="332260" y="111045"/>
                        <a:pt x="350982" y="95442"/>
                      </a:cubicBezTo>
                      <a:cubicBezTo>
                        <a:pt x="353824" y="93073"/>
                        <a:pt x="357453" y="91743"/>
                        <a:pt x="360218" y="89285"/>
                      </a:cubicBezTo>
                      <a:cubicBezTo>
                        <a:pt x="366727" y="83500"/>
                        <a:pt x="378691" y="70812"/>
                        <a:pt x="378691" y="70812"/>
                      </a:cubicBezTo>
                      <a:cubicBezTo>
                        <a:pt x="384042" y="54761"/>
                        <a:pt x="371507" y="60549"/>
                        <a:pt x="369455" y="5233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3" name="Freeform: Shape 252">
                  <a:extLst>
                    <a:ext uri="{FF2B5EF4-FFF2-40B4-BE49-F238E27FC236}">
                      <a16:creationId xmlns:a16="http://schemas.microsoft.com/office/drawing/2014/main" id="{A90A8738-855C-427C-8D11-90E1431F0D88}"/>
                    </a:ext>
                  </a:extLst>
                </p:cNvPr>
                <p:cNvSpPr/>
                <p:nvPr/>
              </p:nvSpPr>
              <p:spPr>
                <a:xfrm>
                  <a:off x="5031842" y="3751007"/>
                  <a:ext cx="152594" cy="73745"/>
                </a:xfrm>
                <a:custGeom>
                  <a:avLst/>
                  <a:gdLst>
                    <a:gd name="connsiteX0" fmla="*/ 345262 w 369893"/>
                    <a:gd name="connsiteY0" fmla="*/ 265 h 194229"/>
                    <a:gd name="connsiteX1" fmla="*/ 366814 w 369893"/>
                    <a:gd name="connsiteY1" fmla="*/ 21817 h 194229"/>
                    <a:gd name="connsiteX2" fmla="*/ 369893 w 369893"/>
                    <a:gd name="connsiteY2" fmla="*/ 31053 h 194229"/>
                    <a:gd name="connsiteX3" fmla="*/ 366814 w 369893"/>
                    <a:gd name="connsiteY3" fmla="*/ 43368 h 194229"/>
                    <a:gd name="connsiteX4" fmla="*/ 348341 w 369893"/>
                    <a:gd name="connsiteY4" fmla="*/ 49526 h 194229"/>
                    <a:gd name="connsiteX5" fmla="*/ 339105 w 369893"/>
                    <a:gd name="connsiteY5" fmla="*/ 52605 h 194229"/>
                    <a:gd name="connsiteX6" fmla="*/ 329868 w 369893"/>
                    <a:gd name="connsiteY6" fmla="*/ 58762 h 194229"/>
                    <a:gd name="connsiteX7" fmla="*/ 317553 w 369893"/>
                    <a:gd name="connsiteY7" fmla="*/ 61841 h 194229"/>
                    <a:gd name="connsiteX8" fmla="*/ 308317 w 369893"/>
                    <a:gd name="connsiteY8" fmla="*/ 71077 h 194229"/>
                    <a:gd name="connsiteX9" fmla="*/ 302159 w 369893"/>
                    <a:gd name="connsiteY9" fmla="*/ 80314 h 194229"/>
                    <a:gd name="connsiteX10" fmla="*/ 292923 w 369893"/>
                    <a:gd name="connsiteY10" fmla="*/ 86471 h 194229"/>
                    <a:gd name="connsiteX11" fmla="*/ 280608 w 369893"/>
                    <a:gd name="connsiteY11" fmla="*/ 95708 h 194229"/>
                    <a:gd name="connsiteX12" fmla="*/ 271371 w 369893"/>
                    <a:gd name="connsiteY12" fmla="*/ 98787 h 194229"/>
                    <a:gd name="connsiteX13" fmla="*/ 249820 w 369893"/>
                    <a:gd name="connsiteY13" fmla="*/ 104944 h 194229"/>
                    <a:gd name="connsiteX14" fmla="*/ 240583 w 369893"/>
                    <a:gd name="connsiteY14" fmla="*/ 111102 h 194229"/>
                    <a:gd name="connsiteX15" fmla="*/ 228268 w 369893"/>
                    <a:gd name="connsiteY15" fmla="*/ 117259 h 194229"/>
                    <a:gd name="connsiteX16" fmla="*/ 219032 w 369893"/>
                    <a:gd name="connsiteY16" fmla="*/ 120338 h 194229"/>
                    <a:gd name="connsiteX17" fmla="*/ 197480 w 369893"/>
                    <a:gd name="connsiteY17" fmla="*/ 129574 h 194229"/>
                    <a:gd name="connsiteX18" fmla="*/ 188244 w 369893"/>
                    <a:gd name="connsiteY18" fmla="*/ 135732 h 194229"/>
                    <a:gd name="connsiteX19" fmla="*/ 175929 w 369893"/>
                    <a:gd name="connsiteY19" fmla="*/ 144968 h 194229"/>
                    <a:gd name="connsiteX20" fmla="*/ 163614 w 369893"/>
                    <a:gd name="connsiteY20" fmla="*/ 151126 h 194229"/>
                    <a:gd name="connsiteX21" fmla="*/ 157456 w 369893"/>
                    <a:gd name="connsiteY21" fmla="*/ 160362 h 194229"/>
                    <a:gd name="connsiteX22" fmla="*/ 145141 w 369893"/>
                    <a:gd name="connsiteY22" fmla="*/ 163441 h 194229"/>
                    <a:gd name="connsiteX23" fmla="*/ 132826 w 369893"/>
                    <a:gd name="connsiteY23" fmla="*/ 181914 h 194229"/>
                    <a:gd name="connsiteX24" fmla="*/ 129747 w 369893"/>
                    <a:gd name="connsiteY24" fmla="*/ 191150 h 194229"/>
                    <a:gd name="connsiteX25" fmla="*/ 120511 w 369893"/>
                    <a:gd name="connsiteY25" fmla="*/ 194229 h 194229"/>
                    <a:gd name="connsiteX26" fmla="*/ 65093 w 369893"/>
                    <a:gd name="connsiteY26" fmla="*/ 191150 h 194229"/>
                    <a:gd name="connsiteX27" fmla="*/ 55856 w 369893"/>
                    <a:gd name="connsiteY27" fmla="*/ 181914 h 194229"/>
                    <a:gd name="connsiteX28" fmla="*/ 46620 w 369893"/>
                    <a:gd name="connsiteY28" fmla="*/ 178835 h 194229"/>
                    <a:gd name="connsiteX29" fmla="*/ 25068 w 369893"/>
                    <a:gd name="connsiteY29" fmla="*/ 169599 h 194229"/>
                    <a:gd name="connsiteX30" fmla="*/ 6596 w 369893"/>
                    <a:gd name="connsiteY30" fmla="*/ 163441 h 194229"/>
                    <a:gd name="connsiteX31" fmla="*/ 3517 w 369893"/>
                    <a:gd name="connsiteY31" fmla="*/ 129574 h 194229"/>
                    <a:gd name="connsiteX32" fmla="*/ 21989 w 369893"/>
                    <a:gd name="connsiteY32" fmla="*/ 117259 h 194229"/>
                    <a:gd name="connsiteX33" fmla="*/ 40462 w 369893"/>
                    <a:gd name="connsiteY33" fmla="*/ 108023 h 194229"/>
                    <a:gd name="connsiteX34" fmla="*/ 65093 w 369893"/>
                    <a:gd name="connsiteY34" fmla="*/ 98787 h 194229"/>
                    <a:gd name="connsiteX35" fmla="*/ 80486 w 369893"/>
                    <a:gd name="connsiteY35" fmla="*/ 95708 h 194229"/>
                    <a:gd name="connsiteX36" fmla="*/ 89723 w 369893"/>
                    <a:gd name="connsiteY36" fmla="*/ 92629 h 194229"/>
                    <a:gd name="connsiteX37" fmla="*/ 102038 w 369893"/>
                    <a:gd name="connsiteY37" fmla="*/ 89550 h 194229"/>
                    <a:gd name="connsiteX38" fmla="*/ 111274 w 369893"/>
                    <a:gd name="connsiteY38" fmla="*/ 86471 h 194229"/>
                    <a:gd name="connsiteX39" fmla="*/ 126668 w 369893"/>
                    <a:gd name="connsiteY39" fmla="*/ 80314 h 194229"/>
                    <a:gd name="connsiteX40" fmla="*/ 145141 w 369893"/>
                    <a:gd name="connsiteY40" fmla="*/ 77235 h 194229"/>
                    <a:gd name="connsiteX41" fmla="*/ 163614 w 369893"/>
                    <a:gd name="connsiteY41" fmla="*/ 64920 h 194229"/>
                    <a:gd name="connsiteX42" fmla="*/ 185165 w 369893"/>
                    <a:gd name="connsiteY42" fmla="*/ 55684 h 194229"/>
                    <a:gd name="connsiteX43" fmla="*/ 194402 w 369893"/>
                    <a:gd name="connsiteY43" fmla="*/ 49526 h 194229"/>
                    <a:gd name="connsiteX44" fmla="*/ 212874 w 369893"/>
                    <a:gd name="connsiteY44" fmla="*/ 43368 h 194229"/>
                    <a:gd name="connsiteX45" fmla="*/ 222111 w 369893"/>
                    <a:gd name="connsiteY45" fmla="*/ 37211 h 194229"/>
                    <a:gd name="connsiteX46" fmla="*/ 237505 w 369893"/>
                    <a:gd name="connsiteY46" fmla="*/ 34132 h 194229"/>
                    <a:gd name="connsiteX47" fmla="*/ 268293 w 369893"/>
                    <a:gd name="connsiteY47" fmla="*/ 24896 h 194229"/>
                    <a:gd name="connsiteX48" fmla="*/ 289844 w 369893"/>
                    <a:gd name="connsiteY48" fmla="*/ 18738 h 194229"/>
                    <a:gd name="connsiteX49" fmla="*/ 299080 w 369893"/>
                    <a:gd name="connsiteY49" fmla="*/ 15659 h 194229"/>
                    <a:gd name="connsiteX50" fmla="*/ 326789 w 369893"/>
                    <a:gd name="connsiteY50" fmla="*/ 9502 h 194229"/>
                    <a:gd name="connsiteX51" fmla="*/ 345262 w 369893"/>
                    <a:gd name="connsiteY51" fmla="*/ 265 h 19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9893" h="194229">
                      <a:moveTo>
                        <a:pt x="345262" y="265"/>
                      </a:moveTo>
                      <a:cubicBezTo>
                        <a:pt x="351933" y="2317"/>
                        <a:pt x="361095" y="10380"/>
                        <a:pt x="366814" y="21817"/>
                      </a:cubicBezTo>
                      <a:cubicBezTo>
                        <a:pt x="368265" y="24720"/>
                        <a:pt x="368867" y="27974"/>
                        <a:pt x="369893" y="31053"/>
                      </a:cubicBezTo>
                      <a:cubicBezTo>
                        <a:pt x="368867" y="35158"/>
                        <a:pt x="370027" y="40614"/>
                        <a:pt x="366814" y="43368"/>
                      </a:cubicBezTo>
                      <a:cubicBezTo>
                        <a:pt x="361886" y="47592"/>
                        <a:pt x="354499" y="47473"/>
                        <a:pt x="348341" y="49526"/>
                      </a:cubicBezTo>
                      <a:lnTo>
                        <a:pt x="339105" y="52605"/>
                      </a:lnTo>
                      <a:cubicBezTo>
                        <a:pt x="335595" y="53775"/>
                        <a:pt x="333269" y="57304"/>
                        <a:pt x="329868" y="58762"/>
                      </a:cubicBezTo>
                      <a:cubicBezTo>
                        <a:pt x="325979" y="60429"/>
                        <a:pt x="321658" y="60815"/>
                        <a:pt x="317553" y="61841"/>
                      </a:cubicBezTo>
                      <a:cubicBezTo>
                        <a:pt x="314474" y="64920"/>
                        <a:pt x="311104" y="67732"/>
                        <a:pt x="308317" y="71077"/>
                      </a:cubicBezTo>
                      <a:cubicBezTo>
                        <a:pt x="305948" y="73920"/>
                        <a:pt x="304776" y="77697"/>
                        <a:pt x="302159" y="80314"/>
                      </a:cubicBezTo>
                      <a:cubicBezTo>
                        <a:pt x="299543" y="82930"/>
                        <a:pt x="295934" y="84320"/>
                        <a:pt x="292923" y="86471"/>
                      </a:cubicBezTo>
                      <a:cubicBezTo>
                        <a:pt x="288747" y="89454"/>
                        <a:pt x="285063" y="93162"/>
                        <a:pt x="280608" y="95708"/>
                      </a:cubicBezTo>
                      <a:cubicBezTo>
                        <a:pt x="277790" y="97318"/>
                        <a:pt x="274492" y="97895"/>
                        <a:pt x="271371" y="98787"/>
                      </a:cubicBezTo>
                      <a:cubicBezTo>
                        <a:pt x="266762" y="100104"/>
                        <a:pt x="254746" y="102481"/>
                        <a:pt x="249820" y="104944"/>
                      </a:cubicBezTo>
                      <a:cubicBezTo>
                        <a:pt x="246510" y="106599"/>
                        <a:pt x="243796" y="109266"/>
                        <a:pt x="240583" y="111102"/>
                      </a:cubicBezTo>
                      <a:cubicBezTo>
                        <a:pt x="236598" y="113379"/>
                        <a:pt x="232486" y="115451"/>
                        <a:pt x="228268" y="117259"/>
                      </a:cubicBezTo>
                      <a:cubicBezTo>
                        <a:pt x="225285" y="118537"/>
                        <a:pt x="221935" y="118887"/>
                        <a:pt x="219032" y="120338"/>
                      </a:cubicBezTo>
                      <a:cubicBezTo>
                        <a:pt x="197774" y="130968"/>
                        <a:pt x="223107" y="123169"/>
                        <a:pt x="197480" y="129574"/>
                      </a:cubicBezTo>
                      <a:cubicBezTo>
                        <a:pt x="194401" y="131627"/>
                        <a:pt x="191255" y="133581"/>
                        <a:pt x="188244" y="135732"/>
                      </a:cubicBezTo>
                      <a:cubicBezTo>
                        <a:pt x="184069" y="138715"/>
                        <a:pt x="180280" y="142248"/>
                        <a:pt x="175929" y="144968"/>
                      </a:cubicBezTo>
                      <a:cubicBezTo>
                        <a:pt x="172037" y="147401"/>
                        <a:pt x="167719" y="149073"/>
                        <a:pt x="163614" y="151126"/>
                      </a:cubicBezTo>
                      <a:cubicBezTo>
                        <a:pt x="161561" y="154205"/>
                        <a:pt x="160535" y="158310"/>
                        <a:pt x="157456" y="160362"/>
                      </a:cubicBezTo>
                      <a:cubicBezTo>
                        <a:pt x="153935" y="162709"/>
                        <a:pt x="148325" y="160655"/>
                        <a:pt x="145141" y="163441"/>
                      </a:cubicBezTo>
                      <a:cubicBezTo>
                        <a:pt x="139572" y="168314"/>
                        <a:pt x="135166" y="174893"/>
                        <a:pt x="132826" y="181914"/>
                      </a:cubicBezTo>
                      <a:cubicBezTo>
                        <a:pt x="131800" y="184993"/>
                        <a:pt x="132042" y="188855"/>
                        <a:pt x="129747" y="191150"/>
                      </a:cubicBezTo>
                      <a:cubicBezTo>
                        <a:pt x="127452" y="193445"/>
                        <a:pt x="123590" y="193203"/>
                        <a:pt x="120511" y="194229"/>
                      </a:cubicBezTo>
                      <a:cubicBezTo>
                        <a:pt x="102038" y="193203"/>
                        <a:pt x="83267" y="194612"/>
                        <a:pt x="65093" y="191150"/>
                      </a:cubicBezTo>
                      <a:cubicBezTo>
                        <a:pt x="60816" y="190335"/>
                        <a:pt x="59479" y="184329"/>
                        <a:pt x="55856" y="181914"/>
                      </a:cubicBezTo>
                      <a:cubicBezTo>
                        <a:pt x="53156" y="180114"/>
                        <a:pt x="49523" y="180286"/>
                        <a:pt x="46620" y="178835"/>
                      </a:cubicBezTo>
                      <a:cubicBezTo>
                        <a:pt x="19753" y="165401"/>
                        <a:pt x="57106" y="179210"/>
                        <a:pt x="25068" y="169599"/>
                      </a:cubicBezTo>
                      <a:cubicBezTo>
                        <a:pt x="18851" y="167734"/>
                        <a:pt x="6596" y="163441"/>
                        <a:pt x="6596" y="163441"/>
                      </a:cubicBezTo>
                      <a:cubicBezTo>
                        <a:pt x="3461" y="154037"/>
                        <a:pt x="-4607" y="140019"/>
                        <a:pt x="3517" y="129574"/>
                      </a:cubicBezTo>
                      <a:cubicBezTo>
                        <a:pt x="8060" y="123733"/>
                        <a:pt x="15832" y="121364"/>
                        <a:pt x="21989" y="117259"/>
                      </a:cubicBezTo>
                      <a:cubicBezTo>
                        <a:pt x="35999" y="107919"/>
                        <a:pt x="25898" y="113485"/>
                        <a:pt x="40462" y="108023"/>
                      </a:cubicBezTo>
                      <a:cubicBezTo>
                        <a:pt x="46134" y="105896"/>
                        <a:pt x="58092" y="100537"/>
                        <a:pt x="65093" y="98787"/>
                      </a:cubicBezTo>
                      <a:cubicBezTo>
                        <a:pt x="70169" y="97518"/>
                        <a:pt x="75410" y="96977"/>
                        <a:pt x="80486" y="95708"/>
                      </a:cubicBezTo>
                      <a:cubicBezTo>
                        <a:pt x="83635" y="94921"/>
                        <a:pt x="86602" y="93521"/>
                        <a:pt x="89723" y="92629"/>
                      </a:cubicBezTo>
                      <a:cubicBezTo>
                        <a:pt x="93792" y="91467"/>
                        <a:pt x="97969" y="90713"/>
                        <a:pt x="102038" y="89550"/>
                      </a:cubicBezTo>
                      <a:cubicBezTo>
                        <a:pt x="105158" y="88658"/>
                        <a:pt x="108235" y="87610"/>
                        <a:pt x="111274" y="86471"/>
                      </a:cubicBezTo>
                      <a:cubicBezTo>
                        <a:pt x="116449" y="84531"/>
                        <a:pt x="121336" y="81768"/>
                        <a:pt x="126668" y="80314"/>
                      </a:cubicBezTo>
                      <a:cubicBezTo>
                        <a:pt x="132691" y="78672"/>
                        <a:pt x="138983" y="78261"/>
                        <a:pt x="145141" y="77235"/>
                      </a:cubicBezTo>
                      <a:cubicBezTo>
                        <a:pt x="151299" y="73130"/>
                        <a:pt x="156593" y="67260"/>
                        <a:pt x="163614" y="64920"/>
                      </a:cubicBezTo>
                      <a:cubicBezTo>
                        <a:pt x="173974" y="61466"/>
                        <a:pt x="174515" y="61769"/>
                        <a:pt x="185165" y="55684"/>
                      </a:cubicBezTo>
                      <a:cubicBezTo>
                        <a:pt x="188378" y="53848"/>
                        <a:pt x="191020" y="51029"/>
                        <a:pt x="194402" y="49526"/>
                      </a:cubicBezTo>
                      <a:cubicBezTo>
                        <a:pt x="200333" y="46890"/>
                        <a:pt x="207473" y="46968"/>
                        <a:pt x="212874" y="43368"/>
                      </a:cubicBezTo>
                      <a:cubicBezTo>
                        <a:pt x="215953" y="41316"/>
                        <a:pt x="218646" y="38510"/>
                        <a:pt x="222111" y="37211"/>
                      </a:cubicBezTo>
                      <a:cubicBezTo>
                        <a:pt x="227011" y="35374"/>
                        <a:pt x="232397" y="35267"/>
                        <a:pt x="237505" y="34132"/>
                      </a:cubicBezTo>
                      <a:cubicBezTo>
                        <a:pt x="251459" y="31031"/>
                        <a:pt x="252951" y="30010"/>
                        <a:pt x="268293" y="24896"/>
                      </a:cubicBezTo>
                      <a:cubicBezTo>
                        <a:pt x="290460" y="17507"/>
                        <a:pt x="262754" y="26479"/>
                        <a:pt x="289844" y="18738"/>
                      </a:cubicBezTo>
                      <a:cubicBezTo>
                        <a:pt x="292964" y="17846"/>
                        <a:pt x="295932" y="16446"/>
                        <a:pt x="299080" y="15659"/>
                      </a:cubicBezTo>
                      <a:cubicBezTo>
                        <a:pt x="308259" y="13364"/>
                        <a:pt x="317610" y="11797"/>
                        <a:pt x="326789" y="9502"/>
                      </a:cubicBezTo>
                      <a:cubicBezTo>
                        <a:pt x="329938" y="8715"/>
                        <a:pt x="338591" y="-1787"/>
                        <a:pt x="345262" y="26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4" name="Freeform: Shape 253">
                  <a:extLst>
                    <a:ext uri="{FF2B5EF4-FFF2-40B4-BE49-F238E27FC236}">
                      <a16:creationId xmlns:a16="http://schemas.microsoft.com/office/drawing/2014/main" id="{456C180A-3B65-4DE7-BF31-A09190396DF0}"/>
                    </a:ext>
                  </a:extLst>
                </p:cNvPr>
                <p:cNvSpPr/>
                <p:nvPr/>
              </p:nvSpPr>
              <p:spPr>
                <a:xfrm>
                  <a:off x="5076477" y="3795528"/>
                  <a:ext cx="144951" cy="94849"/>
                </a:xfrm>
                <a:custGeom>
                  <a:avLst/>
                  <a:gdLst>
                    <a:gd name="connsiteX0" fmla="*/ 350981 w 351367"/>
                    <a:gd name="connsiteY0" fmla="*/ 40025 h 249811"/>
                    <a:gd name="connsiteX1" fmla="*/ 341745 w 351367"/>
                    <a:gd name="connsiteY1" fmla="*/ 24631 h 249811"/>
                    <a:gd name="connsiteX2" fmla="*/ 323272 w 351367"/>
                    <a:gd name="connsiteY2" fmla="*/ 18473 h 249811"/>
                    <a:gd name="connsiteX3" fmla="*/ 295563 w 351367"/>
                    <a:gd name="connsiteY3" fmla="*/ 3079 h 249811"/>
                    <a:gd name="connsiteX4" fmla="*/ 283248 w 351367"/>
                    <a:gd name="connsiteY4" fmla="*/ 0 h 249811"/>
                    <a:gd name="connsiteX5" fmla="*/ 233987 w 351367"/>
                    <a:gd name="connsiteY5" fmla="*/ 3079 h 249811"/>
                    <a:gd name="connsiteX6" fmla="*/ 218593 w 351367"/>
                    <a:gd name="connsiteY6" fmla="*/ 21552 h 249811"/>
                    <a:gd name="connsiteX7" fmla="*/ 209357 w 351367"/>
                    <a:gd name="connsiteY7" fmla="*/ 27709 h 249811"/>
                    <a:gd name="connsiteX8" fmla="*/ 181648 w 351367"/>
                    <a:gd name="connsiteY8" fmla="*/ 52340 h 249811"/>
                    <a:gd name="connsiteX9" fmla="*/ 163175 w 351367"/>
                    <a:gd name="connsiteY9" fmla="*/ 58497 h 249811"/>
                    <a:gd name="connsiteX10" fmla="*/ 153939 w 351367"/>
                    <a:gd name="connsiteY10" fmla="*/ 61576 h 249811"/>
                    <a:gd name="connsiteX11" fmla="*/ 132387 w 351367"/>
                    <a:gd name="connsiteY11" fmla="*/ 70812 h 249811"/>
                    <a:gd name="connsiteX12" fmla="*/ 101600 w 351367"/>
                    <a:gd name="connsiteY12" fmla="*/ 80049 h 249811"/>
                    <a:gd name="connsiteX13" fmla="*/ 83127 w 351367"/>
                    <a:gd name="connsiteY13" fmla="*/ 89285 h 249811"/>
                    <a:gd name="connsiteX14" fmla="*/ 61575 w 351367"/>
                    <a:gd name="connsiteY14" fmla="*/ 98521 h 249811"/>
                    <a:gd name="connsiteX15" fmla="*/ 30787 w 351367"/>
                    <a:gd name="connsiteY15" fmla="*/ 120073 h 249811"/>
                    <a:gd name="connsiteX16" fmla="*/ 21551 w 351367"/>
                    <a:gd name="connsiteY16" fmla="*/ 126231 h 249811"/>
                    <a:gd name="connsiteX17" fmla="*/ 0 w 351367"/>
                    <a:gd name="connsiteY17" fmla="*/ 147782 h 249811"/>
                    <a:gd name="connsiteX18" fmla="*/ 3078 w 351367"/>
                    <a:gd name="connsiteY18" fmla="*/ 190885 h 249811"/>
                    <a:gd name="connsiteX19" fmla="*/ 6157 w 351367"/>
                    <a:gd name="connsiteY19" fmla="*/ 200121 h 249811"/>
                    <a:gd name="connsiteX20" fmla="*/ 18472 w 351367"/>
                    <a:gd name="connsiteY20" fmla="*/ 218594 h 249811"/>
                    <a:gd name="connsiteX21" fmla="*/ 46181 w 351367"/>
                    <a:gd name="connsiteY21" fmla="*/ 230909 h 249811"/>
                    <a:gd name="connsiteX22" fmla="*/ 55418 w 351367"/>
                    <a:gd name="connsiteY22" fmla="*/ 233988 h 249811"/>
                    <a:gd name="connsiteX23" fmla="*/ 64654 w 351367"/>
                    <a:gd name="connsiteY23" fmla="*/ 240146 h 249811"/>
                    <a:gd name="connsiteX24" fmla="*/ 73890 w 351367"/>
                    <a:gd name="connsiteY24" fmla="*/ 249382 h 249811"/>
                    <a:gd name="connsiteX25" fmla="*/ 116993 w 351367"/>
                    <a:gd name="connsiteY25" fmla="*/ 246303 h 249811"/>
                    <a:gd name="connsiteX26" fmla="*/ 126230 w 351367"/>
                    <a:gd name="connsiteY26" fmla="*/ 237067 h 249811"/>
                    <a:gd name="connsiteX27" fmla="*/ 135466 w 351367"/>
                    <a:gd name="connsiteY27" fmla="*/ 230909 h 249811"/>
                    <a:gd name="connsiteX28" fmla="*/ 160097 w 351367"/>
                    <a:gd name="connsiteY28" fmla="*/ 197043 h 249811"/>
                    <a:gd name="connsiteX29" fmla="*/ 169333 w 351367"/>
                    <a:gd name="connsiteY29" fmla="*/ 190885 h 249811"/>
                    <a:gd name="connsiteX30" fmla="*/ 178569 w 351367"/>
                    <a:gd name="connsiteY30" fmla="*/ 178570 h 249811"/>
                    <a:gd name="connsiteX31" fmla="*/ 197042 w 351367"/>
                    <a:gd name="connsiteY31" fmla="*/ 166255 h 249811"/>
                    <a:gd name="connsiteX32" fmla="*/ 206278 w 351367"/>
                    <a:gd name="connsiteY32" fmla="*/ 157018 h 249811"/>
                    <a:gd name="connsiteX33" fmla="*/ 215515 w 351367"/>
                    <a:gd name="connsiteY33" fmla="*/ 153940 h 249811"/>
                    <a:gd name="connsiteX34" fmla="*/ 227830 w 351367"/>
                    <a:gd name="connsiteY34" fmla="*/ 147782 h 249811"/>
                    <a:gd name="connsiteX35" fmla="*/ 237066 w 351367"/>
                    <a:gd name="connsiteY35" fmla="*/ 138546 h 249811"/>
                    <a:gd name="connsiteX36" fmla="*/ 249381 w 351367"/>
                    <a:gd name="connsiteY36" fmla="*/ 129309 h 249811"/>
                    <a:gd name="connsiteX37" fmla="*/ 258618 w 351367"/>
                    <a:gd name="connsiteY37" fmla="*/ 120073 h 249811"/>
                    <a:gd name="connsiteX38" fmla="*/ 267854 w 351367"/>
                    <a:gd name="connsiteY38" fmla="*/ 116994 h 249811"/>
                    <a:gd name="connsiteX39" fmla="*/ 274012 w 351367"/>
                    <a:gd name="connsiteY39" fmla="*/ 107758 h 249811"/>
                    <a:gd name="connsiteX40" fmla="*/ 283248 w 351367"/>
                    <a:gd name="connsiteY40" fmla="*/ 101600 h 249811"/>
                    <a:gd name="connsiteX41" fmla="*/ 295563 w 351367"/>
                    <a:gd name="connsiteY41" fmla="*/ 89285 h 249811"/>
                    <a:gd name="connsiteX42" fmla="*/ 310957 w 351367"/>
                    <a:gd name="connsiteY42" fmla="*/ 67734 h 249811"/>
                    <a:gd name="connsiteX43" fmla="*/ 314036 w 351367"/>
                    <a:gd name="connsiteY43" fmla="*/ 58497 h 249811"/>
                    <a:gd name="connsiteX44" fmla="*/ 323272 w 351367"/>
                    <a:gd name="connsiteY44" fmla="*/ 52340 h 249811"/>
                    <a:gd name="connsiteX45" fmla="*/ 329430 w 351367"/>
                    <a:gd name="connsiteY45" fmla="*/ 40025 h 249811"/>
                    <a:gd name="connsiteX46" fmla="*/ 350981 w 351367"/>
                    <a:gd name="connsiteY46" fmla="*/ 40025 h 24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1367" h="249811">
                      <a:moveTo>
                        <a:pt x="350981" y="40025"/>
                      </a:moveTo>
                      <a:cubicBezTo>
                        <a:pt x="353034" y="37459"/>
                        <a:pt x="346468" y="28305"/>
                        <a:pt x="341745" y="24631"/>
                      </a:cubicBezTo>
                      <a:cubicBezTo>
                        <a:pt x="336622" y="20646"/>
                        <a:pt x="329181" y="21159"/>
                        <a:pt x="323272" y="18473"/>
                      </a:cubicBezTo>
                      <a:cubicBezTo>
                        <a:pt x="304804" y="10078"/>
                        <a:pt x="312570" y="9457"/>
                        <a:pt x="295563" y="3079"/>
                      </a:cubicBezTo>
                      <a:cubicBezTo>
                        <a:pt x="291601" y="1593"/>
                        <a:pt x="287353" y="1026"/>
                        <a:pt x="283248" y="0"/>
                      </a:cubicBezTo>
                      <a:cubicBezTo>
                        <a:pt x="266828" y="1026"/>
                        <a:pt x="250086" y="-310"/>
                        <a:pt x="233987" y="3079"/>
                      </a:cubicBezTo>
                      <a:cubicBezTo>
                        <a:pt x="227599" y="4424"/>
                        <a:pt x="222522" y="17623"/>
                        <a:pt x="218593" y="21552"/>
                      </a:cubicBezTo>
                      <a:cubicBezTo>
                        <a:pt x="215977" y="24168"/>
                        <a:pt x="212122" y="25251"/>
                        <a:pt x="209357" y="27709"/>
                      </a:cubicBezTo>
                      <a:cubicBezTo>
                        <a:pt x="202396" y="33897"/>
                        <a:pt x="192126" y="47683"/>
                        <a:pt x="181648" y="52340"/>
                      </a:cubicBezTo>
                      <a:cubicBezTo>
                        <a:pt x="175717" y="54976"/>
                        <a:pt x="169333" y="56445"/>
                        <a:pt x="163175" y="58497"/>
                      </a:cubicBezTo>
                      <a:cubicBezTo>
                        <a:pt x="160096" y="59523"/>
                        <a:pt x="156842" y="60125"/>
                        <a:pt x="153939" y="61576"/>
                      </a:cubicBezTo>
                      <a:cubicBezTo>
                        <a:pt x="142984" y="67054"/>
                        <a:pt x="142964" y="67790"/>
                        <a:pt x="132387" y="70812"/>
                      </a:cubicBezTo>
                      <a:cubicBezTo>
                        <a:pt x="124857" y="72963"/>
                        <a:pt x="107088" y="76391"/>
                        <a:pt x="101600" y="80049"/>
                      </a:cubicBezTo>
                      <a:cubicBezTo>
                        <a:pt x="75118" y="97701"/>
                        <a:pt x="108629" y="76533"/>
                        <a:pt x="83127" y="89285"/>
                      </a:cubicBezTo>
                      <a:cubicBezTo>
                        <a:pt x="61869" y="99915"/>
                        <a:pt x="87200" y="92116"/>
                        <a:pt x="61575" y="98521"/>
                      </a:cubicBezTo>
                      <a:cubicBezTo>
                        <a:pt x="43334" y="112203"/>
                        <a:pt x="53538" y="104906"/>
                        <a:pt x="30787" y="120073"/>
                      </a:cubicBezTo>
                      <a:cubicBezTo>
                        <a:pt x="27708" y="122126"/>
                        <a:pt x="24167" y="123615"/>
                        <a:pt x="21551" y="126231"/>
                      </a:cubicBezTo>
                      <a:lnTo>
                        <a:pt x="0" y="147782"/>
                      </a:lnTo>
                      <a:cubicBezTo>
                        <a:pt x="1026" y="162150"/>
                        <a:pt x="1395" y="176579"/>
                        <a:pt x="3078" y="190885"/>
                      </a:cubicBezTo>
                      <a:cubicBezTo>
                        <a:pt x="3457" y="194108"/>
                        <a:pt x="4581" y="197284"/>
                        <a:pt x="6157" y="200121"/>
                      </a:cubicBezTo>
                      <a:cubicBezTo>
                        <a:pt x="9751" y="206590"/>
                        <a:pt x="12314" y="214489"/>
                        <a:pt x="18472" y="218594"/>
                      </a:cubicBezTo>
                      <a:cubicBezTo>
                        <a:pt x="33110" y="228352"/>
                        <a:pt x="24198" y="223582"/>
                        <a:pt x="46181" y="230909"/>
                      </a:cubicBezTo>
                      <a:lnTo>
                        <a:pt x="55418" y="233988"/>
                      </a:lnTo>
                      <a:cubicBezTo>
                        <a:pt x="58497" y="236041"/>
                        <a:pt x="61811" y="237777"/>
                        <a:pt x="64654" y="240146"/>
                      </a:cubicBezTo>
                      <a:cubicBezTo>
                        <a:pt x="67999" y="242933"/>
                        <a:pt x="69566" y="248873"/>
                        <a:pt x="73890" y="249382"/>
                      </a:cubicBezTo>
                      <a:cubicBezTo>
                        <a:pt x="88196" y="251065"/>
                        <a:pt x="102625" y="247329"/>
                        <a:pt x="116993" y="246303"/>
                      </a:cubicBezTo>
                      <a:cubicBezTo>
                        <a:pt x="120072" y="243224"/>
                        <a:pt x="122885" y="239854"/>
                        <a:pt x="126230" y="237067"/>
                      </a:cubicBezTo>
                      <a:cubicBezTo>
                        <a:pt x="129073" y="234698"/>
                        <a:pt x="132850" y="233525"/>
                        <a:pt x="135466" y="230909"/>
                      </a:cubicBezTo>
                      <a:cubicBezTo>
                        <a:pt x="150169" y="216206"/>
                        <a:pt x="131494" y="216114"/>
                        <a:pt x="160097" y="197043"/>
                      </a:cubicBezTo>
                      <a:cubicBezTo>
                        <a:pt x="163176" y="194990"/>
                        <a:pt x="166717" y="193502"/>
                        <a:pt x="169333" y="190885"/>
                      </a:cubicBezTo>
                      <a:cubicBezTo>
                        <a:pt x="172961" y="187257"/>
                        <a:pt x="174734" y="181979"/>
                        <a:pt x="178569" y="178570"/>
                      </a:cubicBezTo>
                      <a:cubicBezTo>
                        <a:pt x="184100" y="173653"/>
                        <a:pt x="191809" y="171488"/>
                        <a:pt x="197042" y="166255"/>
                      </a:cubicBezTo>
                      <a:cubicBezTo>
                        <a:pt x="200121" y="163176"/>
                        <a:pt x="202655" y="159433"/>
                        <a:pt x="206278" y="157018"/>
                      </a:cubicBezTo>
                      <a:cubicBezTo>
                        <a:pt x="208978" y="155218"/>
                        <a:pt x="212532" y="155218"/>
                        <a:pt x="215515" y="153940"/>
                      </a:cubicBezTo>
                      <a:cubicBezTo>
                        <a:pt x="219734" y="152132"/>
                        <a:pt x="224095" y="150450"/>
                        <a:pt x="227830" y="147782"/>
                      </a:cubicBezTo>
                      <a:cubicBezTo>
                        <a:pt x="231373" y="145251"/>
                        <a:pt x="233760" y="141380"/>
                        <a:pt x="237066" y="138546"/>
                      </a:cubicBezTo>
                      <a:cubicBezTo>
                        <a:pt x="240962" y="135206"/>
                        <a:pt x="245485" y="132648"/>
                        <a:pt x="249381" y="129309"/>
                      </a:cubicBezTo>
                      <a:cubicBezTo>
                        <a:pt x="252687" y="126475"/>
                        <a:pt x="254995" y="122488"/>
                        <a:pt x="258618" y="120073"/>
                      </a:cubicBezTo>
                      <a:cubicBezTo>
                        <a:pt x="261318" y="118273"/>
                        <a:pt x="264775" y="118020"/>
                        <a:pt x="267854" y="116994"/>
                      </a:cubicBezTo>
                      <a:cubicBezTo>
                        <a:pt x="269907" y="113915"/>
                        <a:pt x="271396" y="110374"/>
                        <a:pt x="274012" y="107758"/>
                      </a:cubicBezTo>
                      <a:cubicBezTo>
                        <a:pt x="276628" y="105142"/>
                        <a:pt x="280439" y="104008"/>
                        <a:pt x="283248" y="101600"/>
                      </a:cubicBezTo>
                      <a:cubicBezTo>
                        <a:pt x="287656" y="97822"/>
                        <a:pt x="291740" y="93654"/>
                        <a:pt x="295563" y="89285"/>
                      </a:cubicBezTo>
                      <a:cubicBezTo>
                        <a:pt x="297193" y="87423"/>
                        <a:pt x="309040" y="71568"/>
                        <a:pt x="310957" y="67734"/>
                      </a:cubicBezTo>
                      <a:cubicBezTo>
                        <a:pt x="312408" y="64831"/>
                        <a:pt x="312009" y="61031"/>
                        <a:pt x="314036" y="58497"/>
                      </a:cubicBezTo>
                      <a:cubicBezTo>
                        <a:pt x="316347" y="55608"/>
                        <a:pt x="320193" y="54392"/>
                        <a:pt x="323272" y="52340"/>
                      </a:cubicBezTo>
                      <a:cubicBezTo>
                        <a:pt x="325325" y="48235"/>
                        <a:pt x="327153" y="44010"/>
                        <a:pt x="329430" y="40025"/>
                      </a:cubicBezTo>
                      <a:cubicBezTo>
                        <a:pt x="331266" y="36812"/>
                        <a:pt x="348928" y="42591"/>
                        <a:pt x="350981" y="4002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9" name="Group 208">
                <a:extLst>
                  <a:ext uri="{FF2B5EF4-FFF2-40B4-BE49-F238E27FC236}">
                    <a16:creationId xmlns:a16="http://schemas.microsoft.com/office/drawing/2014/main" id="{13809952-B10A-4320-B83C-F207482122B8}"/>
                  </a:ext>
                </a:extLst>
              </p:cNvPr>
              <p:cNvGrpSpPr/>
              <p:nvPr/>
            </p:nvGrpSpPr>
            <p:grpSpPr>
              <a:xfrm>
                <a:off x="5167050" y="4125304"/>
                <a:ext cx="441666" cy="427838"/>
                <a:chOff x="5178085" y="4182454"/>
                <a:chExt cx="441666" cy="427838"/>
              </a:xfrm>
            </p:grpSpPr>
            <p:sp>
              <p:nvSpPr>
                <p:cNvPr id="210" name="Freeform: Shape 209">
                  <a:extLst>
                    <a:ext uri="{FF2B5EF4-FFF2-40B4-BE49-F238E27FC236}">
                      <a16:creationId xmlns:a16="http://schemas.microsoft.com/office/drawing/2014/main" id="{027791EA-FBFA-46E2-BACC-816F89DF8BAB}"/>
                    </a:ext>
                  </a:extLst>
                </p:cNvPr>
                <p:cNvSpPr/>
                <p:nvPr/>
              </p:nvSpPr>
              <p:spPr>
                <a:xfrm>
                  <a:off x="5462345" y="4182454"/>
                  <a:ext cx="148846" cy="51434"/>
                </a:xfrm>
                <a:custGeom>
                  <a:avLst/>
                  <a:gdLst>
                    <a:gd name="connsiteX0" fmla="*/ 590 w 360808"/>
                    <a:gd name="connsiteY0" fmla="*/ 113915 h 135467"/>
                    <a:gd name="connsiteX1" fmla="*/ 3669 w 360808"/>
                    <a:gd name="connsiteY1" fmla="*/ 52339 h 135467"/>
                    <a:gd name="connsiteX2" fmla="*/ 6748 w 360808"/>
                    <a:gd name="connsiteY2" fmla="*/ 15394 h 135467"/>
                    <a:gd name="connsiteX3" fmla="*/ 12905 w 360808"/>
                    <a:gd name="connsiteY3" fmla="*/ 6158 h 135467"/>
                    <a:gd name="connsiteX4" fmla="*/ 49851 w 360808"/>
                    <a:gd name="connsiteY4" fmla="*/ 3079 h 135467"/>
                    <a:gd name="connsiteX5" fmla="*/ 182239 w 360808"/>
                    <a:gd name="connsiteY5" fmla="*/ 6158 h 135467"/>
                    <a:gd name="connsiteX6" fmla="*/ 234578 w 360808"/>
                    <a:gd name="connsiteY6" fmla="*/ 0 h 135467"/>
                    <a:gd name="connsiteX7" fmla="*/ 305390 w 360808"/>
                    <a:gd name="connsiteY7" fmla="*/ 3079 h 135467"/>
                    <a:gd name="connsiteX8" fmla="*/ 320784 w 360808"/>
                    <a:gd name="connsiteY8" fmla="*/ 9236 h 135467"/>
                    <a:gd name="connsiteX9" fmla="*/ 336178 w 360808"/>
                    <a:gd name="connsiteY9" fmla="*/ 12315 h 135467"/>
                    <a:gd name="connsiteX10" fmla="*/ 345414 w 360808"/>
                    <a:gd name="connsiteY10" fmla="*/ 15394 h 135467"/>
                    <a:gd name="connsiteX11" fmla="*/ 360808 w 360808"/>
                    <a:gd name="connsiteY11" fmla="*/ 61576 h 135467"/>
                    <a:gd name="connsiteX12" fmla="*/ 357729 w 360808"/>
                    <a:gd name="connsiteY12" fmla="*/ 98521 h 135467"/>
                    <a:gd name="connsiteX13" fmla="*/ 345414 w 360808"/>
                    <a:gd name="connsiteY13" fmla="*/ 104679 h 135467"/>
                    <a:gd name="connsiteX14" fmla="*/ 330020 w 360808"/>
                    <a:gd name="connsiteY14" fmla="*/ 116994 h 135467"/>
                    <a:gd name="connsiteX15" fmla="*/ 320784 w 360808"/>
                    <a:gd name="connsiteY15" fmla="*/ 123152 h 135467"/>
                    <a:gd name="connsiteX16" fmla="*/ 308469 w 360808"/>
                    <a:gd name="connsiteY16" fmla="*/ 126230 h 135467"/>
                    <a:gd name="connsiteX17" fmla="*/ 299232 w 360808"/>
                    <a:gd name="connsiteY17" fmla="*/ 129309 h 135467"/>
                    <a:gd name="connsiteX18" fmla="*/ 277681 w 360808"/>
                    <a:gd name="connsiteY18" fmla="*/ 135467 h 135467"/>
                    <a:gd name="connsiteX19" fmla="*/ 123742 w 360808"/>
                    <a:gd name="connsiteY19" fmla="*/ 132388 h 135467"/>
                    <a:gd name="connsiteX20" fmla="*/ 105269 w 360808"/>
                    <a:gd name="connsiteY20" fmla="*/ 126230 h 135467"/>
                    <a:gd name="connsiteX21" fmla="*/ 96032 w 360808"/>
                    <a:gd name="connsiteY21" fmla="*/ 116994 h 135467"/>
                    <a:gd name="connsiteX22" fmla="*/ 65245 w 360808"/>
                    <a:gd name="connsiteY22" fmla="*/ 129309 h 135467"/>
                    <a:gd name="connsiteX23" fmla="*/ 43693 w 360808"/>
                    <a:gd name="connsiteY23" fmla="*/ 135467 h 135467"/>
                    <a:gd name="connsiteX24" fmla="*/ 25220 w 360808"/>
                    <a:gd name="connsiteY24" fmla="*/ 126230 h 135467"/>
                    <a:gd name="connsiteX25" fmla="*/ 15984 w 360808"/>
                    <a:gd name="connsiteY25" fmla="*/ 123152 h 135467"/>
                    <a:gd name="connsiteX26" fmla="*/ 590 w 360808"/>
                    <a:gd name="connsiteY26" fmla="*/ 113915 h 1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808" h="135467">
                      <a:moveTo>
                        <a:pt x="590" y="113915"/>
                      </a:moveTo>
                      <a:cubicBezTo>
                        <a:pt x="-1462" y="102113"/>
                        <a:pt x="2387" y="72850"/>
                        <a:pt x="3669" y="52339"/>
                      </a:cubicBezTo>
                      <a:cubicBezTo>
                        <a:pt x="4440" y="40005"/>
                        <a:pt x="4325" y="27512"/>
                        <a:pt x="6748" y="15394"/>
                      </a:cubicBezTo>
                      <a:cubicBezTo>
                        <a:pt x="7474" y="11766"/>
                        <a:pt x="9347" y="7174"/>
                        <a:pt x="12905" y="6158"/>
                      </a:cubicBezTo>
                      <a:cubicBezTo>
                        <a:pt x="24788" y="2763"/>
                        <a:pt x="37536" y="4105"/>
                        <a:pt x="49851" y="3079"/>
                      </a:cubicBezTo>
                      <a:cubicBezTo>
                        <a:pt x="93980" y="4105"/>
                        <a:pt x="138098" y="6158"/>
                        <a:pt x="182239" y="6158"/>
                      </a:cubicBezTo>
                      <a:cubicBezTo>
                        <a:pt x="193640" y="6158"/>
                        <a:pt x="221538" y="1863"/>
                        <a:pt x="234578" y="0"/>
                      </a:cubicBezTo>
                      <a:cubicBezTo>
                        <a:pt x="258182" y="1026"/>
                        <a:pt x="281898" y="562"/>
                        <a:pt x="305390" y="3079"/>
                      </a:cubicBezTo>
                      <a:cubicBezTo>
                        <a:pt x="310885" y="3668"/>
                        <a:pt x="315491" y="7648"/>
                        <a:pt x="320784" y="9236"/>
                      </a:cubicBezTo>
                      <a:cubicBezTo>
                        <a:pt x="325796" y="10740"/>
                        <a:pt x="331101" y="11046"/>
                        <a:pt x="336178" y="12315"/>
                      </a:cubicBezTo>
                      <a:cubicBezTo>
                        <a:pt x="339326" y="13102"/>
                        <a:pt x="342335" y="14368"/>
                        <a:pt x="345414" y="15394"/>
                      </a:cubicBezTo>
                      <a:cubicBezTo>
                        <a:pt x="362884" y="41599"/>
                        <a:pt x="356912" y="26512"/>
                        <a:pt x="360808" y="61576"/>
                      </a:cubicBezTo>
                      <a:cubicBezTo>
                        <a:pt x="359782" y="73891"/>
                        <a:pt x="361885" y="86883"/>
                        <a:pt x="357729" y="98521"/>
                      </a:cubicBezTo>
                      <a:cubicBezTo>
                        <a:pt x="356185" y="102843"/>
                        <a:pt x="348940" y="101741"/>
                        <a:pt x="345414" y="104679"/>
                      </a:cubicBezTo>
                      <a:cubicBezTo>
                        <a:pt x="326847" y="120152"/>
                        <a:pt x="352074" y="109643"/>
                        <a:pt x="330020" y="116994"/>
                      </a:cubicBezTo>
                      <a:cubicBezTo>
                        <a:pt x="326941" y="119047"/>
                        <a:pt x="324185" y="121694"/>
                        <a:pt x="320784" y="123152"/>
                      </a:cubicBezTo>
                      <a:cubicBezTo>
                        <a:pt x="316895" y="124819"/>
                        <a:pt x="312538" y="125068"/>
                        <a:pt x="308469" y="126230"/>
                      </a:cubicBezTo>
                      <a:cubicBezTo>
                        <a:pt x="305348" y="127122"/>
                        <a:pt x="302353" y="128417"/>
                        <a:pt x="299232" y="129309"/>
                      </a:cubicBezTo>
                      <a:cubicBezTo>
                        <a:pt x="272179" y="137039"/>
                        <a:pt x="299820" y="128087"/>
                        <a:pt x="277681" y="135467"/>
                      </a:cubicBezTo>
                      <a:cubicBezTo>
                        <a:pt x="226368" y="134441"/>
                        <a:pt x="174992" y="135134"/>
                        <a:pt x="123742" y="132388"/>
                      </a:cubicBezTo>
                      <a:cubicBezTo>
                        <a:pt x="117261" y="132041"/>
                        <a:pt x="105269" y="126230"/>
                        <a:pt x="105269" y="126230"/>
                      </a:cubicBezTo>
                      <a:cubicBezTo>
                        <a:pt x="102190" y="123151"/>
                        <a:pt x="100282" y="117938"/>
                        <a:pt x="96032" y="116994"/>
                      </a:cubicBezTo>
                      <a:cubicBezTo>
                        <a:pt x="79292" y="113274"/>
                        <a:pt x="76969" y="122610"/>
                        <a:pt x="65245" y="129309"/>
                      </a:cubicBezTo>
                      <a:cubicBezTo>
                        <a:pt x="61810" y="131272"/>
                        <a:pt x="46359" y="134800"/>
                        <a:pt x="43693" y="135467"/>
                      </a:cubicBezTo>
                      <a:cubicBezTo>
                        <a:pt x="20472" y="127726"/>
                        <a:pt x="49101" y="138170"/>
                        <a:pt x="25220" y="126230"/>
                      </a:cubicBezTo>
                      <a:cubicBezTo>
                        <a:pt x="22317" y="124779"/>
                        <a:pt x="18997" y="124357"/>
                        <a:pt x="15984" y="123152"/>
                      </a:cubicBezTo>
                      <a:cubicBezTo>
                        <a:pt x="13853" y="122300"/>
                        <a:pt x="2642" y="125717"/>
                        <a:pt x="590" y="11391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1" name="Freeform: Shape 210">
                  <a:extLst>
                    <a:ext uri="{FF2B5EF4-FFF2-40B4-BE49-F238E27FC236}">
                      <a16:creationId xmlns:a16="http://schemas.microsoft.com/office/drawing/2014/main" id="{4BEF399E-1850-49F7-A5DB-02EE80B17382}"/>
                    </a:ext>
                  </a:extLst>
                </p:cNvPr>
                <p:cNvSpPr/>
                <p:nvPr/>
              </p:nvSpPr>
              <p:spPr>
                <a:xfrm>
                  <a:off x="5477721" y="4251422"/>
                  <a:ext cx="134740" cy="47927"/>
                </a:xfrm>
                <a:custGeom>
                  <a:avLst/>
                  <a:gdLst>
                    <a:gd name="connsiteX0" fmla="*/ 265 w 326616"/>
                    <a:gd name="connsiteY0" fmla="*/ 55418 h 126230"/>
                    <a:gd name="connsiteX1" fmla="*/ 6422 w 326616"/>
                    <a:gd name="connsiteY1" fmla="*/ 33866 h 126230"/>
                    <a:gd name="connsiteX2" fmla="*/ 9501 w 326616"/>
                    <a:gd name="connsiteY2" fmla="*/ 24630 h 126230"/>
                    <a:gd name="connsiteX3" fmla="*/ 18737 w 326616"/>
                    <a:gd name="connsiteY3" fmla="*/ 18472 h 126230"/>
                    <a:gd name="connsiteX4" fmla="*/ 24895 w 326616"/>
                    <a:gd name="connsiteY4" fmla="*/ 9236 h 126230"/>
                    <a:gd name="connsiteX5" fmla="*/ 43368 w 326616"/>
                    <a:gd name="connsiteY5" fmla="*/ 0 h 126230"/>
                    <a:gd name="connsiteX6" fmla="*/ 89549 w 326616"/>
                    <a:gd name="connsiteY6" fmla="*/ 3078 h 126230"/>
                    <a:gd name="connsiteX7" fmla="*/ 98786 w 326616"/>
                    <a:gd name="connsiteY7" fmla="*/ 9236 h 126230"/>
                    <a:gd name="connsiteX8" fmla="*/ 117258 w 326616"/>
                    <a:gd name="connsiteY8" fmla="*/ 12315 h 126230"/>
                    <a:gd name="connsiteX9" fmla="*/ 221937 w 326616"/>
                    <a:gd name="connsiteY9" fmla="*/ 9236 h 126230"/>
                    <a:gd name="connsiteX10" fmla="*/ 280434 w 326616"/>
                    <a:gd name="connsiteY10" fmla="*/ 15393 h 126230"/>
                    <a:gd name="connsiteX11" fmla="*/ 292749 w 326616"/>
                    <a:gd name="connsiteY11" fmla="*/ 21551 h 126230"/>
                    <a:gd name="connsiteX12" fmla="*/ 317380 w 326616"/>
                    <a:gd name="connsiteY12" fmla="*/ 30787 h 126230"/>
                    <a:gd name="connsiteX13" fmla="*/ 323537 w 326616"/>
                    <a:gd name="connsiteY13" fmla="*/ 40024 h 126230"/>
                    <a:gd name="connsiteX14" fmla="*/ 326616 w 326616"/>
                    <a:gd name="connsiteY14" fmla="*/ 104678 h 126230"/>
                    <a:gd name="connsiteX15" fmla="*/ 323537 w 326616"/>
                    <a:gd name="connsiteY15" fmla="*/ 120072 h 126230"/>
                    <a:gd name="connsiteX16" fmla="*/ 314301 w 326616"/>
                    <a:gd name="connsiteY16" fmla="*/ 123151 h 126230"/>
                    <a:gd name="connsiteX17" fmla="*/ 252725 w 326616"/>
                    <a:gd name="connsiteY17" fmla="*/ 126230 h 126230"/>
                    <a:gd name="connsiteX18" fmla="*/ 215780 w 326616"/>
                    <a:gd name="connsiteY18" fmla="*/ 120072 h 126230"/>
                    <a:gd name="connsiteX19" fmla="*/ 194228 w 326616"/>
                    <a:gd name="connsiteY19" fmla="*/ 116993 h 126230"/>
                    <a:gd name="connsiteX20" fmla="*/ 184992 w 326616"/>
                    <a:gd name="connsiteY20" fmla="*/ 113915 h 126230"/>
                    <a:gd name="connsiteX21" fmla="*/ 169598 w 326616"/>
                    <a:gd name="connsiteY21" fmla="*/ 110836 h 126230"/>
                    <a:gd name="connsiteX22" fmla="*/ 160361 w 326616"/>
                    <a:gd name="connsiteY22" fmla="*/ 107757 h 126230"/>
                    <a:gd name="connsiteX23" fmla="*/ 138810 w 326616"/>
                    <a:gd name="connsiteY23" fmla="*/ 104678 h 126230"/>
                    <a:gd name="connsiteX24" fmla="*/ 126495 w 326616"/>
                    <a:gd name="connsiteY24" fmla="*/ 101600 h 126230"/>
                    <a:gd name="connsiteX25" fmla="*/ 117258 w 326616"/>
                    <a:gd name="connsiteY25" fmla="*/ 98521 h 126230"/>
                    <a:gd name="connsiteX26" fmla="*/ 86471 w 326616"/>
                    <a:gd name="connsiteY26" fmla="*/ 95442 h 126230"/>
                    <a:gd name="connsiteX27" fmla="*/ 40289 w 326616"/>
                    <a:gd name="connsiteY27" fmla="*/ 89284 h 126230"/>
                    <a:gd name="connsiteX28" fmla="*/ 15658 w 326616"/>
                    <a:gd name="connsiteY28" fmla="*/ 86206 h 126230"/>
                    <a:gd name="connsiteX29" fmla="*/ 265 w 326616"/>
                    <a:gd name="connsiteY29" fmla="*/ 55418 h 12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6616" h="126230">
                      <a:moveTo>
                        <a:pt x="265" y="55418"/>
                      </a:moveTo>
                      <a:cubicBezTo>
                        <a:pt x="-1274" y="46695"/>
                        <a:pt x="4275" y="41022"/>
                        <a:pt x="6422" y="33866"/>
                      </a:cubicBezTo>
                      <a:cubicBezTo>
                        <a:pt x="7354" y="30758"/>
                        <a:pt x="7474" y="27164"/>
                        <a:pt x="9501" y="24630"/>
                      </a:cubicBezTo>
                      <a:cubicBezTo>
                        <a:pt x="11812" y="21741"/>
                        <a:pt x="15658" y="20525"/>
                        <a:pt x="18737" y="18472"/>
                      </a:cubicBezTo>
                      <a:cubicBezTo>
                        <a:pt x="20790" y="15393"/>
                        <a:pt x="22279" y="11852"/>
                        <a:pt x="24895" y="9236"/>
                      </a:cubicBezTo>
                      <a:cubicBezTo>
                        <a:pt x="30865" y="3266"/>
                        <a:pt x="35853" y="2504"/>
                        <a:pt x="43368" y="0"/>
                      </a:cubicBezTo>
                      <a:cubicBezTo>
                        <a:pt x="58762" y="1026"/>
                        <a:pt x="74331" y="542"/>
                        <a:pt x="89549" y="3078"/>
                      </a:cubicBezTo>
                      <a:cubicBezTo>
                        <a:pt x="93199" y="3686"/>
                        <a:pt x="95275" y="8066"/>
                        <a:pt x="98786" y="9236"/>
                      </a:cubicBezTo>
                      <a:cubicBezTo>
                        <a:pt x="104708" y="11210"/>
                        <a:pt x="111101" y="11289"/>
                        <a:pt x="117258" y="12315"/>
                      </a:cubicBezTo>
                      <a:cubicBezTo>
                        <a:pt x="152151" y="11289"/>
                        <a:pt x="187029" y="9236"/>
                        <a:pt x="221937" y="9236"/>
                      </a:cubicBezTo>
                      <a:cubicBezTo>
                        <a:pt x="240337" y="9236"/>
                        <a:pt x="261786" y="12730"/>
                        <a:pt x="280434" y="15393"/>
                      </a:cubicBezTo>
                      <a:cubicBezTo>
                        <a:pt x="284539" y="17446"/>
                        <a:pt x="288395" y="20100"/>
                        <a:pt x="292749" y="21551"/>
                      </a:cubicBezTo>
                      <a:cubicBezTo>
                        <a:pt x="319384" y="30430"/>
                        <a:pt x="298406" y="18140"/>
                        <a:pt x="317380" y="30787"/>
                      </a:cubicBezTo>
                      <a:cubicBezTo>
                        <a:pt x="319432" y="33866"/>
                        <a:pt x="323078" y="36352"/>
                        <a:pt x="323537" y="40024"/>
                      </a:cubicBezTo>
                      <a:cubicBezTo>
                        <a:pt x="326213" y="61433"/>
                        <a:pt x="326616" y="83102"/>
                        <a:pt x="326616" y="104678"/>
                      </a:cubicBezTo>
                      <a:cubicBezTo>
                        <a:pt x="326616" y="109911"/>
                        <a:pt x="326440" y="115718"/>
                        <a:pt x="323537" y="120072"/>
                      </a:cubicBezTo>
                      <a:cubicBezTo>
                        <a:pt x="321737" y="122772"/>
                        <a:pt x="317534" y="122870"/>
                        <a:pt x="314301" y="123151"/>
                      </a:cubicBezTo>
                      <a:cubicBezTo>
                        <a:pt x="293827" y="124931"/>
                        <a:pt x="273250" y="125204"/>
                        <a:pt x="252725" y="126230"/>
                      </a:cubicBezTo>
                      <a:lnTo>
                        <a:pt x="215780" y="120072"/>
                      </a:lnTo>
                      <a:cubicBezTo>
                        <a:pt x="208612" y="118940"/>
                        <a:pt x="201344" y="118416"/>
                        <a:pt x="194228" y="116993"/>
                      </a:cubicBezTo>
                      <a:cubicBezTo>
                        <a:pt x="191046" y="116357"/>
                        <a:pt x="188140" y="114702"/>
                        <a:pt x="184992" y="113915"/>
                      </a:cubicBezTo>
                      <a:cubicBezTo>
                        <a:pt x="179915" y="112646"/>
                        <a:pt x="174675" y="112105"/>
                        <a:pt x="169598" y="110836"/>
                      </a:cubicBezTo>
                      <a:cubicBezTo>
                        <a:pt x="166449" y="110049"/>
                        <a:pt x="163544" y="108394"/>
                        <a:pt x="160361" y="107757"/>
                      </a:cubicBezTo>
                      <a:cubicBezTo>
                        <a:pt x="153245" y="106334"/>
                        <a:pt x="145950" y="105976"/>
                        <a:pt x="138810" y="104678"/>
                      </a:cubicBezTo>
                      <a:cubicBezTo>
                        <a:pt x="134647" y="103921"/>
                        <a:pt x="130564" y="102762"/>
                        <a:pt x="126495" y="101600"/>
                      </a:cubicBezTo>
                      <a:cubicBezTo>
                        <a:pt x="123374" y="100708"/>
                        <a:pt x="120466" y="99015"/>
                        <a:pt x="117258" y="98521"/>
                      </a:cubicBezTo>
                      <a:cubicBezTo>
                        <a:pt x="107064" y="96953"/>
                        <a:pt x="96733" y="96468"/>
                        <a:pt x="86471" y="95442"/>
                      </a:cubicBezTo>
                      <a:cubicBezTo>
                        <a:pt x="64757" y="88204"/>
                        <a:pt x="83335" y="93588"/>
                        <a:pt x="40289" y="89284"/>
                      </a:cubicBezTo>
                      <a:cubicBezTo>
                        <a:pt x="32056" y="88461"/>
                        <a:pt x="23059" y="89906"/>
                        <a:pt x="15658" y="86206"/>
                      </a:cubicBezTo>
                      <a:cubicBezTo>
                        <a:pt x="12904" y="84829"/>
                        <a:pt x="1804" y="64141"/>
                        <a:pt x="265"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2" name="Freeform: Shape 211">
                  <a:extLst>
                    <a:ext uri="{FF2B5EF4-FFF2-40B4-BE49-F238E27FC236}">
                      <a16:creationId xmlns:a16="http://schemas.microsoft.com/office/drawing/2014/main" id="{81079131-D245-48AA-887A-4741ACEF5EA0}"/>
                    </a:ext>
                  </a:extLst>
                </p:cNvPr>
                <p:cNvSpPr/>
                <p:nvPr/>
              </p:nvSpPr>
              <p:spPr>
                <a:xfrm>
                  <a:off x="5487991" y="4325066"/>
                  <a:ext cx="131760" cy="42963"/>
                </a:xfrm>
                <a:custGeom>
                  <a:avLst/>
                  <a:gdLst>
                    <a:gd name="connsiteX0" fmla="*/ 0 w 319392"/>
                    <a:gd name="connsiteY0" fmla="*/ 55418 h 113156"/>
                    <a:gd name="connsiteX1" fmla="*/ 6157 w 319392"/>
                    <a:gd name="connsiteY1" fmla="*/ 40024 h 113156"/>
                    <a:gd name="connsiteX2" fmla="*/ 40024 w 319392"/>
                    <a:gd name="connsiteY2" fmla="*/ 12315 h 113156"/>
                    <a:gd name="connsiteX3" fmla="*/ 67733 w 319392"/>
                    <a:gd name="connsiteY3" fmla="*/ 3079 h 113156"/>
                    <a:gd name="connsiteX4" fmla="*/ 76970 w 319392"/>
                    <a:gd name="connsiteY4" fmla="*/ 0 h 113156"/>
                    <a:gd name="connsiteX5" fmla="*/ 230909 w 319392"/>
                    <a:gd name="connsiteY5" fmla="*/ 3079 h 113156"/>
                    <a:gd name="connsiteX6" fmla="*/ 261697 w 319392"/>
                    <a:gd name="connsiteY6" fmla="*/ 9237 h 113156"/>
                    <a:gd name="connsiteX7" fmla="*/ 280170 w 319392"/>
                    <a:gd name="connsiteY7" fmla="*/ 15394 h 113156"/>
                    <a:gd name="connsiteX8" fmla="*/ 289406 w 319392"/>
                    <a:gd name="connsiteY8" fmla="*/ 18473 h 113156"/>
                    <a:gd name="connsiteX9" fmla="*/ 295563 w 319392"/>
                    <a:gd name="connsiteY9" fmla="*/ 27709 h 113156"/>
                    <a:gd name="connsiteX10" fmla="*/ 314036 w 319392"/>
                    <a:gd name="connsiteY10" fmla="*/ 46182 h 113156"/>
                    <a:gd name="connsiteX11" fmla="*/ 310957 w 319392"/>
                    <a:gd name="connsiteY11" fmla="*/ 101600 h 113156"/>
                    <a:gd name="connsiteX12" fmla="*/ 126230 w 319392"/>
                    <a:gd name="connsiteY12" fmla="*/ 95443 h 113156"/>
                    <a:gd name="connsiteX13" fmla="*/ 33866 w 319392"/>
                    <a:gd name="connsiteY13" fmla="*/ 92364 h 113156"/>
                    <a:gd name="connsiteX14" fmla="*/ 6157 w 319392"/>
                    <a:gd name="connsiteY14" fmla="*/ 80049 h 113156"/>
                    <a:gd name="connsiteX15" fmla="*/ 0 w 319392"/>
                    <a:gd name="connsiteY15" fmla="*/ 55418 h 11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9392" h="113156">
                      <a:moveTo>
                        <a:pt x="0" y="55418"/>
                      </a:moveTo>
                      <a:cubicBezTo>
                        <a:pt x="0" y="48747"/>
                        <a:pt x="2988" y="44552"/>
                        <a:pt x="6157" y="40024"/>
                      </a:cubicBezTo>
                      <a:cubicBezTo>
                        <a:pt x="11397" y="32537"/>
                        <a:pt x="31204" y="15255"/>
                        <a:pt x="40024" y="12315"/>
                      </a:cubicBezTo>
                      <a:lnTo>
                        <a:pt x="67733" y="3079"/>
                      </a:lnTo>
                      <a:lnTo>
                        <a:pt x="76970" y="0"/>
                      </a:lnTo>
                      <a:lnTo>
                        <a:pt x="230909" y="3079"/>
                      </a:lnTo>
                      <a:cubicBezTo>
                        <a:pt x="237209" y="3304"/>
                        <a:pt x="254406" y="7050"/>
                        <a:pt x="261697" y="9237"/>
                      </a:cubicBezTo>
                      <a:cubicBezTo>
                        <a:pt x="267914" y="11102"/>
                        <a:pt x="274012" y="13342"/>
                        <a:pt x="280170" y="15394"/>
                      </a:cubicBezTo>
                      <a:lnTo>
                        <a:pt x="289406" y="18473"/>
                      </a:lnTo>
                      <a:cubicBezTo>
                        <a:pt x="291458" y="21552"/>
                        <a:pt x="293105" y="24944"/>
                        <a:pt x="295563" y="27709"/>
                      </a:cubicBezTo>
                      <a:cubicBezTo>
                        <a:pt x="301348" y="34218"/>
                        <a:pt x="314036" y="46182"/>
                        <a:pt x="314036" y="46182"/>
                      </a:cubicBezTo>
                      <a:cubicBezTo>
                        <a:pt x="313010" y="64655"/>
                        <a:pt x="328542" y="95851"/>
                        <a:pt x="310957" y="101600"/>
                      </a:cubicBezTo>
                      <a:cubicBezTo>
                        <a:pt x="226001" y="129374"/>
                        <a:pt x="191526" y="98791"/>
                        <a:pt x="126230" y="95443"/>
                      </a:cubicBezTo>
                      <a:cubicBezTo>
                        <a:pt x="95465" y="93865"/>
                        <a:pt x="64654" y="93390"/>
                        <a:pt x="33866" y="92364"/>
                      </a:cubicBezTo>
                      <a:cubicBezTo>
                        <a:pt x="20448" y="87891"/>
                        <a:pt x="15912" y="88178"/>
                        <a:pt x="6157" y="80049"/>
                      </a:cubicBezTo>
                      <a:cubicBezTo>
                        <a:pt x="2812" y="77262"/>
                        <a:pt x="0" y="62089"/>
                        <a:pt x="0"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3" name="Freeform: Shape 212">
                  <a:extLst>
                    <a:ext uri="{FF2B5EF4-FFF2-40B4-BE49-F238E27FC236}">
                      <a16:creationId xmlns:a16="http://schemas.microsoft.com/office/drawing/2014/main" id="{89195E29-F519-4BAE-83A2-861167619E84}"/>
                    </a:ext>
                  </a:extLst>
                </p:cNvPr>
                <p:cNvSpPr/>
                <p:nvPr/>
              </p:nvSpPr>
              <p:spPr>
                <a:xfrm>
                  <a:off x="5481119" y="4400946"/>
                  <a:ext cx="135152" cy="58551"/>
                </a:xfrm>
                <a:custGeom>
                  <a:avLst/>
                  <a:gdLst>
                    <a:gd name="connsiteX0" fmla="*/ 1263 w 327614"/>
                    <a:gd name="connsiteY0" fmla="*/ 21823 h 154211"/>
                    <a:gd name="connsiteX1" fmla="*/ 28972 w 327614"/>
                    <a:gd name="connsiteY1" fmla="*/ 18744 h 154211"/>
                    <a:gd name="connsiteX2" fmla="*/ 38208 w 327614"/>
                    <a:gd name="connsiteY2" fmla="*/ 15665 h 154211"/>
                    <a:gd name="connsiteX3" fmla="*/ 50523 w 327614"/>
                    <a:gd name="connsiteY3" fmla="*/ 9508 h 154211"/>
                    <a:gd name="connsiteX4" fmla="*/ 179833 w 327614"/>
                    <a:gd name="connsiteY4" fmla="*/ 6429 h 154211"/>
                    <a:gd name="connsiteX5" fmla="*/ 226014 w 327614"/>
                    <a:gd name="connsiteY5" fmla="*/ 3350 h 154211"/>
                    <a:gd name="connsiteX6" fmla="*/ 238330 w 327614"/>
                    <a:gd name="connsiteY6" fmla="*/ 21823 h 154211"/>
                    <a:gd name="connsiteX7" fmla="*/ 247566 w 327614"/>
                    <a:gd name="connsiteY7" fmla="*/ 27980 h 154211"/>
                    <a:gd name="connsiteX8" fmla="*/ 272196 w 327614"/>
                    <a:gd name="connsiteY8" fmla="*/ 34138 h 154211"/>
                    <a:gd name="connsiteX9" fmla="*/ 281433 w 327614"/>
                    <a:gd name="connsiteY9" fmla="*/ 40296 h 154211"/>
                    <a:gd name="connsiteX10" fmla="*/ 302984 w 327614"/>
                    <a:gd name="connsiteY10" fmla="*/ 52611 h 154211"/>
                    <a:gd name="connsiteX11" fmla="*/ 312220 w 327614"/>
                    <a:gd name="connsiteY11" fmla="*/ 64926 h 154211"/>
                    <a:gd name="connsiteX12" fmla="*/ 321457 w 327614"/>
                    <a:gd name="connsiteY12" fmla="*/ 74162 h 154211"/>
                    <a:gd name="connsiteX13" fmla="*/ 324536 w 327614"/>
                    <a:gd name="connsiteY13" fmla="*/ 86477 h 154211"/>
                    <a:gd name="connsiteX14" fmla="*/ 327614 w 327614"/>
                    <a:gd name="connsiteY14" fmla="*/ 95714 h 154211"/>
                    <a:gd name="connsiteX15" fmla="*/ 324536 w 327614"/>
                    <a:gd name="connsiteY15" fmla="*/ 141896 h 154211"/>
                    <a:gd name="connsiteX16" fmla="*/ 318378 w 327614"/>
                    <a:gd name="connsiteY16" fmla="*/ 151132 h 154211"/>
                    <a:gd name="connsiteX17" fmla="*/ 309142 w 327614"/>
                    <a:gd name="connsiteY17" fmla="*/ 154211 h 154211"/>
                    <a:gd name="connsiteX18" fmla="*/ 278354 w 327614"/>
                    <a:gd name="connsiteY18" fmla="*/ 144974 h 154211"/>
                    <a:gd name="connsiteX19" fmla="*/ 266039 w 327614"/>
                    <a:gd name="connsiteY19" fmla="*/ 141896 h 154211"/>
                    <a:gd name="connsiteX20" fmla="*/ 244487 w 327614"/>
                    <a:gd name="connsiteY20" fmla="*/ 135738 h 154211"/>
                    <a:gd name="connsiteX21" fmla="*/ 232172 w 327614"/>
                    <a:gd name="connsiteY21" fmla="*/ 129580 h 154211"/>
                    <a:gd name="connsiteX22" fmla="*/ 201384 w 327614"/>
                    <a:gd name="connsiteY22" fmla="*/ 126502 h 154211"/>
                    <a:gd name="connsiteX23" fmla="*/ 192148 w 327614"/>
                    <a:gd name="connsiteY23" fmla="*/ 123423 h 154211"/>
                    <a:gd name="connsiteX24" fmla="*/ 152123 w 327614"/>
                    <a:gd name="connsiteY24" fmla="*/ 120344 h 154211"/>
                    <a:gd name="connsiteX25" fmla="*/ 133651 w 327614"/>
                    <a:gd name="connsiteY25" fmla="*/ 111108 h 154211"/>
                    <a:gd name="connsiteX26" fmla="*/ 102863 w 327614"/>
                    <a:gd name="connsiteY26" fmla="*/ 104950 h 154211"/>
                    <a:gd name="connsiteX27" fmla="*/ 93627 w 327614"/>
                    <a:gd name="connsiteY27" fmla="*/ 101871 h 154211"/>
                    <a:gd name="connsiteX28" fmla="*/ 81311 w 327614"/>
                    <a:gd name="connsiteY28" fmla="*/ 98793 h 154211"/>
                    <a:gd name="connsiteX29" fmla="*/ 59760 w 327614"/>
                    <a:gd name="connsiteY29" fmla="*/ 86477 h 154211"/>
                    <a:gd name="connsiteX30" fmla="*/ 41287 w 327614"/>
                    <a:gd name="connsiteY30" fmla="*/ 71084 h 154211"/>
                    <a:gd name="connsiteX31" fmla="*/ 32051 w 327614"/>
                    <a:gd name="connsiteY31" fmla="*/ 68005 h 154211"/>
                    <a:gd name="connsiteX32" fmla="*/ 22814 w 327614"/>
                    <a:gd name="connsiteY32" fmla="*/ 61847 h 154211"/>
                    <a:gd name="connsiteX33" fmla="*/ 13578 w 327614"/>
                    <a:gd name="connsiteY33" fmla="*/ 58768 h 154211"/>
                    <a:gd name="connsiteX34" fmla="*/ 1263 w 327614"/>
                    <a:gd name="connsiteY34" fmla="*/ 21823 h 15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7614" h="154211">
                      <a:moveTo>
                        <a:pt x="1263" y="21823"/>
                      </a:moveTo>
                      <a:cubicBezTo>
                        <a:pt x="3829" y="15152"/>
                        <a:pt x="19805" y="20272"/>
                        <a:pt x="28972" y="18744"/>
                      </a:cubicBezTo>
                      <a:cubicBezTo>
                        <a:pt x="32173" y="18210"/>
                        <a:pt x="35225" y="16943"/>
                        <a:pt x="38208" y="15665"/>
                      </a:cubicBezTo>
                      <a:cubicBezTo>
                        <a:pt x="42426" y="13857"/>
                        <a:pt x="45943" y="9807"/>
                        <a:pt x="50523" y="9508"/>
                      </a:cubicBezTo>
                      <a:cubicBezTo>
                        <a:pt x="93547" y="6702"/>
                        <a:pt x="136730" y="7455"/>
                        <a:pt x="179833" y="6429"/>
                      </a:cubicBezTo>
                      <a:cubicBezTo>
                        <a:pt x="189264" y="4333"/>
                        <a:pt x="214288" y="-4858"/>
                        <a:pt x="226014" y="3350"/>
                      </a:cubicBezTo>
                      <a:cubicBezTo>
                        <a:pt x="232077" y="7594"/>
                        <a:pt x="232172" y="17718"/>
                        <a:pt x="238330" y="21823"/>
                      </a:cubicBezTo>
                      <a:cubicBezTo>
                        <a:pt x="241409" y="23875"/>
                        <a:pt x="244257" y="26325"/>
                        <a:pt x="247566" y="27980"/>
                      </a:cubicBezTo>
                      <a:cubicBezTo>
                        <a:pt x="253879" y="31136"/>
                        <a:pt x="266339" y="32966"/>
                        <a:pt x="272196" y="34138"/>
                      </a:cubicBezTo>
                      <a:cubicBezTo>
                        <a:pt x="275275" y="36191"/>
                        <a:pt x="278220" y="38460"/>
                        <a:pt x="281433" y="40296"/>
                      </a:cubicBezTo>
                      <a:cubicBezTo>
                        <a:pt x="287071" y="43518"/>
                        <a:pt x="297981" y="47608"/>
                        <a:pt x="302984" y="52611"/>
                      </a:cubicBezTo>
                      <a:cubicBezTo>
                        <a:pt x="306612" y="56239"/>
                        <a:pt x="308881" y="61030"/>
                        <a:pt x="312220" y="64926"/>
                      </a:cubicBezTo>
                      <a:cubicBezTo>
                        <a:pt x="315054" y="68232"/>
                        <a:pt x="318378" y="71083"/>
                        <a:pt x="321457" y="74162"/>
                      </a:cubicBezTo>
                      <a:cubicBezTo>
                        <a:pt x="322483" y="78267"/>
                        <a:pt x="323374" y="82408"/>
                        <a:pt x="324536" y="86477"/>
                      </a:cubicBezTo>
                      <a:cubicBezTo>
                        <a:pt x="325427" y="89598"/>
                        <a:pt x="327614" y="92469"/>
                        <a:pt x="327614" y="95714"/>
                      </a:cubicBezTo>
                      <a:cubicBezTo>
                        <a:pt x="327614" y="111142"/>
                        <a:pt x="327072" y="126678"/>
                        <a:pt x="324536" y="141896"/>
                      </a:cubicBezTo>
                      <a:cubicBezTo>
                        <a:pt x="323928" y="145546"/>
                        <a:pt x="321267" y="148821"/>
                        <a:pt x="318378" y="151132"/>
                      </a:cubicBezTo>
                      <a:cubicBezTo>
                        <a:pt x="315844" y="153159"/>
                        <a:pt x="312221" y="153185"/>
                        <a:pt x="309142" y="154211"/>
                      </a:cubicBezTo>
                      <a:cubicBezTo>
                        <a:pt x="258955" y="147041"/>
                        <a:pt x="306361" y="156977"/>
                        <a:pt x="278354" y="144974"/>
                      </a:cubicBezTo>
                      <a:cubicBezTo>
                        <a:pt x="274465" y="143307"/>
                        <a:pt x="270121" y="143009"/>
                        <a:pt x="266039" y="141896"/>
                      </a:cubicBezTo>
                      <a:cubicBezTo>
                        <a:pt x="258831" y="139930"/>
                        <a:pt x="251509" y="138291"/>
                        <a:pt x="244487" y="135738"/>
                      </a:cubicBezTo>
                      <a:cubicBezTo>
                        <a:pt x="240174" y="134169"/>
                        <a:pt x="236660" y="130542"/>
                        <a:pt x="232172" y="129580"/>
                      </a:cubicBezTo>
                      <a:cubicBezTo>
                        <a:pt x="222087" y="127419"/>
                        <a:pt x="211647" y="127528"/>
                        <a:pt x="201384" y="126502"/>
                      </a:cubicBezTo>
                      <a:cubicBezTo>
                        <a:pt x="198305" y="125476"/>
                        <a:pt x="195368" y="123826"/>
                        <a:pt x="192148" y="123423"/>
                      </a:cubicBezTo>
                      <a:cubicBezTo>
                        <a:pt x="178870" y="121763"/>
                        <a:pt x="165217" y="123101"/>
                        <a:pt x="152123" y="120344"/>
                      </a:cubicBezTo>
                      <a:cubicBezTo>
                        <a:pt x="145387" y="118926"/>
                        <a:pt x="140222" y="113161"/>
                        <a:pt x="133651" y="111108"/>
                      </a:cubicBezTo>
                      <a:cubicBezTo>
                        <a:pt x="123661" y="107986"/>
                        <a:pt x="113061" y="107304"/>
                        <a:pt x="102863" y="104950"/>
                      </a:cubicBezTo>
                      <a:cubicBezTo>
                        <a:pt x="99701" y="104220"/>
                        <a:pt x="96747" y="102762"/>
                        <a:pt x="93627" y="101871"/>
                      </a:cubicBezTo>
                      <a:cubicBezTo>
                        <a:pt x="89558" y="100709"/>
                        <a:pt x="85416" y="99819"/>
                        <a:pt x="81311" y="98793"/>
                      </a:cubicBezTo>
                      <a:cubicBezTo>
                        <a:pt x="73780" y="95027"/>
                        <a:pt x="66290" y="91918"/>
                        <a:pt x="59760" y="86477"/>
                      </a:cubicBezTo>
                      <a:cubicBezTo>
                        <a:pt x="49548" y="77967"/>
                        <a:pt x="52751" y="76816"/>
                        <a:pt x="41287" y="71084"/>
                      </a:cubicBezTo>
                      <a:cubicBezTo>
                        <a:pt x="38384" y="69633"/>
                        <a:pt x="34954" y="69456"/>
                        <a:pt x="32051" y="68005"/>
                      </a:cubicBezTo>
                      <a:cubicBezTo>
                        <a:pt x="28741" y="66350"/>
                        <a:pt x="26124" y="63502"/>
                        <a:pt x="22814" y="61847"/>
                      </a:cubicBezTo>
                      <a:cubicBezTo>
                        <a:pt x="19911" y="60396"/>
                        <a:pt x="16415" y="60344"/>
                        <a:pt x="13578" y="58768"/>
                      </a:cubicBezTo>
                      <a:cubicBezTo>
                        <a:pt x="-1187" y="50565"/>
                        <a:pt x="-1303" y="28494"/>
                        <a:pt x="1263" y="2182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4" name="Freeform: Shape 213">
                  <a:extLst>
                    <a:ext uri="{FF2B5EF4-FFF2-40B4-BE49-F238E27FC236}">
                      <a16:creationId xmlns:a16="http://schemas.microsoft.com/office/drawing/2014/main" id="{41370956-32E3-45A7-A20C-96F4325A41F1}"/>
                    </a:ext>
                  </a:extLst>
                </p:cNvPr>
                <p:cNvSpPr/>
                <p:nvPr/>
              </p:nvSpPr>
              <p:spPr>
                <a:xfrm>
                  <a:off x="5464380" y="4440163"/>
                  <a:ext cx="120139" cy="88348"/>
                </a:xfrm>
                <a:custGeom>
                  <a:avLst/>
                  <a:gdLst>
                    <a:gd name="connsiteX0" fmla="*/ 4894 w 291222"/>
                    <a:gd name="connsiteY0" fmla="*/ 4740 h 232691"/>
                    <a:gd name="connsiteX1" fmla="*/ 57234 w 291222"/>
                    <a:gd name="connsiteY1" fmla="*/ 4740 h 232691"/>
                    <a:gd name="connsiteX2" fmla="*/ 66470 w 291222"/>
                    <a:gd name="connsiteY2" fmla="*/ 7819 h 232691"/>
                    <a:gd name="connsiteX3" fmla="*/ 81864 w 291222"/>
                    <a:gd name="connsiteY3" fmla="*/ 13976 h 232691"/>
                    <a:gd name="connsiteX4" fmla="*/ 109573 w 291222"/>
                    <a:gd name="connsiteY4" fmla="*/ 26291 h 232691"/>
                    <a:gd name="connsiteX5" fmla="*/ 115731 w 291222"/>
                    <a:gd name="connsiteY5" fmla="*/ 35528 h 232691"/>
                    <a:gd name="connsiteX6" fmla="*/ 134204 w 291222"/>
                    <a:gd name="connsiteY6" fmla="*/ 47843 h 232691"/>
                    <a:gd name="connsiteX7" fmla="*/ 143440 w 291222"/>
                    <a:gd name="connsiteY7" fmla="*/ 54001 h 232691"/>
                    <a:gd name="connsiteX8" fmla="*/ 152676 w 291222"/>
                    <a:gd name="connsiteY8" fmla="*/ 60158 h 232691"/>
                    <a:gd name="connsiteX9" fmla="*/ 183464 w 291222"/>
                    <a:gd name="connsiteY9" fmla="*/ 63237 h 232691"/>
                    <a:gd name="connsiteX10" fmla="*/ 220410 w 291222"/>
                    <a:gd name="connsiteY10" fmla="*/ 72473 h 232691"/>
                    <a:gd name="connsiteX11" fmla="*/ 232725 w 291222"/>
                    <a:gd name="connsiteY11" fmla="*/ 90946 h 232691"/>
                    <a:gd name="connsiteX12" fmla="*/ 235804 w 291222"/>
                    <a:gd name="connsiteY12" fmla="*/ 100182 h 232691"/>
                    <a:gd name="connsiteX13" fmla="*/ 245040 w 291222"/>
                    <a:gd name="connsiteY13" fmla="*/ 103261 h 232691"/>
                    <a:gd name="connsiteX14" fmla="*/ 257355 w 291222"/>
                    <a:gd name="connsiteY14" fmla="*/ 109419 h 232691"/>
                    <a:gd name="connsiteX15" fmla="*/ 275828 w 291222"/>
                    <a:gd name="connsiteY15" fmla="*/ 118655 h 232691"/>
                    <a:gd name="connsiteX16" fmla="*/ 278907 w 291222"/>
                    <a:gd name="connsiteY16" fmla="*/ 127891 h 232691"/>
                    <a:gd name="connsiteX17" fmla="*/ 291222 w 291222"/>
                    <a:gd name="connsiteY17" fmla="*/ 146364 h 232691"/>
                    <a:gd name="connsiteX18" fmla="*/ 288143 w 291222"/>
                    <a:gd name="connsiteY18" fmla="*/ 226413 h 232691"/>
                    <a:gd name="connsiteX19" fmla="*/ 275828 w 291222"/>
                    <a:gd name="connsiteY19" fmla="*/ 232570 h 232691"/>
                    <a:gd name="connsiteX20" fmla="*/ 245040 w 291222"/>
                    <a:gd name="connsiteY20" fmla="*/ 229491 h 232691"/>
                    <a:gd name="connsiteX21" fmla="*/ 232725 w 291222"/>
                    <a:gd name="connsiteY21" fmla="*/ 226413 h 232691"/>
                    <a:gd name="connsiteX22" fmla="*/ 220410 w 291222"/>
                    <a:gd name="connsiteY22" fmla="*/ 204861 h 232691"/>
                    <a:gd name="connsiteX23" fmla="*/ 214252 w 291222"/>
                    <a:gd name="connsiteY23" fmla="*/ 195625 h 232691"/>
                    <a:gd name="connsiteX24" fmla="*/ 195779 w 291222"/>
                    <a:gd name="connsiteY24" fmla="*/ 180231 h 232691"/>
                    <a:gd name="connsiteX25" fmla="*/ 180385 w 291222"/>
                    <a:gd name="connsiteY25" fmla="*/ 161758 h 232691"/>
                    <a:gd name="connsiteX26" fmla="*/ 140361 w 291222"/>
                    <a:gd name="connsiteY26" fmla="*/ 155601 h 232691"/>
                    <a:gd name="connsiteX27" fmla="*/ 134204 w 291222"/>
                    <a:gd name="connsiteY27" fmla="*/ 137128 h 232691"/>
                    <a:gd name="connsiteX28" fmla="*/ 63391 w 291222"/>
                    <a:gd name="connsiteY28" fmla="*/ 97104 h 232691"/>
                    <a:gd name="connsiteX29" fmla="*/ 51076 w 291222"/>
                    <a:gd name="connsiteY29" fmla="*/ 90946 h 232691"/>
                    <a:gd name="connsiteX30" fmla="*/ 14131 w 291222"/>
                    <a:gd name="connsiteY30" fmla="*/ 60158 h 232691"/>
                    <a:gd name="connsiteX31" fmla="*/ 7973 w 291222"/>
                    <a:gd name="connsiteY31" fmla="*/ 50922 h 232691"/>
                    <a:gd name="connsiteX32" fmla="*/ 4894 w 291222"/>
                    <a:gd name="connsiteY32" fmla="*/ 4740 h 23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1222" h="232691">
                      <a:moveTo>
                        <a:pt x="4894" y="4740"/>
                      </a:moveTo>
                      <a:cubicBezTo>
                        <a:pt x="13104" y="-2957"/>
                        <a:pt x="21397" y="-39"/>
                        <a:pt x="57234" y="4740"/>
                      </a:cubicBezTo>
                      <a:cubicBezTo>
                        <a:pt x="60451" y="5169"/>
                        <a:pt x="63431" y="6680"/>
                        <a:pt x="66470" y="7819"/>
                      </a:cubicBezTo>
                      <a:cubicBezTo>
                        <a:pt x="71645" y="9759"/>
                        <a:pt x="76670" y="12087"/>
                        <a:pt x="81864" y="13976"/>
                      </a:cubicBezTo>
                      <a:cubicBezTo>
                        <a:pt x="106044" y="22768"/>
                        <a:pt x="93684" y="15699"/>
                        <a:pt x="109573" y="26291"/>
                      </a:cubicBezTo>
                      <a:cubicBezTo>
                        <a:pt x="111626" y="29370"/>
                        <a:pt x="112946" y="33091"/>
                        <a:pt x="115731" y="35528"/>
                      </a:cubicBezTo>
                      <a:cubicBezTo>
                        <a:pt x="121300" y="40401"/>
                        <a:pt x="128046" y="43738"/>
                        <a:pt x="134204" y="47843"/>
                      </a:cubicBezTo>
                      <a:lnTo>
                        <a:pt x="143440" y="54001"/>
                      </a:lnTo>
                      <a:cubicBezTo>
                        <a:pt x="146519" y="56053"/>
                        <a:pt x="148994" y="59790"/>
                        <a:pt x="152676" y="60158"/>
                      </a:cubicBezTo>
                      <a:lnTo>
                        <a:pt x="183464" y="63237"/>
                      </a:lnTo>
                      <a:cubicBezTo>
                        <a:pt x="207859" y="71369"/>
                        <a:pt x="195534" y="68328"/>
                        <a:pt x="220410" y="72473"/>
                      </a:cubicBezTo>
                      <a:cubicBezTo>
                        <a:pt x="224515" y="78631"/>
                        <a:pt x="230385" y="83925"/>
                        <a:pt x="232725" y="90946"/>
                      </a:cubicBezTo>
                      <a:cubicBezTo>
                        <a:pt x="233751" y="94025"/>
                        <a:pt x="233509" y="97887"/>
                        <a:pt x="235804" y="100182"/>
                      </a:cubicBezTo>
                      <a:cubicBezTo>
                        <a:pt x="238099" y="102477"/>
                        <a:pt x="242057" y="101983"/>
                        <a:pt x="245040" y="103261"/>
                      </a:cubicBezTo>
                      <a:cubicBezTo>
                        <a:pt x="249258" y="105069"/>
                        <a:pt x="253137" y="107611"/>
                        <a:pt x="257355" y="109419"/>
                      </a:cubicBezTo>
                      <a:cubicBezTo>
                        <a:pt x="275203" y="117069"/>
                        <a:pt x="258073" y="106820"/>
                        <a:pt x="275828" y="118655"/>
                      </a:cubicBezTo>
                      <a:cubicBezTo>
                        <a:pt x="276854" y="121734"/>
                        <a:pt x="277331" y="125054"/>
                        <a:pt x="278907" y="127891"/>
                      </a:cubicBezTo>
                      <a:cubicBezTo>
                        <a:pt x="282501" y="134360"/>
                        <a:pt x="291222" y="146364"/>
                        <a:pt x="291222" y="146364"/>
                      </a:cubicBezTo>
                      <a:cubicBezTo>
                        <a:pt x="290196" y="173047"/>
                        <a:pt x="292837" y="200126"/>
                        <a:pt x="288143" y="226413"/>
                      </a:cubicBezTo>
                      <a:cubicBezTo>
                        <a:pt x="287336" y="230931"/>
                        <a:pt x="280406" y="232243"/>
                        <a:pt x="275828" y="232570"/>
                      </a:cubicBezTo>
                      <a:cubicBezTo>
                        <a:pt x="265540" y="233305"/>
                        <a:pt x="255303" y="230517"/>
                        <a:pt x="245040" y="229491"/>
                      </a:cubicBezTo>
                      <a:cubicBezTo>
                        <a:pt x="240935" y="228465"/>
                        <a:pt x="236168" y="228872"/>
                        <a:pt x="232725" y="226413"/>
                      </a:cubicBezTo>
                      <a:cubicBezTo>
                        <a:pt x="221140" y="218139"/>
                        <a:pt x="225363" y="214768"/>
                        <a:pt x="220410" y="204861"/>
                      </a:cubicBezTo>
                      <a:cubicBezTo>
                        <a:pt x="218755" y="201551"/>
                        <a:pt x="216621" y="198468"/>
                        <a:pt x="214252" y="195625"/>
                      </a:cubicBezTo>
                      <a:cubicBezTo>
                        <a:pt x="206841" y="186732"/>
                        <a:pt x="204864" y="186287"/>
                        <a:pt x="195779" y="180231"/>
                      </a:cubicBezTo>
                      <a:cubicBezTo>
                        <a:pt x="192242" y="174926"/>
                        <a:pt x="186312" y="164722"/>
                        <a:pt x="180385" y="161758"/>
                      </a:cubicBezTo>
                      <a:cubicBezTo>
                        <a:pt x="175681" y="159406"/>
                        <a:pt x="140453" y="155613"/>
                        <a:pt x="140361" y="155601"/>
                      </a:cubicBezTo>
                      <a:cubicBezTo>
                        <a:pt x="138309" y="149443"/>
                        <a:pt x="135271" y="143530"/>
                        <a:pt x="134204" y="137128"/>
                      </a:cubicBezTo>
                      <a:cubicBezTo>
                        <a:pt x="124499" y="78900"/>
                        <a:pt x="140517" y="100776"/>
                        <a:pt x="63391" y="97104"/>
                      </a:cubicBezTo>
                      <a:cubicBezTo>
                        <a:pt x="59286" y="95051"/>
                        <a:pt x="55012" y="93307"/>
                        <a:pt x="51076" y="90946"/>
                      </a:cubicBezTo>
                      <a:cubicBezTo>
                        <a:pt x="38454" y="83372"/>
                        <a:pt x="22426" y="72600"/>
                        <a:pt x="14131" y="60158"/>
                      </a:cubicBezTo>
                      <a:lnTo>
                        <a:pt x="7973" y="50922"/>
                      </a:lnTo>
                      <a:cubicBezTo>
                        <a:pt x="-455" y="25634"/>
                        <a:pt x="-3316" y="12437"/>
                        <a:pt x="4894" y="474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5" name="Freeform: Shape 214">
                  <a:extLst>
                    <a:ext uri="{FF2B5EF4-FFF2-40B4-BE49-F238E27FC236}">
                      <a16:creationId xmlns:a16="http://schemas.microsoft.com/office/drawing/2014/main" id="{73921BAD-046D-4F83-AD6D-CA66C6669680}"/>
                    </a:ext>
                  </a:extLst>
                </p:cNvPr>
                <p:cNvSpPr/>
                <p:nvPr/>
              </p:nvSpPr>
              <p:spPr>
                <a:xfrm>
                  <a:off x="5450289" y="4480222"/>
                  <a:ext cx="98667" cy="94728"/>
                </a:xfrm>
                <a:custGeom>
                  <a:avLst/>
                  <a:gdLst>
                    <a:gd name="connsiteX0" fmla="*/ 11342 w 239173"/>
                    <a:gd name="connsiteY0" fmla="*/ 833 h 249493"/>
                    <a:gd name="connsiteX1" fmla="*/ 48288 w 239173"/>
                    <a:gd name="connsiteY1" fmla="*/ 13148 h 249493"/>
                    <a:gd name="connsiteX2" fmla="*/ 54445 w 239173"/>
                    <a:gd name="connsiteY2" fmla="*/ 22384 h 249493"/>
                    <a:gd name="connsiteX3" fmla="*/ 72918 w 239173"/>
                    <a:gd name="connsiteY3" fmla="*/ 40857 h 249493"/>
                    <a:gd name="connsiteX4" fmla="*/ 85233 w 239173"/>
                    <a:gd name="connsiteY4" fmla="*/ 56251 h 249493"/>
                    <a:gd name="connsiteX5" fmla="*/ 91391 w 239173"/>
                    <a:gd name="connsiteY5" fmla="*/ 65488 h 249493"/>
                    <a:gd name="connsiteX6" fmla="*/ 119100 w 239173"/>
                    <a:gd name="connsiteY6" fmla="*/ 87039 h 249493"/>
                    <a:gd name="connsiteX7" fmla="*/ 131415 w 239173"/>
                    <a:gd name="connsiteY7" fmla="*/ 105512 h 249493"/>
                    <a:gd name="connsiteX8" fmla="*/ 137573 w 239173"/>
                    <a:gd name="connsiteY8" fmla="*/ 114748 h 249493"/>
                    <a:gd name="connsiteX9" fmla="*/ 152967 w 239173"/>
                    <a:gd name="connsiteY9" fmla="*/ 117827 h 249493"/>
                    <a:gd name="connsiteX10" fmla="*/ 165282 w 239173"/>
                    <a:gd name="connsiteY10" fmla="*/ 120906 h 249493"/>
                    <a:gd name="connsiteX11" fmla="*/ 192991 w 239173"/>
                    <a:gd name="connsiteY11" fmla="*/ 139378 h 249493"/>
                    <a:gd name="connsiteX12" fmla="*/ 202227 w 239173"/>
                    <a:gd name="connsiteY12" fmla="*/ 145536 h 249493"/>
                    <a:gd name="connsiteX13" fmla="*/ 226857 w 239173"/>
                    <a:gd name="connsiteY13" fmla="*/ 173245 h 249493"/>
                    <a:gd name="connsiteX14" fmla="*/ 236094 w 239173"/>
                    <a:gd name="connsiteY14" fmla="*/ 182481 h 249493"/>
                    <a:gd name="connsiteX15" fmla="*/ 239173 w 239173"/>
                    <a:gd name="connsiteY15" fmla="*/ 191718 h 249493"/>
                    <a:gd name="connsiteX16" fmla="*/ 236094 w 239173"/>
                    <a:gd name="connsiteY16" fmla="*/ 222506 h 249493"/>
                    <a:gd name="connsiteX17" fmla="*/ 233015 w 239173"/>
                    <a:gd name="connsiteY17" fmla="*/ 231742 h 249493"/>
                    <a:gd name="connsiteX18" fmla="*/ 189912 w 239173"/>
                    <a:gd name="connsiteY18" fmla="*/ 234821 h 249493"/>
                    <a:gd name="connsiteX19" fmla="*/ 140651 w 239173"/>
                    <a:gd name="connsiteY19" fmla="*/ 240978 h 249493"/>
                    <a:gd name="connsiteX20" fmla="*/ 131415 w 239173"/>
                    <a:gd name="connsiteY20" fmla="*/ 234821 h 249493"/>
                    <a:gd name="connsiteX21" fmla="*/ 122179 w 239173"/>
                    <a:gd name="connsiteY21" fmla="*/ 231742 h 249493"/>
                    <a:gd name="connsiteX22" fmla="*/ 100627 w 239173"/>
                    <a:gd name="connsiteY22" fmla="*/ 219427 h 249493"/>
                    <a:gd name="connsiteX23" fmla="*/ 91391 w 239173"/>
                    <a:gd name="connsiteY23" fmla="*/ 210191 h 249493"/>
                    <a:gd name="connsiteX24" fmla="*/ 69839 w 239173"/>
                    <a:gd name="connsiteY24" fmla="*/ 182481 h 249493"/>
                    <a:gd name="connsiteX25" fmla="*/ 54445 w 239173"/>
                    <a:gd name="connsiteY25" fmla="*/ 164009 h 249493"/>
                    <a:gd name="connsiteX26" fmla="*/ 48288 w 239173"/>
                    <a:gd name="connsiteY26" fmla="*/ 151694 h 249493"/>
                    <a:gd name="connsiteX27" fmla="*/ 45209 w 239173"/>
                    <a:gd name="connsiteY27" fmla="*/ 142457 h 249493"/>
                    <a:gd name="connsiteX28" fmla="*/ 39051 w 239173"/>
                    <a:gd name="connsiteY28" fmla="*/ 133221 h 249493"/>
                    <a:gd name="connsiteX29" fmla="*/ 32894 w 239173"/>
                    <a:gd name="connsiteY29" fmla="*/ 108591 h 249493"/>
                    <a:gd name="connsiteX30" fmla="*/ 26736 w 239173"/>
                    <a:gd name="connsiteY30" fmla="*/ 59330 h 249493"/>
                    <a:gd name="connsiteX31" fmla="*/ 20579 w 239173"/>
                    <a:gd name="connsiteY31" fmla="*/ 50094 h 249493"/>
                    <a:gd name="connsiteX32" fmla="*/ 17500 w 239173"/>
                    <a:gd name="connsiteY32" fmla="*/ 40857 h 249493"/>
                    <a:gd name="connsiteX33" fmla="*/ 5185 w 239173"/>
                    <a:gd name="connsiteY33" fmla="*/ 37778 h 249493"/>
                    <a:gd name="connsiteX34" fmla="*/ 11342 w 239173"/>
                    <a:gd name="connsiteY34" fmla="*/ 833 h 24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173" h="249493">
                      <a:moveTo>
                        <a:pt x="11342" y="833"/>
                      </a:moveTo>
                      <a:cubicBezTo>
                        <a:pt x="18526" y="-3272"/>
                        <a:pt x="42335" y="8896"/>
                        <a:pt x="48288" y="13148"/>
                      </a:cubicBezTo>
                      <a:cubicBezTo>
                        <a:pt x="51299" y="15299"/>
                        <a:pt x="51987" y="19619"/>
                        <a:pt x="54445" y="22384"/>
                      </a:cubicBezTo>
                      <a:cubicBezTo>
                        <a:pt x="60230" y="28893"/>
                        <a:pt x="72918" y="40857"/>
                        <a:pt x="72918" y="40857"/>
                      </a:cubicBezTo>
                      <a:cubicBezTo>
                        <a:pt x="78912" y="58840"/>
                        <a:pt x="71307" y="42325"/>
                        <a:pt x="85233" y="56251"/>
                      </a:cubicBezTo>
                      <a:cubicBezTo>
                        <a:pt x="87850" y="58868"/>
                        <a:pt x="88932" y="62722"/>
                        <a:pt x="91391" y="65488"/>
                      </a:cubicBezTo>
                      <a:cubicBezTo>
                        <a:pt x="108879" y="85161"/>
                        <a:pt x="102825" y="81614"/>
                        <a:pt x="119100" y="87039"/>
                      </a:cubicBezTo>
                      <a:lnTo>
                        <a:pt x="131415" y="105512"/>
                      </a:lnTo>
                      <a:cubicBezTo>
                        <a:pt x="133468" y="108591"/>
                        <a:pt x="133945" y="114022"/>
                        <a:pt x="137573" y="114748"/>
                      </a:cubicBezTo>
                      <a:cubicBezTo>
                        <a:pt x="142704" y="115774"/>
                        <a:pt x="147859" y="116692"/>
                        <a:pt x="152967" y="117827"/>
                      </a:cubicBezTo>
                      <a:cubicBezTo>
                        <a:pt x="157098" y="118745"/>
                        <a:pt x="161177" y="119880"/>
                        <a:pt x="165282" y="120906"/>
                      </a:cubicBezTo>
                      <a:lnTo>
                        <a:pt x="192991" y="139378"/>
                      </a:lnTo>
                      <a:lnTo>
                        <a:pt x="202227" y="145536"/>
                      </a:lnTo>
                      <a:cubicBezTo>
                        <a:pt x="213215" y="162016"/>
                        <a:pt x="205771" y="152159"/>
                        <a:pt x="226857" y="173245"/>
                      </a:cubicBezTo>
                      <a:lnTo>
                        <a:pt x="236094" y="182481"/>
                      </a:lnTo>
                      <a:cubicBezTo>
                        <a:pt x="237120" y="185560"/>
                        <a:pt x="239173" y="188472"/>
                        <a:pt x="239173" y="191718"/>
                      </a:cubicBezTo>
                      <a:cubicBezTo>
                        <a:pt x="239173" y="202032"/>
                        <a:pt x="237662" y="212312"/>
                        <a:pt x="236094" y="222506"/>
                      </a:cubicBezTo>
                      <a:cubicBezTo>
                        <a:pt x="235601" y="225713"/>
                        <a:pt x="236151" y="230906"/>
                        <a:pt x="233015" y="231742"/>
                      </a:cubicBezTo>
                      <a:cubicBezTo>
                        <a:pt x="219097" y="235453"/>
                        <a:pt x="204280" y="233795"/>
                        <a:pt x="189912" y="234821"/>
                      </a:cubicBezTo>
                      <a:cubicBezTo>
                        <a:pt x="182282" y="257709"/>
                        <a:pt x="188510" y="248954"/>
                        <a:pt x="140651" y="240978"/>
                      </a:cubicBezTo>
                      <a:cubicBezTo>
                        <a:pt x="137001" y="240370"/>
                        <a:pt x="134724" y="236476"/>
                        <a:pt x="131415" y="234821"/>
                      </a:cubicBezTo>
                      <a:cubicBezTo>
                        <a:pt x="128512" y="233370"/>
                        <a:pt x="125162" y="233020"/>
                        <a:pt x="122179" y="231742"/>
                      </a:cubicBezTo>
                      <a:cubicBezTo>
                        <a:pt x="115984" y="229087"/>
                        <a:pt x="106081" y="223971"/>
                        <a:pt x="100627" y="219427"/>
                      </a:cubicBezTo>
                      <a:cubicBezTo>
                        <a:pt x="97282" y="216640"/>
                        <a:pt x="94470" y="213270"/>
                        <a:pt x="91391" y="210191"/>
                      </a:cubicBezTo>
                      <a:cubicBezTo>
                        <a:pt x="82978" y="184951"/>
                        <a:pt x="97531" y="224021"/>
                        <a:pt x="69839" y="182481"/>
                      </a:cubicBezTo>
                      <a:cubicBezTo>
                        <a:pt x="61267" y="169622"/>
                        <a:pt x="66298" y="175861"/>
                        <a:pt x="54445" y="164009"/>
                      </a:cubicBezTo>
                      <a:cubicBezTo>
                        <a:pt x="52393" y="159904"/>
                        <a:pt x="50096" y="155912"/>
                        <a:pt x="48288" y="151694"/>
                      </a:cubicBezTo>
                      <a:cubicBezTo>
                        <a:pt x="47010" y="148711"/>
                        <a:pt x="46661" y="145360"/>
                        <a:pt x="45209" y="142457"/>
                      </a:cubicBezTo>
                      <a:cubicBezTo>
                        <a:pt x="43554" y="139147"/>
                        <a:pt x="41104" y="136300"/>
                        <a:pt x="39051" y="133221"/>
                      </a:cubicBezTo>
                      <a:cubicBezTo>
                        <a:pt x="35600" y="122863"/>
                        <a:pt x="34545" y="120970"/>
                        <a:pt x="32894" y="108591"/>
                      </a:cubicBezTo>
                      <a:cubicBezTo>
                        <a:pt x="32397" y="104864"/>
                        <a:pt x="29572" y="67838"/>
                        <a:pt x="26736" y="59330"/>
                      </a:cubicBezTo>
                      <a:cubicBezTo>
                        <a:pt x="25566" y="55820"/>
                        <a:pt x="22234" y="53403"/>
                        <a:pt x="20579" y="50094"/>
                      </a:cubicBezTo>
                      <a:cubicBezTo>
                        <a:pt x="19128" y="47191"/>
                        <a:pt x="20034" y="42885"/>
                        <a:pt x="17500" y="40857"/>
                      </a:cubicBezTo>
                      <a:cubicBezTo>
                        <a:pt x="14196" y="38214"/>
                        <a:pt x="9290" y="38804"/>
                        <a:pt x="5185" y="37778"/>
                      </a:cubicBezTo>
                      <a:cubicBezTo>
                        <a:pt x="-6467" y="30011"/>
                        <a:pt x="4158" y="4938"/>
                        <a:pt x="11342" y="83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6" name="Freeform: Shape 215">
                  <a:extLst>
                    <a:ext uri="{FF2B5EF4-FFF2-40B4-BE49-F238E27FC236}">
                      <a16:creationId xmlns:a16="http://schemas.microsoft.com/office/drawing/2014/main" id="{AA4A416E-D326-44F0-98F8-A0739FD52720}"/>
                    </a:ext>
                  </a:extLst>
                </p:cNvPr>
                <p:cNvSpPr/>
                <p:nvPr/>
              </p:nvSpPr>
              <p:spPr>
                <a:xfrm>
                  <a:off x="5419405" y="4500727"/>
                  <a:ext cx="53344" cy="104889"/>
                </a:xfrm>
                <a:custGeom>
                  <a:avLst/>
                  <a:gdLst>
                    <a:gd name="connsiteX0" fmla="*/ 12315 w 129309"/>
                    <a:gd name="connsiteY0" fmla="*/ 11481 h 276256"/>
                    <a:gd name="connsiteX1" fmla="*/ 27709 w 129309"/>
                    <a:gd name="connsiteY1" fmla="*/ 20717 h 276256"/>
                    <a:gd name="connsiteX2" fmla="*/ 30788 w 129309"/>
                    <a:gd name="connsiteY2" fmla="*/ 29953 h 276256"/>
                    <a:gd name="connsiteX3" fmla="*/ 43103 w 129309"/>
                    <a:gd name="connsiteY3" fmla="*/ 48426 h 276256"/>
                    <a:gd name="connsiteX4" fmla="*/ 49261 w 129309"/>
                    <a:gd name="connsiteY4" fmla="*/ 57662 h 276256"/>
                    <a:gd name="connsiteX5" fmla="*/ 58497 w 129309"/>
                    <a:gd name="connsiteY5" fmla="*/ 79214 h 276256"/>
                    <a:gd name="connsiteX6" fmla="*/ 61576 w 129309"/>
                    <a:gd name="connsiteY6" fmla="*/ 88450 h 276256"/>
                    <a:gd name="connsiteX7" fmla="*/ 73891 w 129309"/>
                    <a:gd name="connsiteY7" fmla="*/ 110002 h 276256"/>
                    <a:gd name="connsiteX8" fmla="*/ 83128 w 129309"/>
                    <a:gd name="connsiteY8" fmla="*/ 119238 h 276256"/>
                    <a:gd name="connsiteX9" fmla="*/ 95443 w 129309"/>
                    <a:gd name="connsiteY9" fmla="*/ 137711 h 276256"/>
                    <a:gd name="connsiteX10" fmla="*/ 98521 w 129309"/>
                    <a:gd name="connsiteY10" fmla="*/ 146947 h 276256"/>
                    <a:gd name="connsiteX11" fmla="*/ 110837 w 129309"/>
                    <a:gd name="connsiteY11" fmla="*/ 165420 h 276256"/>
                    <a:gd name="connsiteX12" fmla="*/ 120073 w 129309"/>
                    <a:gd name="connsiteY12" fmla="*/ 199287 h 276256"/>
                    <a:gd name="connsiteX13" fmla="*/ 123152 w 129309"/>
                    <a:gd name="connsiteY13" fmla="*/ 220838 h 276256"/>
                    <a:gd name="connsiteX14" fmla="*/ 129309 w 129309"/>
                    <a:gd name="connsiteY14" fmla="*/ 239311 h 276256"/>
                    <a:gd name="connsiteX15" fmla="*/ 126231 w 129309"/>
                    <a:gd name="connsiteY15" fmla="*/ 260862 h 276256"/>
                    <a:gd name="connsiteX16" fmla="*/ 113915 w 129309"/>
                    <a:gd name="connsiteY16" fmla="*/ 267020 h 276256"/>
                    <a:gd name="connsiteX17" fmla="*/ 95443 w 129309"/>
                    <a:gd name="connsiteY17" fmla="*/ 276256 h 276256"/>
                    <a:gd name="connsiteX18" fmla="*/ 55418 w 129309"/>
                    <a:gd name="connsiteY18" fmla="*/ 270099 h 276256"/>
                    <a:gd name="connsiteX19" fmla="*/ 33867 w 129309"/>
                    <a:gd name="connsiteY19" fmla="*/ 254705 h 276256"/>
                    <a:gd name="connsiteX20" fmla="*/ 24631 w 129309"/>
                    <a:gd name="connsiteY20" fmla="*/ 251626 h 276256"/>
                    <a:gd name="connsiteX21" fmla="*/ 15394 w 129309"/>
                    <a:gd name="connsiteY21" fmla="*/ 242390 h 276256"/>
                    <a:gd name="connsiteX22" fmla="*/ 6158 w 129309"/>
                    <a:gd name="connsiteY22" fmla="*/ 220838 h 276256"/>
                    <a:gd name="connsiteX23" fmla="*/ 3079 w 129309"/>
                    <a:gd name="connsiteY23" fmla="*/ 205444 h 276256"/>
                    <a:gd name="connsiteX24" fmla="*/ 0 w 129309"/>
                    <a:gd name="connsiteY24" fmla="*/ 193129 h 276256"/>
                    <a:gd name="connsiteX25" fmla="*/ 12315 w 129309"/>
                    <a:gd name="connsiteY25" fmla="*/ 11481 h 27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9309" h="276256">
                      <a:moveTo>
                        <a:pt x="12315" y="11481"/>
                      </a:moveTo>
                      <a:cubicBezTo>
                        <a:pt x="16933" y="-17254"/>
                        <a:pt x="23478" y="16486"/>
                        <a:pt x="27709" y="20717"/>
                      </a:cubicBezTo>
                      <a:cubicBezTo>
                        <a:pt x="30004" y="23012"/>
                        <a:pt x="29212" y="27116"/>
                        <a:pt x="30788" y="29953"/>
                      </a:cubicBezTo>
                      <a:cubicBezTo>
                        <a:pt x="34382" y="36422"/>
                        <a:pt x="38998" y="42268"/>
                        <a:pt x="43103" y="48426"/>
                      </a:cubicBezTo>
                      <a:lnTo>
                        <a:pt x="49261" y="57662"/>
                      </a:lnTo>
                      <a:cubicBezTo>
                        <a:pt x="56481" y="79321"/>
                        <a:pt x="47086" y="52587"/>
                        <a:pt x="58497" y="79214"/>
                      </a:cubicBezTo>
                      <a:cubicBezTo>
                        <a:pt x="59775" y="82197"/>
                        <a:pt x="60298" y="85467"/>
                        <a:pt x="61576" y="88450"/>
                      </a:cubicBezTo>
                      <a:cubicBezTo>
                        <a:pt x="64231" y="94644"/>
                        <a:pt x="69347" y="104549"/>
                        <a:pt x="73891" y="110002"/>
                      </a:cubicBezTo>
                      <a:cubicBezTo>
                        <a:pt x="76678" y="113347"/>
                        <a:pt x="80455" y="115801"/>
                        <a:pt x="83128" y="119238"/>
                      </a:cubicBezTo>
                      <a:cubicBezTo>
                        <a:pt x="87672" y="125080"/>
                        <a:pt x="95443" y="137711"/>
                        <a:pt x="95443" y="137711"/>
                      </a:cubicBezTo>
                      <a:cubicBezTo>
                        <a:pt x="96469" y="140790"/>
                        <a:pt x="96945" y="144110"/>
                        <a:pt x="98521" y="146947"/>
                      </a:cubicBezTo>
                      <a:cubicBezTo>
                        <a:pt x="102115" y="153416"/>
                        <a:pt x="110837" y="165420"/>
                        <a:pt x="110837" y="165420"/>
                      </a:cubicBezTo>
                      <a:cubicBezTo>
                        <a:pt x="114593" y="176691"/>
                        <a:pt x="118338" y="187140"/>
                        <a:pt x="120073" y="199287"/>
                      </a:cubicBezTo>
                      <a:cubicBezTo>
                        <a:pt x="121099" y="206471"/>
                        <a:pt x="121520" y="213767"/>
                        <a:pt x="123152" y="220838"/>
                      </a:cubicBezTo>
                      <a:cubicBezTo>
                        <a:pt x="124611" y="227162"/>
                        <a:pt x="129309" y="239311"/>
                        <a:pt x="129309" y="239311"/>
                      </a:cubicBezTo>
                      <a:cubicBezTo>
                        <a:pt x="128283" y="246495"/>
                        <a:pt x="129755" y="254519"/>
                        <a:pt x="126231" y="260862"/>
                      </a:cubicBezTo>
                      <a:cubicBezTo>
                        <a:pt x="124002" y="264874"/>
                        <a:pt x="117900" y="264743"/>
                        <a:pt x="113915" y="267020"/>
                      </a:cubicBezTo>
                      <a:cubicBezTo>
                        <a:pt x="97204" y="276569"/>
                        <a:pt x="112377" y="270611"/>
                        <a:pt x="95443" y="276256"/>
                      </a:cubicBezTo>
                      <a:cubicBezTo>
                        <a:pt x="85732" y="275177"/>
                        <a:pt x="66640" y="274307"/>
                        <a:pt x="55418" y="270099"/>
                      </a:cubicBezTo>
                      <a:cubicBezTo>
                        <a:pt x="31125" y="260990"/>
                        <a:pt x="54017" y="268139"/>
                        <a:pt x="33867" y="254705"/>
                      </a:cubicBezTo>
                      <a:cubicBezTo>
                        <a:pt x="31167" y="252905"/>
                        <a:pt x="27710" y="252652"/>
                        <a:pt x="24631" y="251626"/>
                      </a:cubicBezTo>
                      <a:cubicBezTo>
                        <a:pt x="21552" y="248547"/>
                        <a:pt x="17925" y="245933"/>
                        <a:pt x="15394" y="242390"/>
                      </a:cubicBezTo>
                      <a:cubicBezTo>
                        <a:pt x="12007" y="237649"/>
                        <a:pt x="7704" y="227020"/>
                        <a:pt x="6158" y="220838"/>
                      </a:cubicBezTo>
                      <a:cubicBezTo>
                        <a:pt x="4889" y="215761"/>
                        <a:pt x="4214" y="210552"/>
                        <a:pt x="3079" y="205444"/>
                      </a:cubicBezTo>
                      <a:cubicBezTo>
                        <a:pt x="2161" y="201313"/>
                        <a:pt x="1026" y="197234"/>
                        <a:pt x="0" y="193129"/>
                      </a:cubicBezTo>
                      <a:cubicBezTo>
                        <a:pt x="6348" y="21747"/>
                        <a:pt x="7697" y="40216"/>
                        <a:pt x="12315" y="1148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7" name="Freeform: Shape 216">
                  <a:extLst>
                    <a:ext uri="{FF2B5EF4-FFF2-40B4-BE49-F238E27FC236}">
                      <a16:creationId xmlns:a16="http://schemas.microsoft.com/office/drawing/2014/main" id="{CC4A71EA-A589-4191-ABD3-30FF98855C68}"/>
                    </a:ext>
                  </a:extLst>
                </p:cNvPr>
                <p:cNvSpPr/>
                <p:nvPr/>
              </p:nvSpPr>
              <p:spPr>
                <a:xfrm>
                  <a:off x="5339329" y="4491477"/>
                  <a:ext cx="54256" cy="118815"/>
                </a:xfrm>
                <a:custGeom>
                  <a:avLst/>
                  <a:gdLst>
                    <a:gd name="connsiteX0" fmla="*/ 129454 w 131519"/>
                    <a:gd name="connsiteY0" fmla="*/ 1977 h 312934"/>
                    <a:gd name="connsiteX1" fmla="*/ 123296 w 131519"/>
                    <a:gd name="connsiteY1" fmla="*/ 63553 h 312934"/>
                    <a:gd name="connsiteX2" fmla="*/ 114060 w 131519"/>
                    <a:gd name="connsiteY2" fmla="*/ 97419 h 312934"/>
                    <a:gd name="connsiteX3" fmla="*/ 114060 w 131519"/>
                    <a:gd name="connsiteY3" fmla="*/ 195940 h 312934"/>
                    <a:gd name="connsiteX4" fmla="*/ 107902 w 131519"/>
                    <a:gd name="connsiteY4" fmla="*/ 220571 h 312934"/>
                    <a:gd name="connsiteX5" fmla="*/ 95587 w 131519"/>
                    <a:gd name="connsiteY5" fmla="*/ 242122 h 312934"/>
                    <a:gd name="connsiteX6" fmla="*/ 92508 w 131519"/>
                    <a:gd name="connsiteY6" fmla="*/ 282147 h 312934"/>
                    <a:gd name="connsiteX7" fmla="*/ 89429 w 131519"/>
                    <a:gd name="connsiteY7" fmla="*/ 291383 h 312934"/>
                    <a:gd name="connsiteX8" fmla="*/ 80193 w 131519"/>
                    <a:gd name="connsiteY8" fmla="*/ 300619 h 312934"/>
                    <a:gd name="connsiteX9" fmla="*/ 61720 w 131519"/>
                    <a:gd name="connsiteY9" fmla="*/ 312934 h 312934"/>
                    <a:gd name="connsiteX10" fmla="*/ 49405 w 131519"/>
                    <a:gd name="connsiteY10" fmla="*/ 309856 h 312934"/>
                    <a:gd name="connsiteX11" fmla="*/ 24775 w 131519"/>
                    <a:gd name="connsiteY11" fmla="*/ 288304 h 312934"/>
                    <a:gd name="connsiteX12" fmla="*/ 3223 w 131519"/>
                    <a:gd name="connsiteY12" fmla="*/ 285225 h 312934"/>
                    <a:gd name="connsiteX13" fmla="*/ 3223 w 131519"/>
                    <a:gd name="connsiteY13" fmla="*/ 180547 h 312934"/>
                    <a:gd name="connsiteX14" fmla="*/ 18617 w 131519"/>
                    <a:gd name="connsiteY14" fmla="*/ 152837 h 312934"/>
                    <a:gd name="connsiteX15" fmla="*/ 30933 w 131519"/>
                    <a:gd name="connsiteY15" fmla="*/ 134365 h 312934"/>
                    <a:gd name="connsiteX16" fmla="*/ 37090 w 131519"/>
                    <a:gd name="connsiteY16" fmla="*/ 125128 h 312934"/>
                    <a:gd name="connsiteX17" fmla="*/ 55563 w 131519"/>
                    <a:gd name="connsiteY17" fmla="*/ 109734 h 312934"/>
                    <a:gd name="connsiteX18" fmla="*/ 74036 w 131519"/>
                    <a:gd name="connsiteY18" fmla="*/ 82025 h 312934"/>
                    <a:gd name="connsiteX19" fmla="*/ 80193 w 131519"/>
                    <a:gd name="connsiteY19" fmla="*/ 72789 h 312934"/>
                    <a:gd name="connsiteX20" fmla="*/ 89429 w 131519"/>
                    <a:gd name="connsiteY20" fmla="*/ 42001 h 312934"/>
                    <a:gd name="connsiteX21" fmla="*/ 92508 w 131519"/>
                    <a:gd name="connsiteY21" fmla="*/ 32765 h 312934"/>
                    <a:gd name="connsiteX22" fmla="*/ 95587 w 131519"/>
                    <a:gd name="connsiteY22" fmla="*/ 17371 h 312934"/>
                    <a:gd name="connsiteX23" fmla="*/ 129454 w 131519"/>
                    <a:gd name="connsiteY23" fmla="*/ 1977 h 3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1519" h="312934">
                      <a:moveTo>
                        <a:pt x="129454" y="1977"/>
                      </a:moveTo>
                      <a:cubicBezTo>
                        <a:pt x="134072" y="9674"/>
                        <a:pt x="130478" y="16872"/>
                        <a:pt x="123296" y="63553"/>
                      </a:cubicBezTo>
                      <a:cubicBezTo>
                        <a:pt x="118697" y="93447"/>
                        <a:pt x="125281" y="80587"/>
                        <a:pt x="114060" y="97419"/>
                      </a:cubicBezTo>
                      <a:cubicBezTo>
                        <a:pt x="116617" y="140878"/>
                        <a:pt x="119563" y="153756"/>
                        <a:pt x="114060" y="195940"/>
                      </a:cubicBezTo>
                      <a:cubicBezTo>
                        <a:pt x="112965" y="204332"/>
                        <a:pt x="112596" y="213529"/>
                        <a:pt x="107902" y="220571"/>
                      </a:cubicBezTo>
                      <a:cubicBezTo>
                        <a:pt x="99199" y="233626"/>
                        <a:pt x="103400" y="226498"/>
                        <a:pt x="95587" y="242122"/>
                      </a:cubicBezTo>
                      <a:cubicBezTo>
                        <a:pt x="94561" y="255464"/>
                        <a:pt x="94168" y="268869"/>
                        <a:pt x="92508" y="282147"/>
                      </a:cubicBezTo>
                      <a:cubicBezTo>
                        <a:pt x="92105" y="285367"/>
                        <a:pt x="91229" y="288683"/>
                        <a:pt x="89429" y="291383"/>
                      </a:cubicBezTo>
                      <a:cubicBezTo>
                        <a:pt x="87014" y="295006"/>
                        <a:pt x="83630" y="297946"/>
                        <a:pt x="80193" y="300619"/>
                      </a:cubicBezTo>
                      <a:cubicBezTo>
                        <a:pt x="74351" y="305162"/>
                        <a:pt x="61720" y="312934"/>
                        <a:pt x="61720" y="312934"/>
                      </a:cubicBezTo>
                      <a:cubicBezTo>
                        <a:pt x="57615" y="311908"/>
                        <a:pt x="52926" y="312203"/>
                        <a:pt x="49405" y="309856"/>
                      </a:cubicBezTo>
                      <a:cubicBezTo>
                        <a:pt x="33589" y="299312"/>
                        <a:pt x="57435" y="292970"/>
                        <a:pt x="24775" y="288304"/>
                      </a:cubicBezTo>
                      <a:lnTo>
                        <a:pt x="3223" y="285225"/>
                      </a:lnTo>
                      <a:cubicBezTo>
                        <a:pt x="-208" y="233749"/>
                        <a:pt x="-1863" y="236493"/>
                        <a:pt x="3223" y="180547"/>
                      </a:cubicBezTo>
                      <a:cubicBezTo>
                        <a:pt x="4079" y="171135"/>
                        <a:pt x="14908" y="158400"/>
                        <a:pt x="18617" y="152837"/>
                      </a:cubicBezTo>
                      <a:lnTo>
                        <a:pt x="30933" y="134365"/>
                      </a:lnTo>
                      <a:cubicBezTo>
                        <a:pt x="32986" y="131286"/>
                        <a:pt x="34473" y="127745"/>
                        <a:pt x="37090" y="125128"/>
                      </a:cubicBezTo>
                      <a:cubicBezTo>
                        <a:pt x="48943" y="113275"/>
                        <a:pt x="42703" y="118307"/>
                        <a:pt x="55563" y="109734"/>
                      </a:cubicBezTo>
                      <a:lnTo>
                        <a:pt x="74036" y="82025"/>
                      </a:lnTo>
                      <a:cubicBezTo>
                        <a:pt x="76088" y="78946"/>
                        <a:pt x="79023" y="76299"/>
                        <a:pt x="80193" y="72789"/>
                      </a:cubicBezTo>
                      <a:cubicBezTo>
                        <a:pt x="87166" y="51873"/>
                        <a:pt x="78856" y="77247"/>
                        <a:pt x="89429" y="42001"/>
                      </a:cubicBezTo>
                      <a:cubicBezTo>
                        <a:pt x="90361" y="38893"/>
                        <a:pt x="91721" y="35913"/>
                        <a:pt x="92508" y="32765"/>
                      </a:cubicBezTo>
                      <a:cubicBezTo>
                        <a:pt x="93777" y="27688"/>
                        <a:pt x="94210" y="22420"/>
                        <a:pt x="95587" y="17371"/>
                      </a:cubicBezTo>
                      <a:cubicBezTo>
                        <a:pt x="97295" y="11109"/>
                        <a:pt x="124836" y="-5720"/>
                        <a:pt x="129454" y="197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8" name="Freeform: Shape 217">
                  <a:extLst>
                    <a:ext uri="{FF2B5EF4-FFF2-40B4-BE49-F238E27FC236}">
                      <a16:creationId xmlns:a16="http://schemas.microsoft.com/office/drawing/2014/main" id="{9B10A12D-59A0-4D96-AB88-562F1468AC5D}"/>
                    </a:ext>
                  </a:extLst>
                </p:cNvPr>
                <p:cNvSpPr/>
                <p:nvPr/>
              </p:nvSpPr>
              <p:spPr>
                <a:xfrm>
                  <a:off x="5252941" y="4470782"/>
                  <a:ext cx="113381" cy="83401"/>
                </a:xfrm>
                <a:custGeom>
                  <a:avLst/>
                  <a:gdLst>
                    <a:gd name="connsiteX0" fmla="*/ 274205 w 274840"/>
                    <a:gd name="connsiteY0" fmla="*/ 4144 h 219660"/>
                    <a:gd name="connsiteX1" fmla="*/ 255732 w 274840"/>
                    <a:gd name="connsiteY1" fmla="*/ 10302 h 219660"/>
                    <a:gd name="connsiteX2" fmla="*/ 243417 w 274840"/>
                    <a:gd name="connsiteY2" fmla="*/ 28775 h 219660"/>
                    <a:gd name="connsiteX3" fmla="*/ 237260 w 274840"/>
                    <a:gd name="connsiteY3" fmla="*/ 38011 h 219660"/>
                    <a:gd name="connsiteX4" fmla="*/ 228023 w 274840"/>
                    <a:gd name="connsiteY4" fmla="*/ 56484 h 219660"/>
                    <a:gd name="connsiteX5" fmla="*/ 212629 w 274840"/>
                    <a:gd name="connsiteY5" fmla="*/ 87272 h 219660"/>
                    <a:gd name="connsiteX6" fmla="*/ 206472 w 274840"/>
                    <a:gd name="connsiteY6" fmla="*/ 96508 h 219660"/>
                    <a:gd name="connsiteX7" fmla="*/ 197235 w 274840"/>
                    <a:gd name="connsiteY7" fmla="*/ 102666 h 219660"/>
                    <a:gd name="connsiteX8" fmla="*/ 191078 w 274840"/>
                    <a:gd name="connsiteY8" fmla="*/ 111902 h 219660"/>
                    <a:gd name="connsiteX9" fmla="*/ 160290 w 274840"/>
                    <a:gd name="connsiteY9" fmla="*/ 136532 h 219660"/>
                    <a:gd name="connsiteX10" fmla="*/ 144896 w 274840"/>
                    <a:gd name="connsiteY10" fmla="*/ 151926 h 219660"/>
                    <a:gd name="connsiteX11" fmla="*/ 129502 w 274840"/>
                    <a:gd name="connsiteY11" fmla="*/ 167320 h 219660"/>
                    <a:gd name="connsiteX12" fmla="*/ 123345 w 274840"/>
                    <a:gd name="connsiteY12" fmla="*/ 176557 h 219660"/>
                    <a:gd name="connsiteX13" fmla="*/ 107951 w 274840"/>
                    <a:gd name="connsiteY13" fmla="*/ 201187 h 219660"/>
                    <a:gd name="connsiteX14" fmla="*/ 89478 w 274840"/>
                    <a:gd name="connsiteY14" fmla="*/ 213502 h 219660"/>
                    <a:gd name="connsiteX15" fmla="*/ 67926 w 274840"/>
                    <a:gd name="connsiteY15" fmla="*/ 219660 h 219660"/>
                    <a:gd name="connsiteX16" fmla="*/ 27902 w 274840"/>
                    <a:gd name="connsiteY16" fmla="*/ 216581 h 219660"/>
                    <a:gd name="connsiteX17" fmla="*/ 21745 w 274840"/>
                    <a:gd name="connsiteY17" fmla="*/ 207344 h 219660"/>
                    <a:gd name="connsiteX18" fmla="*/ 12508 w 274840"/>
                    <a:gd name="connsiteY18" fmla="*/ 195029 h 219660"/>
                    <a:gd name="connsiteX19" fmla="*/ 6351 w 274840"/>
                    <a:gd name="connsiteY19" fmla="*/ 176557 h 219660"/>
                    <a:gd name="connsiteX20" fmla="*/ 3272 w 274840"/>
                    <a:gd name="connsiteY20" fmla="*/ 167320 h 219660"/>
                    <a:gd name="connsiteX21" fmla="*/ 3272 w 274840"/>
                    <a:gd name="connsiteY21" fmla="*/ 96508 h 219660"/>
                    <a:gd name="connsiteX22" fmla="*/ 24823 w 274840"/>
                    <a:gd name="connsiteY22" fmla="*/ 87272 h 219660"/>
                    <a:gd name="connsiteX23" fmla="*/ 37139 w 274840"/>
                    <a:gd name="connsiteY23" fmla="*/ 84193 h 219660"/>
                    <a:gd name="connsiteX24" fmla="*/ 64848 w 274840"/>
                    <a:gd name="connsiteY24" fmla="*/ 74957 h 219660"/>
                    <a:gd name="connsiteX25" fmla="*/ 74084 w 274840"/>
                    <a:gd name="connsiteY25" fmla="*/ 71878 h 219660"/>
                    <a:gd name="connsiteX26" fmla="*/ 89478 w 274840"/>
                    <a:gd name="connsiteY26" fmla="*/ 68799 h 219660"/>
                    <a:gd name="connsiteX27" fmla="*/ 107951 w 274840"/>
                    <a:gd name="connsiteY27" fmla="*/ 56484 h 219660"/>
                    <a:gd name="connsiteX28" fmla="*/ 126423 w 274840"/>
                    <a:gd name="connsiteY28" fmla="*/ 47247 h 219660"/>
                    <a:gd name="connsiteX29" fmla="*/ 135660 w 274840"/>
                    <a:gd name="connsiteY29" fmla="*/ 44169 h 219660"/>
                    <a:gd name="connsiteX30" fmla="*/ 147975 w 274840"/>
                    <a:gd name="connsiteY30" fmla="*/ 38011 h 219660"/>
                    <a:gd name="connsiteX31" fmla="*/ 166448 w 274840"/>
                    <a:gd name="connsiteY31" fmla="*/ 31854 h 219660"/>
                    <a:gd name="connsiteX32" fmla="*/ 175684 w 274840"/>
                    <a:gd name="connsiteY32" fmla="*/ 28775 h 219660"/>
                    <a:gd name="connsiteX33" fmla="*/ 184920 w 274840"/>
                    <a:gd name="connsiteY33" fmla="*/ 25696 h 219660"/>
                    <a:gd name="connsiteX34" fmla="*/ 194157 w 274840"/>
                    <a:gd name="connsiteY34" fmla="*/ 22617 h 219660"/>
                    <a:gd name="connsiteX35" fmla="*/ 203393 w 274840"/>
                    <a:gd name="connsiteY35" fmla="*/ 16460 h 219660"/>
                    <a:gd name="connsiteX36" fmla="*/ 221866 w 274840"/>
                    <a:gd name="connsiteY36" fmla="*/ 10302 h 219660"/>
                    <a:gd name="connsiteX37" fmla="*/ 231102 w 274840"/>
                    <a:gd name="connsiteY37" fmla="*/ 1066 h 219660"/>
                    <a:gd name="connsiteX38" fmla="*/ 274205 w 274840"/>
                    <a:gd name="connsiteY38" fmla="*/ 4144 h 21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4840" h="219660">
                      <a:moveTo>
                        <a:pt x="274205" y="4144"/>
                      </a:moveTo>
                      <a:cubicBezTo>
                        <a:pt x="278310" y="5683"/>
                        <a:pt x="261406" y="7150"/>
                        <a:pt x="255732" y="10302"/>
                      </a:cubicBezTo>
                      <a:cubicBezTo>
                        <a:pt x="243611" y="17036"/>
                        <a:pt x="248312" y="18984"/>
                        <a:pt x="243417" y="28775"/>
                      </a:cubicBezTo>
                      <a:cubicBezTo>
                        <a:pt x="241762" y="32084"/>
                        <a:pt x="238915" y="34702"/>
                        <a:pt x="237260" y="38011"/>
                      </a:cubicBezTo>
                      <a:cubicBezTo>
                        <a:pt x="224515" y="63501"/>
                        <a:pt x="245669" y="30015"/>
                        <a:pt x="228023" y="56484"/>
                      </a:cubicBezTo>
                      <a:cubicBezTo>
                        <a:pt x="223150" y="75980"/>
                        <a:pt x="227292" y="65277"/>
                        <a:pt x="212629" y="87272"/>
                      </a:cubicBezTo>
                      <a:cubicBezTo>
                        <a:pt x="210577" y="90351"/>
                        <a:pt x="209551" y="94456"/>
                        <a:pt x="206472" y="96508"/>
                      </a:cubicBezTo>
                      <a:lnTo>
                        <a:pt x="197235" y="102666"/>
                      </a:lnTo>
                      <a:cubicBezTo>
                        <a:pt x="195183" y="105745"/>
                        <a:pt x="193447" y="109060"/>
                        <a:pt x="191078" y="111902"/>
                      </a:cubicBezTo>
                      <a:cubicBezTo>
                        <a:pt x="182553" y="122133"/>
                        <a:pt x="171233" y="129237"/>
                        <a:pt x="160290" y="136532"/>
                      </a:cubicBezTo>
                      <a:cubicBezTo>
                        <a:pt x="143865" y="161170"/>
                        <a:pt x="165425" y="131396"/>
                        <a:pt x="144896" y="151926"/>
                      </a:cubicBezTo>
                      <a:cubicBezTo>
                        <a:pt x="124375" y="172449"/>
                        <a:pt x="154130" y="150904"/>
                        <a:pt x="129502" y="167320"/>
                      </a:cubicBezTo>
                      <a:cubicBezTo>
                        <a:pt x="127450" y="170399"/>
                        <a:pt x="125181" y="173344"/>
                        <a:pt x="123345" y="176557"/>
                      </a:cubicBezTo>
                      <a:cubicBezTo>
                        <a:pt x="117976" y="185954"/>
                        <a:pt x="116493" y="193594"/>
                        <a:pt x="107951" y="201187"/>
                      </a:cubicBezTo>
                      <a:cubicBezTo>
                        <a:pt x="102420" y="206104"/>
                        <a:pt x="96658" y="211707"/>
                        <a:pt x="89478" y="213502"/>
                      </a:cubicBezTo>
                      <a:cubicBezTo>
                        <a:pt x="74014" y="217368"/>
                        <a:pt x="81177" y="215243"/>
                        <a:pt x="67926" y="219660"/>
                      </a:cubicBezTo>
                      <a:cubicBezTo>
                        <a:pt x="54585" y="218634"/>
                        <a:pt x="40831" y="220029"/>
                        <a:pt x="27902" y="216581"/>
                      </a:cubicBezTo>
                      <a:cubicBezTo>
                        <a:pt x="24327" y="215627"/>
                        <a:pt x="23896" y="210355"/>
                        <a:pt x="21745" y="207344"/>
                      </a:cubicBezTo>
                      <a:cubicBezTo>
                        <a:pt x="18762" y="203168"/>
                        <a:pt x="15587" y="199134"/>
                        <a:pt x="12508" y="195029"/>
                      </a:cubicBezTo>
                      <a:lnTo>
                        <a:pt x="6351" y="176557"/>
                      </a:lnTo>
                      <a:lnTo>
                        <a:pt x="3272" y="167320"/>
                      </a:lnTo>
                      <a:cubicBezTo>
                        <a:pt x="1885" y="150672"/>
                        <a:pt x="-3341" y="113702"/>
                        <a:pt x="3272" y="96508"/>
                      </a:cubicBezTo>
                      <a:cubicBezTo>
                        <a:pt x="4285" y="93874"/>
                        <a:pt x="21277" y="88285"/>
                        <a:pt x="24823" y="87272"/>
                      </a:cubicBezTo>
                      <a:cubicBezTo>
                        <a:pt x="28892" y="86109"/>
                        <a:pt x="33094" y="85437"/>
                        <a:pt x="37139" y="84193"/>
                      </a:cubicBezTo>
                      <a:cubicBezTo>
                        <a:pt x="46444" y="81330"/>
                        <a:pt x="55612" y="78036"/>
                        <a:pt x="64848" y="74957"/>
                      </a:cubicBezTo>
                      <a:cubicBezTo>
                        <a:pt x="67927" y="73931"/>
                        <a:pt x="70902" y="72514"/>
                        <a:pt x="74084" y="71878"/>
                      </a:cubicBezTo>
                      <a:lnTo>
                        <a:pt x="89478" y="68799"/>
                      </a:lnTo>
                      <a:cubicBezTo>
                        <a:pt x="95636" y="64694"/>
                        <a:pt x="100930" y="58824"/>
                        <a:pt x="107951" y="56484"/>
                      </a:cubicBezTo>
                      <a:cubicBezTo>
                        <a:pt x="131176" y="48742"/>
                        <a:pt x="102539" y="59188"/>
                        <a:pt x="126423" y="47247"/>
                      </a:cubicBezTo>
                      <a:cubicBezTo>
                        <a:pt x="129326" y="45796"/>
                        <a:pt x="132677" y="45447"/>
                        <a:pt x="135660" y="44169"/>
                      </a:cubicBezTo>
                      <a:cubicBezTo>
                        <a:pt x="139879" y="42361"/>
                        <a:pt x="143714" y="39716"/>
                        <a:pt x="147975" y="38011"/>
                      </a:cubicBezTo>
                      <a:cubicBezTo>
                        <a:pt x="154001" y="35600"/>
                        <a:pt x="160290" y="33906"/>
                        <a:pt x="166448" y="31854"/>
                      </a:cubicBezTo>
                      <a:lnTo>
                        <a:pt x="175684" y="28775"/>
                      </a:lnTo>
                      <a:lnTo>
                        <a:pt x="184920" y="25696"/>
                      </a:lnTo>
                      <a:cubicBezTo>
                        <a:pt x="187999" y="24670"/>
                        <a:pt x="191456" y="24417"/>
                        <a:pt x="194157" y="22617"/>
                      </a:cubicBezTo>
                      <a:cubicBezTo>
                        <a:pt x="197236" y="20565"/>
                        <a:pt x="200012" y="17963"/>
                        <a:pt x="203393" y="16460"/>
                      </a:cubicBezTo>
                      <a:cubicBezTo>
                        <a:pt x="209324" y="13824"/>
                        <a:pt x="221866" y="10302"/>
                        <a:pt x="221866" y="10302"/>
                      </a:cubicBezTo>
                      <a:cubicBezTo>
                        <a:pt x="224945" y="7223"/>
                        <a:pt x="227296" y="3180"/>
                        <a:pt x="231102" y="1066"/>
                      </a:cubicBezTo>
                      <a:cubicBezTo>
                        <a:pt x="236776" y="-2086"/>
                        <a:pt x="270100" y="2605"/>
                        <a:pt x="274205" y="414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9" name="Freeform: Shape 218">
                  <a:extLst>
                    <a:ext uri="{FF2B5EF4-FFF2-40B4-BE49-F238E27FC236}">
                      <a16:creationId xmlns:a16="http://schemas.microsoft.com/office/drawing/2014/main" id="{94988926-7E37-4978-BFA2-5667B413B961}"/>
                    </a:ext>
                  </a:extLst>
                </p:cNvPr>
                <p:cNvSpPr/>
                <p:nvPr/>
              </p:nvSpPr>
              <p:spPr>
                <a:xfrm>
                  <a:off x="5207297" y="4412085"/>
                  <a:ext cx="142856" cy="70791"/>
                </a:xfrm>
                <a:custGeom>
                  <a:avLst/>
                  <a:gdLst>
                    <a:gd name="connsiteX0" fmla="*/ 335588 w 346289"/>
                    <a:gd name="connsiteY0" fmla="*/ 1720 h 186448"/>
                    <a:gd name="connsiteX1" fmla="*/ 344824 w 346289"/>
                    <a:gd name="connsiteY1" fmla="*/ 17114 h 186448"/>
                    <a:gd name="connsiteX2" fmla="*/ 341745 w 346289"/>
                    <a:gd name="connsiteY2" fmla="*/ 81769 h 186448"/>
                    <a:gd name="connsiteX3" fmla="*/ 323272 w 346289"/>
                    <a:gd name="connsiteY3" fmla="*/ 87926 h 186448"/>
                    <a:gd name="connsiteX4" fmla="*/ 286327 w 346289"/>
                    <a:gd name="connsiteY4" fmla="*/ 94084 h 186448"/>
                    <a:gd name="connsiteX5" fmla="*/ 230909 w 346289"/>
                    <a:gd name="connsiteY5" fmla="*/ 97163 h 186448"/>
                    <a:gd name="connsiteX6" fmla="*/ 212436 w 346289"/>
                    <a:gd name="connsiteY6" fmla="*/ 106399 h 186448"/>
                    <a:gd name="connsiteX7" fmla="*/ 203200 w 346289"/>
                    <a:gd name="connsiteY7" fmla="*/ 109478 h 186448"/>
                    <a:gd name="connsiteX8" fmla="*/ 190885 w 346289"/>
                    <a:gd name="connsiteY8" fmla="*/ 115635 h 186448"/>
                    <a:gd name="connsiteX9" fmla="*/ 181648 w 346289"/>
                    <a:gd name="connsiteY9" fmla="*/ 124872 h 186448"/>
                    <a:gd name="connsiteX10" fmla="*/ 172412 w 346289"/>
                    <a:gd name="connsiteY10" fmla="*/ 127951 h 186448"/>
                    <a:gd name="connsiteX11" fmla="*/ 160097 w 346289"/>
                    <a:gd name="connsiteY11" fmla="*/ 134108 h 186448"/>
                    <a:gd name="connsiteX12" fmla="*/ 147782 w 346289"/>
                    <a:gd name="connsiteY12" fmla="*/ 152581 h 186448"/>
                    <a:gd name="connsiteX13" fmla="*/ 129309 w 346289"/>
                    <a:gd name="connsiteY13" fmla="*/ 164896 h 186448"/>
                    <a:gd name="connsiteX14" fmla="*/ 120072 w 346289"/>
                    <a:gd name="connsiteY14" fmla="*/ 171054 h 186448"/>
                    <a:gd name="connsiteX15" fmla="*/ 110836 w 346289"/>
                    <a:gd name="connsiteY15" fmla="*/ 180290 h 186448"/>
                    <a:gd name="connsiteX16" fmla="*/ 92363 w 346289"/>
                    <a:gd name="connsiteY16" fmla="*/ 186448 h 186448"/>
                    <a:gd name="connsiteX17" fmla="*/ 64654 w 346289"/>
                    <a:gd name="connsiteY17" fmla="*/ 183369 h 186448"/>
                    <a:gd name="connsiteX18" fmla="*/ 55418 w 346289"/>
                    <a:gd name="connsiteY18" fmla="*/ 177211 h 186448"/>
                    <a:gd name="connsiteX19" fmla="*/ 46182 w 346289"/>
                    <a:gd name="connsiteY19" fmla="*/ 174132 h 186448"/>
                    <a:gd name="connsiteX20" fmla="*/ 36945 w 346289"/>
                    <a:gd name="connsiteY20" fmla="*/ 167975 h 186448"/>
                    <a:gd name="connsiteX21" fmla="*/ 24630 w 346289"/>
                    <a:gd name="connsiteY21" fmla="*/ 164896 h 186448"/>
                    <a:gd name="connsiteX22" fmla="*/ 15394 w 346289"/>
                    <a:gd name="connsiteY22" fmla="*/ 161817 h 186448"/>
                    <a:gd name="connsiteX23" fmla="*/ 9236 w 346289"/>
                    <a:gd name="connsiteY23" fmla="*/ 152581 h 186448"/>
                    <a:gd name="connsiteX24" fmla="*/ 6157 w 346289"/>
                    <a:gd name="connsiteY24" fmla="*/ 140266 h 186448"/>
                    <a:gd name="connsiteX25" fmla="*/ 0 w 346289"/>
                    <a:gd name="connsiteY25" fmla="*/ 115635 h 186448"/>
                    <a:gd name="connsiteX26" fmla="*/ 3078 w 346289"/>
                    <a:gd name="connsiteY26" fmla="*/ 91005 h 186448"/>
                    <a:gd name="connsiteX27" fmla="*/ 9236 w 346289"/>
                    <a:gd name="connsiteY27" fmla="*/ 81769 h 186448"/>
                    <a:gd name="connsiteX28" fmla="*/ 40024 w 346289"/>
                    <a:gd name="connsiteY28" fmla="*/ 66375 h 186448"/>
                    <a:gd name="connsiteX29" fmla="*/ 61575 w 346289"/>
                    <a:gd name="connsiteY29" fmla="*/ 54060 h 186448"/>
                    <a:gd name="connsiteX30" fmla="*/ 101600 w 346289"/>
                    <a:gd name="connsiteY30" fmla="*/ 44823 h 186448"/>
                    <a:gd name="connsiteX31" fmla="*/ 116994 w 346289"/>
                    <a:gd name="connsiteY31" fmla="*/ 41745 h 186448"/>
                    <a:gd name="connsiteX32" fmla="*/ 144703 w 346289"/>
                    <a:gd name="connsiteY32" fmla="*/ 32508 h 186448"/>
                    <a:gd name="connsiteX33" fmla="*/ 157018 w 346289"/>
                    <a:gd name="connsiteY33" fmla="*/ 26351 h 186448"/>
                    <a:gd name="connsiteX34" fmla="*/ 175491 w 346289"/>
                    <a:gd name="connsiteY34" fmla="*/ 20193 h 186448"/>
                    <a:gd name="connsiteX35" fmla="*/ 184727 w 346289"/>
                    <a:gd name="connsiteY35" fmla="*/ 14035 h 186448"/>
                    <a:gd name="connsiteX36" fmla="*/ 274012 w 346289"/>
                    <a:gd name="connsiteY36" fmla="*/ 4799 h 186448"/>
                    <a:gd name="connsiteX37" fmla="*/ 335588 w 346289"/>
                    <a:gd name="connsiteY37" fmla="*/ 1720 h 18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6289" h="186448">
                      <a:moveTo>
                        <a:pt x="335588" y="1720"/>
                      </a:moveTo>
                      <a:cubicBezTo>
                        <a:pt x="347390" y="3772"/>
                        <a:pt x="344365" y="11148"/>
                        <a:pt x="344824" y="17114"/>
                      </a:cubicBezTo>
                      <a:cubicBezTo>
                        <a:pt x="346479" y="38627"/>
                        <a:pt x="348027" y="61128"/>
                        <a:pt x="341745" y="81769"/>
                      </a:cubicBezTo>
                      <a:cubicBezTo>
                        <a:pt x="339855" y="87978"/>
                        <a:pt x="329674" y="86859"/>
                        <a:pt x="323272" y="87926"/>
                      </a:cubicBezTo>
                      <a:cubicBezTo>
                        <a:pt x="310957" y="89979"/>
                        <a:pt x="298750" y="92842"/>
                        <a:pt x="286327" y="94084"/>
                      </a:cubicBezTo>
                      <a:cubicBezTo>
                        <a:pt x="267918" y="95925"/>
                        <a:pt x="249382" y="96137"/>
                        <a:pt x="230909" y="97163"/>
                      </a:cubicBezTo>
                      <a:cubicBezTo>
                        <a:pt x="207701" y="104896"/>
                        <a:pt x="236298" y="94467"/>
                        <a:pt x="212436" y="106399"/>
                      </a:cubicBezTo>
                      <a:cubicBezTo>
                        <a:pt x="209533" y="107850"/>
                        <a:pt x="206183" y="108200"/>
                        <a:pt x="203200" y="109478"/>
                      </a:cubicBezTo>
                      <a:cubicBezTo>
                        <a:pt x="198982" y="111286"/>
                        <a:pt x="194990" y="113583"/>
                        <a:pt x="190885" y="115635"/>
                      </a:cubicBezTo>
                      <a:cubicBezTo>
                        <a:pt x="187806" y="118714"/>
                        <a:pt x="185271" y="122457"/>
                        <a:pt x="181648" y="124872"/>
                      </a:cubicBezTo>
                      <a:cubicBezTo>
                        <a:pt x="178948" y="126672"/>
                        <a:pt x="175395" y="126673"/>
                        <a:pt x="172412" y="127951"/>
                      </a:cubicBezTo>
                      <a:cubicBezTo>
                        <a:pt x="168194" y="129759"/>
                        <a:pt x="164202" y="132056"/>
                        <a:pt x="160097" y="134108"/>
                      </a:cubicBezTo>
                      <a:cubicBezTo>
                        <a:pt x="155992" y="140266"/>
                        <a:pt x="153940" y="148476"/>
                        <a:pt x="147782" y="152581"/>
                      </a:cubicBezTo>
                      <a:lnTo>
                        <a:pt x="129309" y="164896"/>
                      </a:lnTo>
                      <a:cubicBezTo>
                        <a:pt x="126230" y="166949"/>
                        <a:pt x="122689" y="168437"/>
                        <a:pt x="120072" y="171054"/>
                      </a:cubicBezTo>
                      <a:cubicBezTo>
                        <a:pt x="116993" y="174133"/>
                        <a:pt x="114642" y="178176"/>
                        <a:pt x="110836" y="180290"/>
                      </a:cubicBezTo>
                      <a:cubicBezTo>
                        <a:pt x="105162" y="183442"/>
                        <a:pt x="92363" y="186448"/>
                        <a:pt x="92363" y="186448"/>
                      </a:cubicBezTo>
                      <a:cubicBezTo>
                        <a:pt x="83127" y="185422"/>
                        <a:pt x="73670" y="185623"/>
                        <a:pt x="64654" y="183369"/>
                      </a:cubicBezTo>
                      <a:cubicBezTo>
                        <a:pt x="61064" y="182471"/>
                        <a:pt x="58728" y="178866"/>
                        <a:pt x="55418" y="177211"/>
                      </a:cubicBezTo>
                      <a:cubicBezTo>
                        <a:pt x="52515" y="175760"/>
                        <a:pt x="49085" y="175583"/>
                        <a:pt x="46182" y="174132"/>
                      </a:cubicBezTo>
                      <a:cubicBezTo>
                        <a:pt x="42872" y="172477"/>
                        <a:pt x="40346" y="169433"/>
                        <a:pt x="36945" y="167975"/>
                      </a:cubicBezTo>
                      <a:cubicBezTo>
                        <a:pt x="33056" y="166308"/>
                        <a:pt x="28699" y="166059"/>
                        <a:pt x="24630" y="164896"/>
                      </a:cubicBezTo>
                      <a:cubicBezTo>
                        <a:pt x="21510" y="164004"/>
                        <a:pt x="18473" y="162843"/>
                        <a:pt x="15394" y="161817"/>
                      </a:cubicBezTo>
                      <a:cubicBezTo>
                        <a:pt x="13341" y="158738"/>
                        <a:pt x="10694" y="155982"/>
                        <a:pt x="9236" y="152581"/>
                      </a:cubicBezTo>
                      <a:cubicBezTo>
                        <a:pt x="7569" y="148692"/>
                        <a:pt x="7075" y="144397"/>
                        <a:pt x="6157" y="140266"/>
                      </a:cubicBezTo>
                      <a:cubicBezTo>
                        <a:pt x="1202" y="117970"/>
                        <a:pt x="5501" y="132144"/>
                        <a:pt x="0" y="115635"/>
                      </a:cubicBezTo>
                      <a:cubicBezTo>
                        <a:pt x="1026" y="107425"/>
                        <a:pt x="901" y="98987"/>
                        <a:pt x="3078" y="91005"/>
                      </a:cubicBezTo>
                      <a:cubicBezTo>
                        <a:pt x="4052" y="87435"/>
                        <a:pt x="6451" y="84206"/>
                        <a:pt x="9236" y="81769"/>
                      </a:cubicBezTo>
                      <a:cubicBezTo>
                        <a:pt x="23899" y="68940"/>
                        <a:pt x="24721" y="70201"/>
                        <a:pt x="40024" y="66375"/>
                      </a:cubicBezTo>
                      <a:cubicBezTo>
                        <a:pt x="47413" y="61449"/>
                        <a:pt x="52978" y="57186"/>
                        <a:pt x="61575" y="54060"/>
                      </a:cubicBezTo>
                      <a:cubicBezTo>
                        <a:pt x="79897" y="47398"/>
                        <a:pt x="83471" y="48119"/>
                        <a:pt x="101600" y="44823"/>
                      </a:cubicBezTo>
                      <a:cubicBezTo>
                        <a:pt x="106749" y="43887"/>
                        <a:pt x="111863" y="42771"/>
                        <a:pt x="116994" y="41745"/>
                      </a:cubicBezTo>
                      <a:cubicBezTo>
                        <a:pt x="147941" y="26270"/>
                        <a:pt x="108901" y="44442"/>
                        <a:pt x="144703" y="32508"/>
                      </a:cubicBezTo>
                      <a:cubicBezTo>
                        <a:pt x="149057" y="31057"/>
                        <a:pt x="152757" y="28055"/>
                        <a:pt x="157018" y="26351"/>
                      </a:cubicBezTo>
                      <a:cubicBezTo>
                        <a:pt x="163045" y="23940"/>
                        <a:pt x="175491" y="20193"/>
                        <a:pt x="175491" y="20193"/>
                      </a:cubicBezTo>
                      <a:cubicBezTo>
                        <a:pt x="178570" y="18140"/>
                        <a:pt x="181346" y="15538"/>
                        <a:pt x="184727" y="14035"/>
                      </a:cubicBezTo>
                      <a:cubicBezTo>
                        <a:pt x="214280" y="900"/>
                        <a:pt x="237970" y="6366"/>
                        <a:pt x="274012" y="4799"/>
                      </a:cubicBezTo>
                      <a:cubicBezTo>
                        <a:pt x="306812" y="-1762"/>
                        <a:pt x="323786" y="-332"/>
                        <a:pt x="335588" y="17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0" name="Freeform: Shape 219">
                  <a:extLst>
                    <a:ext uri="{FF2B5EF4-FFF2-40B4-BE49-F238E27FC236}">
                      <a16:creationId xmlns:a16="http://schemas.microsoft.com/office/drawing/2014/main" id="{4A6DFB2F-A0D6-4129-AB23-A2490784FDC4}"/>
                    </a:ext>
                  </a:extLst>
                </p:cNvPr>
                <p:cNvSpPr/>
                <p:nvPr/>
              </p:nvSpPr>
              <p:spPr>
                <a:xfrm>
                  <a:off x="5197136" y="4349595"/>
                  <a:ext cx="156562" cy="60806"/>
                </a:xfrm>
                <a:custGeom>
                  <a:avLst/>
                  <a:gdLst>
                    <a:gd name="connsiteX0" fmla="*/ 357140 w 379513"/>
                    <a:gd name="connsiteY0" fmla="*/ 21603 h 160149"/>
                    <a:gd name="connsiteX1" fmla="*/ 354061 w 379513"/>
                    <a:gd name="connsiteY1" fmla="*/ 55470 h 160149"/>
                    <a:gd name="connsiteX2" fmla="*/ 350982 w 379513"/>
                    <a:gd name="connsiteY2" fmla="*/ 64706 h 160149"/>
                    <a:gd name="connsiteX3" fmla="*/ 335588 w 379513"/>
                    <a:gd name="connsiteY3" fmla="*/ 77021 h 160149"/>
                    <a:gd name="connsiteX4" fmla="*/ 215516 w 379513"/>
                    <a:gd name="connsiteY4" fmla="*/ 80100 h 160149"/>
                    <a:gd name="connsiteX5" fmla="*/ 193964 w 379513"/>
                    <a:gd name="connsiteY5" fmla="*/ 86258 h 160149"/>
                    <a:gd name="connsiteX6" fmla="*/ 175491 w 379513"/>
                    <a:gd name="connsiteY6" fmla="*/ 101652 h 160149"/>
                    <a:gd name="connsiteX7" fmla="*/ 163176 w 379513"/>
                    <a:gd name="connsiteY7" fmla="*/ 107809 h 160149"/>
                    <a:gd name="connsiteX8" fmla="*/ 153940 w 379513"/>
                    <a:gd name="connsiteY8" fmla="*/ 110888 h 160149"/>
                    <a:gd name="connsiteX9" fmla="*/ 135467 w 379513"/>
                    <a:gd name="connsiteY9" fmla="*/ 123203 h 160149"/>
                    <a:gd name="connsiteX10" fmla="*/ 123152 w 379513"/>
                    <a:gd name="connsiteY10" fmla="*/ 129361 h 160149"/>
                    <a:gd name="connsiteX11" fmla="*/ 104679 w 379513"/>
                    <a:gd name="connsiteY11" fmla="*/ 141676 h 160149"/>
                    <a:gd name="connsiteX12" fmla="*/ 95443 w 379513"/>
                    <a:gd name="connsiteY12" fmla="*/ 150912 h 160149"/>
                    <a:gd name="connsiteX13" fmla="*/ 86206 w 379513"/>
                    <a:gd name="connsiteY13" fmla="*/ 153991 h 160149"/>
                    <a:gd name="connsiteX14" fmla="*/ 64655 w 379513"/>
                    <a:gd name="connsiteY14" fmla="*/ 160149 h 160149"/>
                    <a:gd name="connsiteX15" fmla="*/ 33867 w 379513"/>
                    <a:gd name="connsiteY15" fmla="*/ 150912 h 160149"/>
                    <a:gd name="connsiteX16" fmla="*/ 24631 w 379513"/>
                    <a:gd name="connsiteY16" fmla="*/ 141676 h 160149"/>
                    <a:gd name="connsiteX17" fmla="*/ 9237 w 379513"/>
                    <a:gd name="connsiteY17" fmla="*/ 113967 h 160149"/>
                    <a:gd name="connsiteX18" fmla="*/ 6158 w 379513"/>
                    <a:gd name="connsiteY18" fmla="*/ 89337 h 160149"/>
                    <a:gd name="connsiteX19" fmla="*/ 0 w 379513"/>
                    <a:gd name="connsiteY19" fmla="*/ 70864 h 160149"/>
                    <a:gd name="connsiteX20" fmla="*/ 3079 w 379513"/>
                    <a:gd name="connsiteY20" fmla="*/ 18524 h 160149"/>
                    <a:gd name="connsiteX21" fmla="*/ 12316 w 379513"/>
                    <a:gd name="connsiteY21" fmla="*/ 9288 h 160149"/>
                    <a:gd name="connsiteX22" fmla="*/ 36946 w 379513"/>
                    <a:gd name="connsiteY22" fmla="*/ 3131 h 160149"/>
                    <a:gd name="connsiteX23" fmla="*/ 46182 w 379513"/>
                    <a:gd name="connsiteY23" fmla="*/ 52 h 160149"/>
                    <a:gd name="connsiteX24" fmla="*/ 357140 w 379513"/>
                    <a:gd name="connsiteY24" fmla="*/ 21603 h 16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9513" h="160149">
                      <a:moveTo>
                        <a:pt x="357140" y="21603"/>
                      </a:moveTo>
                      <a:cubicBezTo>
                        <a:pt x="408453" y="30839"/>
                        <a:pt x="355664" y="44248"/>
                        <a:pt x="354061" y="55470"/>
                      </a:cubicBezTo>
                      <a:cubicBezTo>
                        <a:pt x="353602" y="58683"/>
                        <a:pt x="352433" y="61803"/>
                        <a:pt x="350982" y="64706"/>
                      </a:cubicBezTo>
                      <a:cubicBezTo>
                        <a:pt x="347188" y="72294"/>
                        <a:pt x="344684" y="76588"/>
                        <a:pt x="335588" y="77021"/>
                      </a:cubicBezTo>
                      <a:cubicBezTo>
                        <a:pt x="295596" y="78925"/>
                        <a:pt x="255540" y="79074"/>
                        <a:pt x="215516" y="80100"/>
                      </a:cubicBezTo>
                      <a:cubicBezTo>
                        <a:pt x="213873" y="80511"/>
                        <a:pt x="196615" y="84491"/>
                        <a:pt x="193964" y="86258"/>
                      </a:cubicBezTo>
                      <a:cubicBezTo>
                        <a:pt x="155773" y="111719"/>
                        <a:pt x="210736" y="81513"/>
                        <a:pt x="175491" y="101652"/>
                      </a:cubicBezTo>
                      <a:cubicBezTo>
                        <a:pt x="171506" y="103929"/>
                        <a:pt x="167394" y="106001"/>
                        <a:pt x="163176" y="107809"/>
                      </a:cubicBezTo>
                      <a:cubicBezTo>
                        <a:pt x="160193" y="109087"/>
                        <a:pt x="156777" y="109312"/>
                        <a:pt x="153940" y="110888"/>
                      </a:cubicBezTo>
                      <a:cubicBezTo>
                        <a:pt x="147471" y="114482"/>
                        <a:pt x="142086" y="119893"/>
                        <a:pt x="135467" y="123203"/>
                      </a:cubicBezTo>
                      <a:cubicBezTo>
                        <a:pt x="131362" y="125256"/>
                        <a:pt x="127088" y="127000"/>
                        <a:pt x="123152" y="129361"/>
                      </a:cubicBezTo>
                      <a:cubicBezTo>
                        <a:pt x="116806" y="133169"/>
                        <a:pt x="109912" y="136443"/>
                        <a:pt x="104679" y="141676"/>
                      </a:cubicBezTo>
                      <a:cubicBezTo>
                        <a:pt x="101600" y="144755"/>
                        <a:pt x="99066" y="148497"/>
                        <a:pt x="95443" y="150912"/>
                      </a:cubicBezTo>
                      <a:cubicBezTo>
                        <a:pt x="92743" y="152712"/>
                        <a:pt x="89327" y="153099"/>
                        <a:pt x="86206" y="153991"/>
                      </a:cubicBezTo>
                      <a:cubicBezTo>
                        <a:pt x="59153" y="161721"/>
                        <a:pt x="86794" y="152769"/>
                        <a:pt x="64655" y="160149"/>
                      </a:cubicBezTo>
                      <a:cubicBezTo>
                        <a:pt x="54392" y="157070"/>
                        <a:pt x="43595" y="155402"/>
                        <a:pt x="33867" y="150912"/>
                      </a:cubicBezTo>
                      <a:cubicBezTo>
                        <a:pt x="29914" y="149087"/>
                        <a:pt x="27304" y="145113"/>
                        <a:pt x="24631" y="141676"/>
                      </a:cubicBezTo>
                      <a:cubicBezTo>
                        <a:pt x="12281" y="125797"/>
                        <a:pt x="13883" y="127902"/>
                        <a:pt x="9237" y="113967"/>
                      </a:cubicBezTo>
                      <a:cubicBezTo>
                        <a:pt x="8211" y="105757"/>
                        <a:pt x="7892" y="97427"/>
                        <a:pt x="6158" y="89337"/>
                      </a:cubicBezTo>
                      <a:cubicBezTo>
                        <a:pt x="4798" y="82990"/>
                        <a:pt x="0" y="70864"/>
                        <a:pt x="0" y="70864"/>
                      </a:cubicBezTo>
                      <a:cubicBezTo>
                        <a:pt x="1026" y="53417"/>
                        <a:pt x="-349" y="35661"/>
                        <a:pt x="3079" y="18524"/>
                      </a:cubicBezTo>
                      <a:cubicBezTo>
                        <a:pt x="3933" y="14254"/>
                        <a:pt x="8693" y="11703"/>
                        <a:pt x="12316" y="9288"/>
                      </a:cubicBezTo>
                      <a:cubicBezTo>
                        <a:pt x="16541" y="6471"/>
                        <a:pt x="34454" y="3754"/>
                        <a:pt x="36946" y="3131"/>
                      </a:cubicBezTo>
                      <a:cubicBezTo>
                        <a:pt x="40094" y="2344"/>
                        <a:pt x="42937" y="88"/>
                        <a:pt x="46182" y="52"/>
                      </a:cubicBezTo>
                      <a:cubicBezTo>
                        <a:pt x="136488" y="-940"/>
                        <a:pt x="305827" y="12367"/>
                        <a:pt x="357140" y="216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1" name="Freeform: Shape 220">
                  <a:extLst>
                    <a:ext uri="{FF2B5EF4-FFF2-40B4-BE49-F238E27FC236}">
                      <a16:creationId xmlns:a16="http://schemas.microsoft.com/office/drawing/2014/main" id="{673EE936-301F-4D56-A845-BF6C171C8223}"/>
                    </a:ext>
                  </a:extLst>
                </p:cNvPr>
                <p:cNvSpPr/>
                <p:nvPr/>
              </p:nvSpPr>
              <p:spPr>
                <a:xfrm>
                  <a:off x="5183165" y="4272463"/>
                  <a:ext cx="152894" cy="49096"/>
                </a:xfrm>
                <a:custGeom>
                  <a:avLst/>
                  <a:gdLst>
                    <a:gd name="connsiteX0" fmla="*/ 369454 w 370622"/>
                    <a:gd name="connsiteY0" fmla="*/ 46182 h 129309"/>
                    <a:gd name="connsiteX1" fmla="*/ 354060 w 370622"/>
                    <a:gd name="connsiteY1" fmla="*/ 58497 h 129309"/>
                    <a:gd name="connsiteX2" fmla="*/ 347903 w 370622"/>
                    <a:gd name="connsiteY2" fmla="*/ 67733 h 129309"/>
                    <a:gd name="connsiteX3" fmla="*/ 338666 w 370622"/>
                    <a:gd name="connsiteY3" fmla="*/ 76969 h 129309"/>
                    <a:gd name="connsiteX4" fmla="*/ 335588 w 370622"/>
                    <a:gd name="connsiteY4" fmla="*/ 92363 h 129309"/>
                    <a:gd name="connsiteX5" fmla="*/ 326351 w 370622"/>
                    <a:gd name="connsiteY5" fmla="*/ 95442 h 129309"/>
                    <a:gd name="connsiteX6" fmla="*/ 267854 w 370622"/>
                    <a:gd name="connsiteY6" fmla="*/ 92363 h 129309"/>
                    <a:gd name="connsiteX7" fmla="*/ 203200 w 370622"/>
                    <a:gd name="connsiteY7" fmla="*/ 95442 h 129309"/>
                    <a:gd name="connsiteX8" fmla="*/ 184727 w 370622"/>
                    <a:gd name="connsiteY8" fmla="*/ 104679 h 129309"/>
                    <a:gd name="connsiteX9" fmla="*/ 175491 w 370622"/>
                    <a:gd name="connsiteY9" fmla="*/ 107757 h 129309"/>
                    <a:gd name="connsiteX10" fmla="*/ 166254 w 370622"/>
                    <a:gd name="connsiteY10" fmla="*/ 113915 h 129309"/>
                    <a:gd name="connsiteX11" fmla="*/ 113915 w 370622"/>
                    <a:gd name="connsiteY11" fmla="*/ 123151 h 129309"/>
                    <a:gd name="connsiteX12" fmla="*/ 92363 w 370622"/>
                    <a:gd name="connsiteY12" fmla="*/ 126230 h 129309"/>
                    <a:gd name="connsiteX13" fmla="*/ 61575 w 370622"/>
                    <a:gd name="connsiteY13" fmla="*/ 129309 h 129309"/>
                    <a:gd name="connsiteX14" fmla="*/ 30788 w 370622"/>
                    <a:gd name="connsiteY14" fmla="*/ 126230 h 129309"/>
                    <a:gd name="connsiteX15" fmla="*/ 27709 w 370622"/>
                    <a:gd name="connsiteY15" fmla="*/ 116994 h 129309"/>
                    <a:gd name="connsiteX16" fmla="*/ 18472 w 370622"/>
                    <a:gd name="connsiteY16" fmla="*/ 86206 h 129309"/>
                    <a:gd name="connsiteX17" fmla="*/ 6157 w 370622"/>
                    <a:gd name="connsiteY17" fmla="*/ 67733 h 129309"/>
                    <a:gd name="connsiteX18" fmla="*/ 0 w 370622"/>
                    <a:gd name="connsiteY18" fmla="*/ 58497 h 129309"/>
                    <a:gd name="connsiteX19" fmla="*/ 3079 w 370622"/>
                    <a:gd name="connsiteY19" fmla="*/ 40024 h 129309"/>
                    <a:gd name="connsiteX20" fmla="*/ 12315 w 370622"/>
                    <a:gd name="connsiteY20" fmla="*/ 30788 h 129309"/>
                    <a:gd name="connsiteX21" fmla="*/ 43103 w 370622"/>
                    <a:gd name="connsiteY21" fmla="*/ 21551 h 129309"/>
                    <a:gd name="connsiteX22" fmla="*/ 101600 w 370622"/>
                    <a:gd name="connsiteY22" fmla="*/ 18472 h 129309"/>
                    <a:gd name="connsiteX23" fmla="*/ 110836 w 370622"/>
                    <a:gd name="connsiteY23" fmla="*/ 9236 h 129309"/>
                    <a:gd name="connsiteX24" fmla="*/ 132388 w 370622"/>
                    <a:gd name="connsiteY24" fmla="*/ 6157 h 129309"/>
                    <a:gd name="connsiteX25" fmla="*/ 169333 w 370622"/>
                    <a:gd name="connsiteY25" fmla="*/ 0 h 129309"/>
                    <a:gd name="connsiteX26" fmla="*/ 230909 w 370622"/>
                    <a:gd name="connsiteY26" fmla="*/ 6157 h 129309"/>
                    <a:gd name="connsiteX27" fmla="*/ 249382 w 370622"/>
                    <a:gd name="connsiteY27" fmla="*/ 9236 h 129309"/>
                    <a:gd name="connsiteX28" fmla="*/ 286327 w 370622"/>
                    <a:gd name="connsiteY28" fmla="*/ 18472 h 129309"/>
                    <a:gd name="connsiteX29" fmla="*/ 295563 w 370622"/>
                    <a:gd name="connsiteY29" fmla="*/ 21551 h 129309"/>
                    <a:gd name="connsiteX30" fmla="*/ 310957 w 370622"/>
                    <a:gd name="connsiteY30" fmla="*/ 24630 h 129309"/>
                    <a:gd name="connsiteX31" fmla="*/ 320194 w 370622"/>
                    <a:gd name="connsiteY31" fmla="*/ 27709 h 129309"/>
                    <a:gd name="connsiteX32" fmla="*/ 369454 w 370622"/>
                    <a:gd name="connsiteY32" fmla="*/ 4618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0622" h="129309">
                      <a:moveTo>
                        <a:pt x="369454" y="46182"/>
                      </a:moveTo>
                      <a:cubicBezTo>
                        <a:pt x="375098" y="51313"/>
                        <a:pt x="358707" y="53850"/>
                        <a:pt x="354060" y="58497"/>
                      </a:cubicBezTo>
                      <a:cubicBezTo>
                        <a:pt x="351444" y="61113"/>
                        <a:pt x="350272" y="64891"/>
                        <a:pt x="347903" y="67733"/>
                      </a:cubicBezTo>
                      <a:cubicBezTo>
                        <a:pt x="345115" y="71078"/>
                        <a:pt x="341745" y="73890"/>
                        <a:pt x="338666" y="76969"/>
                      </a:cubicBezTo>
                      <a:cubicBezTo>
                        <a:pt x="337640" y="82100"/>
                        <a:pt x="338491" y="88009"/>
                        <a:pt x="335588" y="92363"/>
                      </a:cubicBezTo>
                      <a:cubicBezTo>
                        <a:pt x="333788" y="95063"/>
                        <a:pt x="329597" y="95442"/>
                        <a:pt x="326351" y="95442"/>
                      </a:cubicBezTo>
                      <a:cubicBezTo>
                        <a:pt x="306825" y="95442"/>
                        <a:pt x="287353" y="93389"/>
                        <a:pt x="267854" y="92363"/>
                      </a:cubicBezTo>
                      <a:cubicBezTo>
                        <a:pt x="246303" y="93389"/>
                        <a:pt x="224701" y="93650"/>
                        <a:pt x="203200" y="95442"/>
                      </a:cubicBezTo>
                      <a:cubicBezTo>
                        <a:pt x="193911" y="96216"/>
                        <a:pt x="192720" y="100682"/>
                        <a:pt x="184727" y="104679"/>
                      </a:cubicBezTo>
                      <a:cubicBezTo>
                        <a:pt x="181824" y="106130"/>
                        <a:pt x="178570" y="106731"/>
                        <a:pt x="175491" y="107757"/>
                      </a:cubicBezTo>
                      <a:cubicBezTo>
                        <a:pt x="172412" y="109810"/>
                        <a:pt x="169690" y="112541"/>
                        <a:pt x="166254" y="113915"/>
                      </a:cubicBezTo>
                      <a:cubicBezTo>
                        <a:pt x="145795" y="122099"/>
                        <a:pt x="136940" y="120442"/>
                        <a:pt x="113915" y="123151"/>
                      </a:cubicBezTo>
                      <a:cubicBezTo>
                        <a:pt x="106708" y="123999"/>
                        <a:pt x="99570" y="125382"/>
                        <a:pt x="92363" y="126230"/>
                      </a:cubicBezTo>
                      <a:cubicBezTo>
                        <a:pt x="82120" y="127435"/>
                        <a:pt x="71838" y="128283"/>
                        <a:pt x="61575" y="129309"/>
                      </a:cubicBezTo>
                      <a:cubicBezTo>
                        <a:pt x="51313" y="128283"/>
                        <a:pt x="40481" y="129755"/>
                        <a:pt x="30788" y="126230"/>
                      </a:cubicBezTo>
                      <a:cubicBezTo>
                        <a:pt x="27738" y="125121"/>
                        <a:pt x="28601" y="120114"/>
                        <a:pt x="27709" y="116994"/>
                      </a:cubicBezTo>
                      <a:cubicBezTo>
                        <a:pt x="25557" y="109464"/>
                        <a:pt x="22131" y="91694"/>
                        <a:pt x="18472" y="86206"/>
                      </a:cubicBezTo>
                      <a:lnTo>
                        <a:pt x="6157" y="67733"/>
                      </a:lnTo>
                      <a:lnTo>
                        <a:pt x="0" y="58497"/>
                      </a:lnTo>
                      <a:cubicBezTo>
                        <a:pt x="1026" y="52339"/>
                        <a:pt x="544" y="45729"/>
                        <a:pt x="3079" y="40024"/>
                      </a:cubicBezTo>
                      <a:cubicBezTo>
                        <a:pt x="4847" y="36045"/>
                        <a:pt x="8970" y="33575"/>
                        <a:pt x="12315" y="30788"/>
                      </a:cubicBezTo>
                      <a:cubicBezTo>
                        <a:pt x="23104" y="21797"/>
                        <a:pt x="26685" y="22814"/>
                        <a:pt x="43103" y="21551"/>
                      </a:cubicBezTo>
                      <a:cubicBezTo>
                        <a:pt x="62571" y="20053"/>
                        <a:pt x="82101" y="19498"/>
                        <a:pt x="101600" y="18472"/>
                      </a:cubicBezTo>
                      <a:cubicBezTo>
                        <a:pt x="104679" y="15393"/>
                        <a:pt x="106794" y="10853"/>
                        <a:pt x="110836" y="9236"/>
                      </a:cubicBezTo>
                      <a:cubicBezTo>
                        <a:pt x="117574" y="6541"/>
                        <a:pt x="125220" y="7289"/>
                        <a:pt x="132388" y="6157"/>
                      </a:cubicBezTo>
                      <a:lnTo>
                        <a:pt x="169333" y="0"/>
                      </a:lnTo>
                      <a:cubicBezTo>
                        <a:pt x="197972" y="2387"/>
                        <a:pt x="205098" y="2470"/>
                        <a:pt x="230909" y="6157"/>
                      </a:cubicBezTo>
                      <a:cubicBezTo>
                        <a:pt x="237089" y="7040"/>
                        <a:pt x="243288" y="7882"/>
                        <a:pt x="249382" y="9236"/>
                      </a:cubicBezTo>
                      <a:cubicBezTo>
                        <a:pt x="261774" y="11990"/>
                        <a:pt x="274285" y="14457"/>
                        <a:pt x="286327" y="18472"/>
                      </a:cubicBezTo>
                      <a:cubicBezTo>
                        <a:pt x="289406" y="19498"/>
                        <a:pt x="292415" y="20764"/>
                        <a:pt x="295563" y="21551"/>
                      </a:cubicBezTo>
                      <a:cubicBezTo>
                        <a:pt x="300640" y="22820"/>
                        <a:pt x="305880" y="23361"/>
                        <a:pt x="310957" y="24630"/>
                      </a:cubicBezTo>
                      <a:cubicBezTo>
                        <a:pt x="314106" y="25417"/>
                        <a:pt x="316962" y="27415"/>
                        <a:pt x="320194" y="27709"/>
                      </a:cubicBezTo>
                      <a:cubicBezTo>
                        <a:pt x="328370" y="28452"/>
                        <a:pt x="363810" y="41051"/>
                        <a:pt x="369454" y="4618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2" name="Freeform: Shape 221">
                  <a:extLst>
                    <a:ext uri="{FF2B5EF4-FFF2-40B4-BE49-F238E27FC236}">
                      <a16:creationId xmlns:a16="http://schemas.microsoft.com/office/drawing/2014/main" id="{812DE9C3-7CD5-4373-BF74-2798062B6863}"/>
                    </a:ext>
                  </a:extLst>
                </p:cNvPr>
                <p:cNvSpPr/>
                <p:nvPr/>
              </p:nvSpPr>
              <p:spPr>
                <a:xfrm>
                  <a:off x="5178085" y="4224536"/>
                  <a:ext cx="156652" cy="36238"/>
                </a:xfrm>
                <a:custGeom>
                  <a:avLst/>
                  <a:gdLst>
                    <a:gd name="connsiteX0" fmla="*/ 27709 w 379731"/>
                    <a:gd name="connsiteY0" fmla="*/ 18473 h 95443"/>
                    <a:gd name="connsiteX1" fmla="*/ 107757 w 379731"/>
                    <a:gd name="connsiteY1" fmla="*/ 15394 h 95443"/>
                    <a:gd name="connsiteX2" fmla="*/ 129309 w 379731"/>
                    <a:gd name="connsiteY2" fmla="*/ 6158 h 95443"/>
                    <a:gd name="connsiteX3" fmla="*/ 153939 w 379731"/>
                    <a:gd name="connsiteY3" fmla="*/ 0 h 95443"/>
                    <a:gd name="connsiteX4" fmla="*/ 372533 w 379731"/>
                    <a:gd name="connsiteY4" fmla="*/ 6158 h 95443"/>
                    <a:gd name="connsiteX5" fmla="*/ 375612 w 379731"/>
                    <a:gd name="connsiteY5" fmla="*/ 15394 h 95443"/>
                    <a:gd name="connsiteX6" fmla="*/ 372533 w 379731"/>
                    <a:gd name="connsiteY6" fmla="*/ 64655 h 95443"/>
                    <a:gd name="connsiteX7" fmla="*/ 277090 w 379731"/>
                    <a:gd name="connsiteY7" fmla="*/ 73891 h 95443"/>
                    <a:gd name="connsiteX8" fmla="*/ 267854 w 379731"/>
                    <a:gd name="connsiteY8" fmla="*/ 76970 h 95443"/>
                    <a:gd name="connsiteX9" fmla="*/ 249381 w 379731"/>
                    <a:gd name="connsiteY9" fmla="*/ 89285 h 95443"/>
                    <a:gd name="connsiteX10" fmla="*/ 221672 w 379731"/>
                    <a:gd name="connsiteY10" fmla="*/ 95443 h 95443"/>
                    <a:gd name="connsiteX11" fmla="*/ 80048 w 379731"/>
                    <a:gd name="connsiteY11" fmla="*/ 92364 h 95443"/>
                    <a:gd name="connsiteX12" fmla="*/ 49260 w 379731"/>
                    <a:gd name="connsiteY12" fmla="*/ 86206 h 95443"/>
                    <a:gd name="connsiteX13" fmla="*/ 18472 w 379731"/>
                    <a:gd name="connsiteY13" fmla="*/ 73891 h 95443"/>
                    <a:gd name="connsiteX14" fmla="*/ 9236 w 379731"/>
                    <a:gd name="connsiteY14" fmla="*/ 67734 h 95443"/>
                    <a:gd name="connsiteX15" fmla="*/ 0 w 379731"/>
                    <a:gd name="connsiteY15" fmla="*/ 64655 h 95443"/>
                    <a:gd name="connsiteX16" fmla="*/ 6157 w 379731"/>
                    <a:gd name="connsiteY16" fmla="*/ 40025 h 95443"/>
                    <a:gd name="connsiteX17" fmla="*/ 27709 w 379731"/>
                    <a:gd name="connsiteY17" fmla="*/ 18473 h 9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9731" h="95443">
                      <a:moveTo>
                        <a:pt x="27709" y="18473"/>
                      </a:moveTo>
                      <a:cubicBezTo>
                        <a:pt x="54392" y="17447"/>
                        <a:pt x="81118" y="17231"/>
                        <a:pt x="107757" y="15394"/>
                      </a:cubicBezTo>
                      <a:cubicBezTo>
                        <a:pt x="114548" y="14926"/>
                        <a:pt x="123708" y="8025"/>
                        <a:pt x="129309" y="6158"/>
                      </a:cubicBezTo>
                      <a:cubicBezTo>
                        <a:pt x="137337" y="3482"/>
                        <a:pt x="153939" y="0"/>
                        <a:pt x="153939" y="0"/>
                      </a:cubicBezTo>
                      <a:cubicBezTo>
                        <a:pt x="226804" y="2053"/>
                        <a:pt x="299815" y="1108"/>
                        <a:pt x="372533" y="6158"/>
                      </a:cubicBezTo>
                      <a:cubicBezTo>
                        <a:pt x="375770" y="6383"/>
                        <a:pt x="375612" y="12149"/>
                        <a:pt x="375612" y="15394"/>
                      </a:cubicBezTo>
                      <a:cubicBezTo>
                        <a:pt x="375612" y="31846"/>
                        <a:pt x="386680" y="56255"/>
                        <a:pt x="372533" y="64655"/>
                      </a:cubicBezTo>
                      <a:cubicBezTo>
                        <a:pt x="345049" y="80973"/>
                        <a:pt x="277090" y="73891"/>
                        <a:pt x="277090" y="73891"/>
                      </a:cubicBezTo>
                      <a:cubicBezTo>
                        <a:pt x="274011" y="74917"/>
                        <a:pt x="270691" y="75394"/>
                        <a:pt x="267854" y="76970"/>
                      </a:cubicBezTo>
                      <a:cubicBezTo>
                        <a:pt x="261385" y="80564"/>
                        <a:pt x="256402" y="86945"/>
                        <a:pt x="249381" y="89285"/>
                      </a:cubicBezTo>
                      <a:cubicBezTo>
                        <a:pt x="234223" y="94338"/>
                        <a:pt x="243346" y="91830"/>
                        <a:pt x="221672" y="95443"/>
                      </a:cubicBezTo>
                      <a:cubicBezTo>
                        <a:pt x="174464" y="94417"/>
                        <a:pt x="127200" y="94890"/>
                        <a:pt x="80048" y="92364"/>
                      </a:cubicBezTo>
                      <a:cubicBezTo>
                        <a:pt x="69597" y="91804"/>
                        <a:pt x="49260" y="86206"/>
                        <a:pt x="49260" y="86206"/>
                      </a:cubicBezTo>
                      <a:cubicBezTo>
                        <a:pt x="28478" y="72352"/>
                        <a:pt x="54342" y="88239"/>
                        <a:pt x="18472" y="73891"/>
                      </a:cubicBezTo>
                      <a:cubicBezTo>
                        <a:pt x="15037" y="72517"/>
                        <a:pt x="12545" y="69389"/>
                        <a:pt x="9236" y="67734"/>
                      </a:cubicBezTo>
                      <a:cubicBezTo>
                        <a:pt x="6333" y="66283"/>
                        <a:pt x="3079" y="65681"/>
                        <a:pt x="0" y="64655"/>
                      </a:cubicBezTo>
                      <a:cubicBezTo>
                        <a:pt x="445" y="62431"/>
                        <a:pt x="3451" y="44084"/>
                        <a:pt x="6157" y="40025"/>
                      </a:cubicBezTo>
                      <a:lnTo>
                        <a:pt x="27709" y="18473"/>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3" name="Freeform: Shape 222">
                  <a:extLst>
                    <a:ext uri="{FF2B5EF4-FFF2-40B4-BE49-F238E27FC236}">
                      <a16:creationId xmlns:a16="http://schemas.microsoft.com/office/drawing/2014/main" id="{349D33D8-92D8-4F95-80B0-4A841B85E5F8}"/>
                    </a:ext>
                  </a:extLst>
                </p:cNvPr>
                <p:cNvSpPr/>
                <p:nvPr/>
              </p:nvSpPr>
              <p:spPr>
                <a:xfrm>
                  <a:off x="5376221" y="4263042"/>
                  <a:ext cx="78626" cy="72545"/>
                </a:xfrm>
                <a:custGeom>
                  <a:avLst/>
                  <a:gdLst>
                    <a:gd name="connsiteX0" fmla="*/ 76970 w 190593"/>
                    <a:gd name="connsiteY0" fmla="*/ 183 h 191068"/>
                    <a:gd name="connsiteX1" fmla="*/ 86207 w 190593"/>
                    <a:gd name="connsiteY1" fmla="*/ 21735 h 191068"/>
                    <a:gd name="connsiteX2" fmla="*/ 92364 w 190593"/>
                    <a:gd name="connsiteY2" fmla="*/ 30971 h 191068"/>
                    <a:gd name="connsiteX3" fmla="*/ 104679 w 190593"/>
                    <a:gd name="connsiteY3" fmla="*/ 55602 h 191068"/>
                    <a:gd name="connsiteX4" fmla="*/ 144704 w 190593"/>
                    <a:gd name="connsiteY4" fmla="*/ 52523 h 191068"/>
                    <a:gd name="connsiteX5" fmla="*/ 163176 w 190593"/>
                    <a:gd name="connsiteY5" fmla="*/ 64838 h 191068"/>
                    <a:gd name="connsiteX6" fmla="*/ 166255 w 190593"/>
                    <a:gd name="connsiteY6" fmla="*/ 74074 h 191068"/>
                    <a:gd name="connsiteX7" fmla="*/ 175491 w 190593"/>
                    <a:gd name="connsiteY7" fmla="*/ 80232 h 191068"/>
                    <a:gd name="connsiteX8" fmla="*/ 178570 w 190593"/>
                    <a:gd name="connsiteY8" fmla="*/ 89468 h 191068"/>
                    <a:gd name="connsiteX9" fmla="*/ 184728 w 190593"/>
                    <a:gd name="connsiteY9" fmla="*/ 98705 h 191068"/>
                    <a:gd name="connsiteX10" fmla="*/ 169334 w 190593"/>
                    <a:gd name="connsiteY10" fmla="*/ 191068 h 191068"/>
                    <a:gd name="connsiteX11" fmla="*/ 73891 w 190593"/>
                    <a:gd name="connsiteY11" fmla="*/ 187989 h 191068"/>
                    <a:gd name="connsiteX12" fmla="*/ 52340 w 190593"/>
                    <a:gd name="connsiteY12" fmla="*/ 175674 h 191068"/>
                    <a:gd name="connsiteX13" fmla="*/ 43104 w 190593"/>
                    <a:gd name="connsiteY13" fmla="*/ 172596 h 191068"/>
                    <a:gd name="connsiteX14" fmla="*/ 21552 w 190593"/>
                    <a:gd name="connsiteY14" fmla="*/ 163359 h 191068"/>
                    <a:gd name="connsiteX15" fmla="*/ 9237 w 190593"/>
                    <a:gd name="connsiteY15" fmla="*/ 129493 h 191068"/>
                    <a:gd name="connsiteX16" fmla="*/ 6158 w 190593"/>
                    <a:gd name="connsiteY16" fmla="*/ 120256 h 191068"/>
                    <a:gd name="connsiteX17" fmla="*/ 0 w 190593"/>
                    <a:gd name="connsiteY17" fmla="*/ 86389 h 191068"/>
                    <a:gd name="connsiteX18" fmla="*/ 3079 w 190593"/>
                    <a:gd name="connsiteY18" fmla="*/ 37129 h 191068"/>
                    <a:gd name="connsiteX19" fmla="*/ 6158 w 190593"/>
                    <a:gd name="connsiteY19" fmla="*/ 27893 h 191068"/>
                    <a:gd name="connsiteX20" fmla="*/ 15394 w 190593"/>
                    <a:gd name="connsiteY20" fmla="*/ 21735 h 191068"/>
                    <a:gd name="connsiteX21" fmla="*/ 21552 w 190593"/>
                    <a:gd name="connsiteY21" fmla="*/ 12499 h 191068"/>
                    <a:gd name="connsiteX22" fmla="*/ 76970 w 190593"/>
                    <a:gd name="connsiteY22" fmla="*/ 183 h 191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0593" h="191068">
                      <a:moveTo>
                        <a:pt x="76970" y="183"/>
                      </a:moveTo>
                      <a:cubicBezTo>
                        <a:pt x="87746" y="1722"/>
                        <a:pt x="82712" y="14744"/>
                        <a:pt x="86207" y="21735"/>
                      </a:cubicBezTo>
                      <a:cubicBezTo>
                        <a:pt x="87862" y="25044"/>
                        <a:pt x="91065" y="27507"/>
                        <a:pt x="92364" y="30971"/>
                      </a:cubicBezTo>
                      <a:cubicBezTo>
                        <a:pt x="101802" y="56140"/>
                        <a:pt x="87162" y="38083"/>
                        <a:pt x="104679" y="55602"/>
                      </a:cubicBezTo>
                      <a:cubicBezTo>
                        <a:pt x="118021" y="54576"/>
                        <a:pt x="131323" y="52523"/>
                        <a:pt x="144704" y="52523"/>
                      </a:cubicBezTo>
                      <a:cubicBezTo>
                        <a:pt x="156189" y="52523"/>
                        <a:pt x="158536" y="55558"/>
                        <a:pt x="163176" y="64838"/>
                      </a:cubicBezTo>
                      <a:cubicBezTo>
                        <a:pt x="164627" y="67741"/>
                        <a:pt x="164228" y="71540"/>
                        <a:pt x="166255" y="74074"/>
                      </a:cubicBezTo>
                      <a:cubicBezTo>
                        <a:pt x="168566" y="76963"/>
                        <a:pt x="172412" y="78179"/>
                        <a:pt x="175491" y="80232"/>
                      </a:cubicBezTo>
                      <a:cubicBezTo>
                        <a:pt x="176517" y="83311"/>
                        <a:pt x="177119" y="86565"/>
                        <a:pt x="178570" y="89468"/>
                      </a:cubicBezTo>
                      <a:cubicBezTo>
                        <a:pt x="180225" y="92778"/>
                        <a:pt x="184605" y="95007"/>
                        <a:pt x="184728" y="98705"/>
                      </a:cubicBezTo>
                      <a:cubicBezTo>
                        <a:pt x="187519" y="182415"/>
                        <a:pt x="202710" y="166036"/>
                        <a:pt x="169334" y="191068"/>
                      </a:cubicBezTo>
                      <a:cubicBezTo>
                        <a:pt x="137520" y="190042"/>
                        <a:pt x="105667" y="189858"/>
                        <a:pt x="73891" y="187989"/>
                      </a:cubicBezTo>
                      <a:cubicBezTo>
                        <a:pt x="64052" y="187410"/>
                        <a:pt x="60507" y="180341"/>
                        <a:pt x="52340" y="175674"/>
                      </a:cubicBezTo>
                      <a:cubicBezTo>
                        <a:pt x="49522" y="174064"/>
                        <a:pt x="46087" y="173874"/>
                        <a:pt x="43104" y="172596"/>
                      </a:cubicBezTo>
                      <a:cubicBezTo>
                        <a:pt x="16460" y="161178"/>
                        <a:pt x="43221" y="170583"/>
                        <a:pt x="21552" y="163359"/>
                      </a:cubicBezTo>
                      <a:cubicBezTo>
                        <a:pt x="8643" y="143997"/>
                        <a:pt x="20995" y="164768"/>
                        <a:pt x="9237" y="129493"/>
                      </a:cubicBezTo>
                      <a:cubicBezTo>
                        <a:pt x="8211" y="126414"/>
                        <a:pt x="6945" y="123405"/>
                        <a:pt x="6158" y="120256"/>
                      </a:cubicBezTo>
                      <a:cubicBezTo>
                        <a:pt x="4006" y="111649"/>
                        <a:pt x="1373" y="94625"/>
                        <a:pt x="0" y="86389"/>
                      </a:cubicBezTo>
                      <a:cubicBezTo>
                        <a:pt x="1026" y="69969"/>
                        <a:pt x="1357" y="53491"/>
                        <a:pt x="3079" y="37129"/>
                      </a:cubicBezTo>
                      <a:cubicBezTo>
                        <a:pt x="3419" y="33902"/>
                        <a:pt x="4131" y="30427"/>
                        <a:pt x="6158" y="27893"/>
                      </a:cubicBezTo>
                      <a:cubicBezTo>
                        <a:pt x="8469" y="25004"/>
                        <a:pt x="12315" y="23788"/>
                        <a:pt x="15394" y="21735"/>
                      </a:cubicBezTo>
                      <a:cubicBezTo>
                        <a:pt x="17447" y="18656"/>
                        <a:pt x="18663" y="14810"/>
                        <a:pt x="21552" y="12499"/>
                      </a:cubicBezTo>
                      <a:cubicBezTo>
                        <a:pt x="28241" y="7148"/>
                        <a:pt x="66194" y="-1356"/>
                        <a:pt x="76970" y="18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4" name="Freeform: Shape 223">
                  <a:extLst>
                    <a:ext uri="{FF2B5EF4-FFF2-40B4-BE49-F238E27FC236}">
                      <a16:creationId xmlns:a16="http://schemas.microsoft.com/office/drawing/2014/main" id="{9585270A-AFF7-4685-9B71-543EF86A5A01}"/>
                    </a:ext>
                  </a:extLst>
                </p:cNvPr>
                <p:cNvSpPr/>
                <p:nvPr/>
              </p:nvSpPr>
              <p:spPr>
                <a:xfrm>
                  <a:off x="5378762" y="4365972"/>
                  <a:ext cx="76206" cy="79497"/>
                </a:xfrm>
                <a:custGeom>
                  <a:avLst/>
                  <a:gdLst>
                    <a:gd name="connsiteX0" fmla="*/ 43103 w 184727"/>
                    <a:gd name="connsiteY0" fmla="*/ 20 h 209377"/>
                    <a:gd name="connsiteX1" fmla="*/ 49261 w 184727"/>
                    <a:gd name="connsiteY1" fmla="*/ 15414 h 209377"/>
                    <a:gd name="connsiteX2" fmla="*/ 92364 w 184727"/>
                    <a:gd name="connsiteY2" fmla="*/ 49280 h 209377"/>
                    <a:gd name="connsiteX3" fmla="*/ 113915 w 184727"/>
                    <a:gd name="connsiteY3" fmla="*/ 64674 h 209377"/>
                    <a:gd name="connsiteX4" fmla="*/ 123152 w 184727"/>
                    <a:gd name="connsiteY4" fmla="*/ 73911 h 209377"/>
                    <a:gd name="connsiteX5" fmla="*/ 126230 w 184727"/>
                    <a:gd name="connsiteY5" fmla="*/ 83147 h 209377"/>
                    <a:gd name="connsiteX6" fmla="*/ 153939 w 184727"/>
                    <a:gd name="connsiteY6" fmla="*/ 95462 h 209377"/>
                    <a:gd name="connsiteX7" fmla="*/ 184727 w 184727"/>
                    <a:gd name="connsiteY7" fmla="*/ 101620 h 209377"/>
                    <a:gd name="connsiteX8" fmla="*/ 175491 w 184727"/>
                    <a:gd name="connsiteY8" fmla="*/ 110856 h 209377"/>
                    <a:gd name="connsiteX9" fmla="*/ 150861 w 184727"/>
                    <a:gd name="connsiteY9" fmla="*/ 117014 h 209377"/>
                    <a:gd name="connsiteX10" fmla="*/ 132388 w 184727"/>
                    <a:gd name="connsiteY10" fmla="*/ 129329 h 209377"/>
                    <a:gd name="connsiteX11" fmla="*/ 126230 w 184727"/>
                    <a:gd name="connsiteY11" fmla="*/ 147802 h 209377"/>
                    <a:gd name="connsiteX12" fmla="*/ 113915 w 184727"/>
                    <a:gd name="connsiteY12" fmla="*/ 206299 h 209377"/>
                    <a:gd name="connsiteX13" fmla="*/ 104679 w 184727"/>
                    <a:gd name="connsiteY13" fmla="*/ 209377 h 209377"/>
                    <a:gd name="connsiteX14" fmla="*/ 64655 w 184727"/>
                    <a:gd name="connsiteY14" fmla="*/ 206299 h 209377"/>
                    <a:gd name="connsiteX15" fmla="*/ 49261 w 184727"/>
                    <a:gd name="connsiteY15" fmla="*/ 187826 h 209377"/>
                    <a:gd name="connsiteX16" fmla="*/ 18473 w 184727"/>
                    <a:gd name="connsiteY16" fmla="*/ 157038 h 209377"/>
                    <a:gd name="connsiteX17" fmla="*/ 9236 w 184727"/>
                    <a:gd name="connsiteY17" fmla="*/ 144723 h 209377"/>
                    <a:gd name="connsiteX18" fmla="*/ 6158 w 184727"/>
                    <a:gd name="connsiteY18" fmla="*/ 135486 h 209377"/>
                    <a:gd name="connsiteX19" fmla="*/ 0 w 184727"/>
                    <a:gd name="connsiteY19" fmla="*/ 126250 h 209377"/>
                    <a:gd name="connsiteX20" fmla="*/ 3079 w 184727"/>
                    <a:gd name="connsiteY20" fmla="*/ 70832 h 209377"/>
                    <a:gd name="connsiteX21" fmla="*/ 12315 w 184727"/>
                    <a:gd name="connsiteY21" fmla="*/ 64674 h 209377"/>
                    <a:gd name="connsiteX22" fmla="*/ 18473 w 184727"/>
                    <a:gd name="connsiteY22" fmla="*/ 55438 h 209377"/>
                    <a:gd name="connsiteX23" fmla="*/ 21552 w 184727"/>
                    <a:gd name="connsiteY23" fmla="*/ 12335 h 209377"/>
                    <a:gd name="connsiteX24" fmla="*/ 43103 w 184727"/>
                    <a:gd name="connsiteY24" fmla="*/ 20 h 20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727" h="209377">
                      <a:moveTo>
                        <a:pt x="43103" y="20"/>
                      </a:moveTo>
                      <a:cubicBezTo>
                        <a:pt x="47721" y="533"/>
                        <a:pt x="45500" y="11364"/>
                        <a:pt x="49261" y="15414"/>
                      </a:cubicBezTo>
                      <a:cubicBezTo>
                        <a:pt x="104655" y="75070"/>
                        <a:pt x="66255" y="27523"/>
                        <a:pt x="92364" y="49280"/>
                      </a:cubicBezTo>
                      <a:cubicBezTo>
                        <a:pt x="111089" y="64884"/>
                        <a:pt x="91124" y="53279"/>
                        <a:pt x="113915" y="64674"/>
                      </a:cubicBezTo>
                      <a:cubicBezTo>
                        <a:pt x="116994" y="67753"/>
                        <a:pt x="120737" y="70288"/>
                        <a:pt x="123152" y="73911"/>
                      </a:cubicBezTo>
                      <a:cubicBezTo>
                        <a:pt x="124952" y="76611"/>
                        <a:pt x="124203" y="80613"/>
                        <a:pt x="126230" y="83147"/>
                      </a:cubicBezTo>
                      <a:cubicBezTo>
                        <a:pt x="131144" y="89290"/>
                        <a:pt x="149010" y="94476"/>
                        <a:pt x="153939" y="95462"/>
                      </a:cubicBezTo>
                      <a:lnTo>
                        <a:pt x="184727" y="101620"/>
                      </a:lnTo>
                      <a:cubicBezTo>
                        <a:pt x="181648" y="104699"/>
                        <a:pt x="179385" y="108909"/>
                        <a:pt x="175491" y="110856"/>
                      </a:cubicBezTo>
                      <a:cubicBezTo>
                        <a:pt x="148188" y="124508"/>
                        <a:pt x="170473" y="106118"/>
                        <a:pt x="150861" y="117014"/>
                      </a:cubicBezTo>
                      <a:cubicBezTo>
                        <a:pt x="144392" y="120608"/>
                        <a:pt x="132388" y="129329"/>
                        <a:pt x="132388" y="129329"/>
                      </a:cubicBezTo>
                      <a:cubicBezTo>
                        <a:pt x="130335" y="135487"/>
                        <a:pt x="126635" y="141324"/>
                        <a:pt x="126230" y="147802"/>
                      </a:cubicBezTo>
                      <a:cubicBezTo>
                        <a:pt x="124594" y="173979"/>
                        <a:pt x="134332" y="192688"/>
                        <a:pt x="113915" y="206299"/>
                      </a:cubicBezTo>
                      <a:cubicBezTo>
                        <a:pt x="111215" y="208099"/>
                        <a:pt x="107758" y="208351"/>
                        <a:pt x="104679" y="209377"/>
                      </a:cubicBezTo>
                      <a:cubicBezTo>
                        <a:pt x="91338" y="208351"/>
                        <a:pt x="77636" y="209544"/>
                        <a:pt x="64655" y="206299"/>
                      </a:cubicBezTo>
                      <a:cubicBezTo>
                        <a:pt x="59582" y="205031"/>
                        <a:pt x="52072" y="191691"/>
                        <a:pt x="49261" y="187826"/>
                      </a:cubicBezTo>
                      <a:cubicBezTo>
                        <a:pt x="29046" y="160030"/>
                        <a:pt x="39515" y="167560"/>
                        <a:pt x="18473" y="157038"/>
                      </a:cubicBezTo>
                      <a:cubicBezTo>
                        <a:pt x="15394" y="152933"/>
                        <a:pt x="11782" y="149178"/>
                        <a:pt x="9236" y="144723"/>
                      </a:cubicBezTo>
                      <a:cubicBezTo>
                        <a:pt x="7626" y="141905"/>
                        <a:pt x="7609" y="138389"/>
                        <a:pt x="6158" y="135486"/>
                      </a:cubicBezTo>
                      <a:cubicBezTo>
                        <a:pt x="4503" y="132176"/>
                        <a:pt x="2053" y="129329"/>
                        <a:pt x="0" y="126250"/>
                      </a:cubicBezTo>
                      <a:cubicBezTo>
                        <a:pt x="1026" y="107777"/>
                        <a:pt x="-549" y="88974"/>
                        <a:pt x="3079" y="70832"/>
                      </a:cubicBezTo>
                      <a:cubicBezTo>
                        <a:pt x="3805" y="67204"/>
                        <a:pt x="9699" y="67290"/>
                        <a:pt x="12315" y="64674"/>
                      </a:cubicBezTo>
                      <a:cubicBezTo>
                        <a:pt x="14931" y="62058"/>
                        <a:pt x="16420" y="58517"/>
                        <a:pt x="18473" y="55438"/>
                      </a:cubicBezTo>
                      <a:cubicBezTo>
                        <a:pt x="19499" y="41070"/>
                        <a:pt x="19049" y="26520"/>
                        <a:pt x="21552" y="12335"/>
                      </a:cubicBezTo>
                      <a:cubicBezTo>
                        <a:pt x="22195" y="8691"/>
                        <a:pt x="38485" y="-493"/>
                        <a:pt x="43103" y="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grpSp>
        <p:nvGrpSpPr>
          <p:cNvPr id="302" name="Group 301">
            <a:extLst>
              <a:ext uri="{FF2B5EF4-FFF2-40B4-BE49-F238E27FC236}">
                <a16:creationId xmlns:a16="http://schemas.microsoft.com/office/drawing/2014/main" id="{0DB7BDBC-A2E1-4B63-8370-DEAAACADA1A7}"/>
              </a:ext>
            </a:extLst>
          </p:cNvPr>
          <p:cNvGrpSpPr/>
          <p:nvPr/>
        </p:nvGrpSpPr>
        <p:grpSpPr>
          <a:xfrm rot="15131419">
            <a:off x="32366" y="1137707"/>
            <a:ext cx="675640" cy="1031847"/>
            <a:chOff x="5029835" y="2934631"/>
            <a:chExt cx="1151891" cy="1654328"/>
          </a:xfrm>
        </p:grpSpPr>
        <p:grpSp>
          <p:nvGrpSpPr>
            <p:cNvPr id="303" name="Group 302">
              <a:extLst>
                <a:ext uri="{FF2B5EF4-FFF2-40B4-BE49-F238E27FC236}">
                  <a16:creationId xmlns:a16="http://schemas.microsoft.com/office/drawing/2014/main" id="{ADA39396-9509-49F3-9F20-7FA36574C507}"/>
                </a:ext>
              </a:extLst>
            </p:cNvPr>
            <p:cNvGrpSpPr/>
            <p:nvPr/>
          </p:nvGrpSpPr>
          <p:grpSpPr>
            <a:xfrm rot="20388125" flipH="1">
              <a:off x="5029835" y="2934631"/>
              <a:ext cx="514350" cy="1247967"/>
              <a:chOff x="4924425" y="3143250"/>
              <a:chExt cx="684291" cy="1409892"/>
            </a:xfrm>
          </p:grpSpPr>
          <p:grpSp>
            <p:nvGrpSpPr>
              <p:cNvPr id="352" name="Group 351">
                <a:extLst>
                  <a:ext uri="{FF2B5EF4-FFF2-40B4-BE49-F238E27FC236}">
                    <a16:creationId xmlns:a16="http://schemas.microsoft.com/office/drawing/2014/main" id="{FE64C5B7-05DE-4ABC-B869-EAD08E365729}"/>
                  </a:ext>
                </a:extLst>
              </p:cNvPr>
              <p:cNvGrpSpPr/>
              <p:nvPr/>
            </p:nvGrpSpPr>
            <p:grpSpPr>
              <a:xfrm>
                <a:off x="4924425" y="3143250"/>
                <a:ext cx="666940" cy="747127"/>
                <a:chOff x="4924425" y="3143250"/>
                <a:chExt cx="666940" cy="747127"/>
              </a:xfrm>
            </p:grpSpPr>
            <p:sp>
              <p:nvSpPr>
                <p:cNvPr id="369" name="Freeform: Shape 368">
                  <a:extLst>
                    <a:ext uri="{FF2B5EF4-FFF2-40B4-BE49-F238E27FC236}">
                      <a16:creationId xmlns:a16="http://schemas.microsoft.com/office/drawing/2014/main" id="{A6E07D5E-FDC2-46F7-8584-52E23D286F9A}"/>
                    </a:ext>
                  </a:extLst>
                </p:cNvPr>
                <p:cNvSpPr/>
                <p:nvPr/>
              </p:nvSpPr>
              <p:spPr>
                <a:xfrm>
                  <a:off x="5232699" y="3164291"/>
                  <a:ext cx="86375" cy="163562"/>
                </a:xfrm>
                <a:custGeom>
                  <a:avLst/>
                  <a:gdLst>
                    <a:gd name="connsiteX0" fmla="*/ 0 w 209377"/>
                    <a:gd name="connsiteY0" fmla="*/ 424873 h 430788"/>
                    <a:gd name="connsiteX1" fmla="*/ 15394 w 209377"/>
                    <a:gd name="connsiteY1" fmla="*/ 418715 h 430788"/>
                    <a:gd name="connsiteX2" fmla="*/ 52340 w 209377"/>
                    <a:gd name="connsiteY2" fmla="*/ 415636 h 430788"/>
                    <a:gd name="connsiteX3" fmla="*/ 64655 w 209377"/>
                    <a:gd name="connsiteY3" fmla="*/ 412557 h 430788"/>
                    <a:gd name="connsiteX4" fmla="*/ 83128 w 209377"/>
                    <a:gd name="connsiteY4" fmla="*/ 400242 h 430788"/>
                    <a:gd name="connsiteX5" fmla="*/ 92364 w 209377"/>
                    <a:gd name="connsiteY5" fmla="*/ 394085 h 430788"/>
                    <a:gd name="connsiteX6" fmla="*/ 101600 w 209377"/>
                    <a:gd name="connsiteY6" fmla="*/ 366376 h 430788"/>
                    <a:gd name="connsiteX7" fmla="*/ 107758 w 209377"/>
                    <a:gd name="connsiteY7" fmla="*/ 341745 h 430788"/>
                    <a:gd name="connsiteX8" fmla="*/ 110837 w 209377"/>
                    <a:gd name="connsiteY8" fmla="*/ 332509 h 430788"/>
                    <a:gd name="connsiteX9" fmla="*/ 116994 w 209377"/>
                    <a:gd name="connsiteY9" fmla="*/ 323273 h 430788"/>
                    <a:gd name="connsiteX10" fmla="*/ 126231 w 209377"/>
                    <a:gd name="connsiteY10" fmla="*/ 301721 h 430788"/>
                    <a:gd name="connsiteX11" fmla="*/ 132388 w 209377"/>
                    <a:gd name="connsiteY11" fmla="*/ 283248 h 430788"/>
                    <a:gd name="connsiteX12" fmla="*/ 144703 w 209377"/>
                    <a:gd name="connsiteY12" fmla="*/ 264776 h 430788"/>
                    <a:gd name="connsiteX13" fmla="*/ 150861 w 209377"/>
                    <a:gd name="connsiteY13" fmla="*/ 255539 h 430788"/>
                    <a:gd name="connsiteX14" fmla="*/ 160097 w 209377"/>
                    <a:gd name="connsiteY14" fmla="*/ 249382 h 430788"/>
                    <a:gd name="connsiteX15" fmla="*/ 163176 w 209377"/>
                    <a:gd name="connsiteY15" fmla="*/ 240145 h 430788"/>
                    <a:gd name="connsiteX16" fmla="*/ 175491 w 209377"/>
                    <a:gd name="connsiteY16" fmla="*/ 221673 h 430788"/>
                    <a:gd name="connsiteX17" fmla="*/ 178570 w 209377"/>
                    <a:gd name="connsiteY17" fmla="*/ 209357 h 430788"/>
                    <a:gd name="connsiteX18" fmla="*/ 184728 w 209377"/>
                    <a:gd name="connsiteY18" fmla="*/ 190885 h 430788"/>
                    <a:gd name="connsiteX19" fmla="*/ 190885 w 209377"/>
                    <a:gd name="connsiteY19" fmla="*/ 166254 h 430788"/>
                    <a:gd name="connsiteX20" fmla="*/ 197043 w 209377"/>
                    <a:gd name="connsiteY20" fmla="*/ 153939 h 430788"/>
                    <a:gd name="connsiteX21" fmla="*/ 200122 w 209377"/>
                    <a:gd name="connsiteY21" fmla="*/ 138545 h 430788"/>
                    <a:gd name="connsiteX22" fmla="*/ 209358 w 209377"/>
                    <a:gd name="connsiteY22" fmla="*/ 80048 h 430788"/>
                    <a:gd name="connsiteX23" fmla="*/ 200122 w 209377"/>
                    <a:gd name="connsiteY23" fmla="*/ 33866 h 430788"/>
                    <a:gd name="connsiteX24" fmla="*/ 190885 w 209377"/>
                    <a:gd name="connsiteY24" fmla="*/ 30788 h 430788"/>
                    <a:gd name="connsiteX25" fmla="*/ 184728 w 209377"/>
                    <a:gd name="connsiteY25" fmla="*/ 21551 h 430788"/>
                    <a:gd name="connsiteX26" fmla="*/ 166255 w 209377"/>
                    <a:gd name="connsiteY26" fmla="*/ 15394 h 430788"/>
                    <a:gd name="connsiteX27" fmla="*/ 147782 w 209377"/>
                    <a:gd name="connsiteY27" fmla="*/ 9236 h 430788"/>
                    <a:gd name="connsiteX28" fmla="*/ 138546 w 209377"/>
                    <a:gd name="connsiteY28" fmla="*/ 6157 h 430788"/>
                    <a:gd name="connsiteX29" fmla="*/ 129310 w 209377"/>
                    <a:gd name="connsiteY29" fmla="*/ 0 h 430788"/>
                    <a:gd name="connsiteX30" fmla="*/ 73891 w 209377"/>
                    <a:gd name="connsiteY30" fmla="*/ 6157 h 430788"/>
                    <a:gd name="connsiteX31" fmla="*/ 67734 w 209377"/>
                    <a:gd name="connsiteY31" fmla="*/ 15394 h 430788"/>
                    <a:gd name="connsiteX32" fmla="*/ 58497 w 209377"/>
                    <a:gd name="connsiteY32" fmla="*/ 33866 h 430788"/>
                    <a:gd name="connsiteX33" fmla="*/ 55419 w 209377"/>
                    <a:gd name="connsiteY33" fmla="*/ 43103 h 430788"/>
                    <a:gd name="connsiteX34" fmla="*/ 49261 w 209377"/>
                    <a:gd name="connsiteY34" fmla="*/ 52339 h 430788"/>
                    <a:gd name="connsiteX35" fmla="*/ 46182 w 209377"/>
                    <a:gd name="connsiteY35" fmla="*/ 64654 h 430788"/>
                    <a:gd name="connsiteX36" fmla="*/ 43103 w 209377"/>
                    <a:gd name="connsiteY36" fmla="*/ 73891 h 430788"/>
                    <a:gd name="connsiteX37" fmla="*/ 40025 w 209377"/>
                    <a:gd name="connsiteY37" fmla="*/ 86206 h 430788"/>
                    <a:gd name="connsiteX38" fmla="*/ 33867 w 209377"/>
                    <a:gd name="connsiteY38" fmla="*/ 104679 h 430788"/>
                    <a:gd name="connsiteX39" fmla="*/ 27710 w 209377"/>
                    <a:gd name="connsiteY39" fmla="*/ 126230 h 430788"/>
                    <a:gd name="connsiteX40" fmla="*/ 24631 w 209377"/>
                    <a:gd name="connsiteY40" fmla="*/ 147782 h 430788"/>
                    <a:gd name="connsiteX41" fmla="*/ 18473 w 209377"/>
                    <a:gd name="connsiteY41" fmla="*/ 209357 h 430788"/>
                    <a:gd name="connsiteX42" fmla="*/ 15394 w 209377"/>
                    <a:gd name="connsiteY42" fmla="*/ 323273 h 430788"/>
                    <a:gd name="connsiteX43" fmla="*/ 0 w 209377"/>
                    <a:gd name="connsiteY43" fmla="*/ 424873 h 43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9377" h="430788">
                      <a:moveTo>
                        <a:pt x="0" y="424873"/>
                      </a:moveTo>
                      <a:cubicBezTo>
                        <a:pt x="0" y="440780"/>
                        <a:pt x="9951" y="419676"/>
                        <a:pt x="15394" y="418715"/>
                      </a:cubicBezTo>
                      <a:cubicBezTo>
                        <a:pt x="27564" y="416567"/>
                        <a:pt x="40077" y="417169"/>
                        <a:pt x="52340" y="415636"/>
                      </a:cubicBezTo>
                      <a:cubicBezTo>
                        <a:pt x="56539" y="415111"/>
                        <a:pt x="60550" y="413583"/>
                        <a:pt x="64655" y="412557"/>
                      </a:cubicBezTo>
                      <a:lnTo>
                        <a:pt x="83128" y="400242"/>
                      </a:lnTo>
                      <a:lnTo>
                        <a:pt x="92364" y="394085"/>
                      </a:lnTo>
                      <a:cubicBezTo>
                        <a:pt x="102905" y="378273"/>
                        <a:pt x="96360" y="390828"/>
                        <a:pt x="101600" y="366376"/>
                      </a:cubicBezTo>
                      <a:cubicBezTo>
                        <a:pt x="103373" y="358101"/>
                        <a:pt x="105531" y="349910"/>
                        <a:pt x="107758" y="341745"/>
                      </a:cubicBezTo>
                      <a:cubicBezTo>
                        <a:pt x="108612" y="338614"/>
                        <a:pt x="109386" y="335412"/>
                        <a:pt x="110837" y="332509"/>
                      </a:cubicBezTo>
                      <a:cubicBezTo>
                        <a:pt x="112492" y="329200"/>
                        <a:pt x="114942" y="326352"/>
                        <a:pt x="116994" y="323273"/>
                      </a:cubicBezTo>
                      <a:cubicBezTo>
                        <a:pt x="125140" y="290688"/>
                        <a:pt x="114079" y="329062"/>
                        <a:pt x="126231" y="301721"/>
                      </a:cubicBezTo>
                      <a:cubicBezTo>
                        <a:pt x="128867" y="295790"/>
                        <a:pt x="128788" y="288649"/>
                        <a:pt x="132388" y="283248"/>
                      </a:cubicBezTo>
                      <a:lnTo>
                        <a:pt x="144703" y="264776"/>
                      </a:lnTo>
                      <a:cubicBezTo>
                        <a:pt x="146756" y="261697"/>
                        <a:pt x="147782" y="257592"/>
                        <a:pt x="150861" y="255539"/>
                      </a:cubicBezTo>
                      <a:lnTo>
                        <a:pt x="160097" y="249382"/>
                      </a:lnTo>
                      <a:cubicBezTo>
                        <a:pt x="161123" y="246303"/>
                        <a:pt x="161600" y="242982"/>
                        <a:pt x="163176" y="240145"/>
                      </a:cubicBezTo>
                      <a:cubicBezTo>
                        <a:pt x="166770" y="233676"/>
                        <a:pt x="175491" y="221673"/>
                        <a:pt x="175491" y="221673"/>
                      </a:cubicBezTo>
                      <a:cubicBezTo>
                        <a:pt x="176517" y="217568"/>
                        <a:pt x="177354" y="213410"/>
                        <a:pt x="178570" y="209357"/>
                      </a:cubicBezTo>
                      <a:cubicBezTo>
                        <a:pt x="180435" y="203140"/>
                        <a:pt x="183455" y="197249"/>
                        <a:pt x="184728" y="190885"/>
                      </a:cubicBezTo>
                      <a:cubicBezTo>
                        <a:pt x="186533" y="181860"/>
                        <a:pt x="187337" y="174532"/>
                        <a:pt x="190885" y="166254"/>
                      </a:cubicBezTo>
                      <a:cubicBezTo>
                        <a:pt x="192693" y="162035"/>
                        <a:pt x="194990" y="158044"/>
                        <a:pt x="197043" y="153939"/>
                      </a:cubicBezTo>
                      <a:cubicBezTo>
                        <a:pt x="198069" y="148808"/>
                        <a:pt x="199213" y="143698"/>
                        <a:pt x="200122" y="138545"/>
                      </a:cubicBezTo>
                      <a:cubicBezTo>
                        <a:pt x="205632" y="107320"/>
                        <a:pt x="205583" y="106474"/>
                        <a:pt x="209358" y="80048"/>
                      </a:cubicBezTo>
                      <a:cubicBezTo>
                        <a:pt x="208689" y="72017"/>
                        <a:pt x="212319" y="43624"/>
                        <a:pt x="200122" y="33866"/>
                      </a:cubicBezTo>
                      <a:cubicBezTo>
                        <a:pt x="197588" y="31839"/>
                        <a:pt x="193964" y="31814"/>
                        <a:pt x="190885" y="30788"/>
                      </a:cubicBezTo>
                      <a:cubicBezTo>
                        <a:pt x="188833" y="27709"/>
                        <a:pt x="187866" y="23512"/>
                        <a:pt x="184728" y="21551"/>
                      </a:cubicBezTo>
                      <a:cubicBezTo>
                        <a:pt x="179224" y="18111"/>
                        <a:pt x="172413" y="17446"/>
                        <a:pt x="166255" y="15394"/>
                      </a:cubicBezTo>
                      <a:lnTo>
                        <a:pt x="147782" y="9236"/>
                      </a:lnTo>
                      <a:cubicBezTo>
                        <a:pt x="144703" y="8210"/>
                        <a:pt x="141246" y="7957"/>
                        <a:pt x="138546" y="6157"/>
                      </a:cubicBezTo>
                      <a:lnTo>
                        <a:pt x="129310" y="0"/>
                      </a:lnTo>
                      <a:cubicBezTo>
                        <a:pt x="110837" y="2052"/>
                        <a:pt x="91923" y="1649"/>
                        <a:pt x="73891" y="6157"/>
                      </a:cubicBezTo>
                      <a:cubicBezTo>
                        <a:pt x="70301" y="7054"/>
                        <a:pt x="69389" y="12084"/>
                        <a:pt x="67734" y="15394"/>
                      </a:cubicBezTo>
                      <a:cubicBezTo>
                        <a:pt x="54995" y="40874"/>
                        <a:pt x="76136" y="7411"/>
                        <a:pt x="58497" y="33866"/>
                      </a:cubicBezTo>
                      <a:cubicBezTo>
                        <a:pt x="57471" y="36945"/>
                        <a:pt x="56870" y="40200"/>
                        <a:pt x="55419" y="43103"/>
                      </a:cubicBezTo>
                      <a:cubicBezTo>
                        <a:pt x="53764" y="46413"/>
                        <a:pt x="50719" y="48938"/>
                        <a:pt x="49261" y="52339"/>
                      </a:cubicBezTo>
                      <a:cubicBezTo>
                        <a:pt x="47594" y="56228"/>
                        <a:pt x="47344" y="60585"/>
                        <a:pt x="46182" y="64654"/>
                      </a:cubicBezTo>
                      <a:cubicBezTo>
                        <a:pt x="45290" y="67775"/>
                        <a:pt x="43995" y="70770"/>
                        <a:pt x="43103" y="73891"/>
                      </a:cubicBezTo>
                      <a:cubicBezTo>
                        <a:pt x="41941" y="77960"/>
                        <a:pt x="41241" y="82153"/>
                        <a:pt x="40025" y="86206"/>
                      </a:cubicBezTo>
                      <a:cubicBezTo>
                        <a:pt x="38160" y="92423"/>
                        <a:pt x="35441" y="98382"/>
                        <a:pt x="33867" y="104679"/>
                      </a:cubicBezTo>
                      <a:cubicBezTo>
                        <a:pt x="30001" y="120142"/>
                        <a:pt x="32126" y="112980"/>
                        <a:pt x="27710" y="126230"/>
                      </a:cubicBezTo>
                      <a:cubicBezTo>
                        <a:pt x="26684" y="133414"/>
                        <a:pt x="25260" y="140552"/>
                        <a:pt x="24631" y="147782"/>
                      </a:cubicBezTo>
                      <a:cubicBezTo>
                        <a:pt x="19282" y="209287"/>
                        <a:pt x="26058" y="179018"/>
                        <a:pt x="18473" y="209357"/>
                      </a:cubicBezTo>
                      <a:cubicBezTo>
                        <a:pt x="17447" y="247329"/>
                        <a:pt x="16912" y="285317"/>
                        <a:pt x="15394" y="323273"/>
                      </a:cubicBezTo>
                      <a:cubicBezTo>
                        <a:pt x="10900" y="435645"/>
                        <a:pt x="0" y="408966"/>
                        <a:pt x="0" y="42487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0" name="Freeform: Shape 369">
                  <a:extLst>
                    <a:ext uri="{FF2B5EF4-FFF2-40B4-BE49-F238E27FC236}">
                      <a16:creationId xmlns:a16="http://schemas.microsoft.com/office/drawing/2014/main" id="{A1CE1B9E-ED97-4225-834A-8DD328CF57DF}"/>
                    </a:ext>
                  </a:extLst>
                </p:cNvPr>
                <p:cNvSpPr/>
                <p:nvPr/>
              </p:nvSpPr>
              <p:spPr>
                <a:xfrm>
                  <a:off x="5274613" y="3234429"/>
                  <a:ext cx="106689" cy="121572"/>
                </a:xfrm>
                <a:custGeom>
                  <a:avLst/>
                  <a:gdLst>
                    <a:gd name="connsiteX0" fmla="*/ 0 w 258619"/>
                    <a:gd name="connsiteY0" fmla="*/ 320194 h 320194"/>
                    <a:gd name="connsiteX1" fmla="*/ 33867 w 258619"/>
                    <a:gd name="connsiteY1" fmla="*/ 317115 h 320194"/>
                    <a:gd name="connsiteX2" fmla="*/ 92364 w 258619"/>
                    <a:gd name="connsiteY2" fmla="*/ 304800 h 320194"/>
                    <a:gd name="connsiteX3" fmla="*/ 95443 w 258619"/>
                    <a:gd name="connsiteY3" fmla="*/ 243224 h 320194"/>
                    <a:gd name="connsiteX4" fmla="*/ 98522 w 258619"/>
                    <a:gd name="connsiteY4" fmla="*/ 209358 h 320194"/>
                    <a:gd name="connsiteX5" fmla="*/ 107758 w 258619"/>
                    <a:gd name="connsiteY5" fmla="*/ 203200 h 320194"/>
                    <a:gd name="connsiteX6" fmla="*/ 123152 w 258619"/>
                    <a:gd name="connsiteY6" fmla="*/ 197043 h 320194"/>
                    <a:gd name="connsiteX7" fmla="*/ 135467 w 258619"/>
                    <a:gd name="connsiteY7" fmla="*/ 190885 h 320194"/>
                    <a:gd name="connsiteX8" fmla="*/ 150861 w 258619"/>
                    <a:gd name="connsiteY8" fmla="*/ 187806 h 320194"/>
                    <a:gd name="connsiteX9" fmla="*/ 160097 w 258619"/>
                    <a:gd name="connsiteY9" fmla="*/ 184727 h 320194"/>
                    <a:gd name="connsiteX10" fmla="*/ 172413 w 258619"/>
                    <a:gd name="connsiteY10" fmla="*/ 172412 h 320194"/>
                    <a:gd name="connsiteX11" fmla="*/ 181649 w 258619"/>
                    <a:gd name="connsiteY11" fmla="*/ 166255 h 320194"/>
                    <a:gd name="connsiteX12" fmla="*/ 197043 w 258619"/>
                    <a:gd name="connsiteY12" fmla="*/ 150861 h 320194"/>
                    <a:gd name="connsiteX13" fmla="*/ 215516 w 258619"/>
                    <a:gd name="connsiteY13" fmla="*/ 123152 h 320194"/>
                    <a:gd name="connsiteX14" fmla="*/ 221673 w 258619"/>
                    <a:gd name="connsiteY14" fmla="*/ 113915 h 320194"/>
                    <a:gd name="connsiteX15" fmla="*/ 243225 w 258619"/>
                    <a:gd name="connsiteY15" fmla="*/ 92364 h 320194"/>
                    <a:gd name="connsiteX16" fmla="*/ 246303 w 258619"/>
                    <a:gd name="connsiteY16" fmla="*/ 80049 h 320194"/>
                    <a:gd name="connsiteX17" fmla="*/ 258619 w 258619"/>
                    <a:gd name="connsiteY17" fmla="*/ 61576 h 320194"/>
                    <a:gd name="connsiteX18" fmla="*/ 243225 w 258619"/>
                    <a:gd name="connsiteY18" fmla="*/ 33867 h 320194"/>
                    <a:gd name="connsiteX19" fmla="*/ 237067 w 258619"/>
                    <a:gd name="connsiteY19" fmla="*/ 21552 h 320194"/>
                    <a:gd name="connsiteX20" fmla="*/ 230910 w 258619"/>
                    <a:gd name="connsiteY20" fmla="*/ 12315 h 320194"/>
                    <a:gd name="connsiteX21" fmla="*/ 215516 w 258619"/>
                    <a:gd name="connsiteY21" fmla="*/ 6158 h 320194"/>
                    <a:gd name="connsiteX22" fmla="*/ 190885 w 258619"/>
                    <a:gd name="connsiteY22" fmla="*/ 0 h 320194"/>
                    <a:gd name="connsiteX23" fmla="*/ 141625 w 258619"/>
                    <a:gd name="connsiteY23" fmla="*/ 9236 h 320194"/>
                    <a:gd name="connsiteX24" fmla="*/ 116994 w 258619"/>
                    <a:gd name="connsiteY24" fmla="*/ 27709 h 320194"/>
                    <a:gd name="connsiteX25" fmla="*/ 113916 w 258619"/>
                    <a:gd name="connsiteY25" fmla="*/ 36946 h 320194"/>
                    <a:gd name="connsiteX26" fmla="*/ 104679 w 258619"/>
                    <a:gd name="connsiteY26" fmla="*/ 43103 h 320194"/>
                    <a:gd name="connsiteX27" fmla="*/ 95443 w 258619"/>
                    <a:gd name="connsiteY27" fmla="*/ 52339 h 320194"/>
                    <a:gd name="connsiteX28" fmla="*/ 92364 w 258619"/>
                    <a:gd name="connsiteY28" fmla="*/ 61576 h 320194"/>
                    <a:gd name="connsiteX29" fmla="*/ 76970 w 258619"/>
                    <a:gd name="connsiteY29" fmla="*/ 80049 h 320194"/>
                    <a:gd name="connsiteX30" fmla="*/ 61576 w 258619"/>
                    <a:gd name="connsiteY30" fmla="*/ 107758 h 320194"/>
                    <a:gd name="connsiteX31" fmla="*/ 55419 w 258619"/>
                    <a:gd name="connsiteY31" fmla="*/ 116994 h 320194"/>
                    <a:gd name="connsiteX32" fmla="*/ 49261 w 258619"/>
                    <a:gd name="connsiteY32" fmla="*/ 126230 h 320194"/>
                    <a:gd name="connsiteX33" fmla="*/ 40025 w 258619"/>
                    <a:gd name="connsiteY33" fmla="*/ 157018 h 320194"/>
                    <a:gd name="connsiteX34" fmla="*/ 36946 w 258619"/>
                    <a:gd name="connsiteY34" fmla="*/ 172412 h 320194"/>
                    <a:gd name="connsiteX35" fmla="*/ 30788 w 258619"/>
                    <a:gd name="connsiteY35" fmla="*/ 193964 h 320194"/>
                    <a:gd name="connsiteX36" fmla="*/ 27710 w 258619"/>
                    <a:gd name="connsiteY36" fmla="*/ 224752 h 320194"/>
                    <a:gd name="connsiteX37" fmla="*/ 21552 w 258619"/>
                    <a:gd name="connsiteY37" fmla="*/ 243224 h 320194"/>
                    <a:gd name="connsiteX38" fmla="*/ 18473 w 258619"/>
                    <a:gd name="connsiteY38" fmla="*/ 252461 h 320194"/>
                    <a:gd name="connsiteX39" fmla="*/ 9237 w 258619"/>
                    <a:gd name="connsiteY39" fmla="*/ 270933 h 320194"/>
                    <a:gd name="connsiteX40" fmla="*/ 0 w 258619"/>
                    <a:gd name="connsiteY40" fmla="*/ 320194 h 32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8619" h="320194">
                      <a:moveTo>
                        <a:pt x="0" y="320194"/>
                      </a:moveTo>
                      <a:lnTo>
                        <a:pt x="33867" y="317115"/>
                      </a:lnTo>
                      <a:cubicBezTo>
                        <a:pt x="88144" y="313094"/>
                        <a:pt x="71317" y="325847"/>
                        <a:pt x="92364" y="304800"/>
                      </a:cubicBezTo>
                      <a:cubicBezTo>
                        <a:pt x="103077" y="272662"/>
                        <a:pt x="98984" y="292801"/>
                        <a:pt x="95443" y="243224"/>
                      </a:cubicBezTo>
                      <a:cubicBezTo>
                        <a:pt x="96469" y="231935"/>
                        <a:pt x="95188" y="220192"/>
                        <a:pt x="98522" y="209358"/>
                      </a:cubicBezTo>
                      <a:cubicBezTo>
                        <a:pt x="99610" y="205821"/>
                        <a:pt x="104448" y="204855"/>
                        <a:pt x="107758" y="203200"/>
                      </a:cubicBezTo>
                      <a:cubicBezTo>
                        <a:pt x="112701" y="200728"/>
                        <a:pt x="118102" y="199288"/>
                        <a:pt x="123152" y="197043"/>
                      </a:cubicBezTo>
                      <a:cubicBezTo>
                        <a:pt x="127346" y="195179"/>
                        <a:pt x="131113" y="192336"/>
                        <a:pt x="135467" y="190885"/>
                      </a:cubicBezTo>
                      <a:cubicBezTo>
                        <a:pt x="140431" y="189230"/>
                        <a:pt x="145784" y="189075"/>
                        <a:pt x="150861" y="187806"/>
                      </a:cubicBezTo>
                      <a:cubicBezTo>
                        <a:pt x="154009" y="187019"/>
                        <a:pt x="157018" y="185753"/>
                        <a:pt x="160097" y="184727"/>
                      </a:cubicBezTo>
                      <a:cubicBezTo>
                        <a:pt x="164202" y="180622"/>
                        <a:pt x="168005" y="176190"/>
                        <a:pt x="172413" y="172412"/>
                      </a:cubicBezTo>
                      <a:cubicBezTo>
                        <a:pt x="175222" y="170004"/>
                        <a:pt x="179033" y="168871"/>
                        <a:pt x="181649" y="166255"/>
                      </a:cubicBezTo>
                      <a:cubicBezTo>
                        <a:pt x="202174" y="145730"/>
                        <a:pt x="172415" y="167279"/>
                        <a:pt x="197043" y="150861"/>
                      </a:cubicBezTo>
                      <a:lnTo>
                        <a:pt x="215516" y="123152"/>
                      </a:lnTo>
                      <a:cubicBezTo>
                        <a:pt x="217569" y="120073"/>
                        <a:pt x="219056" y="116531"/>
                        <a:pt x="221673" y="113915"/>
                      </a:cubicBezTo>
                      <a:lnTo>
                        <a:pt x="243225" y="92364"/>
                      </a:lnTo>
                      <a:cubicBezTo>
                        <a:pt x="244251" y="88259"/>
                        <a:pt x="244204" y="83723"/>
                        <a:pt x="246303" y="80049"/>
                      </a:cubicBezTo>
                      <a:cubicBezTo>
                        <a:pt x="264756" y="47754"/>
                        <a:pt x="249004" y="90417"/>
                        <a:pt x="258619" y="61576"/>
                      </a:cubicBezTo>
                      <a:cubicBezTo>
                        <a:pt x="250106" y="36036"/>
                        <a:pt x="264395" y="76204"/>
                        <a:pt x="243225" y="33867"/>
                      </a:cubicBezTo>
                      <a:cubicBezTo>
                        <a:pt x="241172" y="29762"/>
                        <a:pt x="239344" y="25537"/>
                        <a:pt x="237067" y="21552"/>
                      </a:cubicBezTo>
                      <a:cubicBezTo>
                        <a:pt x="235231" y="18339"/>
                        <a:pt x="233921" y="14466"/>
                        <a:pt x="230910" y="12315"/>
                      </a:cubicBezTo>
                      <a:cubicBezTo>
                        <a:pt x="226413" y="9103"/>
                        <a:pt x="220798" y="7783"/>
                        <a:pt x="215516" y="6158"/>
                      </a:cubicBezTo>
                      <a:cubicBezTo>
                        <a:pt x="207427" y="3669"/>
                        <a:pt x="190885" y="0"/>
                        <a:pt x="190885" y="0"/>
                      </a:cubicBezTo>
                      <a:cubicBezTo>
                        <a:pt x="154039" y="2835"/>
                        <a:pt x="160096" y="-4197"/>
                        <a:pt x="141625" y="9236"/>
                      </a:cubicBezTo>
                      <a:cubicBezTo>
                        <a:pt x="133325" y="15272"/>
                        <a:pt x="116994" y="27709"/>
                        <a:pt x="116994" y="27709"/>
                      </a:cubicBezTo>
                      <a:cubicBezTo>
                        <a:pt x="115968" y="30788"/>
                        <a:pt x="115943" y="34412"/>
                        <a:pt x="113916" y="36946"/>
                      </a:cubicBezTo>
                      <a:cubicBezTo>
                        <a:pt x="111604" y="39835"/>
                        <a:pt x="107522" y="40734"/>
                        <a:pt x="104679" y="43103"/>
                      </a:cubicBezTo>
                      <a:cubicBezTo>
                        <a:pt x="101334" y="45890"/>
                        <a:pt x="98522" y="49260"/>
                        <a:pt x="95443" y="52339"/>
                      </a:cubicBezTo>
                      <a:cubicBezTo>
                        <a:pt x="94417" y="55418"/>
                        <a:pt x="93815" y="58673"/>
                        <a:pt x="92364" y="61576"/>
                      </a:cubicBezTo>
                      <a:cubicBezTo>
                        <a:pt x="88078" y="70149"/>
                        <a:pt x="83779" y="73240"/>
                        <a:pt x="76970" y="80049"/>
                      </a:cubicBezTo>
                      <a:cubicBezTo>
                        <a:pt x="71550" y="96306"/>
                        <a:pt x="75691" y="86584"/>
                        <a:pt x="61576" y="107758"/>
                      </a:cubicBezTo>
                      <a:lnTo>
                        <a:pt x="55419" y="116994"/>
                      </a:lnTo>
                      <a:lnTo>
                        <a:pt x="49261" y="126230"/>
                      </a:lnTo>
                      <a:cubicBezTo>
                        <a:pt x="45350" y="137963"/>
                        <a:pt x="43551" y="142915"/>
                        <a:pt x="40025" y="157018"/>
                      </a:cubicBezTo>
                      <a:cubicBezTo>
                        <a:pt x="38756" y="162095"/>
                        <a:pt x="38215" y="167335"/>
                        <a:pt x="36946" y="172412"/>
                      </a:cubicBezTo>
                      <a:cubicBezTo>
                        <a:pt x="35134" y="179660"/>
                        <a:pt x="32841" y="186780"/>
                        <a:pt x="30788" y="193964"/>
                      </a:cubicBezTo>
                      <a:cubicBezTo>
                        <a:pt x="29762" y="204227"/>
                        <a:pt x="29611" y="214615"/>
                        <a:pt x="27710" y="224752"/>
                      </a:cubicBezTo>
                      <a:cubicBezTo>
                        <a:pt x="26514" y="231131"/>
                        <a:pt x="23605" y="237067"/>
                        <a:pt x="21552" y="243224"/>
                      </a:cubicBezTo>
                      <a:cubicBezTo>
                        <a:pt x="20526" y="246303"/>
                        <a:pt x="20273" y="249760"/>
                        <a:pt x="18473" y="252461"/>
                      </a:cubicBezTo>
                      <a:cubicBezTo>
                        <a:pt x="10516" y="264397"/>
                        <a:pt x="13486" y="258187"/>
                        <a:pt x="9237" y="270933"/>
                      </a:cubicBezTo>
                      <a:lnTo>
                        <a:pt x="0" y="3201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1" name="Freeform: Shape 370">
                  <a:extLst>
                    <a:ext uri="{FF2B5EF4-FFF2-40B4-BE49-F238E27FC236}">
                      <a16:creationId xmlns:a16="http://schemas.microsoft.com/office/drawing/2014/main" id="{6B5EA0D8-421A-43C5-AA41-9BAF4496E244}"/>
                    </a:ext>
                  </a:extLst>
                </p:cNvPr>
                <p:cNvSpPr/>
                <p:nvPr/>
              </p:nvSpPr>
              <p:spPr>
                <a:xfrm>
                  <a:off x="5288488" y="3294045"/>
                  <a:ext cx="143689" cy="106455"/>
                </a:xfrm>
                <a:custGeom>
                  <a:avLst/>
                  <a:gdLst>
                    <a:gd name="connsiteX0" fmla="*/ 232 w 348308"/>
                    <a:gd name="connsiteY0" fmla="*/ 280170 h 280381"/>
                    <a:gd name="connsiteX1" fmla="*/ 21784 w 348308"/>
                    <a:gd name="connsiteY1" fmla="*/ 249382 h 280381"/>
                    <a:gd name="connsiteX2" fmla="*/ 37178 w 348308"/>
                    <a:gd name="connsiteY2" fmla="*/ 230909 h 280381"/>
                    <a:gd name="connsiteX3" fmla="*/ 40256 w 348308"/>
                    <a:gd name="connsiteY3" fmla="*/ 218594 h 280381"/>
                    <a:gd name="connsiteX4" fmla="*/ 52572 w 348308"/>
                    <a:gd name="connsiteY4" fmla="*/ 200121 h 280381"/>
                    <a:gd name="connsiteX5" fmla="*/ 58729 w 348308"/>
                    <a:gd name="connsiteY5" fmla="*/ 190885 h 280381"/>
                    <a:gd name="connsiteX6" fmla="*/ 61808 w 348308"/>
                    <a:gd name="connsiteY6" fmla="*/ 181649 h 280381"/>
                    <a:gd name="connsiteX7" fmla="*/ 71044 w 348308"/>
                    <a:gd name="connsiteY7" fmla="*/ 178570 h 280381"/>
                    <a:gd name="connsiteX8" fmla="*/ 89517 w 348308"/>
                    <a:gd name="connsiteY8" fmla="*/ 169334 h 280381"/>
                    <a:gd name="connsiteX9" fmla="*/ 98753 w 348308"/>
                    <a:gd name="connsiteY9" fmla="*/ 160097 h 280381"/>
                    <a:gd name="connsiteX10" fmla="*/ 117226 w 348308"/>
                    <a:gd name="connsiteY10" fmla="*/ 150861 h 280381"/>
                    <a:gd name="connsiteX11" fmla="*/ 135699 w 348308"/>
                    <a:gd name="connsiteY11" fmla="*/ 135467 h 280381"/>
                    <a:gd name="connsiteX12" fmla="*/ 138778 w 348308"/>
                    <a:gd name="connsiteY12" fmla="*/ 126231 h 280381"/>
                    <a:gd name="connsiteX13" fmla="*/ 148014 w 348308"/>
                    <a:gd name="connsiteY13" fmla="*/ 116994 h 280381"/>
                    <a:gd name="connsiteX14" fmla="*/ 157250 w 348308"/>
                    <a:gd name="connsiteY14" fmla="*/ 104679 h 280381"/>
                    <a:gd name="connsiteX15" fmla="*/ 166487 w 348308"/>
                    <a:gd name="connsiteY15" fmla="*/ 95443 h 280381"/>
                    <a:gd name="connsiteX16" fmla="*/ 172644 w 348308"/>
                    <a:gd name="connsiteY16" fmla="*/ 86206 h 280381"/>
                    <a:gd name="connsiteX17" fmla="*/ 191117 w 348308"/>
                    <a:gd name="connsiteY17" fmla="*/ 67734 h 280381"/>
                    <a:gd name="connsiteX18" fmla="*/ 200353 w 348308"/>
                    <a:gd name="connsiteY18" fmla="*/ 58497 h 280381"/>
                    <a:gd name="connsiteX19" fmla="*/ 212668 w 348308"/>
                    <a:gd name="connsiteY19" fmla="*/ 52340 h 280381"/>
                    <a:gd name="connsiteX20" fmla="*/ 234220 w 348308"/>
                    <a:gd name="connsiteY20" fmla="*/ 30788 h 280381"/>
                    <a:gd name="connsiteX21" fmla="*/ 243456 w 348308"/>
                    <a:gd name="connsiteY21" fmla="*/ 24631 h 280381"/>
                    <a:gd name="connsiteX22" fmla="*/ 252693 w 348308"/>
                    <a:gd name="connsiteY22" fmla="*/ 18473 h 280381"/>
                    <a:gd name="connsiteX23" fmla="*/ 274244 w 348308"/>
                    <a:gd name="connsiteY23" fmla="*/ 12315 h 280381"/>
                    <a:gd name="connsiteX24" fmla="*/ 295796 w 348308"/>
                    <a:gd name="connsiteY24" fmla="*/ 6158 h 280381"/>
                    <a:gd name="connsiteX25" fmla="*/ 305032 w 348308"/>
                    <a:gd name="connsiteY25" fmla="*/ 0 h 280381"/>
                    <a:gd name="connsiteX26" fmla="*/ 320426 w 348308"/>
                    <a:gd name="connsiteY26" fmla="*/ 24631 h 280381"/>
                    <a:gd name="connsiteX27" fmla="*/ 335820 w 348308"/>
                    <a:gd name="connsiteY27" fmla="*/ 43103 h 280381"/>
                    <a:gd name="connsiteX28" fmla="*/ 341978 w 348308"/>
                    <a:gd name="connsiteY28" fmla="*/ 61576 h 280381"/>
                    <a:gd name="connsiteX29" fmla="*/ 348135 w 348308"/>
                    <a:gd name="connsiteY29" fmla="*/ 86206 h 280381"/>
                    <a:gd name="connsiteX30" fmla="*/ 335820 w 348308"/>
                    <a:gd name="connsiteY30" fmla="*/ 123152 h 280381"/>
                    <a:gd name="connsiteX31" fmla="*/ 323505 w 348308"/>
                    <a:gd name="connsiteY31" fmla="*/ 126231 h 280381"/>
                    <a:gd name="connsiteX32" fmla="*/ 314268 w 348308"/>
                    <a:gd name="connsiteY32" fmla="*/ 132388 h 280381"/>
                    <a:gd name="connsiteX33" fmla="*/ 280402 w 348308"/>
                    <a:gd name="connsiteY33" fmla="*/ 138546 h 280381"/>
                    <a:gd name="connsiteX34" fmla="*/ 258850 w 348308"/>
                    <a:gd name="connsiteY34" fmla="*/ 150861 h 280381"/>
                    <a:gd name="connsiteX35" fmla="*/ 249614 w 348308"/>
                    <a:gd name="connsiteY35" fmla="*/ 160097 h 280381"/>
                    <a:gd name="connsiteX36" fmla="*/ 240378 w 348308"/>
                    <a:gd name="connsiteY36" fmla="*/ 163176 h 280381"/>
                    <a:gd name="connsiteX37" fmla="*/ 231141 w 348308"/>
                    <a:gd name="connsiteY37" fmla="*/ 169334 h 280381"/>
                    <a:gd name="connsiteX38" fmla="*/ 218826 w 348308"/>
                    <a:gd name="connsiteY38" fmla="*/ 178570 h 280381"/>
                    <a:gd name="connsiteX39" fmla="*/ 206511 w 348308"/>
                    <a:gd name="connsiteY39" fmla="*/ 181649 h 280381"/>
                    <a:gd name="connsiteX40" fmla="*/ 188038 w 348308"/>
                    <a:gd name="connsiteY40" fmla="*/ 187806 h 280381"/>
                    <a:gd name="connsiteX41" fmla="*/ 178802 w 348308"/>
                    <a:gd name="connsiteY41" fmla="*/ 190885 h 280381"/>
                    <a:gd name="connsiteX42" fmla="*/ 166487 w 348308"/>
                    <a:gd name="connsiteY42" fmla="*/ 197043 h 280381"/>
                    <a:gd name="connsiteX43" fmla="*/ 138778 w 348308"/>
                    <a:gd name="connsiteY43" fmla="*/ 209358 h 280381"/>
                    <a:gd name="connsiteX44" fmla="*/ 126462 w 348308"/>
                    <a:gd name="connsiteY44" fmla="*/ 224752 h 280381"/>
                    <a:gd name="connsiteX45" fmla="*/ 114147 w 348308"/>
                    <a:gd name="connsiteY45" fmla="*/ 243225 h 280381"/>
                    <a:gd name="connsiteX46" fmla="*/ 104911 w 348308"/>
                    <a:gd name="connsiteY46" fmla="*/ 249382 h 280381"/>
                    <a:gd name="connsiteX47" fmla="*/ 86438 w 348308"/>
                    <a:gd name="connsiteY47" fmla="*/ 264776 h 280381"/>
                    <a:gd name="connsiteX48" fmla="*/ 77202 w 348308"/>
                    <a:gd name="connsiteY48" fmla="*/ 267855 h 280381"/>
                    <a:gd name="connsiteX49" fmla="*/ 55650 w 348308"/>
                    <a:gd name="connsiteY49" fmla="*/ 277091 h 280381"/>
                    <a:gd name="connsiteX50" fmla="*/ 15626 w 348308"/>
                    <a:gd name="connsiteY50" fmla="*/ 274012 h 280381"/>
                    <a:gd name="connsiteX51" fmla="*/ 9468 w 348308"/>
                    <a:gd name="connsiteY51" fmla="*/ 264776 h 280381"/>
                    <a:gd name="connsiteX52" fmla="*/ 232 w 348308"/>
                    <a:gd name="connsiteY52" fmla="*/ 280170 h 28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8308" h="280381">
                      <a:moveTo>
                        <a:pt x="232" y="280170"/>
                      </a:moveTo>
                      <a:cubicBezTo>
                        <a:pt x="2285" y="277604"/>
                        <a:pt x="14941" y="257365"/>
                        <a:pt x="21784" y="249382"/>
                      </a:cubicBezTo>
                      <a:cubicBezTo>
                        <a:pt x="39561" y="228643"/>
                        <a:pt x="23570" y="251321"/>
                        <a:pt x="37178" y="230909"/>
                      </a:cubicBezTo>
                      <a:cubicBezTo>
                        <a:pt x="38204" y="226804"/>
                        <a:pt x="38364" y="222379"/>
                        <a:pt x="40256" y="218594"/>
                      </a:cubicBezTo>
                      <a:cubicBezTo>
                        <a:pt x="43566" y="211975"/>
                        <a:pt x="48467" y="206279"/>
                        <a:pt x="52572" y="200121"/>
                      </a:cubicBezTo>
                      <a:cubicBezTo>
                        <a:pt x="54624" y="197042"/>
                        <a:pt x="57559" y="194395"/>
                        <a:pt x="58729" y="190885"/>
                      </a:cubicBezTo>
                      <a:cubicBezTo>
                        <a:pt x="59755" y="187806"/>
                        <a:pt x="59513" y="183944"/>
                        <a:pt x="61808" y="181649"/>
                      </a:cubicBezTo>
                      <a:cubicBezTo>
                        <a:pt x="64103" y="179354"/>
                        <a:pt x="68141" y="180021"/>
                        <a:pt x="71044" y="178570"/>
                      </a:cubicBezTo>
                      <a:cubicBezTo>
                        <a:pt x="94909" y="166637"/>
                        <a:pt x="66310" y="177068"/>
                        <a:pt x="89517" y="169334"/>
                      </a:cubicBezTo>
                      <a:cubicBezTo>
                        <a:pt x="92596" y="166255"/>
                        <a:pt x="95408" y="162884"/>
                        <a:pt x="98753" y="160097"/>
                      </a:cubicBezTo>
                      <a:cubicBezTo>
                        <a:pt x="111986" y="149070"/>
                        <a:pt x="103343" y="157803"/>
                        <a:pt x="117226" y="150861"/>
                      </a:cubicBezTo>
                      <a:cubicBezTo>
                        <a:pt x="125797" y="146575"/>
                        <a:pt x="128891" y="142274"/>
                        <a:pt x="135699" y="135467"/>
                      </a:cubicBezTo>
                      <a:cubicBezTo>
                        <a:pt x="136725" y="132388"/>
                        <a:pt x="136978" y="128931"/>
                        <a:pt x="138778" y="126231"/>
                      </a:cubicBezTo>
                      <a:cubicBezTo>
                        <a:pt x="141193" y="122608"/>
                        <a:pt x="145180" y="120300"/>
                        <a:pt x="148014" y="116994"/>
                      </a:cubicBezTo>
                      <a:cubicBezTo>
                        <a:pt x="151353" y="113098"/>
                        <a:pt x="153911" y="108575"/>
                        <a:pt x="157250" y="104679"/>
                      </a:cubicBezTo>
                      <a:cubicBezTo>
                        <a:pt x="160084" y="101373"/>
                        <a:pt x="163700" y="98788"/>
                        <a:pt x="166487" y="95443"/>
                      </a:cubicBezTo>
                      <a:cubicBezTo>
                        <a:pt x="168856" y="92600"/>
                        <a:pt x="170186" y="88972"/>
                        <a:pt x="172644" y="86206"/>
                      </a:cubicBezTo>
                      <a:cubicBezTo>
                        <a:pt x="178429" y="79698"/>
                        <a:pt x="184959" y="73892"/>
                        <a:pt x="191117" y="67734"/>
                      </a:cubicBezTo>
                      <a:cubicBezTo>
                        <a:pt x="194196" y="64655"/>
                        <a:pt x="196458" y="60444"/>
                        <a:pt x="200353" y="58497"/>
                      </a:cubicBezTo>
                      <a:lnTo>
                        <a:pt x="212668" y="52340"/>
                      </a:lnTo>
                      <a:cubicBezTo>
                        <a:pt x="218087" y="36082"/>
                        <a:pt x="213047" y="44903"/>
                        <a:pt x="234220" y="30788"/>
                      </a:cubicBezTo>
                      <a:lnTo>
                        <a:pt x="243456" y="24631"/>
                      </a:lnTo>
                      <a:cubicBezTo>
                        <a:pt x="246535" y="22578"/>
                        <a:pt x="249103" y="19371"/>
                        <a:pt x="252693" y="18473"/>
                      </a:cubicBezTo>
                      <a:cubicBezTo>
                        <a:pt x="291245" y="8834"/>
                        <a:pt x="243286" y="21159"/>
                        <a:pt x="274244" y="12315"/>
                      </a:cubicBezTo>
                      <a:cubicBezTo>
                        <a:pt x="301314" y="4581"/>
                        <a:pt x="273642" y="13543"/>
                        <a:pt x="295796" y="6158"/>
                      </a:cubicBezTo>
                      <a:cubicBezTo>
                        <a:pt x="298875" y="4105"/>
                        <a:pt x="301332" y="0"/>
                        <a:pt x="305032" y="0"/>
                      </a:cubicBezTo>
                      <a:cubicBezTo>
                        <a:pt x="318264" y="0"/>
                        <a:pt x="315561" y="19766"/>
                        <a:pt x="320426" y="24631"/>
                      </a:cubicBezTo>
                      <a:cubicBezTo>
                        <a:pt x="332278" y="36483"/>
                        <a:pt x="327247" y="30244"/>
                        <a:pt x="335820" y="43103"/>
                      </a:cubicBezTo>
                      <a:cubicBezTo>
                        <a:pt x="337873" y="49261"/>
                        <a:pt x="340705" y="55211"/>
                        <a:pt x="341978" y="61576"/>
                      </a:cubicBezTo>
                      <a:cubicBezTo>
                        <a:pt x="345692" y="80152"/>
                        <a:pt x="343401" y="72006"/>
                        <a:pt x="348135" y="86206"/>
                      </a:cubicBezTo>
                      <a:cubicBezTo>
                        <a:pt x="345073" y="119891"/>
                        <a:pt x="355721" y="117466"/>
                        <a:pt x="335820" y="123152"/>
                      </a:cubicBezTo>
                      <a:cubicBezTo>
                        <a:pt x="331751" y="124315"/>
                        <a:pt x="327610" y="125205"/>
                        <a:pt x="323505" y="126231"/>
                      </a:cubicBezTo>
                      <a:cubicBezTo>
                        <a:pt x="320426" y="128283"/>
                        <a:pt x="317669" y="130930"/>
                        <a:pt x="314268" y="132388"/>
                      </a:cubicBezTo>
                      <a:cubicBezTo>
                        <a:pt x="307008" y="135499"/>
                        <a:pt x="285399" y="137832"/>
                        <a:pt x="280402" y="138546"/>
                      </a:cubicBezTo>
                      <a:cubicBezTo>
                        <a:pt x="272872" y="142311"/>
                        <a:pt x="265379" y="145420"/>
                        <a:pt x="258850" y="150861"/>
                      </a:cubicBezTo>
                      <a:cubicBezTo>
                        <a:pt x="255505" y="153648"/>
                        <a:pt x="253237" y="157682"/>
                        <a:pt x="249614" y="160097"/>
                      </a:cubicBezTo>
                      <a:cubicBezTo>
                        <a:pt x="246914" y="161897"/>
                        <a:pt x="243281" y="161725"/>
                        <a:pt x="240378" y="163176"/>
                      </a:cubicBezTo>
                      <a:cubicBezTo>
                        <a:pt x="237068" y="164831"/>
                        <a:pt x="234152" y="167183"/>
                        <a:pt x="231141" y="169334"/>
                      </a:cubicBezTo>
                      <a:cubicBezTo>
                        <a:pt x="226966" y="172316"/>
                        <a:pt x="223415" y="176275"/>
                        <a:pt x="218826" y="178570"/>
                      </a:cubicBezTo>
                      <a:cubicBezTo>
                        <a:pt x="215041" y="180462"/>
                        <a:pt x="210564" y="180433"/>
                        <a:pt x="206511" y="181649"/>
                      </a:cubicBezTo>
                      <a:cubicBezTo>
                        <a:pt x="200294" y="183514"/>
                        <a:pt x="194196" y="185754"/>
                        <a:pt x="188038" y="187806"/>
                      </a:cubicBezTo>
                      <a:cubicBezTo>
                        <a:pt x="184959" y="188832"/>
                        <a:pt x="181705" y="189434"/>
                        <a:pt x="178802" y="190885"/>
                      </a:cubicBezTo>
                      <a:cubicBezTo>
                        <a:pt x="174697" y="192938"/>
                        <a:pt x="170748" y="195338"/>
                        <a:pt x="166487" y="197043"/>
                      </a:cubicBezTo>
                      <a:cubicBezTo>
                        <a:pt x="139007" y="208035"/>
                        <a:pt x="156548" y="197510"/>
                        <a:pt x="138778" y="209358"/>
                      </a:cubicBezTo>
                      <a:cubicBezTo>
                        <a:pt x="131844" y="230158"/>
                        <a:pt x="141461" y="207611"/>
                        <a:pt x="126462" y="224752"/>
                      </a:cubicBezTo>
                      <a:cubicBezTo>
                        <a:pt x="121589" y="230321"/>
                        <a:pt x="120305" y="239120"/>
                        <a:pt x="114147" y="243225"/>
                      </a:cubicBezTo>
                      <a:cubicBezTo>
                        <a:pt x="111068" y="245277"/>
                        <a:pt x="107753" y="247013"/>
                        <a:pt x="104911" y="249382"/>
                      </a:cubicBezTo>
                      <a:cubicBezTo>
                        <a:pt x="94696" y="257895"/>
                        <a:pt x="97906" y="259042"/>
                        <a:pt x="86438" y="264776"/>
                      </a:cubicBezTo>
                      <a:cubicBezTo>
                        <a:pt x="83535" y="266227"/>
                        <a:pt x="80185" y="266577"/>
                        <a:pt x="77202" y="267855"/>
                      </a:cubicBezTo>
                      <a:cubicBezTo>
                        <a:pt x="50575" y="279266"/>
                        <a:pt x="77309" y="269871"/>
                        <a:pt x="55650" y="277091"/>
                      </a:cubicBezTo>
                      <a:cubicBezTo>
                        <a:pt x="42309" y="276065"/>
                        <a:pt x="28555" y="277460"/>
                        <a:pt x="15626" y="274012"/>
                      </a:cubicBezTo>
                      <a:cubicBezTo>
                        <a:pt x="12051" y="273059"/>
                        <a:pt x="8570" y="268366"/>
                        <a:pt x="9468" y="264776"/>
                      </a:cubicBezTo>
                      <a:cubicBezTo>
                        <a:pt x="10400" y="261048"/>
                        <a:pt x="-1821" y="282736"/>
                        <a:pt x="232" y="28017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2" name="Freeform: Shape 371">
                  <a:extLst>
                    <a:ext uri="{FF2B5EF4-FFF2-40B4-BE49-F238E27FC236}">
                      <a16:creationId xmlns:a16="http://schemas.microsoft.com/office/drawing/2014/main" id="{FDAC0BC4-1A89-4498-917E-4F84DB880FA7}"/>
                    </a:ext>
                  </a:extLst>
                </p:cNvPr>
                <p:cNvSpPr/>
                <p:nvPr/>
              </p:nvSpPr>
              <p:spPr>
                <a:xfrm>
                  <a:off x="5321051" y="3365352"/>
                  <a:ext cx="150432" cy="90010"/>
                </a:xfrm>
                <a:custGeom>
                  <a:avLst/>
                  <a:gdLst>
                    <a:gd name="connsiteX0" fmla="*/ 1347 w 364653"/>
                    <a:gd name="connsiteY0" fmla="*/ 224752 h 237067"/>
                    <a:gd name="connsiteX1" fmla="*/ 22898 w 364653"/>
                    <a:gd name="connsiteY1" fmla="*/ 200122 h 237067"/>
                    <a:gd name="connsiteX2" fmla="*/ 29056 w 364653"/>
                    <a:gd name="connsiteY2" fmla="*/ 184728 h 237067"/>
                    <a:gd name="connsiteX3" fmla="*/ 38292 w 364653"/>
                    <a:gd name="connsiteY3" fmla="*/ 175491 h 237067"/>
                    <a:gd name="connsiteX4" fmla="*/ 56765 w 364653"/>
                    <a:gd name="connsiteY4" fmla="*/ 147782 h 237067"/>
                    <a:gd name="connsiteX5" fmla="*/ 69080 w 364653"/>
                    <a:gd name="connsiteY5" fmla="*/ 135467 h 237067"/>
                    <a:gd name="connsiteX6" fmla="*/ 75238 w 364653"/>
                    <a:gd name="connsiteY6" fmla="*/ 126231 h 237067"/>
                    <a:gd name="connsiteX7" fmla="*/ 93710 w 364653"/>
                    <a:gd name="connsiteY7" fmla="*/ 107758 h 237067"/>
                    <a:gd name="connsiteX8" fmla="*/ 102947 w 364653"/>
                    <a:gd name="connsiteY8" fmla="*/ 98522 h 237067"/>
                    <a:gd name="connsiteX9" fmla="*/ 115262 w 364653"/>
                    <a:gd name="connsiteY9" fmla="*/ 89285 h 237067"/>
                    <a:gd name="connsiteX10" fmla="*/ 124498 w 364653"/>
                    <a:gd name="connsiteY10" fmla="*/ 83128 h 237067"/>
                    <a:gd name="connsiteX11" fmla="*/ 133734 w 364653"/>
                    <a:gd name="connsiteY11" fmla="*/ 73891 h 237067"/>
                    <a:gd name="connsiteX12" fmla="*/ 139892 w 364653"/>
                    <a:gd name="connsiteY12" fmla="*/ 64655 h 237067"/>
                    <a:gd name="connsiteX13" fmla="*/ 149128 w 364653"/>
                    <a:gd name="connsiteY13" fmla="*/ 61576 h 237067"/>
                    <a:gd name="connsiteX14" fmla="*/ 170680 w 364653"/>
                    <a:gd name="connsiteY14" fmla="*/ 49261 h 237067"/>
                    <a:gd name="connsiteX15" fmla="*/ 226098 w 364653"/>
                    <a:gd name="connsiteY15" fmla="*/ 40025 h 237067"/>
                    <a:gd name="connsiteX16" fmla="*/ 247650 w 364653"/>
                    <a:gd name="connsiteY16" fmla="*/ 33867 h 237067"/>
                    <a:gd name="connsiteX17" fmla="*/ 256886 w 364653"/>
                    <a:gd name="connsiteY17" fmla="*/ 30788 h 237067"/>
                    <a:gd name="connsiteX18" fmla="*/ 284595 w 364653"/>
                    <a:gd name="connsiteY18" fmla="*/ 27709 h 237067"/>
                    <a:gd name="connsiteX19" fmla="*/ 293831 w 364653"/>
                    <a:gd name="connsiteY19" fmla="*/ 21552 h 237067"/>
                    <a:gd name="connsiteX20" fmla="*/ 299989 w 364653"/>
                    <a:gd name="connsiteY20" fmla="*/ 12315 h 237067"/>
                    <a:gd name="connsiteX21" fmla="*/ 318462 w 364653"/>
                    <a:gd name="connsiteY21" fmla="*/ 0 h 237067"/>
                    <a:gd name="connsiteX22" fmla="*/ 324619 w 364653"/>
                    <a:gd name="connsiteY22" fmla="*/ 9237 h 237067"/>
                    <a:gd name="connsiteX23" fmla="*/ 333856 w 364653"/>
                    <a:gd name="connsiteY23" fmla="*/ 30788 h 237067"/>
                    <a:gd name="connsiteX24" fmla="*/ 352328 w 364653"/>
                    <a:gd name="connsiteY24" fmla="*/ 49261 h 237067"/>
                    <a:gd name="connsiteX25" fmla="*/ 358486 w 364653"/>
                    <a:gd name="connsiteY25" fmla="*/ 58497 h 237067"/>
                    <a:gd name="connsiteX26" fmla="*/ 358486 w 364653"/>
                    <a:gd name="connsiteY26" fmla="*/ 86206 h 237067"/>
                    <a:gd name="connsiteX27" fmla="*/ 340013 w 364653"/>
                    <a:gd name="connsiteY27" fmla="*/ 92364 h 237067"/>
                    <a:gd name="connsiteX28" fmla="*/ 330777 w 364653"/>
                    <a:gd name="connsiteY28" fmla="*/ 95443 h 237067"/>
                    <a:gd name="connsiteX29" fmla="*/ 321541 w 364653"/>
                    <a:gd name="connsiteY29" fmla="*/ 98522 h 237067"/>
                    <a:gd name="connsiteX30" fmla="*/ 312304 w 364653"/>
                    <a:gd name="connsiteY30" fmla="*/ 101600 h 237067"/>
                    <a:gd name="connsiteX31" fmla="*/ 303068 w 364653"/>
                    <a:gd name="connsiteY31" fmla="*/ 107758 h 237067"/>
                    <a:gd name="connsiteX32" fmla="*/ 253807 w 364653"/>
                    <a:gd name="connsiteY32" fmla="*/ 113915 h 237067"/>
                    <a:gd name="connsiteX33" fmla="*/ 235334 w 364653"/>
                    <a:gd name="connsiteY33" fmla="*/ 120073 h 237067"/>
                    <a:gd name="connsiteX34" fmla="*/ 201468 w 364653"/>
                    <a:gd name="connsiteY34" fmla="*/ 126231 h 237067"/>
                    <a:gd name="connsiteX35" fmla="*/ 173759 w 364653"/>
                    <a:gd name="connsiteY35" fmla="*/ 132388 h 237067"/>
                    <a:gd name="connsiteX36" fmla="*/ 146050 w 364653"/>
                    <a:gd name="connsiteY36" fmla="*/ 157019 h 237067"/>
                    <a:gd name="connsiteX37" fmla="*/ 142971 w 364653"/>
                    <a:gd name="connsiteY37" fmla="*/ 169334 h 237067"/>
                    <a:gd name="connsiteX38" fmla="*/ 130656 w 364653"/>
                    <a:gd name="connsiteY38" fmla="*/ 187806 h 237067"/>
                    <a:gd name="connsiteX39" fmla="*/ 127577 w 364653"/>
                    <a:gd name="connsiteY39" fmla="*/ 197043 h 237067"/>
                    <a:gd name="connsiteX40" fmla="*/ 118341 w 364653"/>
                    <a:gd name="connsiteY40" fmla="*/ 221673 h 237067"/>
                    <a:gd name="connsiteX41" fmla="*/ 109104 w 364653"/>
                    <a:gd name="connsiteY41" fmla="*/ 227831 h 237067"/>
                    <a:gd name="connsiteX42" fmla="*/ 66001 w 364653"/>
                    <a:gd name="connsiteY42" fmla="*/ 237067 h 237067"/>
                    <a:gd name="connsiteX43" fmla="*/ 1347 w 364653"/>
                    <a:gd name="connsiteY43" fmla="*/ 224752 h 23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4653" h="237067">
                      <a:moveTo>
                        <a:pt x="1347" y="224752"/>
                      </a:moveTo>
                      <a:cubicBezTo>
                        <a:pt x="-5837" y="218594"/>
                        <a:pt x="17806" y="210306"/>
                        <a:pt x="22898" y="200122"/>
                      </a:cubicBezTo>
                      <a:cubicBezTo>
                        <a:pt x="25370" y="195179"/>
                        <a:pt x="26127" y="189415"/>
                        <a:pt x="29056" y="184728"/>
                      </a:cubicBezTo>
                      <a:cubicBezTo>
                        <a:pt x="31364" y="181036"/>
                        <a:pt x="35458" y="178797"/>
                        <a:pt x="38292" y="175491"/>
                      </a:cubicBezTo>
                      <a:cubicBezTo>
                        <a:pt x="65761" y="143442"/>
                        <a:pt x="27811" y="185007"/>
                        <a:pt x="56765" y="147782"/>
                      </a:cubicBezTo>
                      <a:cubicBezTo>
                        <a:pt x="60329" y="143200"/>
                        <a:pt x="65302" y="139875"/>
                        <a:pt x="69080" y="135467"/>
                      </a:cubicBezTo>
                      <a:cubicBezTo>
                        <a:pt x="71488" y="132658"/>
                        <a:pt x="72780" y="128997"/>
                        <a:pt x="75238" y="126231"/>
                      </a:cubicBezTo>
                      <a:cubicBezTo>
                        <a:pt x="81023" y="119723"/>
                        <a:pt x="87552" y="113916"/>
                        <a:pt x="93710" y="107758"/>
                      </a:cubicBezTo>
                      <a:cubicBezTo>
                        <a:pt x="96789" y="104679"/>
                        <a:pt x="99464" y="101135"/>
                        <a:pt x="102947" y="98522"/>
                      </a:cubicBezTo>
                      <a:cubicBezTo>
                        <a:pt x="107052" y="95443"/>
                        <a:pt x="111086" y="92268"/>
                        <a:pt x="115262" y="89285"/>
                      </a:cubicBezTo>
                      <a:cubicBezTo>
                        <a:pt x="118273" y="87134"/>
                        <a:pt x="121656" y="85497"/>
                        <a:pt x="124498" y="83128"/>
                      </a:cubicBezTo>
                      <a:cubicBezTo>
                        <a:pt x="127843" y="80340"/>
                        <a:pt x="130947" y="77236"/>
                        <a:pt x="133734" y="73891"/>
                      </a:cubicBezTo>
                      <a:cubicBezTo>
                        <a:pt x="136103" y="71048"/>
                        <a:pt x="137003" y="66966"/>
                        <a:pt x="139892" y="64655"/>
                      </a:cubicBezTo>
                      <a:cubicBezTo>
                        <a:pt x="142426" y="62628"/>
                        <a:pt x="146225" y="63027"/>
                        <a:pt x="149128" y="61576"/>
                      </a:cubicBezTo>
                      <a:cubicBezTo>
                        <a:pt x="171339" y="50471"/>
                        <a:pt x="143700" y="60054"/>
                        <a:pt x="170680" y="49261"/>
                      </a:cubicBezTo>
                      <a:cubicBezTo>
                        <a:pt x="194519" y="39725"/>
                        <a:pt x="194788" y="42634"/>
                        <a:pt x="226098" y="40025"/>
                      </a:cubicBezTo>
                      <a:cubicBezTo>
                        <a:pt x="248242" y="32643"/>
                        <a:pt x="220589" y="41599"/>
                        <a:pt x="247650" y="33867"/>
                      </a:cubicBezTo>
                      <a:cubicBezTo>
                        <a:pt x="250770" y="32975"/>
                        <a:pt x="253685" y="31322"/>
                        <a:pt x="256886" y="30788"/>
                      </a:cubicBezTo>
                      <a:cubicBezTo>
                        <a:pt x="266053" y="29260"/>
                        <a:pt x="275359" y="28735"/>
                        <a:pt x="284595" y="27709"/>
                      </a:cubicBezTo>
                      <a:cubicBezTo>
                        <a:pt x="287674" y="25657"/>
                        <a:pt x="291215" y="24168"/>
                        <a:pt x="293831" y="21552"/>
                      </a:cubicBezTo>
                      <a:cubicBezTo>
                        <a:pt x="296448" y="18935"/>
                        <a:pt x="297204" y="14752"/>
                        <a:pt x="299989" y="12315"/>
                      </a:cubicBezTo>
                      <a:cubicBezTo>
                        <a:pt x="305558" y="7442"/>
                        <a:pt x="318462" y="0"/>
                        <a:pt x="318462" y="0"/>
                      </a:cubicBezTo>
                      <a:cubicBezTo>
                        <a:pt x="320514" y="3079"/>
                        <a:pt x="322964" y="5927"/>
                        <a:pt x="324619" y="9237"/>
                      </a:cubicBezTo>
                      <a:cubicBezTo>
                        <a:pt x="329808" y="19616"/>
                        <a:pt x="325315" y="20111"/>
                        <a:pt x="333856" y="30788"/>
                      </a:cubicBezTo>
                      <a:cubicBezTo>
                        <a:pt x="339296" y="37588"/>
                        <a:pt x="347497" y="42016"/>
                        <a:pt x="352328" y="49261"/>
                      </a:cubicBezTo>
                      <a:lnTo>
                        <a:pt x="358486" y="58497"/>
                      </a:lnTo>
                      <a:cubicBezTo>
                        <a:pt x="361683" y="68086"/>
                        <a:pt x="370600" y="78635"/>
                        <a:pt x="358486" y="86206"/>
                      </a:cubicBezTo>
                      <a:cubicBezTo>
                        <a:pt x="352982" y="89646"/>
                        <a:pt x="346171" y="90311"/>
                        <a:pt x="340013" y="92364"/>
                      </a:cubicBezTo>
                      <a:lnTo>
                        <a:pt x="330777" y="95443"/>
                      </a:lnTo>
                      <a:lnTo>
                        <a:pt x="321541" y="98522"/>
                      </a:lnTo>
                      <a:lnTo>
                        <a:pt x="312304" y="101600"/>
                      </a:lnTo>
                      <a:cubicBezTo>
                        <a:pt x="309225" y="103653"/>
                        <a:pt x="306689" y="106996"/>
                        <a:pt x="303068" y="107758"/>
                      </a:cubicBezTo>
                      <a:cubicBezTo>
                        <a:pt x="286875" y="111167"/>
                        <a:pt x="253807" y="113915"/>
                        <a:pt x="253807" y="113915"/>
                      </a:cubicBezTo>
                      <a:cubicBezTo>
                        <a:pt x="247649" y="115968"/>
                        <a:pt x="241596" y="118365"/>
                        <a:pt x="235334" y="120073"/>
                      </a:cubicBezTo>
                      <a:cubicBezTo>
                        <a:pt x="227728" y="122147"/>
                        <a:pt x="208509" y="124951"/>
                        <a:pt x="201468" y="126231"/>
                      </a:cubicBezTo>
                      <a:cubicBezTo>
                        <a:pt x="187124" y="128839"/>
                        <a:pt x="186947" y="129091"/>
                        <a:pt x="173759" y="132388"/>
                      </a:cubicBezTo>
                      <a:cubicBezTo>
                        <a:pt x="152670" y="153477"/>
                        <a:pt x="162531" y="146030"/>
                        <a:pt x="146050" y="157019"/>
                      </a:cubicBezTo>
                      <a:cubicBezTo>
                        <a:pt x="145024" y="161124"/>
                        <a:pt x="144863" y="165549"/>
                        <a:pt x="142971" y="169334"/>
                      </a:cubicBezTo>
                      <a:cubicBezTo>
                        <a:pt x="139661" y="175953"/>
                        <a:pt x="132996" y="180786"/>
                        <a:pt x="130656" y="187806"/>
                      </a:cubicBezTo>
                      <a:cubicBezTo>
                        <a:pt x="129630" y="190885"/>
                        <a:pt x="128364" y="193894"/>
                        <a:pt x="127577" y="197043"/>
                      </a:cubicBezTo>
                      <a:cubicBezTo>
                        <a:pt x="124640" y="208790"/>
                        <a:pt x="126787" y="213227"/>
                        <a:pt x="118341" y="221673"/>
                      </a:cubicBezTo>
                      <a:cubicBezTo>
                        <a:pt x="115724" y="224290"/>
                        <a:pt x="112414" y="226176"/>
                        <a:pt x="109104" y="227831"/>
                      </a:cubicBezTo>
                      <a:cubicBezTo>
                        <a:pt x="91260" y="236753"/>
                        <a:pt x="88813" y="234532"/>
                        <a:pt x="66001" y="237067"/>
                      </a:cubicBezTo>
                      <a:cubicBezTo>
                        <a:pt x="4430" y="233826"/>
                        <a:pt x="8531" y="230910"/>
                        <a:pt x="1347" y="2247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3" name="Freeform: Shape 372">
                  <a:extLst>
                    <a:ext uri="{FF2B5EF4-FFF2-40B4-BE49-F238E27FC236}">
                      <a16:creationId xmlns:a16="http://schemas.microsoft.com/office/drawing/2014/main" id="{65FB0F93-D1E6-49AD-8298-A49C739FD17A}"/>
                    </a:ext>
                  </a:extLst>
                </p:cNvPr>
                <p:cNvSpPr/>
                <p:nvPr/>
              </p:nvSpPr>
              <p:spPr>
                <a:xfrm>
                  <a:off x="5359710" y="3431982"/>
                  <a:ext cx="147333" cy="90587"/>
                </a:xfrm>
                <a:custGeom>
                  <a:avLst/>
                  <a:gdLst>
                    <a:gd name="connsiteX0" fmla="*/ 0 w 357140"/>
                    <a:gd name="connsiteY0" fmla="*/ 218594 h 238588"/>
                    <a:gd name="connsiteX1" fmla="*/ 3079 w 357140"/>
                    <a:gd name="connsiteY1" fmla="*/ 203200 h 238588"/>
                    <a:gd name="connsiteX2" fmla="*/ 9237 w 357140"/>
                    <a:gd name="connsiteY2" fmla="*/ 193964 h 238588"/>
                    <a:gd name="connsiteX3" fmla="*/ 12315 w 357140"/>
                    <a:gd name="connsiteY3" fmla="*/ 184728 h 238588"/>
                    <a:gd name="connsiteX4" fmla="*/ 18473 w 357140"/>
                    <a:gd name="connsiteY4" fmla="*/ 175491 h 238588"/>
                    <a:gd name="connsiteX5" fmla="*/ 27709 w 357140"/>
                    <a:gd name="connsiteY5" fmla="*/ 160097 h 238588"/>
                    <a:gd name="connsiteX6" fmla="*/ 40024 w 357140"/>
                    <a:gd name="connsiteY6" fmla="*/ 141624 h 238588"/>
                    <a:gd name="connsiteX7" fmla="*/ 43103 w 357140"/>
                    <a:gd name="connsiteY7" fmla="*/ 129309 h 238588"/>
                    <a:gd name="connsiteX8" fmla="*/ 49261 w 357140"/>
                    <a:gd name="connsiteY8" fmla="*/ 120073 h 238588"/>
                    <a:gd name="connsiteX9" fmla="*/ 76970 w 357140"/>
                    <a:gd name="connsiteY9" fmla="*/ 98521 h 238588"/>
                    <a:gd name="connsiteX10" fmla="*/ 86206 w 357140"/>
                    <a:gd name="connsiteY10" fmla="*/ 92364 h 238588"/>
                    <a:gd name="connsiteX11" fmla="*/ 116994 w 357140"/>
                    <a:gd name="connsiteY11" fmla="*/ 86206 h 238588"/>
                    <a:gd name="connsiteX12" fmla="*/ 166255 w 357140"/>
                    <a:gd name="connsiteY12" fmla="*/ 76970 h 238588"/>
                    <a:gd name="connsiteX13" fmla="*/ 203200 w 357140"/>
                    <a:gd name="connsiteY13" fmla="*/ 67734 h 238588"/>
                    <a:gd name="connsiteX14" fmla="*/ 230909 w 357140"/>
                    <a:gd name="connsiteY14" fmla="*/ 58497 h 238588"/>
                    <a:gd name="connsiteX15" fmla="*/ 249382 w 357140"/>
                    <a:gd name="connsiteY15" fmla="*/ 46182 h 238588"/>
                    <a:gd name="connsiteX16" fmla="*/ 258618 w 357140"/>
                    <a:gd name="connsiteY16" fmla="*/ 36946 h 238588"/>
                    <a:gd name="connsiteX17" fmla="*/ 267855 w 357140"/>
                    <a:gd name="connsiteY17" fmla="*/ 30788 h 238588"/>
                    <a:gd name="connsiteX18" fmla="*/ 274012 w 357140"/>
                    <a:gd name="connsiteY18" fmla="*/ 21552 h 238588"/>
                    <a:gd name="connsiteX19" fmla="*/ 292485 w 357140"/>
                    <a:gd name="connsiteY19" fmla="*/ 6158 h 238588"/>
                    <a:gd name="connsiteX20" fmla="*/ 304800 w 357140"/>
                    <a:gd name="connsiteY20" fmla="*/ 0 h 238588"/>
                    <a:gd name="connsiteX21" fmla="*/ 329431 w 357140"/>
                    <a:gd name="connsiteY21" fmla="*/ 3079 h 238588"/>
                    <a:gd name="connsiteX22" fmla="*/ 335588 w 357140"/>
                    <a:gd name="connsiteY22" fmla="*/ 12315 h 238588"/>
                    <a:gd name="connsiteX23" fmla="*/ 344824 w 357140"/>
                    <a:gd name="connsiteY23" fmla="*/ 24631 h 238588"/>
                    <a:gd name="connsiteX24" fmla="*/ 350982 w 357140"/>
                    <a:gd name="connsiteY24" fmla="*/ 33867 h 238588"/>
                    <a:gd name="connsiteX25" fmla="*/ 357140 w 357140"/>
                    <a:gd name="connsiteY25" fmla="*/ 52340 h 238588"/>
                    <a:gd name="connsiteX26" fmla="*/ 354061 w 357140"/>
                    <a:gd name="connsiteY26" fmla="*/ 110837 h 238588"/>
                    <a:gd name="connsiteX27" fmla="*/ 338667 w 357140"/>
                    <a:gd name="connsiteY27" fmla="*/ 123152 h 238588"/>
                    <a:gd name="connsiteX28" fmla="*/ 261697 w 357140"/>
                    <a:gd name="connsiteY28" fmla="*/ 126231 h 238588"/>
                    <a:gd name="connsiteX29" fmla="*/ 258618 w 357140"/>
                    <a:gd name="connsiteY29" fmla="*/ 144703 h 238588"/>
                    <a:gd name="connsiteX30" fmla="*/ 252461 w 357140"/>
                    <a:gd name="connsiteY30" fmla="*/ 153940 h 238588"/>
                    <a:gd name="connsiteX31" fmla="*/ 203200 w 357140"/>
                    <a:gd name="connsiteY31" fmla="*/ 166255 h 238588"/>
                    <a:gd name="connsiteX32" fmla="*/ 132388 w 357140"/>
                    <a:gd name="connsiteY32" fmla="*/ 175491 h 238588"/>
                    <a:gd name="connsiteX33" fmla="*/ 120073 w 357140"/>
                    <a:gd name="connsiteY33" fmla="*/ 193964 h 238588"/>
                    <a:gd name="connsiteX34" fmla="*/ 116994 w 357140"/>
                    <a:gd name="connsiteY34" fmla="*/ 206279 h 238588"/>
                    <a:gd name="connsiteX35" fmla="*/ 86206 w 357140"/>
                    <a:gd name="connsiteY35" fmla="*/ 224752 h 238588"/>
                    <a:gd name="connsiteX36" fmla="*/ 73891 w 357140"/>
                    <a:gd name="connsiteY36" fmla="*/ 227831 h 238588"/>
                    <a:gd name="connsiteX37" fmla="*/ 61576 w 357140"/>
                    <a:gd name="connsiteY37" fmla="*/ 237067 h 238588"/>
                    <a:gd name="connsiteX38" fmla="*/ 18473 w 357140"/>
                    <a:gd name="connsiteY38" fmla="*/ 227831 h 238588"/>
                    <a:gd name="connsiteX39" fmla="*/ 0 w 357140"/>
                    <a:gd name="connsiteY39" fmla="*/ 218594 h 23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57140" h="238588">
                      <a:moveTo>
                        <a:pt x="0" y="218594"/>
                      </a:moveTo>
                      <a:cubicBezTo>
                        <a:pt x="1026" y="213463"/>
                        <a:pt x="1241" y="208100"/>
                        <a:pt x="3079" y="203200"/>
                      </a:cubicBezTo>
                      <a:cubicBezTo>
                        <a:pt x="4378" y="199735"/>
                        <a:pt x="7582" y="197274"/>
                        <a:pt x="9237" y="193964"/>
                      </a:cubicBezTo>
                      <a:cubicBezTo>
                        <a:pt x="10688" y="191061"/>
                        <a:pt x="10864" y="187631"/>
                        <a:pt x="12315" y="184728"/>
                      </a:cubicBezTo>
                      <a:cubicBezTo>
                        <a:pt x="13970" y="181418"/>
                        <a:pt x="16512" y="178629"/>
                        <a:pt x="18473" y="175491"/>
                      </a:cubicBezTo>
                      <a:cubicBezTo>
                        <a:pt x="21644" y="170417"/>
                        <a:pt x="25033" y="165449"/>
                        <a:pt x="27709" y="160097"/>
                      </a:cubicBezTo>
                      <a:cubicBezTo>
                        <a:pt x="36620" y="142275"/>
                        <a:pt x="22516" y="159134"/>
                        <a:pt x="40024" y="141624"/>
                      </a:cubicBezTo>
                      <a:cubicBezTo>
                        <a:pt x="41050" y="137519"/>
                        <a:pt x="41436" y="133198"/>
                        <a:pt x="43103" y="129309"/>
                      </a:cubicBezTo>
                      <a:cubicBezTo>
                        <a:pt x="44561" y="125908"/>
                        <a:pt x="46892" y="122916"/>
                        <a:pt x="49261" y="120073"/>
                      </a:cubicBezTo>
                      <a:cubicBezTo>
                        <a:pt x="58304" y="109221"/>
                        <a:pt x="64097" y="107103"/>
                        <a:pt x="76970" y="98521"/>
                      </a:cubicBezTo>
                      <a:cubicBezTo>
                        <a:pt x="80049" y="96469"/>
                        <a:pt x="82616" y="93261"/>
                        <a:pt x="86206" y="92364"/>
                      </a:cubicBezTo>
                      <a:cubicBezTo>
                        <a:pt x="125021" y="82660"/>
                        <a:pt x="64187" y="97521"/>
                        <a:pt x="116994" y="86206"/>
                      </a:cubicBezTo>
                      <a:cubicBezTo>
                        <a:pt x="162712" y="76410"/>
                        <a:pt x="120457" y="82695"/>
                        <a:pt x="166255" y="76970"/>
                      </a:cubicBezTo>
                      <a:cubicBezTo>
                        <a:pt x="203089" y="62236"/>
                        <a:pt x="156874" y="79316"/>
                        <a:pt x="203200" y="67734"/>
                      </a:cubicBezTo>
                      <a:cubicBezTo>
                        <a:pt x="212645" y="65373"/>
                        <a:pt x="230909" y="58497"/>
                        <a:pt x="230909" y="58497"/>
                      </a:cubicBezTo>
                      <a:cubicBezTo>
                        <a:pt x="260381" y="29029"/>
                        <a:pt x="222644" y="64008"/>
                        <a:pt x="249382" y="46182"/>
                      </a:cubicBezTo>
                      <a:cubicBezTo>
                        <a:pt x="253005" y="43767"/>
                        <a:pt x="255273" y="39733"/>
                        <a:pt x="258618" y="36946"/>
                      </a:cubicBezTo>
                      <a:cubicBezTo>
                        <a:pt x="261461" y="34577"/>
                        <a:pt x="264776" y="32841"/>
                        <a:pt x="267855" y="30788"/>
                      </a:cubicBezTo>
                      <a:cubicBezTo>
                        <a:pt x="269907" y="27709"/>
                        <a:pt x="271643" y="24394"/>
                        <a:pt x="274012" y="21552"/>
                      </a:cubicBezTo>
                      <a:cubicBezTo>
                        <a:pt x="279802" y="14604"/>
                        <a:pt x="284778" y="10562"/>
                        <a:pt x="292485" y="6158"/>
                      </a:cubicBezTo>
                      <a:cubicBezTo>
                        <a:pt x="296470" y="3881"/>
                        <a:pt x="300695" y="2053"/>
                        <a:pt x="304800" y="0"/>
                      </a:cubicBezTo>
                      <a:cubicBezTo>
                        <a:pt x="313010" y="1026"/>
                        <a:pt x="321749" y="6"/>
                        <a:pt x="329431" y="3079"/>
                      </a:cubicBezTo>
                      <a:cubicBezTo>
                        <a:pt x="332866" y="4453"/>
                        <a:pt x="333438" y="9304"/>
                        <a:pt x="335588" y="12315"/>
                      </a:cubicBezTo>
                      <a:cubicBezTo>
                        <a:pt x="338570" y="16491"/>
                        <a:pt x="341841" y="20455"/>
                        <a:pt x="344824" y="24631"/>
                      </a:cubicBezTo>
                      <a:cubicBezTo>
                        <a:pt x="346975" y="27642"/>
                        <a:pt x="349479" y="30486"/>
                        <a:pt x="350982" y="33867"/>
                      </a:cubicBezTo>
                      <a:cubicBezTo>
                        <a:pt x="353618" y="39798"/>
                        <a:pt x="357140" y="52340"/>
                        <a:pt x="357140" y="52340"/>
                      </a:cubicBezTo>
                      <a:cubicBezTo>
                        <a:pt x="356114" y="71839"/>
                        <a:pt x="356699" y="91490"/>
                        <a:pt x="354061" y="110837"/>
                      </a:cubicBezTo>
                      <a:cubicBezTo>
                        <a:pt x="353020" y="118472"/>
                        <a:pt x="345347" y="122675"/>
                        <a:pt x="338667" y="123152"/>
                      </a:cubicBezTo>
                      <a:cubicBezTo>
                        <a:pt x="313055" y="124982"/>
                        <a:pt x="287354" y="125205"/>
                        <a:pt x="261697" y="126231"/>
                      </a:cubicBezTo>
                      <a:cubicBezTo>
                        <a:pt x="260671" y="132388"/>
                        <a:pt x="260592" y="138781"/>
                        <a:pt x="258618" y="144703"/>
                      </a:cubicBezTo>
                      <a:cubicBezTo>
                        <a:pt x="257448" y="148213"/>
                        <a:pt x="255078" y="151323"/>
                        <a:pt x="252461" y="153940"/>
                      </a:cubicBezTo>
                      <a:cubicBezTo>
                        <a:pt x="240208" y="166193"/>
                        <a:pt x="217857" y="164789"/>
                        <a:pt x="203200" y="166255"/>
                      </a:cubicBezTo>
                      <a:cubicBezTo>
                        <a:pt x="168148" y="177938"/>
                        <a:pt x="191207" y="172031"/>
                        <a:pt x="132388" y="175491"/>
                      </a:cubicBezTo>
                      <a:cubicBezTo>
                        <a:pt x="123548" y="210847"/>
                        <a:pt x="137082" y="168449"/>
                        <a:pt x="120073" y="193964"/>
                      </a:cubicBezTo>
                      <a:cubicBezTo>
                        <a:pt x="117726" y="197485"/>
                        <a:pt x="119780" y="203095"/>
                        <a:pt x="116994" y="206279"/>
                      </a:cubicBezTo>
                      <a:cubicBezTo>
                        <a:pt x="113498" y="210274"/>
                        <a:pt x="93483" y="222023"/>
                        <a:pt x="86206" y="224752"/>
                      </a:cubicBezTo>
                      <a:cubicBezTo>
                        <a:pt x="82244" y="226238"/>
                        <a:pt x="77996" y="226805"/>
                        <a:pt x="73891" y="227831"/>
                      </a:cubicBezTo>
                      <a:cubicBezTo>
                        <a:pt x="69786" y="230910"/>
                        <a:pt x="66662" y="236389"/>
                        <a:pt x="61576" y="237067"/>
                      </a:cubicBezTo>
                      <a:cubicBezTo>
                        <a:pt x="34550" y="240670"/>
                        <a:pt x="33705" y="237985"/>
                        <a:pt x="18473" y="227831"/>
                      </a:cubicBezTo>
                      <a:lnTo>
                        <a:pt x="0" y="2185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4" name="Freeform: Shape 373">
                  <a:extLst>
                    <a:ext uri="{FF2B5EF4-FFF2-40B4-BE49-F238E27FC236}">
                      <a16:creationId xmlns:a16="http://schemas.microsoft.com/office/drawing/2014/main" id="{A01F4BE2-B35E-43DC-A976-F17F98E4DE50}"/>
                    </a:ext>
                  </a:extLst>
                </p:cNvPr>
                <p:cNvSpPr/>
                <p:nvPr/>
              </p:nvSpPr>
              <p:spPr>
                <a:xfrm>
                  <a:off x="5376214" y="3493937"/>
                  <a:ext cx="157501" cy="72529"/>
                </a:xfrm>
                <a:custGeom>
                  <a:avLst/>
                  <a:gdLst>
                    <a:gd name="connsiteX0" fmla="*/ 18 w 381788"/>
                    <a:gd name="connsiteY0" fmla="*/ 144703 h 191025"/>
                    <a:gd name="connsiteX1" fmla="*/ 15412 w 381788"/>
                    <a:gd name="connsiteY1" fmla="*/ 135467 h 191025"/>
                    <a:gd name="connsiteX2" fmla="*/ 24649 w 381788"/>
                    <a:gd name="connsiteY2" fmla="*/ 132388 h 191025"/>
                    <a:gd name="connsiteX3" fmla="*/ 46200 w 381788"/>
                    <a:gd name="connsiteY3" fmla="*/ 123152 h 191025"/>
                    <a:gd name="connsiteX4" fmla="*/ 55437 w 381788"/>
                    <a:gd name="connsiteY4" fmla="*/ 116994 h 191025"/>
                    <a:gd name="connsiteX5" fmla="*/ 64673 w 381788"/>
                    <a:gd name="connsiteY5" fmla="*/ 107758 h 191025"/>
                    <a:gd name="connsiteX6" fmla="*/ 86225 w 381788"/>
                    <a:gd name="connsiteY6" fmla="*/ 95442 h 191025"/>
                    <a:gd name="connsiteX7" fmla="*/ 135485 w 381788"/>
                    <a:gd name="connsiteY7" fmla="*/ 89285 h 191025"/>
                    <a:gd name="connsiteX8" fmla="*/ 153958 w 381788"/>
                    <a:gd name="connsiteY8" fmla="*/ 83127 h 191025"/>
                    <a:gd name="connsiteX9" fmla="*/ 163194 w 381788"/>
                    <a:gd name="connsiteY9" fmla="*/ 76970 h 191025"/>
                    <a:gd name="connsiteX10" fmla="*/ 172431 w 381788"/>
                    <a:gd name="connsiteY10" fmla="*/ 67733 h 191025"/>
                    <a:gd name="connsiteX11" fmla="*/ 181667 w 381788"/>
                    <a:gd name="connsiteY11" fmla="*/ 64655 h 191025"/>
                    <a:gd name="connsiteX12" fmla="*/ 190903 w 381788"/>
                    <a:gd name="connsiteY12" fmla="*/ 58497 h 191025"/>
                    <a:gd name="connsiteX13" fmla="*/ 234006 w 381788"/>
                    <a:gd name="connsiteY13" fmla="*/ 46182 h 191025"/>
                    <a:gd name="connsiteX14" fmla="*/ 252479 w 381788"/>
                    <a:gd name="connsiteY14" fmla="*/ 33867 h 191025"/>
                    <a:gd name="connsiteX15" fmla="*/ 261715 w 381788"/>
                    <a:gd name="connsiteY15" fmla="*/ 30788 h 191025"/>
                    <a:gd name="connsiteX16" fmla="*/ 292503 w 381788"/>
                    <a:gd name="connsiteY16" fmla="*/ 12315 h 191025"/>
                    <a:gd name="connsiteX17" fmla="*/ 307897 w 381788"/>
                    <a:gd name="connsiteY17" fmla="*/ 9236 h 191025"/>
                    <a:gd name="connsiteX18" fmla="*/ 332528 w 381788"/>
                    <a:gd name="connsiteY18" fmla="*/ 3079 h 191025"/>
                    <a:gd name="connsiteX19" fmla="*/ 344843 w 381788"/>
                    <a:gd name="connsiteY19" fmla="*/ 0 h 191025"/>
                    <a:gd name="connsiteX20" fmla="*/ 375631 w 381788"/>
                    <a:gd name="connsiteY20" fmla="*/ 3079 h 191025"/>
                    <a:gd name="connsiteX21" fmla="*/ 378709 w 381788"/>
                    <a:gd name="connsiteY21" fmla="*/ 12315 h 191025"/>
                    <a:gd name="connsiteX22" fmla="*/ 381788 w 381788"/>
                    <a:gd name="connsiteY22" fmla="*/ 24630 h 191025"/>
                    <a:gd name="connsiteX23" fmla="*/ 378709 w 381788"/>
                    <a:gd name="connsiteY23" fmla="*/ 120073 h 191025"/>
                    <a:gd name="connsiteX24" fmla="*/ 369473 w 381788"/>
                    <a:gd name="connsiteY24" fmla="*/ 126230 h 191025"/>
                    <a:gd name="connsiteX25" fmla="*/ 338685 w 381788"/>
                    <a:gd name="connsiteY25" fmla="*/ 129309 h 191025"/>
                    <a:gd name="connsiteX26" fmla="*/ 317134 w 381788"/>
                    <a:gd name="connsiteY26" fmla="*/ 132388 h 191025"/>
                    <a:gd name="connsiteX27" fmla="*/ 307897 w 381788"/>
                    <a:gd name="connsiteY27" fmla="*/ 141624 h 191025"/>
                    <a:gd name="connsiteX28" fmla="*/ 292503 w 381788"/>
                    <a:gd name="connsiteY28" fmla="*/ 163176 h 191025"/>
                    <a:gd name="connsiteX29" fmla="*/ 270952 w 381788"/>
                    <a:gd name="connsiteY29" fmla="*/ 169333 h 191025"/>
                    <a:gd name="connsiteX30" fmla="*/ 252479 w 381788"/>
                    <a:gd name="connsiteY30" fmla="*/ 175491 h 191025"/>
                    <a:gd name="connsiteX31" fmla="*/ 212455 w 381788"/>
                    <a:gd name="connsiteY31" fmla="*/ 172412 h 191025"/>
                    <a:gd name="connsiteX32" fmla="*/ 203218 w 381788"/>
                    <a:gd name="connsiteY32" fmla="*/ 169333 h 191025"/>
                    <a:gd name="connsiteX33" fmla="*/ 181667 w 381788"/>
                    <a:gd name="connsiteY33" fmla="*/ 163176 h 191025"/>
                    <a:gd name="connsiteX34" fmla="*/ 138564 w 381788"/>
                    <a:gd name="connsiteY34" fmla="*/ 166255 h 191025"/>
                    <a:gd name="connsiteX35" fmla="*/ 129328 w 381788"/>
                    <a:gd name="connsiteY35" fmla="*/ 169333 h 191025"/>
                    <a:gd name="connsiteX36" fmla="*/ 83146 w 381788"/>
                    <a:gd name="connsiteY36" fmla="*/ 172412 h 191025"/>
                    <a:gd name="connsiteX37" fmla="*/ 61594 w 381788"/>
                    <a:gd name="connsiteY37" fmla="*/ 181648 h 191025"/>
                    <a:gd name="connsiteX38" fmla="*/ 49279 w 381788"/>
                    <a:gd name="connsiteY38" fmla="*/ 184727 h 191025"/>
                    <a:gd name="connsiteX39" fmla="*/ 40043 w 381788"/>
                    <a:gd name="connsiteY39" fmla="*/ 190885 h 191025"/>
                    <a:gd name="connsiteX40" fmla="*/ 18491 w 381788"/>
                    <a:gd name="connsiteY40" fmla="*/ 181648 h 191025"/>
                    <a:gd name="connsiteX41" fmla="*/ 18 w 381788"/>
                    <a:gd name="connsiteY41" fmla="*/ 144703 h 19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1788" h="191025">
                      <a:moveTo>
                        <a:pt x="18" y="144703"/>
                      </a:moveTo>
                      <a:cubicBezTo>
                        <a:pt x="-495" y="137006"/>
                        <a:pt x="10060" y="138143"/>
                        <a:pt x="15412" y="135467"/>
                      </a:cubicBezTo>
                      <a:cubicBezTo>
                        <a:pt x="18315" y="134016"/>
                        <a:pt x="21746" y="133840"/>
                        <a:pt x="24649" y="132388"/>
                      </a:cubicBezTo>
                      <a:cubicBezTo>
                        <a:pt x="45909" y="121757"/>
                        <a:pt x="20571" y="129558"/>
                        <a:pt x="46200" y="123152"/>
                      </a:cubicBezTo>
                      <a:cubicBezTo>
                        <a:pt x="49279" y="121099"/>
                        <a:pt x="52594" y="119363"/>
                        <a:pt x="55437" y="116994"/>
                      </a:cubicBezTo>
                      <a:cubicBezTo>
                        <a:pt x="58782" y="114207"/>
                        <a:pt x="61367" y="110592"/>
                        <a:pt x="64673" y="107758"/>
                      </a:cubicBezTo>
                      <a:cubicBezTo>
                        <a:pt x="71705" y="101730"/>
                        <a:pt x="77103" y="96882"/>
                        <a:pt x="86225" y="95442"/>
                      </a:cubicBezTo>
                      <a:cubicBezTo>
                        <a:pt x="102570" y="92861"/>
                        <a:pt x="135485" y="89285"/>
                        <a:pt x="135485" y="89285"/>
                      </a:cubicBezTo>
                      <a:cubicBezTo>
                        <a:pt x="141643" y="87232"/>
                        <a:pt x="148557" y="86727"/>
                        <a:pt x="153958" y="83127"/>
                      </a:cubicBezTo>
                      <a:cubicBezTo>
                        <a:pt x="157037" y="81075"/>
                        <a:pt x="160352" y="79339"/>
                        <a:pt x="163194" y="76970"/>
                      </a:cubicBezTo>
                      <a:cubicBezTo>
                        <a:pt x="166539" y="74182"/>
                        <a:pt x="168808" y="70148"/>
                        <a:pt x="172431" y="67733"/>
                      </a:cubicBezTo>
                      <a:cubicBezTo>
                        <a:pt x="175131" y="65933"/>
                        <a:pt x="178588" y="65681"/>
                        <a:pt x="181667" y="64655"/>
                      </a:cubicBezTo>
                      <a:cubicBezTo>
                        <a:pt x="184746" y="62602"/>
                        <a:pt x="187426" y="59762"/>
                        <a:pt x="190903" y="58497"/>
                      </a:cubicBezTo>
                      <a:cubicBezTo>
                        <a:pt x="195415" y="56856"/>
                        <a:pt x="227763" y="50344"/>
                        <a:pt x="234006" y="46182"/>
                      </a:cubicBezTo>
                      <a:cubicBezTo>
                        <a:pt x="240164" y="42077"/>
                        <a:pt x="245458" y="36207"/>
                        <a:pt x="252479" y="33867"/>
                      </a:cubicBezTo>
                      <a:cubicBezTo>
                        <a:pt x="255558" y="32841"/>
                        <a:pt x="258878" y="32364"/>
                        <a:pt x="261715" y="30788"/>
                      </a:cubicBezTo>
                      <a:cubicBezTo>
                        <a:pt x="272249" y="24936"/>
                        <a:pt x="280861" y="16196"/>
                        <a:pt x="292503" y="12315"/>
                      </a:cubicBezTo>
                      <a:cubicBezTo>
                        <a:pt x="297467" y="10660"/>
                        <a:pt x="302798" y="10413"/>
                        <a:pt x="307897" y="9236"/>
                      </a:cubicBezTo>
                      <a:cubicBezTo>
                        <a:pt x="316143" y="7333"/>
                        <a:pt x="324318" y="5131"/>
                        <a:pt x="332528" y="3079"/>
                      </a:cubicBezTo>
                      <a:lnTo>
                        <a:pt x="344843" y="0"/>
                      </a:lnTo>
                      <a:cubicBezTo>
                        <a:pt x="355106" y="1026"/>
                        <a:pt x="365938" y="-446"/>
                        <a:pt x="375631" y="3079"/>
                      </a:cubicBezTo>
                      <a:cubicBezTo>
                        <a:pt x="378681" y="4188"/>
                        <a:pt x="377818" y="9195"/>
                        <a:pt x="378709" y="12315"/>
                      </a:cubicBezTo>
                      <a:cubicBezTo>
                        <a:pt x="379871" y="16384"/>
                        <a:pt x="380762" y="20525"/>
                        <a:pt x="381788" y="24630"/>
                      </a:cubicBezTo>
                      <a:cubicBezTo>
                        <a:pt x="380762" y="56444"/>
                        <a:pt x="382539" y="88473"/>
                        <a:pt x="378709" y="120073"/>
                      </a:cubicBezTo>
                      <a:cubicBezTo>
                        <a:pt x="378264" y="123746"/>
                        <a:pt x="373078" y="125398"/>
                        <a:pt x="369473" y="126230"/>
                      </a:cubicBezTo>
                      <a:cubicBezTo>
                        <a:pt x="359423" y="128549"/>
                        <a:pt x="348928" y="128104"/>
                        <a:pt x="338685" y="129309"/>
                      </a:cubicBezTo>
                      <a:cubicBezTo>
                        <a:pt x="331478" y="130157"/>
                        <a:pt x="324318" y="131362"/>
                        <a:pt x="317134" y="132388"/>
                      </a:cubicBezTo>
                      <a:cubicBezTo>
                        <a:pt x="314055" y="135467"/>
                        <a:pt x="310428" y="138081"/>
                        <a:pt x="307897" y="141624"/>
                      </a:cubicBezTo>
                      <a:cubicBezTo>
                        <a:pt x="299139" y="153885"/>
                        <a:pt x="305605" y="154441"/>
                        <a:pt x="292503" y="163176"/>
                      </a:cubicBezTo>
                      <a:cubicBezTo>
                        <a:pt x="289678" y="165059"/>
                        <a:pt x="272822" y="168772"/>
                        <a:pt x="270952" y="169333"/>
                      </a:cubicBezTo>
                      <a:cubicBezTo>
                        <a:pt x="264735" y="171198"/>
                        <a:pt x="252479" y="175491"/>
                        <a:pt x="252479" y="175491"/>
                      </a:cubicBezTo>
                      <a:cubicBezTo>
                        <a:pt x="239138" y="174465"/>
                        <a:pt x="225732" y="174072"/>
                        <a:pt x="212455" y="172412"/>
                      </a:cubicBezTo>
                      <a:cubicBezTo>
                        <a:pt x="209235" y="172009"/>
                        <a:pt x="206339" y="170225"/>
                        <a:pt x="203218" y="169333"/>
                      </a:cubicBezTo>
                      <a:cubicBezTo>
                        <a:pt x="176165" y="161604"/>
                        <a:pt x="203806" y="170556"/>
                        <a:pt x="181667" y="163176"/>
                      </a:cubicBezTo>
                      <a:cubicBezTo>
                        <a:pt x="167299" y="164202"/>
                        <a:pt x="152870" y="164572"/>
                        <a:pt x="138564" y="166255"/>
                      </a:cubicBezTo>
                      <a:cubicBezTo>
                        <a:pt x="135341" y="166634"/>
                        <a:pt x="132553" y="168975"/>
                        <a:pt x="129328" y="169333"/>
                      </a:cubicBezTo>
                      <a:cubicBezTo>
                        <a:pt x="113994" y="171037"/>
                        <a:pt x="98540" y="171386"/>
                        <a:pt x="83146" y="172412"/>
                      </a:cubicBezTo>
                      <a:cubicBezTo>
                        <a:pt x="47791" y="181251"/>
                        <a:pt x="91361" y="168892"/>
                        <a:pt x="61594" y="181648"/>
                      </a:cubicBezTo>
                      <a:cubicBezTo>
                        <a:pt x="57705" y="183315"/>
                        <a:pt x="53384" y="183701"/>
                        <a:pt x="49279" y="184727"/>
                      </a:cubicBezTo>
                      <a:cubicBezTo>
                        <a:pt x="46200" y="186780"/>
                        <a:pt x="43706" y="190362"/>
                        <a:pt x="40043" y="190885"/>
                      </a:cubicBezTo>
                      <a:cubicBezTo>
                        <a:pt x="31857" y="192055"/>
                        <a:pt x="24498" y="185653"/>
                        <a:pt x="18491" y="181648"/>
                      </a:cubicBezTo>
                      <a:cubicBezTo>
                        <a:pt x="11196" y="170704"/>
                        <a:pt x="531" y="152400"/>
                        <a:pt x="18" y="1447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5" name="Freeform: Shape 374">
                  <a:extLst>
                    <a:ext uri="{FF2B5EF4-FFF2-40B4-BE49-F238E27FC236}">
                      <a16:creationId xmlns:a16="http://schemas.microsoft.com/office/drawing/2014/main" id="{3C48B94E-B45B-49D0-975D-076131F28F7E}"/>
                    </a:ext>
                  </a:extLst>
                </p:cNvPr>
                <p:cNvSpPr/>
                <p:nvPr/>
              </p:nvSpPr>
              <p:spPr>
                <a:xfrm>
                  <a:off x="5400305" y="3567582"/>
                  <a:ext cx="155779" cy="52963"/>
                </a:xfrm>
                <a:custGeom>
                  <a:avLst/>
                  <a:gdLst>
                    <a:gd name="connsiteX0" fmla="*/ 117 w 377614"/>
                    <a:gd name="connsiteY0" fmla="*/ 138545 h 139493"/>
                    <a:gd name="connsiteX1" fmla="*/ 43220 w 377614"/>
                    <a:gd name="connsiteY1" fmla="*/ 98521 h 139493"/>
                    <a:gd name="connsiteX2" fmla="*/ 58614 w 377614"/>
                    <a:gd name="connsiteY2" fmla="*/ 80048 h 139493"/>
                    <a:gd name="connsiteX3" fmla="*/ 74008 w 377614"/>
                    <a:gd name="connsiteY3" fmla="*/ 70812 h 139493"/>
                    <a:gd name="connsiteX4" fmla="*/ 95560 w 377614"/>
                    <a:gd name="connsiteY4" fmla="*/ 64654 h 139493"/>
                    <a:gd name="connsiteX5" fmla="*/ 120190 w 377614"/>
                    <a:gd name="connsiteY5" fmla="*/ 55418 h 139493"/>
                    <a:gd name="connsiteX6" fmla="*/ 141742 w 377614"/>
                    <a:gd name="connsiteY6" fmla="*/ 46181 h 139493"/>
                    <a:gd name="connsiteX7" fmla="*/ 172530 w 377614"/>
                    <a:gd name="connsiteY7" fmla="*/ 36945 h 139493"/>
                    <a:gd name="connsiteX8" fmla="*/ 191002 w 377614"/>
                    <a:gd name="connsiteY8" fmla="*/ 30788 h 139493"/>
                    <a:gd name="connsiteX9" fmla="*/ 277208 w 377614"/>
                    <a:gd name="connsiteY9" fmla="*/ 24630 h 139493"/>
                    <a:gd name="connsiteX10" fmla="*/ 289524 w 377614"/>
                    <a:gd name="connsiteY10" fmla="*/ 21551 h 139493"/>
                    <a:gd name="connsiteX11" fmla="*/ 307996 w 377614"/>
                    <a:gd name="connsiteY11" fmla="*/ 15394 h 139493"/>
                    <a:gd name="connsiteX12" fmla="*/ 317233 w 377614"/>
                    <a:gd name="connsiteY12" fmla="*/ 9236 h 139493"/>
                    <a:gd name="connsiteX13" fmla="*/ 329548 w 377614"/>
                    <a:gd name="connsiteY13" fmla="*/ 6157 h 139493"/>
                    <a:gd name="connsiteX14" fmla="*/ 344942 w 377614"/>
                    <a:gd name="connsiteY14" fmla="*/ 0 h 139493"/>
                    <a:gd name="connsiteX15" fmla="*/ 354178 w 377614"/>
                    <a:gd name="connsiteY15" fmla="*/ 6157 h 139493"/>
                    <a:gd name="connsiteX16" fmla="*/ 357257 w 377614"/>
                    <a:gd name="connsiteY16" fmla="*/ 15394 h 139493"/>
                    <a:gd name="connsiteX17" fmla="*/ 363414 w 377614"/>
                    <a:gd name="connsiteY17" fmla="*/ 24630 h 139493"/>
                    <a:gd name="connsiteX18" fmla="*/ 366493 w 377614"/>
                    <a:gd name="connsiteY18" fmla="*/ 46181 h 139493"/>
                    <a:gd name="connsiteX19" fmla="*/ 369572 w 377614"/>
                    <a:gd name="connsiteY19" fmla="*/ 55418 h 139493"/>
                    <a:gd name="connsiteX20" fmla="*/ 372651 w 377614"/>
                    <a:gd name="connsiteY20" fmla="*/ 67733 h 139493"/>
                    <a:gd name="connsiteX21" fmla="*/ 375730 w 377614"/>
                    <a:gd name="connsiteY21" fmla="*/ 107757 h 139493"/>
                    <a:gd name="connsiteX22" fmla="*/ 372651 w 377614"/>
                    <a:gd name="connsiteY22" fmla="*/ 135466 h 139493"/>
                    <a:gd name="connsiteX23" fmla="*/ 289524 w 377614"/>
                    <a:gd name="connsiteY23" fmla="*/ 132388 h 139493"/>
                    <a:gd name="connsiteX24" fmla="*/ 271051 w 377614"/>
                    <a:gd name="connsiteY24" fmla="*/ 129309 h 139493"/>
                    <a:gd name="connsiteX25" fmla="*/ 255657 w 377614"/>
                    <a:gd name="connsiteY25" fmla="*/ 126230 h 139493"/>
                    <a:gd name="connsiteX26" fmla="*/ 58614 w 377614"/>
                    <a:gd name="connsiteY26" fmla="*/ 129309 h 139493"/>
                    <a:gd name="connsiteX27" fmla="*/ 117 w 377614"/>
                    <a:gd name="connsiteY27" fmla="*/ 138545 h 13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7614" h="139493">
                      <a:moveTo>
                        <a:pt x="117" y="138545"/>
                      </a:moveTo>
                      <a:cubicBezTo>
                        <a:pt x="-2449" y="133414"/>
                        <a:pt x="37979" y="106382"/>
                        <a:pt x="43220" y="98521"/>
                      </a:cubicBezTo>
                      <a:cubicBezTo>
                        <a:pt x="48435" y="90699"/>
                        <a:pt x="50712" y="85974"/>
                        <a:pt x="58614" y="80048"/>
                      </a:cubicBezTo>
                      <a:cubicBezTo>
                        <a:pt x="63401" y="76458"/>
                        <a:pt x="68540" y="73242"/>
                        <a:pt x="74008" y="70812"/>
                      </a:cubicBezTo>
                      <a:cubicBezTo>
                        <a:pt x="91768" y="62919"/>
                        <a:pt x="80549" y="72159"/>
                        <a:pt x="95560" y="64654"/>
                      </a:cubicBezTo>
                      <a:cubicBezTo>
                        <a:pt x="116699" y="54085"/>
                        <a:pt x="90492" y="61358"/>
                        <a:pt x="120190" y="55418"/>
                      </a:cubicBezTo>
                      <a:cubicBezTo>
                        <a:pt x="143378" y="39959"/>
                        <a:pt x="113910" y="58109"/>
                        <a:pt x="141742" y="46181"/>
                      </a:cubicBezTo>
                      <a:cubicBezTo>
                        <a:pt x="169744" y="34180"/>
                        <a:pt x="122352" y="44114"/>
                        <a:pt x="172530" y="36945"/>
                      </a:cubicBezTo>
                      <a:cubicBezTo>
                        <a:pt x="178687" y="34893"/>
                        <a:pt x="184600" y="31855"/>
                        <a:pt x="191002" y="30788"/>
                      </a:cubicBezTo>
                      <a:cubicBezTo>
                        <a:pt x="231768" y="23993"/>
                        <a:pt x="203239" y="27992"/>
                        <a:pt x="277208" y="24630"/>
                      </a:cubicBezTo>
                      <a:cubicBezTo>
                        <a:pt x="281313" y="23604"/>
                        <a:pt x="285471" y="22767"/>
                        <a:pt x="289524" y="21551"/>
                      </a:cubicBezTo>
                      <a:cubicBezTo>
                        <a:pt x="295741" y="19686"/>
                        <a:pt x="307996" y="15394"/>
                        <a:pt x="307996" y="15394"/>
                      </a:cubicBezTo>
                      <a:cubicBezTo>
                        <a:pt x="311075" y="13341"/>
                        <a:pt x="313832" y="10694"/>
                        <a:pt x="317233" y="9236"/>
                      </a:cubicBezTo>
                      <a:cubicBezTo>
                        <a:pt x="321122" y="7569"/>
                        <a:pt x="325534" y="7495"/>
                        <a:pt x="329548" y="6157"/>
                      </a:cubicBezTo>
                      <a:cubicBezTo>
                        <a:pt x="334791" y="4409"/>
                        <a:pt x="339811" y="2052"/>
                        <a:pt x="344942" y="0"/>
                      </a:cubicBezTo>
                      <a:cubicBezTo>
                        <a:pt x="348021" y="2052"/>
                        <a:pt x="351867" y="3268"/>
                        <a:pt x="354178" y="6157"/>
                      </a:cubicBezTo>
                      <a:cubicBezTo>
                        <a:pt x="356205" y="8691"/>
                        <a:pt x="355806" y="12491"/>
                        <a:pt x="357257" y="15394"/>
                      </a:cubicBezTo>
                      <a:cubicBezTo>
                        <a:pt x="358912" y="18703"/>
                        <a:pt x="361362" y="21551"/>
                        <a:pt x="363414" y="24630"/>
                      </a:cubicBezTo>
                      <a:cubicBezTo>
                        <a:pt x="364440" y="31814"/>
                        <a:pt x="365070" y="39065"/>
                        <a:pt x="366493" y="46181"/>
                      </a:cubicBezTo>
                      <a:cubicBezTo>
                        <a:pt x="367130" y="49364"/>
                        <a:pt x="368680" y="52297"/>
                        <a:pt x="369572" y="55418"/>
                      </a:cubicBezTo>
                      <a:cubicBezTo>
                        <a:pt x="370734" y="59487"/>
                        <a:pt x="371625" y="63628"/>
                        <a:pt x="372651" y="67733"/>
                      </a:cubicBezTo>
                      <a:cubicBezTo>
                        <a:pt x="373677" y="81074"/>
                        <a:pt x="375730" y="94376"/>
                        <a:pt x="375730" y="107757"/>
                      </a:cubicBezTo>
                      <a:cubicBezTo>
                        <a:pt x="375730" y="117050"/>
                        <a:pt x="381587" y="132913"/>
                        <a:pt x="372651" y="135466"/>
                      </a:cubicBezTo>
                      <a:cubicBezTo>
                        <a:pt x="345990" y="143084"/>
                        <a:pt x="317233" y="133414"/>
                        <a:pt x="289524" y="132388"/>
                      </a:cubicBezTo>
                      <a:lnTo>
                        <a:pt x="271051" y="129309"/>
                      </a:lnTo>
                      <a:cubicBezTo>
                        <a:pt x="265902" y="128373"/>
                        <a:pt x="260890" y="126230"/>
                        <a:pt x="255657" y="126230"/>
                      </a:cubicBezTo>
                      <a:cubicBezTo>
                        <a:pt x="189968" y="126230"/>
                        <a:pt x="124295" y="128283"/>
                        <a:pt x="58614" y="129309"/>
                      </a:cubicBezTo>
                      <a:cubicBezTo>
                        <a:pt x="11409" y="126162"/>
                        <a:pt x="2683" y="143676"/>
                        <a:pt x="117" y="13854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6" name="Freeform: Shape 375">
                  <a:extLst>
                    <a:ext uri="{FF2B5EF4-FFF2-40B4-BE49-F238E27FC236}">
                      <a16:creationId xmlns:a16="http://schemas.microsoft.com/office/drawing/2014/main" id="{76DB00CC-FB99-491F-BA14-A402DC536364}"/>
                    </a:ext>
                  </a:extLst>
                </p:cNvPr>
                <p:cNvSpPr/>
                <p:nvPr/>
              </p:nvSpPr>
              <p:spPr>
                <a:xfrm>
                  <a:off x="5405427" y="3645891"/>
                  <a:ext cx="155202" cy="44431"/>
                </a:xfrm>
                <a:custGeom>
                  <a:avLst/>
                  <a:gdLst>
                    <a:gd name="connsiteX0" fmla="*/ 16 w 376217"/>
                    <a:gd name="connsiteY0" fmla="*/ 73918 h 117021"/>
                    <a:gd name="connsiteX1" fmla="*/ 15410 w 376217"/>
                    <a:gd name="connsiteY1" fmla="*/ 67761 h 117021"/>
                    <a:gd name="connsiteX2" fmla="*/ 24646 w 376217"/>
                    <a:gd name="connsiteY2" fmla="*/ 64682 h 117021"/>
                    <a:gd name="connsiteX3" fmla="*/ 43119 w 376217"/>
                    <a:gd name="connsiteY3" fmla="*/ 52367 h 117021"/>
                    <a:gd name="connsiteX4" fmla="*/ 52355 w 376217"/>
                    <a:gd name="connsiteY4" fmla="*/ 46209 h 117021"/>
                    <a:gd name="connsiteX5" fmla="*/ 70828 w 376217"/>
                    <a:gd name="connsiteY5" fmla="*/ 40052 h 117021"/>
                    <a:gd name="connsiteX6" fmla="*/ 80064 w 376217"/>
                    <a:gd name="connsiteY6" fmla="*/ 33894 h 117021"/>
                    <a:gd name="connsiteX7" fmla="*/ 89300 w 376217"/>
                    <a:gd name="connsiteY7" fmla="*/ 30815 h 117021"/>
                    <a:gd name="connsiteX8" fmla="*/ 117010 w 376217"/>
                    <a:gd name="connsiteY8" fmla="*/ 24658 h 117021"/>
                    <a:gd name="connsiteX9" fmla="*/ 126246 w 376217"/>
                    <a:gd name="connsiteY9" fmla="*/ 21579 h 117021"/>
                    <a:gd name="connsiteX10" fmla="*/ 246319 w 376217"/>
                    <a:gd name="connsiteY10" fmla="*/ 15421 h 117021"/>
                    <a:gd name="connsiteX11" fmla="*/ 255555 w 376217"/>
                    <a:gd name="connsiteY11" fmla="*/ 9264 h 117021"/>
                    <a:gd name="connsiteX12" fmla="*/ 341761 w 376217"/>
                    <a:gd name="connsiteY12" fmla="*/ 6185 h 117021"/>
                    <a:gd name="connsiteX13" fmla="*/ 363313 w 376217"/>
                    <a:gd name="connsiteY13" fmla="*/ 9264 h 117021"/>
                    <a:gd name="connsiteX14" fmla="*/ 369470 w 376217"/>
                    <a:gd name="connsiteY14" fmla="*/ 27737 h 117021"/>
                    <a:gd name="connsiteX15" fmla="*/ 375628 w 376217"/>
                    <a:gd name="connsiteY15" fmla="*/ 36973 h 117021"/>
                    <a:gd name="connsiteX16" fmla="*/ 372549 w 376217"/>
                    <a:gd name="connsiteY16" fmla="*/ 107785 h 117021"/>
                    <a:gd name="connsiteX17" fmla="*/ 354076 w 376217"/>
                    <a:gd name="connsiteY17" fmla="*/ 110864 h 117021"/>
                    <a:gd name="connsiteX18" fmla="*/ 298658 w 376217"/>
                    <a:gd name="connsiteY18" fmla="*/ 117021 h 117021"/>
                    <a:gd name="connsiteX19" fmla="*/ 107773 w 376217"/>
                    <a:gd name="connsiteY19" fmla="*/ 113943 h 117021"/>
                    <a:gd name="connsiteX20" fmla="*/ 89300 w 376217"/>
                    <a:gd name="connsiteY20" fmla="*/ 104706 h 117021"/>
                    <a:gd name="connsiteX21" fmla="*/ 64670 w 376217"/>
                    <a:gd name="connsiteY21" fmla="*/ 98549 h 117021"/>
                    <a:gd name="connsiteX22" fmla="*/ 46197 w 376217"/>
                    <a:gd name="connsiteY22" fmla="*/ 92391 h 117021"/>
                    <a:gd name="connsiteX23" fmla="*/ 27725 w 376217"/>
                    <a:gd name="connsiteY23" fmla="*/ 83155 h 117021"/>
                    <a:gd name="connsiteX24" fmla="*/ 12331 w 376217"/>
                    <a:gd name="connsiteY24" fmla="*/ 80076 h 117021"/>
                    <a:gd name="connsiteX25" fmla="*/ 16 w 376217"/>
                    <a:gd name="connsiteY25" fmla="*/ 73918 h 11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6217" h="117021">
                      <a:moveTo>
                        <a:pt x="16" y="73918"/>
                      </a:moveTo>
                      <a:cubicBezTo>
                        <a:pt x="529" y="71866"/>
                        <a:pt x="10235" y="69701"/>
                        <a:pt x="15410" y="67761"/>
                      </a:cubicBezTo>
                      <a:cubicBezTo>
                        <a:pt x="18449" y="66622"/>
                        <a:pt x="21809" y="66258"/>
                        <a:pt x="24646" y="64682"/>
                      </a:cubicBezTo>
                      <a:cubicBezTo>
                        <a:pt x="31115" y="61088"/>
                        <a:pt x="36961" y="56472"/>
                        <a:pt x="43119" y="52367"/>
                      </a:cubicBezTo>
                      <a:cubicBezTo>
                        <a:pt x="46198" y="50314"/>
                        <a:pt x="48845" y="47379"/>
                        <a:pt x="52355" y="46209"/>
                      </a:cubicBezTo>
                      <a:lnTo>
                        <a:pt x="70828" y="40052"/>
                      </a:lnTo>
                      <a:cubicBezTo>
                        <a:pt x="73907" y="37999"/>
                        <a:pt x="76754" y="35549"/>
                        <a:pt x="80064" y="33894"/>
                      </a:cubicBezTo>
                      <a:cubicBezTo>
                        <a:pt x="82967" y="32443"/>
                        <a:pt x="86180" y="31706"/>
                        <a:pt x="89300" y="30815"/>
                      </a:cubicBezTo>
                      <a:cubicBezTo>
                        <a:pt x="111412" y="24498"/>
                        <a:pt x="91631" y="31003"/>
                        <a:pt x="117010" y="24658"/>
                      </a:cubicBezTo>
                      <a:cubicBezTo>
                        <a:pt x="120158" y="23871"/>
                        <a:pt x="123064" y="22216"/>
                        <a:pt x="126246" y="21579"/>
                      </a:cubicBezTo>
                      <a:cubicBezTo>
                        <a:pt x="162011" y="14425"/>
                        <a:pt x="223458" y="16135"/>
                        <a:pt x="246319" y="15421"/>
                      </a:cubicBezTo>
                      <a:cubicBezTo>
                        <a:pt x="249398" y="13369"/>
                        <a:pt x="252342" y="11100"/>
                        <a:pt x="255555" y="9264"/>
                      </a:cubicBezTo>
                      <a:cubicBezTo>
                        <a:pt x="285917" y="-8086"/>
                        <a:pt x="284778" y="3811"/>
                        <a:pt x="341761" y="6185"/>
                      </a:cubicBezTo>
                      <a:cubicBezTo>
                        <a:pt x="348945" y="7211"/>
                        <a:pt x="357585" y="4809"/>
                        <a:pt x="363313" y="9264"/>
                      </a:cubicBezTo>
                      <a:cubicBezTo>
                        <a:pt x="368436" y="13249"/>
                        <a:pt x="365869" y="22337"/>
                        <a:pt x="369470" y="27737"/>
                      </a:cubicBezTo>
                      <a:lnTo>
                        <a:pt x="375628" y="36973"/>
                      </a:lnTo>
                      <a:cubicBezTo>
                        <a:pt x="374602" y="60577"/>
                        <a:pt x="379164" y="85104"/>
                        <a:pt x="372549" y="107785"/>
                      </a:cubicBezTo>
                      <a:cubicBezTo>
                        <a:pt x="370801" y="113778"/>
                        <a:pt x="360197" y="109640"/>
                        <a:pt x="354076" y="110864"/>
                      </a:cubicBezTo>
                      <a:cubicBezTo>
                        <a:pt x="317564" y="118167"/>
                        <a:pt x="380781" y="111157"/>
                        <a:pt x="298658" y="117021"/>
                      </a:cubicBezTo>
                      <a:lnTo>
                        <a:pt x="107773" y="113943"/>
                      </a:lnTo>
                      <a:cubicBezTo>
                        <a:pt x="99529" y="113689"/>
                        <a:pt x="96103" y="108108"/>
                        <a:pt x="89300" y="104706"/>
                      </a:cubicBezTo>
                      <a:cubicBezTo>
                        <a:pt x="81823" y="100967"/>
                        <a:pt x="72405" y="100658"/>
                        <a:pt x="64670" y="98549"/>
                      </a:cubicBezTo>
                      <a:cubicBezTo>
                        <a:pt x="58408" y="96841"/>
                        <a:pt x="46197" y="92391"/>
                        <a:pt x="46197" y="92391"/>
                      </a:cubicBezTo>
                      <a:cubicBezTo>
                        <a:pt x="37165" y="86369"/>
                        <a:pt x="37924" y="85705"/>
                        <a:pt x="27725" y="83155"/>
                      </a:cubicBezTo>
                      <a:cubicBezTo>
                        <a:pt x="22648" y="81886"/>
                        <a:pt x="17190" y="82020"/>
                        <a:pt x="12331" y="80076"/>
                      </a:cubicBezTo>
                      <a:cubicBezTo>
                        <a:pt x="11378" y="79695"/>
                        <a:pt x="-497" y="75970"/>
                        <a:pt x="16" y="739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7" name="Freeform: Shape 376">
                  <a:extLst>
                    <a:ext uri="{FF2B5EF4-FFF2-40B4-BE49-F238E27FC236}">
                      <a16:creationId xmlns:a16="http://schemas.microsoft.com/office/drawing/2014/main" id="{8D6B0AFE-5F6D-4A21-9FCE-60282A592ADB}"/>
                    </a:ext>
                  </a:extLst>
                </p:cNvPr>
                <p:cNvSpPr/>
                <p:nvPr/>
              </p:nvSpPr>
              <p:spPr>
                <a:xfrm>
                  <a:off x="5425755" y="3712397"/>
                  <a:ext cx="140982" cy="50400"/>
                </a:xfrm>
                <a:custGeom>
                  <a:avLst/>
                  <a:gdLst>
                    <a:gd name="connsiteX0" fmla="*/ 0 w 341746"/>
                    <a:gd name="connsiteY0" fmla="*/ 80404 h 132743"/>
                    <a:gd name="connsiteX1" fmla="*/ 33867 w 341746"/>
                    <a:gd name="connsiteY1" fmla="*/ 71167 h 132743"/>
                    <a:gd name="connsiteX2" fmla="*/ 43103 w 341746"/>
                    <a:gd name="connsiteY2" fmla="*/ 68089 h 132743"/>
                    <a:gd name="connsiteX3" fmla="*/ 52340 w 341746"/>
                    <a:gd name="connsiteY3" fmla="*/ 65010 h 132743"/>
                    <a:gd name="connsiteX4" fmla="*/ 80049 w 341746"/>
                    <a:gd name="connsiteY4" fmla="*/ 52695 h 132743"/>
                    <a:gd name="connsiteX5" fmla="*/ 110837 w 341746"/>
                    <a:gd name="connsiteY5" fmla="*/ 40380 h 132743"/>
                    <a:gd name="connsiteX6" fmla="*/ 157018 w 341746"/>
                    <a:gd name="connsiteY6" fmla="*/ 34222 h 132743"/>
                    <a:gd name="connsiteX7" fmla="*/ 184727 w 341746"/>
                    <a:gd name="connsiteY7" fmla="*/ 31143 h 132743"/>
                    <a:gd name="connsiteX8" fmla="*/ 193964 w 341746"/>
                    <a:gd name="connsiteY8" fmla="*/ 28064 h 132743"/>
                    <a:gd name="connsiteX9" fmla="*/ 215515 w 341746"/>
                    <a:gd name="connsiteY9" fmla="*/ 21907 h 132743"/>
                    <a:gd name="connsiteX10" fmla="*/ 240146 w 341746"/>
                    <a:gd name="connsiteY10" fmla="*/ 12670 h 132743"/>
                    <a:gd name="connsiteX11" fmla="*/ 249382 w 341746"/>
                    <a:gd name="connsiteY11" fmla="*/ 6513 h 132743"/>
                    <a:gd name="connsiteX12" fmla="*/ 267855 w 341746"/>
                    <a:gd name="connsiteY12" fmla="*/ 355 h 132743"/>
                    <a:gd name="connsiteX13" fmla="*/ 320194 w 341746"/>
                    <a:gd name="connsiteY13" fmla="*/ 3434 h 132743"/>
                    <a:gd name="connsiteX14" fmla="*/ 326352 w 341746"/>
                    <a:gd name="connsiteY14" fmla="*/ 21907 h 132743"/>
                    <a:gd name="connsiteX15" fmla="*/ 332509 w 341746"/>
                    <a:gd name="connsiteY15" fmla="*/ 52695 h 132743"/>
                    <a:gd name="connsiteX16" fmla="*/ 335588 w 341746"/>
                    <a:gd name="connsiteY16" fmla="*/ 65010 h 132743"/>
                    <a:gd name="connsiteX17" fmla="*/ 341746 w 341746"/>
                    <a:gd name="connsiteY17" fmla="*/ 83483 h 132743"/>
                    <a:gd name="connsiteX18" fmla="*/ 338667 w 341746"/>
                    <a:gd name="connsiteY18" fmla="*/ 117349 h 132743"/>
                    <a:gd name="connsiteX19" fmla="*/ 335588 w 341746"/>
                    <a:gd name="connsiteY19" fmla="*/ 126586 h 132743"/>
                    <a:gd name="connsiteX20" fmla="*/ 326352 w 341746"/>
                    <a:gd name="connsiteY20" fmla="*/ 132743 h 132743"/>
                    <a:gd name="connsiteX21" fmla="*/ 172412 w 341746"/>
                    <a:gd name="connsiteY21" fmla="*/ 129664 h 132743"/>
                    <a:gd name="connsiteX22" fmla="*/ 123152 w 341746"/>
                    <a:gd name="connsiteY22" fmla="*/ 117349 h 132743"/>
                    <a:gd name="connsiteX23" fmla="*/ 92364 w 341746"/>
                    <a:gd name="connsiteY23" fmla="*/ 114270 h 132743"/>
                    <a:gd name="connsiteX24" fmla="*/ 46182 w 341746"/>
                    <a:gd name="connsiteY24" fmla="*/ 108113 h 132743"/>
                    <a:gd name="connsiteX25" fmla="*/ 18473 w 341746"/>
                    <a:gd name="connsiteY25" fmla="*/ 98877 h 132743"/>
                    <a:gd name="connsiteX26" fmla="*/ 0 w 341746"/>
                    <a:gd name="connsiteY26" fmla="*/ 80404 h 13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1746" h="132743">
                      <a:moveTo>
                        <a:pt x="0" y="80404"/>
                      </a:moveTo>
                      <a:cubicBezTo>
                        <a:pt x="21763" y="76051"/>
                        <a:pt x="10424" y="78981"/>
                        <a:pt x="33867" y="71167"/>
                      </a:cubicBezTo>
                      <a:lnTo>
                        <a:pt x="43103" y="68089"/>
                      </a:lnTo>
                      <a:lnTo>
                        <a:pt x="52340" y="65010"/>
                      </a:lnTo>
                      <a:cubicBezTo>
                        <a:pt x="79512" y="46893"/>
                        <a:pt x="36076" y="74683"/>
                        <a:pt x="80049" y="52695"/>
                      </a:cubicBezTo>
                      <a:cubicBezTo>
                        <a:pt x="93868" y="45785"/>
                        <a:pt x="94093" y="44946"/>
                        <a:pt x="110837" y="40380"/>
                      </a:cubicBezTo>
                      <a:cubicBezTo>
                        <a:pt x="125843" y="36288"/>
                        <a:pt x="141720" y="35832"/>
                        <a:pt x="157018" y="34222"/>
                      </a:cubicBezTo>
                      <a:lnTo>
                        <a:pt x="184727" y="31143"/>
                      </a:lnTo>
                      <a:cubicBezTo>
                        <a:pt x="187806" y="30117"/>
                        <a:pt x="190843" y="28956"/>
                        <a:pt x="193964" y="28064"/>
                      </a:cubicBezTo>
                      <a:cubicBezTo>
                        <a:pt x="198573" y="26747"/>
                        <a:pt x="210589" y="24370"/>
                        <a:pt x="215515" y="21907"/>
                      </a:cubicBezTo>
                      <a:cubicBezTo>
                        <a:pt x="236655" y="11336"/>
                        <a:pt x="210448" y="18610"/>
                        <a:pt x="240146" y="12670"/>
                      </a:cubicBezTo>
                      <a:cubicBezTo>
                        <a:pt x="243225" y="10618"/>
                        <a:pt x="246001" y="8016"/>
                        <a:pt x="249382" y="6513"/>
                      </a:cubicBezTo>
                      <a:cubicBezTo>
                        <a:pt x="255313" y="3877"/>
                        <a:pt x="267855" y="355"/>
                        <a:pt x="267855" y="355"/>
                      </a:cubicBezTo>
                      <a:cubicBezTo>
                        <a:pt x="285301" y="1381"/>
                        <a:pt x="303795" y="-2608"/>
                        <a:pt x="320194" y="3434"/>
                      </a:cubicBezTo>
                      <a:cubicBezTo>
                        <a:pt x="326285" y="5678"/>
                        <a:pt x="325079" y="15542"/>
                        <a:pt x="326352" y="21907"/>
                      </a:cubicBezTo>
                      <a:cubicBezTo>
                        <a:pt x="328404" y="32170"/>
                        <a:pt x="329970" y="42542"/>
                        <a:pt x="332509" y="52695"/>
                      </a:cubicBezTo>
                      <a:cubicBezTo>
                        <a:pt x="333535" y="56800"/>
                        <a:pt x="334372" y="60957"/>
                        <a:pt x="335588" y="65010"/>
                      </a:cubicBezTo>
                      <a:cubicBezTo>
                        <a:pt x="337453" y="71227"/>
                        <a:pt x="341746" y="83483"/>
                        <a:pt x="341746" y="83483"/>
                      </a:cubicBezTo>
                      <a:cubicBezTo>
                        <a:pt x="340720" y="94772"/>
                        <a:pt x="340270" y="106128"/>
                        <a:pt x="338667" y="117349"/>
                      </a:cubicBezTo>
                      <a:cubicBezTo>
                        <a:pt x="338208" y="120562"/>
                        <a:pt x="337615" y="124052"/>
                        <a:pt x="335588" y="126586"/>
                      </a:cubicBezTo>
                      <a:cubicBezTo>
                        <a:pt x="333277" y="129475"/>
                        <a:pt x="329431" y="130691"/>
                        <a:pt x="326352" y="132743"/>
                      </a:cubicBezTo>
                      <a:lnTo>
                        <a:pt x="172412" y="129664"/>
                      </a:lnTo>
                      <a:cubicBezTo>
                        <a:pt x="154382" y="129020"/>
                        <a:pt x="140633" y="120434"/>
                        <a:pt x="123152" y="117349"/>
                      </a:cubicBezTo>
                      <a:cubicBezTo>
                        <a:pt x="112995" y="115556"/>
                        <a:pt x="102621" y="115350"/>
                        <a:pt x="92364" y="114270"/>
                      </a:cubicBezTo>
                      <a:cubicBezTo>
                        <a:pt x="61669" y="111039"/>
                        <a:pt x="71659" y="112359"/>
                        <a:pt x="46182" y="108113"/>
                      </a:cubicBezTo>
                      <a:lnTo>
                        <a:pt x="18473" y="98877"/>
                      </a:lnTo>
                      <a:cubicBezTo>
                        <a:pt x="7861" y="95340"/>
                        <a:pt x="11531" y="98092"/>
                        <a:pt x="0" y="8040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8" name="Freeform: Shape 377">
                  <a:extLst>
                    <a:ext uri="{FF2B5EF4-FFF2-40B4-BE49-F238E27FC236}">
                      <a16:creationId xmlns:a16="http://schemas.microsoft.com/office/drawing/2014/main" id="{4BE7D47F-D141-4674-9D9E-C089515ED7BF}"/>
                    </a:ext>
                  </a:extLst>
                </p:cNvPr>
                <p:cNvSpPr/>
                <p:nvPr/>
              </p:nvSpPr>
              <p:spPr>
                <a:xfrm>
                  <a:off x="5414325" y="3780332"/>
                  <a:ext cx="177040" cy="44289"/>
                </a:xfrm>
                <a:custGeom>
                  <a:avLst/>
                  <a:gdLst>
                    <a:gd name="connsiteX0" fmla="*/ 0 w 429153"/>
                    <a:gd name="connsiteY0" fmla="*/ 76970 h 116648"/>
                    <a:gd name="connsiteX1" fmla="*/ 3079 w 429153"/>
                    <a:gd name="connsiteY1" fmla="*/ 40024 h 116648"/>
                    <a:gd name="connsiteX2" fmla="*/ 12315 w 429153"/>
                    <a:gd name="connsiteY2" fmla="*/ 18473 h 116648"/>
                    <a:gd name="connsiteX3" fmla="*/ 24630 w 429153"/>
                    <a:gd name="connsiteY3" fmla="*/ 9236 h 116648"/>
                    <a:gd name="connsiteX4" fmla="*/ 33867 w 429153"/>
                    <a:gd name="connsiteY4" fmla="*/ 6158 h 116648"/>
                    <a:gd name="connsiteX5" fmla="*/ 49261 w 429153"/>
                    <a:gd name="connsiteY5" fmla="*/ 0 h 116648"/>
                    <a:gd name="connsiteX6" fmla="*/ 366376 w 429153"/>
                    <a:gd name="connsiteY6" fmla="*/ 3079 h 116648"/>
                    <a:gd name="connsiteX7" fmla="*/ 378691 w 429153"/>
                    <a:gd name="connsiteY7" fmla="*/ 9236 h 116648"/>
                    <a:gd name="connsiteX8" fmla="*/ 387927 w 429153"/>
                    <a:gd name="connsiteY8" fmla="*/ 12315 h 116648"/>
                    <a:gd name="connsiteX9" fmla="*/ 415636 w 429153"/>
                    <a:gd name="connsiteY9" fmla="*/ 33867 h 116648"/>
                    <a:gd name="connsiteX10" fmla="*/ 418715 w 429153"/>
                    <a:gd name="connsiteY10" fmla="*/ 46182 h 116648"/>
                    <a:gd name="connsiteX11" fmla="*/ 424873 w 429153"/>
                    <a:gd name="connsiteY11" fmla="*/ 64655 h 116648"/>
                    <a:gd name="connsiteX12" fmla="*/ 421794 w 429153"/>
                    <a:gd name="connsiteY12" fmla="*/ 110836 h 116648"/>
                    <a:gd name="connsiteX13" fmla="*/ 203200 w 429153"/>
                    <a:gd name="connsiteY13" fmla="*/ 107758 h 116648"/>
                    <a:gd name="connsiteX14" fmla="*/ 144703 w 429153"/>
                    <a:gd name="connsiteY14" fmla="*/ 101600 h 116648"/>
                    <a:gd name="connsiteX15" fmla="*/ 113915 w 429153"/>
                    <a:gd name="connsiteY15" fmla="*/ 95442 h 116648"/>
                    <a:gd name="connsiteX16" fmla="*/ 101600 w 429153"/>
                    <a:gd name="connsiteY16" fmla="*/ 92364 h 116648"/>
                    <a:gd name="connsiteX17" fmla="*/ 55418 w 429153"/>
                    <a:gd name="connsiteY17" fmla="*/ 86206 h 116648"/>
                    <a:gd name="connsiteX18" fmla="*/ 46182 w 429153"/>
                    <a:gd name="connsiteY18" fmla="*/ 83127 h 116648"/>
                    <a:gd name="connsiteX19" fmla="*/ 27709 w 429153"/>
                    <a:gd name="connsiteY19" fmla="*/ 80049 h 116648"/>
                    <a:gd name="connsiteX20" fmla="*/ 12315 w 429153"/>
                    <a:gd name="connsiteY20" fmla="*/ 76970 h 116648"/>
                    <a:gd name="connsiteX21" fmla="*/ 0 w 429153"/>
                    <a:gd name="connsiteY21" fmla="*/ 76970 h 1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9153" h="116648">
                      <a:moveTo>
                        <a:pt x="0" y="76970"/>
                      </a:moveTo>
                      <a:cubicBezTo>
                        <a:pt x="1026" y="64655"/>
                        <a:pt x="1546" y="52287"/>
                        <a:pt x="3079" y="40024"/>
                      </a:cubicBezTo>
                      <a:cubicBezTo>
                        <a:pt x="4088" y="31950"/>
                        <a:pt x="6405" y="24383"/>
                        <a:pt x="12315" y="18473"/>
                      </a:cubicBezTo>
                      <a:cubicBezTo>
                        <a:pt x="15943" y="14844"/>
                        <a:pt x="20175" y="11782"/>
                        <a:pt x="24630" y="9236"/>
                      </a:cubicBezTo>
                      <a:cubicBezTo>
                        <a:pt x="27448" y="7626"/>
                        <a:pt x="30828" y="7297"/>
                        <a:pt x="33867" y="6158"/>
                      </a:cubicBezTo>
                      <a:cubicBezTo>
                        <a:pt x="39042" y="4218"/>
                        <a:pt x="44130" y="2053"/>
                        <a:pt x="49261" y="0"/>
                      </a:cubicBezTo>
                      <a:lnTo>
                        <a:pt x="366376" y="3079"/>
                      </a:lnTo>
                      <a:cubicBezTo>
                        <a:pt x="370964" y="3208"/>
                        <a:pt x="374473" y="7428"/>
                        <a:pt x="378691" y="9236"/>
                      </a:cubicBezTo>
                      <a:cubicBezTo>
                        <a:pt x="381674" y="10514"/>
                        <a:pt x="385090" y="10739"/>
                        <a:pt x="387927" y="12315"/>
                      </a:cubicBezTo>
                      <a:cubicBezTo>
                        <a:pt x="404501" y="21523"/>
                        <a:pt x="404416" y="22646"/>
                        <a:pt x="415636" y="33867"/>
                      </a:cubicBezTo>
                      <a:cubicBezTo>
                        <a:pt x="416662" y="37972"/>
                        <a:pt x="417499" y="42129"/>
                        <a:pt x="418715" y="46182"/>
                      </a:cubicBezTo>
                      <a:cubicBezTo>
                        <a:pt x="420580" y="52399"/>
                        <a:pt x="424873" y="64655"/>
                        <a:pt x="424873" y="64655"/>
                      </a:cubicBezTo>
                      <a:cubicBezTo>
                        <a:pt x="423847" y="80049"/>
                        <a:pt x="436938" y="107891"/>
                        <a:pt x="421794" y="110836"/>
                      </a:cubicBezTo>
                      <a:cubicBezTo>
                        <a:pt x="350262" y="124745"/>
                        <a:pt x="276050" y="109557"/>
                        <a:pt x="203200" y="107758"/>
                      </a:cubicBezTo>
                      <a:cubicBezTo>
                        <a:pt x="198053" y="107631"/>
                        <a:pt x="151228" y="102325"/>
                        <a:pt x="144703" y="101600"/>
                      </a:cubicBezTo>
                      <a:cubicBezTo>
                        <a:pt x="125738" y="95278"/>
                        <a:pt x="145041" y="101101"/>
                        <a:pt x="113915" y="95442"/>
                      </a:cubicBezTo>
                      <a:cubicBezTo>
                        <a:pt x="109752" y="94685"/>
                        <a:pt x="105749" y="93194"/>
                        <a:pt x="101600" y="92364"/>
                      </a:cubicBezTo>
                      <a:cubicBezTo>
                        <a:pt x="84320" y="88908"/>
                        <a:pt x="73910" y="88261"/>
                        <a:pt x="55418" y="86206"/>
                      </a:cubicBezTo>
                      <a:cubicBezTo>
                        <a:pt x="52339" y="85180"/>
                        <a:pt x="49350" y="83831"/>
                        <a:pt x="46182" y="83127"/>
                      </a:cubicBezTo>
                      <a:cubicBezTo>
                        <a:pt x="40088" y="81773"/>
                        <a:pt x="33851" y="81166"/>
                        <a:pt x="27709" y="80049"/>
                      </a:cubicBezTo>
                      <a:cubicBezTo>
                        <a:pt x="22560" y="79113"/>
                        <a:pt x="17446" y="77996"/>
                        <a:pt x="12315" y="76970"/>
                      </a:cubicBezTo>
                      <a:lnTo>
                        <a:pt x="0" y="7697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9" name="Freeform: Shape 378">
                  <a:extLst>
                    <a:ext uri="{FF2B5EF4-FFF2-40B4-BE49-F238E27FC236}">
                      <a16:creationId xmlns:a16="http://schemas.microsoft.com/office/drawing/2014/main" id="{92BDBF75-159C-49BF-A5D9-4EB83FCB9204}"/>
                    </a:ext>
                  </a:extLst>
                </p:cNvPr>
                <p:cNvSpPr/>
                <p:nvPr/>
              </p:nvSpPr>
              <p:spPr>
                <a:xfrm>
                  <a:off x="5279693" y="3761628"/>
                  <a:ext cx="80370" cy="75983"/>
                </a:xfrm>
                <a:custGeom>
                  <a:avLst/>
                  <a:gdLst>
                    <a:gd name="connsiteX0" fmla="*/ 123151 w 194820"/>
                    <a:gd name="connsiteY0" fmla="*/ 21552 h 200122"/>
                    <a:gd name="connsiteX1" fmla="*/ 135466 w 194820"/>
                    <a:gd name="connsiteY1" fmla="*/ 36946 h 200122"/>
                    <a:gd name="connsiteX2" fmla="*/ 163175 w 194820"/>
                    <a:gd name="connsiteY2" fmla="*/ 52340 h 200122"/>
                    <a:gd name="connsiteX3" fmla="*/ 190884 w 194820"/>
                    <a:gd name="connsiteY3" fmla="*/ 67734 h 200122"/>
                    <a:gd name="connsiteX4" fmla="*/ 190884 w 194820"/>
                    <a:gd name="connsiteY4" fmla="*/ 95443 h 200122"/>
                    <a:gd name="connsiteX5" fmla="*/ 181648 w 194820"/>
                    <a:gd name="connsiteY5" fmla="*/ 98522 h 200122"/>
                    <a:gd name="connsiteX6" fmla="*/ 163175 w 194820"/>
                    <a:gd name="connsiteY6" fmla="*/ 110837 h 200122"/>
                    <a:gd name="connsiteX7" fmla="*/ 153939 w 194820"/>
                    <a:gd name="connsiteY7" fmla="*/ 116994 h 200122"/>
                    <a:gd name="connsiteX8" fmla="*/ 144703 w 194820"/>
                    <a:gd name="connsiteY8" fmla="*/ 126231 h 200122"/>
                    <a:gd name="connsiteX9" fmla="*/ 141624 w 194820"/>
                    <a:gd name="connsiteY9" fmla="*/ 135467 h 200122"/>
                    <a:gd name="connsiteX10" fmla="*/ 132387 w 194820"/>
                    <a:gd name="connsiteY10" fmla="*/ 190885 h 200122"/>
                    <a:gd name="connsiteX11" fmla="*/ 113915 w 194820"/>
                    <a:gd name="connsiteY11" fmla="*/ 200122 h 200122"/>
                    <a:gd name="connsiteX12" fmla="*/ 64654 w 194820"/>
                    <a:gd name="connsiteY12" fmla="*/ 197043 h 200122"/>
                    <a:gd name="connsiteX13" fmla="*/ 52339 w 194820"/>
                    <a:gd name="connsiteY13" fmla="*/ 190885 h 200122"/>
                    <a:gd name="connsiteX14" fmla="*/ 43103 w 194820"/>
                    <a:gd name="connsiteY14" fmla="*/ 187806 h 200122"/>
                    <a:gd name="connsiteX15" fmla="*/ 33866 w 194820"/>
                    <a:gd name="connsiteY15" fmla="*/ 178570 h 200122"/>
                    <a:gd name="connsiteX16" fmla="*/ 24630 w 194820"/>
                    <a:gd name="connsiteY16" fmla="*/ 172413 h 200122"/>
                    <a:gd name="connsiteX17" fmla="*/ 0 w 194820"/>
                    <a:gd name="connsiteY17" fmla="*/ 147782 h 200122"/>
                    <a:gd name="connsiteX18" fmla="*/ 3078 w 194820"/>
                    <a:gd name="connsiteY18" fmla="*/ 110837 h 200122"/>
                    <a:gd name="connsiteX19" fmla="*/ 21551 w 194820"/>
                    <a:gd name="connsiteY19" fmla="*/ 92364 h 200122"/>
                    <a:gd name="connsiteX20" fmla="*/ 33866 w 194820"/>
                    <a:gd name="connsiteY20" fmla="*/ 73891 h 200122"/>
                    <a:gd name="connsiteX21" fmla="*/ 40024 w 194820"/>
                    <a:gd name="connsiteY21" fmla="*/ 64655 h 200122"/>
                    <a:gd name="connsiteX22" fmla="*/ 46181 w 194820"/>
                    <a:gd name="connsiteY22" fmla="*/ 46182 h 200122"/>
                    <a:gd name="connsiteX23" fmla="*/ 49260 w 194820"/>
                    <a:gd name="connsiteY23" fmla="*/ 18473 h 200122"/>
                    <a:gd name="connsiteX24" fmla="*/ 52339 w 194820"/>
                    <a:gd name="connsiteY24" fmla="*/ 9237 h 200122"/>
                    <a:gd name="connsiteX25" fmla="*/ 61575 w 194820"/>
                    <a:gd name="connsiteY25" fmla="*/ 6158 h 200122"/>
                    <a:gd name="connsiteX26" fmla="*/ 70812 w 194820"/>
                    <a:gd name="connsiteY26" fmla="*/ 0 h 200122"/>
                    <a:gd name="connsiteX27" fmla="*/ 83127 w 194820"/>
                    <a:gd name="connsiteY27" fmla="*/ 3079 h 200122"/>
                    <a:gd name="connsiteX28" fmla="*/ 123151 w 194820"/>
                    <a:gd name="connsiteY28" fmla="*/ 21552 h 20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4820" h="200122">
                      <a:moveTo>
                        <a:pt x="123151" y="21552"/>
                      </a:moveTo>
                      <a:cubicBezTo>
                        <a:pt x="131874" y="27196"/>
                        <a:pt x="130582" y="32550"/>
                        <a:pt x="135466" y="36946"/>
                      </a:cubicBezTo>
                      <a:cubicBezTo>
                        <a:pt x="166210" y="64615"/>
                        <a:pt x="142721" y="40977"/>
                        <a:pt x="163175" y="52340"/>
                      </a:cubicBezTo>
                      <a:cubicBezTo>
                        <a:pt x="194934" y="69984"/>
                        <a:pt x="169985" y="60767"/>
                        <a:pt x="190884" y="67734"/>
                      </a:cubicBezTo>
                      <a:cubicBezTo>
                        <a:pt x="194257" y="77852"/>
                        <a:pt x="197729" y="83464"/>
                        <a:pt x="190884" y="95443"/>
                      </a:cubicBezTo>
                      <a:cubicBezTo>
                        <a:pt x="189274" y="98261"/>
                        <a:pt x="184485" y="96946"/>
                        <a:pt x="181648" y="98522"/>
                      </a:cubicBezTo>
                      <a:cubicBezTo>
                        <a:pt x="175179" y="102116"/>
                        <a:pt x="169333" y="106732"/>
                        <a:pt x="163175" y="110837"/>
                      </a:cubicBezTo>
                      <a:cubicBezTo>
                        <a:pt x="160096" y="112889"/>
                        <a:pt x="156555" y="114378"/>
                        <a:pt x="153939" y="116994"/>
                      </a:cubicBezTo>
                      <a:lnTo>
                        <a:pt x="144703" y="126231"/>
                      </a:lnTo>
                      <a:cubicBezTo>
                        <a:pt x="143677" y="129310"/>
                        <a:pt x="141982" y="132242"/>
                        <a:pt x="141624" y="135467"/>
                      </a:cubicBezTo>
                      <a:cubicBezTo>
                        <a:pt x="139639" y="153330"/>
                        <a:pt x="146782" y="176490"/>
                        <a:pt x="132387" y="190885"/>
                      </a:cubicBezTo>
                      <a:cubicBezTo>
                        <a:pt x="126418" y="196854"/>
                        <a:pt x="121428" y="197617"/>
                        <a:pt x="113915" y="200122"/>
                      </a:cubicBezTo>
                      <a:cubicBezTo>
                        <a:pt x="97495" y="199096"/>
                        <a:pt x="80924" y="199484"/>
                        <a:pt x="64654" y="197043"/>
                      </a:cubicBezTo>
                      <a:cubicBezTo>
                        <a:pt x="60115" y="196362"/>
                        <a:pt x="56557" y="192693"/>
                        <a:pt x="52339" y="190885"/>
                      </a:cubicBezTo>
                      <a:cubicBezTo>
                        <a:pt x="49356" y="189607"/>
                        <a:pt x="46182" y="188832"/>
                        <a:pt x="43103" y="187806"/>
                      </a:cubicBezTo>
                      <a:cubicBezTo>
                        <a:pt x="40024" y="184727"/>
                        <a:pt x="37211" y="181357"/>
                        <a:pt x="33866" y="178570"/>
                      </a:cubicBezTo>
                      <a:cubicBezTo>
                        <a:pt x="31023" y="176201"/>
                        <a:pt x="27066" y="175198"/>
                        <a:pt x="24630" y="172413"/>
                      </a:cubicBezTo>
                      <a:cubicBezTo>
                        <a:pt x="1512" y="145992"/>
                        <a:pt x="24055" y="159810"/>
                        <a:pt x="0" y="147782"/>
                      </a:cubicBezTo>
                      <a:cubicBezTo>
                        <a:pt x="1026" y="135467"/>
                        <a:pt x="-1401" y="122354"/>
                        <a:pt x="3078" y="110837"/>
                      </a:cubicBezTo>
                      <a:cubicBezTo>
                        <a:pt x="6234" y="102721"/>
                        <a:pt x="16721" y="99610"/>
                        <a:pt x="21551" y="92364"/>
                      </a:cubicBezTo>
                      <a:lnTo>
                        <a:pt x="33866" y="73891"/>
                      </a:lnTo>
                      <a:cubicBezTo>
                        <a:pt x="35919" y="70812"/>
                        <a:pt x="38854" y="68165"/>
                        <a:pt x="40024" y="64655"/>
                      </a:cubicBezTo>
                      <a:lnTo>
                        <a:pt x="46181" y="46182"/>
                      </a:lnTo>
                      <a:cubicBezTo>
                        <a:pt x="47207" y="36946"/>
                        <a:pt x="47732" y="27640"/>
                        <a:pt x="49260" y="18473"/>
                      </a:cubicBezTo>
                      <a:cubicBezTo>
                        <a:pt x="49794" y="15272"/>
                        <a:pt x="50044" y="11532"/>
                        <a:pt x="52339" y="9237"/>
                      </a:cubicBezTo>
                      <a:cubicBezTo>
                        <a:pt x="54634" y="6942"/>
                        <a:pt x="58672" y="7609"/>
                        <a:pt x="61575" y="6158"/>
                      </a:cubicBezTo>
                      <a:cubicBezTo>
                        <a:pt x="64885" y="4503"/>
                        <a:pt x="67733" y="2053"/>
                        <a:pt x="70812" y="0"/>
                      </a:cubicBezTo>
                      <a:cubicBezTo>
                        <a:pt x="74917" y="1026"/>
                        <a:pt x="79453" y="980"/>
                        <a:pt x="83127" y="3079"/>
                      </a:cubicBezTo>
                      <a:cubicBezTo>
                        <a:pt x="86907" y="5239"/>
                        <a:pt x="114428" y="15908"/>
                        <a:pt x="123151"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0" name="Freeform: Shape 379">
                  <a:extLst>
                    <a:ext uri="{FF2B5EF4-FFF2-40B4-BE49-F238E27FC236}">
                      <a16:creationId xmlns:a16="http://schemas.microsoft.com/office/drawing/2014/main" id="{C643FBC8-2B7E-4CB3-90FD-21438A41B497}"/>
                    </a:ext>
                  </a:extLst>
                </p:cNvPr>
                <p:cNvSpPr/>
                <p:nvPr/>
              </p:nvSpPr>
              <p:spPr>
                <a:xfrm>
                  <a:off x="5221268" y="3703181"/>
                  <a:ext cx="91448" cy="74979"/>
                </a:xfrm>
                <a:custGeom>
                  <a:avLst/>
                  <a:gdLst>
                    <a:gd name="connsiteX0" fmla="*/ 110837 w 221673"/>
                    <a:gd name="connsiteY0" fmla="*/ 197042 h 197479"/>
                    <a:gd name="connsiteX1" fmla="*/ 138546 w 221673"/>
                    <a:gd name="connsiteY1" fmla="*/ 181649 h 197479"/>
                    <a:gd name="connsiteX2" fmla="*/ 150861 w 221673"/>
                    <a:gd name="connsiteY2" fmla="*/ 178570 h 197479"/>
                    <a:gd name="connsiteX3" fmla="*/ 160097 w 221673"/>
                    <a:gd name="connsiteY3" fmla="*/ 172412 h 197479"/>
                    <a:gd name="connsiteX4" fmla="*/ 175491 w 221673"/>
                    <a:gd name="connsiteY4" fmla="*/ 163176 h 197479"/>
                    <a:gd name="connsiteX5" fmla="*/ 203200 w 221673"/>
                    <a:gd name="connsiteY5" fmla="*/ 141624 h 197479"/>
                    <a:gd name="connsiteX6" fmla="*/ 209358 w 221673"/>
                    <a:gd name="connsiteY6" fmla="*/ 129309 h 197479"/>
                    <a:gd name="connsiteX7" fmla="*/ 215516 w 221673"/>
                    <a:gd name="connsiteY7" fmla="*/ 110836 h 197479"/>
                    <a:gd name="connsiteX8" fmla="*/ 221673 w 221673"/>
                    <a:gd name="connsiteY8" fmla="*/ 101600 h 197479"/>
                    <a:gd name="connsiteX9" fmla="*/ 209358 w 221673"/>
                    <a:gd name="connsiteY9" fmla="*/ 61576 h 197479"/>
                    <a:gd name="connsiteX10" fmla="*/ 190885 w 221673"/>
                    <a:gd name="connsiteY10" fmla="*/ 58497 h 197479"/>
                    <a:gd name="connsiteX11" fmla="*/ 172412 w 221673"/>
                    <a:gd name="connsiteY11" fmla="*/ 46182 h 197479"/>
                    <a:gd name="connsiteX12" fmla="*/ 150861 w 221673"/>
                    <a:gd name="connsiteY12" fmla="*/ 36945 h 197479"/>
                    <a:gd name="connsiteX13" fmla="*/ 135467 w 221673"/>
                    <a:gd name="connsiteY13" fmla="*/ 18473 h 197479"/>
                    <a:gd name="connsiteX14" fmla="*/ 129309 w 221673"/>
                    <a:gd name="connsiteY14" fmla="*/ 9236 h 197479"/>
                    <a:gd name="connsiteX15" fmla="*/ 120073 w 221673"/>
                    <a:gd name="connsiteY15" fmla="*/ 6158 h 197479"/>
                    <a:gd name="connsiteX16" fmla="*/ 107758 w 221673"/>
                    <a:gd name="connsiteY16" fmla="*/ 0 h 197479"/>
                    <a:gd name="connsiteX17" fmla="*/ 58497 w 221673"/>
                    <a:gd name="connsiteY17" fmla="*/ 3079 h 197479"/>
                    <a:gd name="connsiteX18" fmla="*/ 55419 w 221673"/>
                    <a:gd name="connsiteY18" fmla="*/ 12315 h 197479"/>
                    <a:gd name="connsiteX19" fmla="*/ 52340 w 221673"/>
                    <a:gd name="connsiteY19" fmla="*/ 40024 h 197479"/>
                    <a:gd name="connsiteX20" fmla="*/ 33867 w 221673"/>
                    <a:gd name="connsiteY20" fmla="*/ 43103 h 197479"/>
                    <a:gd name="connsiteX21" fmla="*/ 24631 w 221673"/>
                    <a:gd name="connsiteY21" fmla="*/ 46182 h 197479"/>
                    <a:gd name="connsiteX22" fmla="*/ 12316 w 221673"/>
                    <a:gd name="connsiteY22" fmla="*/ 49261 h 197479"/>
                    <a:gd name="connsiteX23" fmla="*/ 3079 w 221673"/>
                    <a:gd name="connsiteY23" fmla="*/ 58497 h 197479"/>
                    <a:gd name="connsiteX24" fmla="*/ 0 w 221673"/>
                    <a:gd name="connsiteY24" fmla="*/ 67733 h 197479"/>
                    <a:gd name="connsiteX25" fmla="*/ 12316 w 221673"/>
                    <a:gd name="connsiteY25" fmla="*/ 101600 h 197479"/>
                    <a:gd name="connsiteX26" fmla="*/ 21552 w 221673"/>
                    <a:gd name="connsiteY26" fmla="*/ 104679 h 197479"/>
                    <a:gd name="connsiteX27" fmla="*/ 27709 w 221673"/>
                    <a:gd name="connsiteY27" fmla="*/ 116994 h 197479"/>
                    <a:gd name="connsiteX28" fmla="*/ 43103 w 221673"/>
                    <a:gd name="connsiteY28" fmla="*/ 123152 h 197479"/>
                    <a:gd name="connsiteX29" fmla="*/ 61576 w 221673"/>
                    <a:gd name="connsiteY29" fmla="*/ 138545 h 197479"/>
                    <a:gd name="connsiteX30" fmla="*/ 64655 w 221673"/>
                    <a:gd name="connsiteY30" fmla="*/ 153939 h 197479"/>
                    <a:gd name="connsiteX31" fmla="*/ 73891 w 221673"/>
                    <a:gd name="connsiteY31" fmla="*/ 163176 h 197479"/>
                    <a:gd name="connsiteX32" fmla="*/ 110837 w 221673"/>
                    <a:gd name="connsiteY32" fmla="*/ 197042 h 19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73" h="197479">
                      <a:moveTo>
                        <a:pt x="110837" y="197042"/>
                      </a:moveTo>
                      <a:cubicBezTo>
                        <a:pt x="121613" y="200121"/>
                        <a:pt x="128953" y="186077"/>
                        <a:pt x="138546" y="181649"/>
                      </a:cubicBezTo>
                      <a:cubicBezTo>
                        <a:pt x="142388" y="179876"/>
                        <a:pt x="146972" y="180237"/>
                        <a:pt x="150861" y="178570"/>
                      </a:cubicBezTo>
                      <a:cubicBezTo>
                        <a:pt x="154262" y="177112"/>
                        <a:pt x="156959" y="174373"/>
                        <a:pt x="160097" y="172412"/>
                      </a:cubicBezTo>
                      <a:cubicBezTo>
                        <a:pt x="165171" y="169240"/>
                        <a:pt x="170442" y="166389"/>
                        <a:pt x="175491" y="163176"/>
                      </a:cubicBezTo>
                      <a:cubicBezTo>
                        <a:pt x="183832" y="157868"/>
                        <a:pt x="196824" y="150551"/>
                        <a:pt x="203200" y="141624"/>
                      </a:cubicBezTo>
                      <a:cubicBezTo>
                        <a:pt x="205868" y="137889"/>
                        <a:pt x="207653" y="133570"/>
                        <a:pt x="209358" y="129309"/>
                      </a:cubicBezTo>
                      <a:cubicBezTo>
                        <a:pt x="211769" y="123283"/>
                        <a:pt x="211916" y="116237"/>
                        <a:pt x="215516" y="110836"/>
                      </a:cubicBezTo>
                      <a:lnTo>
                        <a:pt x="221673" y="101600"/>
                      </a:lnTo>
                      <a:cubicBezTo>
                        <a:pt x="220437" y="89245"/>
                        <a:pt x="224926" y="68495"/>
                        <a:pt x="209358" y="61576"/>
                      </a:cubicBezTo>
                      <a:cubicBezTo>
                        <a:pt x="203653" y="59041"/>
                        <a:pt x="197043" y="59523"/>
                        <a:pt x="190885" y="58497"/>
                      </a:cubicBezTo>
                      <a:cubicBezTo>
                        <a:pt x="171073" y="51892"/>
                        <a:pt x="192591" y="60595"/>
                        <a:pt x="172412" y="46182"/>
                      </a:cubicBezTo>
                      <a:cubicBezTo>
                        <a:pt x="165753" y="41426"/>
                        <a:pt x="158399" y="39458"/>
                        <a:pt x="150861" y="36945"/>
                      </a:cubicBezTo>
                      <a:cubicBezTo>
                        <a:pt x="135568" y="14008"/>
                        <a:pt x="155226" y="42184"/>
                        <a:pt x="135467" y="18473"/>
                      </a:cubicBezTo>
                      <a:cubicBezTo>
                        <a:pt x="133098" y="15630"/>
                        <a:pt x="132199" y="11548"/>
                        <a:pt x="129309" y="9236"/>
                      </a:cubicBezTo>
                      <a:cubicBezTo>
                        <a:pt x="126775" y="7209"/>
                        <a:pt x="123056" y="7436"/>
                        <a:pt x="120073" y="6158"/>
                      </a:cubicBezTo>
                      <a:cubicBezTo>
                        <a:pt x="115854" y="4350"/>
                        <a:pt x="111863" y="2053"/>
                        <a:pt x="107758" y="0"/>
                      </a:cubicBezTo>
                      <a:cubicBezTo>
                        <a:pt x="91338" y="1026"/>
                        <a:pt x="74512" y="-689"/>
                        <a:pt x="58497" y="3079"/>
                      </a:cubicBezTo>
                      <a:cubicBezTo>
                        <a:pt x="55338" y="3822"/>
                        <a:pt x="55952" y="9114"/>
                        <a:pt x="55419" y="12315"/>
                      </a:cubicBezTo>
                      <a:cubicBezTo>
                        <a:pt x="53891" y="21482"/>
                        <a:pt x="57669" y="32411"/>
                        <a:pt x="52340" y="40024"/>
                      </a:cubicBezTo>
                      <a:cubicBezTo>
                        <a:pt x="48760" y="45138"/>
                        <a:pt x="40025" y="42077"/>
                        <a:pt x="33867" y="43103"/>
                      </a:cubicBezTo>
                      <a:cubicBezTo>
                        <a:pt x="30788" y="44129"/>
                        <a:pt x="27751" y="45290"/>
                        <a:pt x="24631" y="46182"/>
                      </a:cubicBezTo>
                      <a:cubicBezTo>
                        <a:pt x="20562" y="47345"/>
                        <a:pt x="15990" y="47162"/>
                        <a:pt x="12316" y="49261"/>
                      </a:cubicBezTo>
                      <a:cubicBezTo>
                        <a:pt x="8536" y="51421"/>
                        <a:pt x="6158" y="55418"/>
                        <a:pt x="3079" y="58497"/>
                      </a:cubicBezTo>
                      <a:cubicBezTo>
                        <a:pt x="2053" y="61576"/>
                        <a:pt x="0" y="64488"/>
                        <a:pt x="0" y="67733"/>
                      </a:cubicBezTo>
                      <a:cubicBezTo>
                        <a:pt x="0" y="81586"/>
                        <a:pt x="1415" y="92516"/>
                        <a:pt x="12316" y="101600"/>
                      </a:cubicBezTo>
                      <a:cubicBezTo>
                        <a:pt x="14809" y="103678"/>
                        <a:pt x="18473" y="103653"/>
                        <a:pt x="21552" y="104679"/>
                      </a:cubicBezTo>
                      <a:cubicBezTo>
                        <a:pt x="23604" y="108784"/>
                        <a:pt x="24224" y="114007"/>
                        <a:pt x="27709" y="116994"/>
                      </a:cubicBezTo>
                      <a:cubicBezTo>
                        <a:pt x="31905" y="120591"/>
                        <a:pt x="38160" y="120680"/>
                        <a:pt x="43103" y="123152"/>
                      </a:cubicBezTo>
                      <a:cubicBezTo>
                        <a:pt x="51679" y="127440"/>
                        <a:pt x="54764" y="131733"/>
                        <a:pt x="61576" y="138545"/>
                      </a:cubicBezTo>
                      <a:cubicBezTo>
                        <a:pt x="62602" y="143676"/>
                        <a:pt x="62315" y="149258"/>
                        <a:pt x="64655" y="153939"/>
                      </a:cubicBezTo>
                      <a:cubicBezTo>
                        <a:pt x="66602" y="157833"/>
                        <a:pt x="71776" y="159370"/>
                        <a:pt x="73891" y="163176"/>
                      </a:cubicBezTo>
                      <a:cubicBezTo>
                        <a:pt x="80698" y="175429"/>
                        <a:pt x="100061" y="193963"/>
                        <a:pt x="110837" y="1970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1" name="Freeform: Shape 380">
                  <a:extLst>
                    <a:ext uri="{FF2B5EF4-FFF2-40B4-BE49-F238E27FC236}">
                      <a16:creationId xmlns:a16="http://schemas.microsoft.com/office/drawing/2014/main" id="{647251BF-5F2A-4110-B7EB-48A91F877E28}"/>
                    </a:ext>
                  </a:extLst>
                </p:cNvPr>
                <p:cNvSpPr/>
                <p:nvPr/>
              </p:nvSpPr>
              <p:spPr>
                <a:xfrm>
                  <a:off x="5281921" y="3616678"/>
                  <a:ext cx="80273" cy="92348"/>
                </a:xfrm>
                <a:custGeom>
                  <a:avLst/>
                  <a:gdLst>
                    <a:gd name="connsiteX0" fmla="*/ 154697 w 194584"/>
                    <a:gd name="connsiteY0" fmla="*/ 221672 h 243224"/>
                    <a:gd name="connsiteX1" fmla="*/ 157775 w 194584"/>
                    <a:gd name="connsiteY1" fmla="*/ 160097 h 243224"/>
                    <a:gd name="connsiteX2" fmla="*/ 170091 w 194584"/>
                    <a:gd name="connsiteY2" fmla="*/ 150860 h 243224"/>
                    <a:gd name="connsiteX3" fmla="*/ 182406 w 194584"/>
                    <a:gd name="connsiteY3" fmla="*/ 138545 h 243224"/>
                    <a:gd name="connsiteX4" fmla="*/ 185484 w 194584"/>
                    <a:gd name="connsiteY4" fmla="*/ 129309 h 243224"/>
                    <a:gd name="connsiteX5" fmla="*/ 191642 w 194584"/>
                    <a:gd name="connsiteY5" fmla="*/ 120072 h 243224"/>
                    <a:gd name="connsiteX6" fmla="*/ 179327 w 194584"/>
                    <a:gd name="connsiteY6" fmla="*/ 61575 h 243224"/>
                    <a:gd name="connsiteX7" fmla="*/ 167012 w 194584"/>
                    <a:gd name="connsiteY7" fmla="*/ 58497 h 243224"/>
                    <a:gd name="connsiteX8" fmla="*/ 154697 w 194584"/>
                    <a:gd name="connsiteY8" fmla="*/ 49260 h 243224"/>
                    <a:gd name="connsiteX9" fmla="*/ 130066 w 194584"/>
                    <a:gd name="connsiteY9" fmla="*/ 43103 h 243224"/>
                    <a:gd name="connsiteX10" fmla="*/ 111594 w 194584"/>
                    <a:gd name="connsiteY10" fmla="*/ 27709 h 243224"/>
                    <a:gd name="connsiteX11" fmla="*/ 105436 w 194584"/>
                    <a:gd name="connsiteY11" fmla="*/ 9236 h 243224"/>
                    <a:gd name="connsiteX12" fmla="*/ 102357 w 194584"/>
                    <a:gd name="connsiteY12" fmla="*/ 0 h 243224"/>
                    <a:gd name="connsiteX13" fmla="*/ 80806 w 194584"/>
                    <a:gd name="connsiteY13" fmla="*/ 3079 h 243224"/>
                    <a:gd name="connsiteX14" fmla="*/ 71569 w 194584"/>
                    <a:gd name="connsiteY14" fmla="*/ 9236 h 243224"/>
                    <a:gd name="connsiteX15" fmla="*/ 53097 w 194584"/>
                    <a:gd name="connsiteY15" fmla="*/ 12315 h 243224"/>
                    <a:gd name="connsiteX16" fmla="*/ 28466 w 194584"/>
                    <a:gd name="connsiteY16" fmla="*/ 21551 h 243224"/>
                    <a:gd name="connsiteX17" fmla="*/ 16151 w 194584"/>
                    <a:gd name="connsiteY17" fmla="*/ 40024 h 243224"/>
                    <a:gd name="connsiteX18" fmla="*/ 3836 w 194584"/>
                    <a:gd name="connsiteY18" fmla="*/ 95442 h 243224"/>
                    <a:gd name="connsiteX19" fmla="*/ 3836 w 194584"/>
                    <a:gd name="connsiteY19" fmla="*/ 144703 h 243224"/>
                    <a:gd name="connsiteX20" fmla="*/ 16151 w 194584"/>
                    <a:gd name="connsiteY20" fmla="*/ 150860 h 243224"/>
                    <a:gd name="connsiteX21" fmla="*/ 40781 w 194584"/>
                    <a:gd name="connsiteY21" fmla="*/ 178569 h 243224"/>
                    <a:gd name="connsiteX22" fmla="*/ 65412 w 194584"/>
                    <a:gd name="connsiteY22" fmla="*/ 200121 h 243224"/>
                    <a:gd name="connsiteX23" fmla="*/ 71569 w 194584"/>
                    <a:gd name="connsiteY23" fmla="*/ 209357 h 243224"/>
                    <a:gd name="connsiteX24" fmla="*/ 77727 w 194584"/>
                    <a:gd name="connsiteY24" fmla="*/ 221672 h 243224"/>
                    <a:gd name="connsiteX25" fmla="*/ 86963 w 194584"/>
                    <a:gd name="connsiteY25" fmla="*/ 224751 h 243224"/>
                    <a:gd name="connsiteX26" fmla="*/ 108515 w 194584"/>
                    <a:gd name="connsiteY26" fmla="*/ 240145 h 243224"/>
                    <a:gd name="connsiteX27" fmla="*/ 117751 w 194584"/>
                    <a:gd name="connsiteY27" fmla="*/ 243224 h 243224"/>
                    <a:gd name="connsiteX28" fmla="*/ 136224 w 194584"/>
                    <a:gd name="connsiteY28" fmla="*/ 233988 h 243224"/>
                    <a:gd name="connsiteX29" fmla="*/ 154697 w 194584"/>
                    <a:gd name="connsiteY29" fmla="*/ 221672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4584" h="243224">
                      <a:moveTo>
                        <a:pt x="154697" y="221672"/>
                      </a:moveTo>
                      <a:cubicBezTo>
                        <a:pt x="158289" y="209357"/>
                        <a:pt x="153409" y="180179"/>
                        <a:pt x="157775" y="160097"/>
                      </a:cubicBezTo>
                      <a:cubicBezTo>
                        <a:pt x="158865" y="155082"/>
                        <a:pt x="166229" y="154239"/>
                        <a:pt x="170091" y="150860"/>
                      </a:cubicBezTo>
                      <a:cubicBezTo>
                        <a:pt x="174460" y="147037"/>
                        <a:pt x="178301" y="142650"/>
                        <a:pt x="182406" y="138545"/>
                      </a:cubicBezTo>
                      <a:cubicBezTo>
                        <a:pt x="183432" y="135466"/>
                        <a:pt x="184033" y="132212"/>
                        <a:pt x="185484" y="129309"/>
                      </a:cubicBezTo>
                      <a:cubicBezTo>
                        <a:pt x="187139" y="125999"/>
                        <a:pt x="191457" y="123768"/>
                        <a:pt x="191642" y="120072"/>
                      </a:cubicBezTo>
                      <a:cubicBezTo>
                        <a:pt x="193007" y="92784"/>
                        <a:pt x="202117" y="71342"/>
                        <a:pt x="179327" y="61575"/>
                      </a:cubicBezTo>
                      <a:cubicBezTo>
                        <a:pt x="175438" y="59908"/>
                        <a:pt x="171117" y="59523"/>
                        <a:pt x="167012" y="58497"/>
                      </a:cubicBezTo>
                      <a:cubicBezTo>
                        <a:pt x="162907" y="55418"/>
                        <a:pt x="159152" y="51806"/>
                        <a:pt x="154697" y="49260"/>
                      </a:cubicBezTo>
                      <a:cubicBezTo>
                        <a:pt x="149603" y="46349"/>
                        <a:pt x="133957" y="43881"/>
                        <a:pt x="130066" y="43103"/>
                      </a:cubicBezTo>
                      <a:cubicBezTo>
                        <a:pt x="119068" y="37603"/>
                        <a:pt x="116567" y="38899"/>
                        <a:pt x="111594" y="27709"/>
                      </a:cubicBezTo>
                      <a:cubicBezTo>
                        <a:pt x="108958" y="21778"/>
                        <a:pt x="107489" y="15394"/>
                        <a:pt x="105436" y="9236"/>
                      </a:cubicBezTo>
                      <a:lnTo>
                        <a:pt x="102357" y="0"/>
                      </a:lnTo>
                      <a:cubicBezTo>
                        <a:pt x="95173" y="1026"/>
                        <a:pt x="87757" y="994"/>
                        <a:pt x="80806" y="3079"/>
                      </a:cubicBezTo>
                      <a:cubicBezTo>
                        <a:pt x="77262" y="4142"/>
                        <a:pt x="75079" y="8066"/>
                        <a:pt x="71569" y="9236"/>
                      </a:cubicBezTo>
                      <a:cubicBezTo>
                        <a:pt x="65647" y="11210"/>
                        <a:pt x="59218" y="11091"/>
                        <a:pt x="53097" y="12315"/>
                      </a:cubicBezTo>
                      <a:cubicBezTo>
                        <a:pt x="39123" y="15110"/>
                        <a:pt x="41535" y="15017"/>
                        <a:pt x="28466" y="21551"/>
                      </a:cubicBezTo>
                      <a:cubicBezTo>
                        <a:pt x="24361" y="27709"/>
                        <a:pt x="16613" y="32638"/>
                        <a:pt x="16151" y="40024"/>
                      </a:cubicBezTo>
                      <a:cubicBezTo>
                        <a:pt x="12841" y="92978"/>
                        <a:pt x="26761" y="80159"/>
                        <a:pt x="3836" y="95442"/>
                      </a:cubicBezTo>
                      <a:cubicBezTo>
                        <a:pt x="1088" y="111932"/>
                        <a:pt x="-3212" y="127788"/>
                        <a:pt x="3836" y="144703"/>
                      </a:cubicBezTo>
                      <a:cubicBezTo>
                        <a:pt x="5601" y="148939"/>
                        <a:pt x="12046" y="148808"/>
                        <a:pt x="16151" y="150860"/>
                      </a:cubicBezTo>
                      <a:cubicBezTo>
                        <a:pt x="27139" y="167342"/>
                        <a:pt x="19692" y="157480"/>
                        <a:pt x="40781" y="178569"/>
                      </a:cubicBezTo>
                      <a:cubicBezTo>
                        <a:pt x="58792" y="196580"/>
                        <a:pt x="50137" y="189938"/>
                        <a:pt x="65412" y="200121"/>
                      </a:cubicBezTo>
                      <a:cubicBezTo>
                        <a:pt x="67464" y="203200"/>
                        <a:pt x="69733" y="206144"/>
                        <a:pt x="71569" y="209357"/>
                      </a:cubicBezTo>
                      <a:cubicBezTo>
                        <a:pt x="73846" y="213342"/>
                        <a:pt x="74482" y="218427"/>
                        <a:pt x="77727" y="221672"/>
                      </a:cubicBezTo>
                      <a:cubicBezTo>
                        <a:pt x="80022" y="223967"/>
                        <a:pt x="84060" y="223300"/>
                        <a:pt x="86963" y="224751"/>
                      </a:cubicBezTo>
                      <a:cubicBezTo>
                        <a:pt x="96495" y="229517"/>
                        <a:pt x="98751" y="234565"/>
                        <a:pt x="108515" y="240145"/>
                      </a:cubicBezTo>
                      <a:cubicBezTo>
                        <a:pt x="111333" y="241755"/>
                        <a:pt x="114672" y="242198"/>
                        <a:pt x="117751" y="243224"/>
                      </a:cubicBezTo>
                      <a:cubicBezTo>
                        <a:pt x="121772" y="241883"/>
                        <a:pt x="134235" y="238628"/>
                        <a:pt x="136224" y="233988"/>
                      </a:cubicBezTo>
                      <a:cubicBezTo>
                        <a:pt x="138245" y="229272"/>
                        <a:pt x="151105" y="233987"/>
                        <a:pt x="154697" y="22167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2" name="Freeform: Shape 381">
                  <a:extLst>
                    <a:ext uri="{FF2B5EF4-FFF2-40B4-BE49-F238E27FC236}">
                      <a16:creationId xmlns:a16="http://schemas.microsoft.com/office/drawing/2014/main" id="{84EDCADF-45D2-4AA2-8F6C-DCE5F650C122}"/>
                    </a:ext>
                  </a:extLst>
                </p:cNvPr>
                <p:cNvSpPr/>
                <p:nvPr/>
              </p:nvSpPr>
              <p:spPr>
                <a:xfrm>
                  <a:off x="5173004" y="3587454"/>
                  <a:ext cx="73666" cy="92348"/>
                </a:xfrm>
                <a:custGeom>
                  <a:avLst/>
                  <a:gdLst>
                    <a:gd name="connsiteX0" fmla="*/ 169334 w 178570"/>
                    <a:gd name="connsiteY0" fmla="*/ 110836 h 243224"/>
                    <a:gd name="connsiteX1" fmla="*/ 150861 w 178570"/>
                    <a:gd name="connsiteY1" fmla="*/ 83127 h 243224"/>
                    <a:gd name="connsiteX2" fmla="*/ 144703 w 178570"/>
                    <a:gd name="connsiteY2" fmla="*/ 73891 h 243224"/>
                    <a:gd name="connsiteX3" fmla="*/ 135467 w 178570"/>
                    <a:gd name="connsiteY3" fmla="*/ 46182 h 243224"/>
                    <a:gd name="connsiteX4" fmla="*/ 132388 w 178570"/>
                    <a:gd name="connsiteY4" fmla="*/ 36945 h 243224"/>
                    <a:gd name="connsiteX5" fmla="*/ 123152 w 178570"/>
                    <a:gd name="connsiteY5" fmla="*/ 30788 h 243224"/>
                    <a:gd name="connsiteX6" fmla="*/ 101600 w 178570"/>
                    <a:gd name="connsiteY6" fmla="*/ 12315 h 243224"/>
                    <a:gd name="connsiteX7" fmla="*/ 89285 w 178570"/>
                    <a:gd name="connsiteY7" fmla="*/ 6158 h 243224"/>
                    <a:gd name="connsiteX8" fmla="*/ 80049 w 178570"/>
                    <a:gd name="connsiteY8" fmla="*/ 0 h 243224"/>
                    <a:gd name="connsiteX9" fmla="*/ 64655 w 178570"/>
                    <a:gd name="connsiteY9" fmla="*/ 3079 h 243224"/>
                    <a:gd name="connsiteX10" fmla="*/ 61576 w 178570"/>
                    <a:gd name="connsiteY10" fmla="*/ 12315 h 243224"/>
                    <a:gd name="connsiteX11" fmla="*/ 58497 w 178570"/>
                    <a:gd name="connsiteY11" fmla="*/ 24630 h 243224"/>
                    <a:gd name="connsiteX12" fmla="*/ 52340 w 178570"/>
                    <a:gd name="connsiteY12" fmla="*/ 36945 h 243224"/>
                    <a:gd name="connsiteX13" fmla="*/ 49261 w 178570"/>
                    <a:gd name="connsiteY13" fmla="*/ 46182 h 243224"/>
                    <a:gd name="connsiteX14" fmla="*/ 46182 w 178570"/>
                    <a:gd name="connsiteY14" fmla="*/ 83127 h 243224"/>
                    <a:gd name="connsiteX15" fmla="*/ 21552 w 178570"/>
                    <a:gd name="connsiteY15" fmla="*/ 107758 h 243224"/>
                    <a:gd name="connsiteX16" fmla="*/ 12316 w 178570"/>
                    <a:gd name="connsiteY16" fmla="*/ 110836 h 243224"/>
                    <a:gd name="connsiteX17" fmla="*/ 0 w 178570"/>
                    <a:gd name="connsiteY17" fmla="*/ 116994 h 243224"/>
                    <a:gd name="connsiteX18" fmla="*/ 3079 w 178570"/>
                    <a:gd name="connsiteY18" fmla="*/ 138545 h 243224"/>
                    <a:gd name="connsiteX19" fmla="*/ 12316 w 178570"/>
                    <a:gd name="connsiteY19" fmla="*/ 147782 h 243224"/>
                    <a:gd name="connsiteX20" fmla="*/ 24631 w 178570"/>
                    <a:gd name="connsiteY20" fmla="*/ 157018 h 243224"/>
                    <a:gd name="connsiteX21" fmla="*/ 58497 w 178570"/>
                    <a:gd name="connsiteY21" fmla="*/ 163176 h 243224"/>
                    <a:gd name="connsiteX22" fmla="*/ 61576 w 178570"/>
                    <a:gd name="connsiteY22" fmla="*/ 172412 h 243224"/>
                    <a:gd name="connsiteX23" fmla="*/ 64655 w 178570"/>
                    <a:gd name="connsiteY23" fmla="*/ 227830 h 243224"/>
                    <a:gd name="connsiteX24" fmla="*/ 98522 w 178570"/>
                    <a:gd name="connsiteY24" fmla="*/ 243224 h 243224"/>
                    <a:gd name="connsiteX25" fmla="*/ 126231 w 178570"/>
                    <a:gd name="connsiteY25" fmla="*/ 240145 h 243224"/>
                    <a:gd name="connsiteX26" fmla="*/ 141625 w 178570"/>
                    <a:gd name="connsiteY26" fmla="*/ 224752 h 243224"/>
                    <a:gd name="connsiteX27" fmla="*/ 150861 w 178570"/>
                    <a:gd name="connsiteY27" fmla="*/ 218594 h 243224"/>
                    <a:gd name="connsiteX28" fmla="*/ 153940 w 178570"/>
                    <a:gd name="connsiteY28" fmla="*/ 206279 h 243224"/>
                    <a:gd name="connsiteX29" fmla="*/ 160097 w 178570"/>
                    <a:gd name="connsiteY29" fmla="*/ 197042 h 243224"/>
                    <a:gd name="connsiteX30" fmla="*/ 166255 w 178570"/>
                    <a:gd name="connsiteY30" fmla="*/ 184727 h 243224"/>
                    <a:gd name="connsiteX31" fmla="*/ 169334 w 178570"/>
                    <a:gd name="connsiteY31" fmla="*/ 175491 h 243224"/>
                    <a:gd name="connsiteX32" fmla="*/ 178570 w 178570"/>
                    <a:gd name="connsiteY32" fmla="*/ 157018 h 243224"/>
                    <a:gd name="connsiteX33" fmla="*/ 169334 w 178570"/>
                    <a:gd name="connsiteY33" fmla="*/ 104679 h 243224"/>
                    <a:gd name="connsiteX34" fmla="*/ 169334 w 178570"/>
                    <a:gd name="connsiteY34" fmla="*/ 110836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8570" h="243224">
                      <a:moveTo>
                        <a:pt x="169334" y="110836"/>
                      </a:moveTo>
                      <a:lnTo>
                        <a:pt x="150861" y="83127"/>
                      </a:lnTo>
                      <a:lnTo>
                        <a:pt x="144703" y="73891"/>
                      </a:lnTo>
                      <a:cubicBezTo>
                        <a:pt x="139514" y="47941"/>
                        <a:pt x="145027" y="68488"/>
                        <a:pt x="135467" y="46182"/>
                      </a:cubicBezTo>
                      <a:cubicBezTo>
                        <a:pt x="134188" y="43199"/>
                        <a:pt x="134415" y="39479"/>
                        <a:pt x="132388" y="36945"/>
                      </a:cubicBezTo>
                      <a:cubicBezTo>
                        <a:pt x="130077" y="34056"/>
                        <a:pt x="125994" y="33157"/>
                        <a:pt x="123152" y="30788"/>
                      </a:cubicBezTo>
                      <a:cubicBezTo>
                        <a:pt x="108038" y="18193"/>
                        <a:pt x="120050" y="23846"/>
                        <a:pt x="101600" y="12315"/>
                      </a:cubicBezTo>
                      <a:cubicBezTo>
                        <a:pt x="97708" y="9883"/>
                        <a:pt x="93270" y="8435"/>
                        <a:pt x="89285" y="6158"/>
                      </a:cubicBezTo>
                      <a:cubicBezTo>
                        <a:pt x="86072" y="4322"/>
                        <a:pt x="83128" y="2053"/>
                        <a:pt x="80049" y="0"/>
                      </a:cubicBezTo>
                      <a:cubicBezTo>
                        <a:pt x="74918" y="1026"/>
                        <a:pt x="69009" y="176"/>
                        <a:pt x="64655" y="3079"/>
                      </a:cubicBezTo>
                      <a:cubicBezTo>
                        <a:pt x="61955" y="4879"/>
                        <a:pt x="62468" y="9195"/>
                        <a:pt x="61576" y="12315"/>
                      </a:cubicBezTo>
                      <a:cubicBezTo>
                        <a:pt x="60413" y="16384"/>
                        <a:pt x="59983" y="20668"/>
                        <a:pt x="58497" y="24630"/>
                      </a:cubicBezTo>
                      <a:cubicBezTo>
                        <a:pt x="56886" y="28927"/>
                        <a:pt x="54148" y="32727"/>
                        <a:pt x="52340" y="36945"/>
                      </a:cubicBezTo>
                      <a:cubicBezTo>
                        <a:pt x="51062" y="39928"/>
                        <a:pt x="50287" y="43103"/>
                        <a:pt x="49261" y="46182"/>
                      </a:cubicBezTo>
                      <a:cubicBezTo>
                        <a:pt x="48235" y="58497"/>
                        <a:pt x="49489" y="71220"/>
                        <a:pt x="46182" y="83127"/>
                      </a:cubicBezTo>
                      <a:cubicBezTo>
                        <a:pt x="41849" y="98725"/>
                        <a:pt x="33957" y="102442"/>
                        <a:pt x="21552" y="107758"/>
                      </a:cubicBezTo>
                      <a:cubicBezTo>
                        <a:pt x="18569" y="109036"/>
                        <a:pt x="15299" y="109558"/>
                        <a:pt x="12316" y="110836"/>
                      </a:cubicBezTo>
                      <a:cubicBezTo>
                        <a:pt x="8097" y="112644"/>
                        <a:pt x="4105" y="114941"/>
                        <a:pt x="0" y="116994"/>
                      </a:cubicBezTo>
                      <a:cubicBezTo>
                        <a:pt x="1026" y="124178"/>
                        <a:pt x="384" y="131807"/>
                        <a:pt x="3079" y="138545"/>
                      </a:cubicBezTo>
                      <a:cubicBezTo>
                        <a:pt x="4696" y="142588"/>
                        <a:pt x="9010" y="144948"/>
                        <a:pt x="12316" y="147782"/>
                      </a:cubicBezTo>
                      <a:cubicBezTo>
                        <a:pt x="16212" y="151121"/>
                        <a:pt x="20176" y="154472"/>
                        <a:pt x="24631" y="157018"/>
                      </a:cubicBezTo>
                      <a:cubicBezTo>
                        <a:pt x="32605" y="161575"/>
                        <a:pt x="53876" y="162598"/>
                        <a:pt x="58497" y="163176"/>
                      </a:cubicBezTo>
                      <a:cubicBezTo>
                        <a:pt x="59523" y="166255"/>
                        <a:pt x="61268" y="169181"/>
                        <a:pt x="61576" y="172412"/>
                      </a:cubicBezTo>
                      <a:cubicBezTo>
                        <a:pt x="63330" y="190830"/>
                        <a:pt x="57650" y="210706"/>
                        <a:pt x="64655" y="227830"/>
                      </a:cubicBezTo>
                      <a:cubicBezTo>
                        <a:pt x="66829" y="233143"/>
                        <a:pt x="89544" y="240231"/>
                        <a:pt x="98522" y="243224"/>
                      </a:cubicBezTo>
                      <a:cubicBezTo>
                        <a:pt x="107758" y="242198"/>
                        <a:pt x="117215" y="242399"/>
                        <a:pt x="126231" y="240145"/>
                      </a:cubicBezTo>
                      <a:cubicBezTo>
                        <a:pt x="137176" y="237409"/>
                        <a:pt x="134784" y="231593"/>
                        <a:pt x="141625" y="224752"/>
                      </a:cubicBezTo>
                      <a:cubicBezTo>
                        <a:pt x="144241" y="222136"/>
                        <a:pt x="147782" y="220647"/>
                        <a:pt x="150861" y="218594"/>
                      </a:cubicBezTo>
                      <a:cubicBezTo>
                        <a:pt x="151887" y="214489"/>
                        <a:pt x="152273" y="210168"/>
                        <a:pt x="153940" y="206279"/>
                      </a:cubicBezTo>
                      <a:cubicBezTo>
                        <a:pt x="155398" y="202878"/>
                        <a:pt x="158261" y="200255"/>
                        <a:pt x="160097" y="197042"/>
                      </a:cubicBezTo>
                      <a:cubicBezTo>
                        <a:pt x="162374" y="193057"/>
                        <a:pt x="164447" y="188945"/>
                        <a:pt x="166255" y="184727"/>
                      </a:cubicBezTo>
                      <a:cubicBezTo>
                        <a:pt x="167533" y="181744"/>
                        <a:pt x="167883" y="178394"/>
                        <a:pt x="169334" y="175491"/>
                      </a:cubicBezTo>
                      <a:cubicBezTo>
                        <a:pt x="181269" y="151621"/>
                        <a:pt x="170832" y="180233"/>
                        <a:pt x="178570" y="157018"/>
                      </a:cubicBezTo>
                      <a:cubicBezTo>
                        <a:pt x="172932" y="78096"/>
                        <a:pt x="184070" y="134153"/>
                        <a:pt x="169334" y="104679"/>
                      </a:cubicBezTo>
                      <a:cubicBezTo>
                        <a:pt x="162260" y="90530"/>
                        <a:pt x="170131" y="99317"/>
                        <a:pt x="169334" y="11083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3" name="Freeform: Shape 382">
                  <a:extLst>
                    <a:ext uri="{FF2B5EF4-FFF2-40B4-BE49-F238E27FC236}">
                      <a16:creationId xmlns:a16="http://schemas.microsoft.com/office/drawing/2014/main" id="{95B8A60D-4427-4C9D-AFED-32B1281F63F9}"/>
                    </a:ext>
                  </a:extLst>
                </p:cNvPr>
                <p:cNvSpPr/>
                <p:nvPr/>
              </p:nvSpPr>
              <p:spPr>
                <a:xfrm>
                  <a:off x="5235240" y="3518486"/>
                  <a:ext cx="82557" cy="66630"/>
                </a:xfrm>
                <a:custGeom>
                  <a:avLst/>
                  <a:gdLst>
                    <a:gd name="connsiteX0" fmla="*/ 0 w 200121"/>
                    <a:gd name="connsiteY0" fmla="*/ 83127 h 175490"/>
                    <a:gd name="connsiteX1" fmla="*/ 15394 w 200121"/>
                    <a:gd name="connsiteY1" fmla="*/ 70812 h 175490"/>
                    <a:gd name="connsiteX2" fmla="*/ 27709 w 200121"/>
                    <a:gd name="connsiteY2" fmla="*/ 52339 h 175490"/>
                    <a:gd name="connsiteX3" fmla="*/ 46182 w 200121"/>
                    <a:gd name="connsiteY3" fmla="*/ 30787 h 175490"/>
                    <a:gd name="connsiteX4" fmla="*/ 55418 w 200121"/>
                    <a:gd name="connsiteY4" fmla="*/ 12315 h 175490"/>
                    <a:gd name="connsiteX5" fmla="*/ 76970 w 200121"/>
                    <a:gd name="connsiteY5" fmla="*/ 0 h 175490"/>
                    <a:gd name="connsiteX6" fmla="*/ 101600 w 200121"/>
                    <a:gd name="connsiteY6" fmla="*/ 3078 h 175490"/>
                    <a:gd name="connsiteX7" fmla="*/ 104679 w 200121"/>
                    <a:gd name="connsiteY7" fmla="*/ 12315 h 175490"/>
                    <a:gd name="connsiteX8" fmla="*/ 110836 w 200121"/>
                    <a:gd name="connsiteY8" fmla="*/ 21551 h 175490"/>
                    <a:gd name="connsiteX9" fmla="*/ 120073 w 200121"/>
                    <a:gd name="connsiteY9" fmla="*/ 49260 h 175490"/>
                    <a:gd name="connsiteX10" fmla="*/ 126230 w 200121"/>
                    <a:gd name="connsiteY10" fmla="*/ 64654 h 175490"/>
                    <a:gd name="connsiteX11" fmla="*/ 135467 w 200121"/>
                    <a:gd name="connsiteY11" fmla="*/ 70812 h 175490"/>
                    <a:gd name="connsiteX12" fmla="*/ 153939 w 200121"/>
                    <a:gd name="connsiteY12" fmla="*/ 67733 h 175490"/>
                    <a:gd name="connsiteX13" fmla="*/ 163176 w 200121"/>
                    <a:gd name="connsiteY13" fmla="*/ 64654 h 175490"/>
                    <a:gd name="connsiteX14" fmla="*/ 184727 w 200121"/>
                    <a:gd name="connsiteY14" fmla="*/ 67733 h 175490"/>
                    <a:gd name="connsiteX15" fmla="*/ 197042 w 200121"/>
                    <a:gd name="connsiteY15" fmla="*/ 95442 h 175490"/>
                    <a:gd name="connsiteX16" fmla="*/ 200121 w 200121"/>
                    <a:gd name="connsiteY16" fmla="*/ 104678 h 175490"/>
                    <a:gd name="connsiteX17" fmla="*/ 197042 w 200121"/>
                    <a:gd name="connsiteY17" fmla="*/ 126230 h 175490"/>
                    <a:gd name="connsiteX18" fmla="*/ 172412 w 200121"/>
                    <a:gd name="connsiteY18" fmla="*/ 147781 h 175490"/>
                    <a:gd name="connsiteX19" fmla="*/ 163176 w 200121"/>
                    <a:gd name="connsiteY19" fmla="*/ 150860 h 175490"/>
                    <a:gd name="connsiteX20" fmla="*/ 144703 w 200121"/>
                    <a:gd name="connsiteY20" fmla="*/ 163175 h 175490"/>
                    <a:gd name="connsiteX21" fmla="*/ 135467 w 200121"/>
                    <a:gd name="connsiteY21" fmla="*/ 172412 h 175490"/>
                    <a:gd name="connsiteX22" fmla="*/ 123152 w 200121"/>
                    <a:gd name="connsiteY22" fmla="*/ 175490 h 175490"/>
                    <a:gd name="connsiteX23" fmla="*/ 73891 w 200121"/>
                    <a:gd name="connsiteY23" fmla="*/ 172412 h 175490"/>
                    <a:gd name="connsiteX24" fmla="*/ 55418 w 200121"/>
                    <a:gd name="connsiteY24" fmla="*/ 160097 h 175490"/>
                    <a:gd name="connsiteX25" fmla="*/ 46182 w 200121"/>
                    <a:gd name="connsiteY25" fmla="*/ 153939 h 175490"/>
                    <a:gd name="connsiteX26" fmla="*/ 33867 w 200121"/>
                    <a:gd name="connsiteY26" fmla="*/ 135466 h 175490"/>
                    <a:gd name="connsiteX27" fmla="*/ 27709 w 200121"/>
                    <a:gd name="connsiteY27" fmla="*/ 113915 h 175490"/>
                    <a:gd name="connsiteX28" fmla="*/ 18473 w 200121"/>
                    <a:gd name="connsiteY28" fmla="*/ 104678 h 175490"/>
                    <a:gd name="connsiteX29" fmla="*/ 0 w 200121"/>
                    <a:gd name="connsiteY29" fmla="*/ 83127 h 17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0121" h="175490">
                      <a:moveTo>
                        <a:pt x="0" y="83127"/>
                      </a:moveTo>
                      <a:cubicBezTo>
                        <a:pt x="5131" y="79022"/>
                        <a:pt x="10998" y="75696"/>
                        <a:pt x="15394" y="70812"/>
                      </a:cubicBezTo>
                      <a:cubicBezTo>
                        <a:pt x="20345" y="65311"/>
                        <a:pt x="23269" y="58259"/>
                        <a:pt x="27709" y="52339"/>
                      </a:cubicBezTo>
                      <a:cubicBezTo>
                        <a:pt x="39558" y="36540"/>
                        <a:pt x="33317" y="43652"/>
                        <a:pt x="46182" y="30787"/>
                      </a:cubicBezTo>
                      <a:cubicBezTo>
                        <a:pt x="48686" y="23276"/>
                        <a:pt x="49451" y="18282"/>
                        <a:pt x="55418" y="12315"/>
                      </a:cubicBezTo>
                      <a:cubicBezTo>
                        <a:pt x="59771" y="7962"/>
                        <a:pt x="72139" y="2415"/>
                        <a:pt x="76970" y="0"/>
                      </a:cubicBezTo>
                      <a:cubicBezTo>
                        <a:pt x="85180" y="1026"/>
                        <a:pt x="94039" y="-282"/>
                        <a:pt x="101600" y="3078"/>
                      </a:cubicBezTo>
                      <a:cubicBezTo>
                        <a:pt x="104566" y="4396"/>
                        <a:pt x="103228" y="9412"/>
                        <a:pt x="104679" y="12315"/>
                      </a:cubicBezTo>
                      <a:cubicBezTo>
                        <a:pt x="106334" y="15624"/>
                        <a:pt x="109333" y="18170"/>
                        <a:pt x="110836" y="21551"/>
                      </a:cubicBezTo>
                      <a:cubicBezTo>
                        <a:pt x="116978" y="35371"/>
                        <a:pt x="115462" y="37732"/>
                        <a:pt x="120073" y="49260"/>
                      </a:cubicBezTo>
                      <a:cubicBezTo>
                        <a:pt x="122125" y="54391"/>
                        <a:pt x="123018" y="60157"/>
                        <a:pt x="126230" y="64654"/>
                      </a:cubicBezTo>
                      <a:cubicBezTo>
                        <a:pt x="128381" y="67665"/>
                        <a:pt x="132388" y="68759"/>
                        <a:pt x="135467" y="70812"/>
                      </a:cubicBezTo>
                      <a:cubicBezTo>
                        <a:pt x="141624" y="69786"/>
                        <a:pt x="147845" y="69087"/>
                        <a:pt x="153939" y="67733"/>
                      </a:cubicBezTo>
                      <a:cubicBezTo>
                        <a:pt x="157107" y="67029"/>
                        <a:pt x="159930" y="64654"/>
                        <a:pt x="163176" y="64654"/>
                      </a:cubicBezTo>
                      <a:cubicBezTo>
                        <a:pt x="170433" y="64654"/>
                        <a:pt x="177543" y="66707"/>
                        <a:pt x="184727" y="67733"/>
                      </a:cubicBezTo>
                      <a:cubicBezTo>
                        <a:pt x="194486" y="82370"/>
                        <a:pt x="189714" y="73457"/>
                        <a:pt x="197042" y="95442"/>
                      </a:cubicBezTo>
                      <a:lnTo>
                        <a:pt x="200121" y="104678"/>
                      </a:lnTo>
                      <a:cubicBezTo>
                        <a:pt x="199095" y="111862"/>
                        <a:pt x="199127" y="119279"/>
                        <a:pt x="197042" y="126230"/>
                      </a:cubicBezTo>
                      <a:cubicBezTo>
                        <a:pt x="194248" y="135543"/>
                        <a:pt x="179026" y="145576"/>
                        <a:pt x="172412" y="147781"/>
                      </a:cubicBezTo>
                      <a:cubicBezTo>
                        <a:pt x="169333" y="148807"/>
                        <a:pt x="166013" y="149284"/>
                        <a:pt x="163176" y="150860"/>
                      </a:cubicBezTo>
                      <a:cubicBezTo>
                        <a:pt x="156707" y="154454"/>
                        <a:pt x="149936" y="157942"/>
                        <a:pt x="144703" y="163175"/>
                      </a:cubicBezTo>
                      <a:cubicBezTo>
                        <a:pt x="141624" y="166254"/>
                        <a:pt x="139247" y="170252"/>
                        <a:pt x="135467" y="172412"/>
                      </a:cubicBezTo>
                      <a:cubicBezTo>
                        <a:pt x="131793" y="174511"/>
                        <a:pt x="127257" y="174464"/>
                        <a:pt x="123152" y="175490"/>
                      </a:cubicBezTo>
                      <a:cubicBezTo>
                        <a:pt x="106732" y="174464"/>
                        <a:pt x="89934" y="176058"/>
                        <a:pt x="73891" y="172412"/>
                      </a:cubicBezTo>
                      <a:cubicBezTo>
                        <a:pt x="66674" y="170772"/>
                        <a:pt x="61576" y="164202"/>
                        <a:pt x="55418" y="160097"/>
                      </a:cubicBezTo>
                      <a:lnTo>
                        <a:pt x="46182" y="153939"/>
                      </a:lnTo>
                      <a:cubicBezTo>
                        <a:pt x="38861" y="131978"/>
                        <a:pt x="49242" y="158528"/>
                        <a:pt x="33867" y="135466"/>
                      </a:cubicBezTo>
                      <a:cubicBezTo>
                        <a:pt x="29265" y="128563"/>
                        <a:pt x="31816" y="121103"/>
                        <a:pt x="27709" y="113915"/>
                      </a:cubicBezTo>
                      <a:cubicBezTo>
                        <a:pt x="25549" y="110135"/>
                        <a:pt x="21552" y="107757"/>
                        <a:pt x="18473" y="104678"/>
                      </a:cubicBezTo>
                      <a:lnTo>
                        <a:pt x="0" y="8312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4" name="Freeform: Shape 383">
                  <a:extLst>
                    <a:ext uri="{FF2B5EF4-FFF2-40B4-BE49-F238E27FC236}">
                      <a16:creationId xmlns:a16="http://schemas.microsoft.com/office/drawing/2014/main" id="{79712DD4-70BB-4A11-9A0A-6B07A431DF5E}"/>
                    </a:ext>
                  </a:extLst>
                </p:cNvPr>
                <p:cNvSpPr/>
                <p:nvPr/>
              </p:nvSpPr>
              <p:spPr>
                <a:xfrm>
                  <a:off x="5194151" y="3427307"/>
                  <a:ext cx="79210" cy="59480"/>
                </a:xfrm>
                <a:custGeom>
                  <a:avLst/>
                  <a:gdLst>
                    <a:gd name="connsiteX0" fmla="*/ 114994 w 192008"/>
                    <a:gd name="connsiteY0" fmla="*/ 150861 h 156659"/>
                    <a:gd name="connsiteX1" fmla="*/ 170412 w 192008"/>
                    <a:gd name="connsiteY1" fmla="*/ 150861 h 156659"/>
                    <a:gd name="connsiteX2" fmla="*/ 176570 w 192008"/>
                    <a:gd name="connsiteY2" fmla="*/ 86206 h 156659"/>
                    <a:gd name="connsiteX3" fmla="*/ 179649 w 192008"/>
                    <a:gd name="connsiteY3" fmla="*/ 76970 h 156659"/>
                    <a:gd name="connsiteX4" fmla="*/ 188885 w 192008"/>
                    <a:gd name="connsiteY4" fmla="*/ 67733 h 156659"/>
                    <a:gd name="connsiteX5" fmla="*/ 191964 w 192008"/>
                    <a:gd name="connsiteY5" fmla="*/ 58497 h 156659"/>
                    <a:gd name="connsiteX6" fmla="*/ 185806 w 192008"/>
                    <a:gd name="connsiteY6" fmla="*/ 43103 h 156659"/>
                    <a:gd name="connsiteX7" fmla="*/ 158097 w 192008"/>
                    <a:gd name="connsiteY7" fmla="*/ 30788 h 156659"/>
                    <a:gd name="connsiteX8" fmla="*/ 145782 w 192008"/>
                    <a:gd name="connsiteY8" fmla="*/ 24630 h 156659"/>
                    <a:gd name="connsiteX9" fmla="*/ 130388 w 192008"/>
                    <a:gd name="connsiteY9" fmla="*/ 6158 h 156659"/>
                    <a:gd name="connsiteX10" fmla="*/ 118073 w 192008"/>
                    <a:gd name="connsiteY10" fmla="*/ 3079 h 156659"/>
                    <a:gd name="connsiteX11" fmla="*/ 108836 w 192008"/>
                    <a:gd name="connsiteY11" fmla="*/ 0 h 156659"/>
                    <a:gd name="connsiteX12" fmla="*/ 71891 w 192008"/>
                    <a:gd name="connsiteY12" fmla="*/ 3079 h 156659"/>
                    <a:gd name="connsiteX13" fmla="*/ 62655 w 192008"/>
                    <a:gd name="connsiteY13" fmla="*/ 9236 h 156659"/>
                    <a:gd name="connsiteX14" fmla="*/ 50339 w 192008"/>
                    <a:gd name="connsiteY14" fmla="*/ 12315 h 156659"/>
                    <a:gd name="connsiteX15" fmla="*/ 28788 w 192008"/>
                    <a:gd name="connsiteY15" fmla="*/ 27709 h 156659"/>
                    <a:gd name="connsiteX16" fmla="*/ 19552 w 192008"/>
                    <a:gd name="connsiteY16" fmla="*/ 36946 h 156659"/>
                    <a:gd name="connsiteX17" fmla="*/ 16473 w 192008"/>
                    <a:gd name="connsiteY17" fmla="*/ 46182 h 156659"/>
                    <a:gd name="connsiteX18" fmla="*/ 7236 w 192008"/>
                    <a:gd name="connsiteY18" fmla="*/ 55418 h 156659"/>
                    <a:gd name="connsiteX19" fmla="*/ 1079 w 192008"/>
                    <a:gd name="connsiteY19" fmla="*/ 64655 h 156659"/>
                    <a:gd name="connsiteX20" fmla="*/ 4158 w 192008"/>
                    <a:gd name="connsiteY20" fmla="*/ 89285 h 156659"/>
                    <a:gd name="connsiteX21" fmla="*/ 84206 w 192008"/>
                    <a:gd name="connsiteY21" fmla="*/ 101600 h 156659"/>
                    <a:gd name="connsiteX22" fmla="*/ 87285 w 192008"/>
                    <a:gd name="connsiteY22" fmla="*/ 129309 h 156659"/>
                    <a:gd name="connsiteX23" fmla="*/ 114994 w 192008"/>
                    <a:gd name="connsiteY23" fmla="*/ 150861 h 15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2008" h="156659">
                      <a:moveTo>
                        <a:pt x="114994" y="150861"/>
                      </a:moveTo>
                      <a:cubicBezTo>
                        <a:pt x="128849" y="154453"/>
                        <a:pt x="162897" y="161884"/>
                        <a:pt x="170412" y="150861"/>
                      </a:cubicBezTo>
                      <a:cubicBezTo>
                        <a:pt x="182608" y="132974"/>
                        <a:pt x="173885" y="107688"/>
                        <a:pt x="176570" y="86206"/>
                      </a:cubicBezTo>
                      <a:cubicBezTo>
                        <a:pt x="176973" y="82986"/>
                        <a:pt x="177849" y="79670"/>
                        <a:pt x="179649" y="76970"/>
                      </a:cubicBezTo>
                      <a:cubicBezTo>
                        <a:pt x="182064" y="73347"/>
                        <a:pt x="185806" y="70812"/>
                        <a:pt x="188885" y="67733"/>
                      </a:cubicBezTo>
                      <a:cubicBezTo>
                        <a:pt x="189911" y="64654"/>
                        <a:pt x="192367" y="61717"/>
                        <a:pt x="191964" y="58497"/>
                      </a:cubicBezTo>
                      <a:cubicBezTo>
                        <a:pt x="191278" y="53013"/>
                        <a:pt x="189018" y="47600"/>
                        <a:pt x="185806" y="43103"/>
                      </a:cubicBezTo>
                      <a:cubicBezTo>
                        <a:pt x="181068" y="36470"/>
                        <a:pt x="162715" y="32635"/>
                        <a:pt x="158097" y="30788"/>
                      </a:cubicBezTo>
                      <a:cubicBezTo>
                        <a:pt x="153836" y="29083"/>
                        <a:pt x="149887" y="26683"/>
                        <a:pt x="145782" y="24630"/>
                      </a:cubicBezTo>
                      <a:cubicBezTo>
                        <a:pt x="141859" y="18745"/>
                        <a:pt x="136769" y="9804"/>
                        <a:pt x="130388" y="6158"/>
                      </a:cubicBezTo>
                      <a:cubicBezTo>
                        <a:pt x="126714" y="4059"/>
                        <a:pt x="122142" y="4241"/>
                        <a:pt x="118073" y="3079"/>
                      </a:cubicBezTo>
                      <a:cubicBezTo>
                        <a:pt x="114952" y="2187"/>
                        <a:pt x="111915" y="1026"/>
                        <a:pt x="108836" y="0"/>
                      </a:cubicBezTo>
                      <a:cubicBezTo>
                        <a:pt x="96521" y="1026"/>
                        <a:pt x="84009" y="656"/>
                        <a:pt x="71891" y="3079"/>
                      </a:cubicBezTo>
                      <a:cubicBezTo>
                        <a:pt x="68263" y="3805"/>
                        <a:pt x="66056" y="7779"/>
                        <a:pt x="62655" y="9236"/>
                      </a:cubicBezTo>
                      <a:cubicBezTo>
                        <a:pt x="58765" y="10903"/>
                        <a:pt x="54444" y="11289"/>
                        <a:pt x="50339" y="12315"/>
                      </a:cubicBezTo>
                      <a:cubicBezTo>
                        <a:pt x="43034" y="17185"/>
                        <a:pt x="35465" y="21986"/>
                        <a:pt x="28788" y="27709"/>
                      </a:cubicBezTo>
                      <a:cubicBezTo>
                        <a:pt x="25482" y="30543"/>
                        <a:pt x="22631" y="33867"/>
                        <a:pt x="19552" y="36946"/>
                      </a:cubicBezTo>
                      <a:cubicBezTo>
                        <a:pt x="18526" y="40025"/>
                        <a:pt x="18273" y="43482"/>
                        <a:pt x="16473" y="46182"/>
                      </a:cubicBezTo>
                      <a:cubicBezTo>
                        <a:pt x="14058" y="49805"/>
                        <a:pt x="10023" y="52073"/>
                        <a:pt x="7236" y="55418"/>
                      </a:cubicBezTo>
                      <a:cubicBezTo>
                        <a:pt x="4867" y="58261"/>
                        <a:pt x="3131" y="61576"/>
                        <a:pt x="1079" y="64655"/>
                      </a:cubicBezTo>
                      <a:cubicBezTo>
                        <a:pt x="2105" y="72865"/>
                        <a:pt x="-3627" y="86482"/>
                        <a:pt x="4158" y="89285"/>
                      </a:cubicBezTo>
                      <a:cubicBezTo>
                        <a:pt x="103409" y="125015"/>
                        <a:pt x="61124" y="66975"/>
                        <a:pt x="84206" y="101600"/>
                      </a:cubicBezTo>
                      <a:cubicBezTo>
                        <a:pt x="85232" y="110836"/>
                        <a:pt x="85031" y="120293"/>
                        <a:pt x="87285" y="129309"/>
                      </a:cubicBezTo>
                      <a:cubicBezTo>
                        <a:pt x="94580" y="158492"/>
                        <a:pt x="101139" y="147269"/>
                        <a:pt x="114994" y="15086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5" name="Freeform: Shape 384">
                  <a:extLst>
                    <a:ext uri="{FF2B5EF4-FFF2-40B4-BE49-F238E27FC236}">
                      <a16:creationId xmlns:a16="http://schemas.microsoft.com/office/drawing/2014/main" id="{C25F3F11-251D-4C75-8916-B9D54E6790CD}"/>
                    </a:ext>
                  </a:extLst>
                </p:cNvPr>
                <p:cNvSpPr/>
                <p:nvPr/>
              </p:nvSpPr>
              <p:spPr>
                <a:xfrm>
                  <a:off x="5137441" y="3364892"/>
                  <a:ext cx="73666" cy="51894"/>
                </a:xfrm>
                <a:custGeom>
                  <a:avLst/>
                  <a:gdLst>
                    <a:gd name="connsiteX0" fmla="*/ 132388 w 178570"/>
                    <a:gd name="connsiteY0" fmla="*/ 112048 h 136678"/>
                    <a:gd name="connsiteX1" fmla="*/ 147782 w 178570"/>
                    <a:gd name="connsiteY1" fmla="*/ 99733 h 136678"/>
                    <a:gd name="connsiteX2" fmla="*/ 157019 w 178570"/>
                    <a:gd name="connsiteY2" fmla="*/ 93575 h 136678"/>
                    <a:gd name="connsiteX3" fmla="*/ 175491 w 178570"/>
                    <a:gd name="connsiteY3" fmla="*/ 72023 h 136678"/>
                    <a:gd name="connsiteX4" fmla="*/ 178570 w 178570"/>
                    <a:gd name="connsiteY4" fmla="*/ 62787 h 136678"/>
                    <a:gd name="connsiteX5" fmla="*/ 166255 w 178570"/>
                    <a:gd name="connsiteY5" fmla="*/ 44314 h 136678"/>
                    <a:gd name="connsiteX6" fmla="*/ 157019 w 178570"/>
                    <a:gd name="connsiteY6" fmla="*/ 41236 h 136678"/>
                    <a:gd name="connsiteX7" fmla="*/ 147782 w 178570"/>
                    <a:gd name="connsiteY7" fmla="*/ 35078 h 136678"/>
                    <a:gd name="connsiteX8" fmla="*/ 126231 w 178570"/>
                    <a:gd name="connsiteY8" fmla="*/ 28920 h 136678"/>
                    <a:gd name="connsiteX9" fmla="*/ 104679 w 178570"/>
                    <a:gd name="connsiteY9" fmla="*/ 16605 h 136678"/>
                    <a:gd name="connsiteX10" fmla="*/ 86206 w 178570"/>
                    <a:gd name="connsiteY10" fmla="*/ 10448 h 136678"/>
                    <a:gd name="connsiteX11" fmla="*/ 76970 w 178570"/>
                    <a:gd name="connsiteY11" fmla="*/ 7369 h 136678"/>
                    <a:gd name="connsiteX12" fmla="*/ 58497 w 178570"/>
                    <a:gd name="connsiteY12" fmla="*/ 4290 h 136678"/>
                    <a:gd name="connsiteX13" fmla="*/ 24631 w 178570"/>
                    <a:gd name="connsiteY13" fmla="*/ 4290 h 136678"/>
                    <a:gd name="connsiteX14" fmla="*/ 18473 w 178570"/>
                    <a:gd name="connsiteY14" fmla="*/ 13526 h 136678"/>
                    <a:gd name="connsiteX15" fmla="*/ 12316 w 178570"/>
                    <a:gd name="connsiteY15" fmla="*/ 59708 h 136678"/>
                    <a:gd name="connsiteX16" fmla="*/ 9237 w 178570"/>
                    <a:gd name="connsiteY16" fmla="*/ 68945 h 136678"/>
                    <a:gd name="connsiteX17" fmla="*/ 6158 w 178570"/>
                    <a:gd name="connsiteY17" fmla="*/ 84339 h 136678"/>
                    <a:gd name="connsiteX18" fmla="*/ 0 w 178570"/>
                    <a:gd name="connsiteY18" fmla="*/ 102811 h 136678"/>
                    <a:gd name="connsiteX19" fmla="*/ 3079 w 178570"/>
                    <a:gd name="connsiteY19" fmla="*/ 115126 h 136678"/>
                    <a:gd name="connsiteX20" fmla="*/ 12316 w 178570"/>
                    <a:gd name="connsiteY20" fmla="*/ 118205 h 136678"/>
                    <a:gd name="connsiteX21" fmla="*/ 24631 w 178570"/>
                    <a:gd name="connsiteY21" fmla="*/ 121284 h 136678"/>
                    <a:gd name="connsiteX22" fmla="*/ 52340 w 178570"/>
                    <a:gd name="connsiteY22" fmla="*/ 130520 h 136678"/>
                    <a:gd name="connsiteX23" fmla="*/ 61576 w 178570"/>
                    <a:gd name="connsiteY23" fmla="*/ 133599 h 136678"/>
                    <a:gd name="connsiteX24" fmla="*/ 70812 w 178570"/>
                    <a:gd name="connsiteY24" fmla="*/ 136678 h 136678"/>
                    <a:gd name="connsiteX25" fmla="*/ 80049 w 178570"/>
                    <a:gd name="connsiteY25" fmla="*/ 133599 h 136678"/>
                    <a:gd name="connsiteX26" fmla="*/ 83128 w 178570"/>
                    <a:gd name="connsiteY26" fmla="*/ 124363 h 136678"/>
                    <a:gd name="connsiteX27" fmla="*/ 132388 w 178570"/>
                    <a:gd name="connsiteY27" fmla="*/ 112048 h 13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8570" h="136678">
                      <a:moveTo>
                        <a:pt x="132388" y="112048"/>
                      </a:moveTo>
                      <a:cubicBezTo>
                        <a:pt x="143164" y="107943"/>
                        <a:pt x="142525" y="103676"/>
                        <a:pt x="147782" y="99733"/>
                      </a:cubicBezTo>
                      <a:cubicBezTo>
                        <a:pt x="150742" y="97513"/>
                        <a:pt x="154176" y="95944"/>
                        <a:pt x="157019" y="93575"/>
                      </a:cubicBezTo>
                      <a:cubicBezTo>
                        <a:pt x="165596" y="86427"/>
                        <a:pt x="168696" y="81085"/>
                        <a:pt x="175491" y="72023"/>
                      </a:cubicBezTo>
                      <a:cubicBezTo>
                        <a:pt x="176517" y="68944"/>
                        <a:pt x="178570" y="66032"/>
                        <a:pt x="178570" y="62787"/>
                      </a:cubicBezTo>
                      <a:cubicBezTo>
                        <a:pt x="178570" y="55257"/>
                        <a:pt x="171807" y="48015"/>
                        <a:pt x="166255" y="44314"/>
                      </a:cubicBezTo>
                      <a:cubicBezTo>
                        <a:pt x="163555" y="42514"/>
                        <a:pt x="160098" y="42262"/>
                        <a:pt x="157019" y="41236"/>
                      </a:cubicBezTo>
                      <a:cubicBezTo>
                        <a:pt x="153940" y="39183"/>
                        <a:pt x="151092" y="36733"/>
                        <a:pt x="147782" y="35078"/>
                      </a:cubicBezTo>
                      <a:cubicBezTo>
                        <a:pt x="143365" y="32869"/>
                        <a:pt x="130178" y="29907"/>
                        <a:pt x="126231" y="28920"/>
                      </a:cubicBezTo>
                      <a:cubicBezTo>
                        <a:pt x="117903" y="23369"/>
                        <a:pt x="114439" y="20509"/>
                        <a:pt x="104679" y="16605"/>
                      </a:cubicBezTo>
                      <a:cubicBezTo>
                        <a:pt x="98653" y="14194"/>
                        <a:pt x="92364" y="12500"/>
                        <a:pt x="86206" y="10448"/>
                      </a:cubicBezTo>
                      <a:cubicBezTo>
                        <a:pt x="83127" y="9422"/>
                        <a:pt x="80171" y="7903"/>
                        <a:pt x="76970" y="7369"/>
                      </a:cubicBezTo>
                      <a:lnTo>
                        <a:pt x="58497" y="4290"/>
                      </a:lnTo>
                      <a:cubicBezTo>
                        <a:pt x="45508" y="-40"/>
                        <a:pt x="42038" y="-2673"/>
                        <a:pt x="24631" y="4290"/>
                      </a:cubicBezTo>
                      <a:cubicBezTo>
                        <a:pt x="21195" y="5664"/>
                        <a:pt x="20526" y="10447"/>
                        <a:pt x="18473" y="13526"/>
                      </a:cubicBezTo>
                      <a:cubicBezTo>
                        <a:pt x="16421" y="28920"/>
                        <a:pt x="14869" y="44389"/>
                        <a:pt x="12316" y="59708"/>
                      </a:cubicBezTo>
                      <a:cubicBezTo>
                        <a:pt x="11782" y="62909"/>
                        <a:pt x="10024" y="65796"/>
                        <a:pt x="9237" y="68945"/>
                      </a:cubicBezTo>
                      <a:cubicBezTo>
                        <a:pt x="7968" y="74022"/>
                        <a:pt x="7535" y="79290"/>
                        <a:pt x="6158" y="84339"/>
                      </a:cubicBezTo>
                      <a:cubicBezTo>
                        <a:pt x="4450" y="90601"/>
                        <a:pt x="0" y="102811"/>
                        <a:pt x="0" y="102811"/>
                      </a:cubicBezTo>
                      <a:cubicBezTo>
                        <a:pt x="1026" y="106916"/>
                        <a:pt x="436" y="111822"/>
                        <a:pt x="3079" y="115126"/>
                      </a:cubicBezTo>
                      <a:cubicBezTo>
                        <a:pt x="5107" y="117660"/>
                        <a:pt x="9195" y="117313"/>
                        <a:pt x="12316" y="118205"/>
                      </a:cubicBezTo>
                      <a:cubicBezTo>
                        <a:pt x="16385" y="119367"/>
                        <a:pt x="20587" y="120040"/>
                        <a:pt x="24631" y="121284"/>
                      </a:cubicBezTo>
                      <a:cubicBezTo>
                        <a:pt x="33936" y="124147"/>
                        <a:pt x="43104" y="127441"/>
                        <a:pt x="52340" y="130520"/>
                      </a:cubicBezTo>
                      <a:lnTo>
                        <a:pt x="61576" y="133599"/>
                      </a:lnTo>
                      <a:lnTo>
                        <a:pt x="70812" y="136678"/>
                      </a:lnTo>
                      <a:cubicBezTo>
                        <a:pt x="73891" y="135652"/>
                        <a:pt x="77754" y="135894"/>
                        <a:pt x="80049" y="133599"/>
                      </a:cubicBezTo>
                      <a:cubicBezTo>
                        <a:pt x="82344" y="131304"/>
                        <a:pt x="80162" y="125681"/>
                        <a:pt x="83128" y="124363"/>
                      </a:cubicBezTo>
                      <a:cubicBezTo>
                        <a:pt x="108776" y="112964"/>
                        <a:pt x="121612" y="116153"/>
                        <a:pt x="132388" y="11204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6" name="Freeform: Shape 385">
                  <a:extLst>
                    <a:ext uri="{FF2B5EF4-FFF2-40B4-BE49-F238E27FC236}">
                      <a16:creationId xmlns:a16="http://schemas.microsoft.com/office/drawing/2014/main" id="{0C1CEB64-B019-462C-BA4C-BC5F988A0544}"/>
                    </a:ext>
                  </a:extLst>
                </p:cNvPr>
                <p:cNvSpPr/>
                <p:nvPr/>
              </p:nvSpPr>
              <p:spPr>
                <a:xfrm>
                  <a:off x="5132361" y="3491599"/>
                  <a:ext cx="93988" cy="65462"/>
                </a:xfrm>
                <a:custGeom>
                  <a:avLst/>
                  <a:gdLst>
                    <a:gd name="connsiteX0" fmla="*/ 80049 w 227831"/>
                    <a:gd name="connsiteY0" fmla="*/ 33867 h 172413"/>
                    <a:gd name="connsiteX1" fmla="*/ 83127 w 227831"/>
                    <a:gd name="connsiteY1" fmla="*/ 15394 h 172413"/>
                    <a:gd name="connsiteX2" fmla="*/ 92364 w 227831"/>
                    <a:gd name="connsiteY2" fmla="*/ 6158 h 172413"/>
                    <a:gd name="connsiteX3" fmla="*/ 101600 w 227831"/>
                    <a:gd name="connsiteY3" fmla="*/ 3079 h 172413"/>
                    <a:gd name="connsiteX4" fmla="*/ 129309 w 227831"/>
                    <a:gd name="connsiteY4" fmla="*/ 0 h 172413"/>
                    <a:gd name="connsiteX5" fmla="*/ 150861 w 227831"/>
                    <a:gd name="connsiteY5" fmla="*/ 3079 h 172413"/>
                    <a:gd name="connsiteX6" fmla="*/ 153940 w 227831"/>
                    <a:gd name="connsiteY6" fmla="*/ 12316 h 172413"/>
                    <a:gd name="connsiteX7" fmla="*/ 163176 w 227831"/>
                    <a:gd name="connsiteY7" fmla="*/ 21552 h 172413"/>
                    <a:gd name="connsiteX8" fmla="*/ 181649 w 227831"/>
                    <a:gd name="connsiteY8" fmla="*/ 27710 h 172413"/>
                    <a:gd name="connsiteX9" fmla="*/ 190885 w 227831"/>
                    <a:gd name="connsiteY9" fmla="*/ 33867 h 172413"/>
                    <a:gd name="connsiteX10" fmla="*/ 200121 w 227831"/>
                    <a:gd name="connsiteY10" fmla="*/ 36946 h 172413"/>
                    <a:gd name="connsiteX11" fmla="*/ 227831 w 227831"/>
                    <a:gd name="connsiteY11" fmla="*/ 52340 h 172413"/>
                    <a:gd name="connsiteX12" fmla="*/ 224752 w 227831"/>
                    <a:gd name="connsiteY12" fmla="*/ 76970 h 172413"/>
                    <a:gd name="connsiteX13" fmla="*/ 200121 w 227831"/>
                    <a:gd name="connsiteY13" fmla="*/ 86206 h 172413"/>
                    <a:gd name="connsiteX14" fmla="*/ 190885 w 227831"/>
                    <a:gd name="connsiteY14" fmla="*/ 92364 h 172413"/>
                    <a:gd name="connsiteX15" fmla="*/ 178570 w 227831"/>
                    <a:gd name="connsiteY15" fmla="*/ 98522 h 172413"/>
                    <a:gd name="connsiteX16" fmla="*/ 166255 w 227831"/>
                    <a:gd name="connsiteY16" fmla="*/ 172413 h 172413"/>
                    <a:gd name="connsiteX17" fmla="*/ 76970 w 227831"/>
                    <a:gd name="connsiteY17" fmla="*/ 160097 h 172413"/>
                    <a:gd name="connsiteX18" fmla="*/ 67734 w 227831"/>
                    <a:gd name="connsiteY18" fmla="*/ 153940 h 172413"/>
                    <a:gd name="connsiteX19" fmla="*/ 55418 w 227831"/>
                    <a:gd name="connsiteY19" fmla="*/ 132388 h 172413"/>
                    <a:gd name="connsiteX20" fmla="*/ 49261 w 227831"/>
                    <a:gd name="connsiteY20" fmla="*/ 123152 h 172413"/>
                    <a:gd name="connsiteX21" fmla="*/ 36946 w 227831"/>
                    <a:gd name="connsiteY21" fmla="*/ 120073 h 172413"/>
                    <a:gd name="connsiteX22" fmla="*/ 27709 w 227831"/>
                    <a:gd name="connsiteY22" fmla="*/ 116994 h 172413"/>
                    <a:gd name="connsiteX23" fmla="*/ 18473 w 227831"/>
                    <a:gd name="connsiteY23" fmla="*/ 107758 h 172413"/>
                    <a:gd name="connsiteX24" fmla="*/ 9237 w 227831"/>
                    <a:gd name="connsiteY24" fmla="*/ 101600 h 172413"/>
                    <a:gd name="connsiteX25" fmla="*/ 6158 w 227831"/>
                    <a:gd name="connsiteY25" fmla="*/ 89285 h 172413"/>
                    <a:gd name="connsiteX26" fmla="*/ 0 w 227831"/>
                    <a:gd name="connsiteY26" fmla="*/ 70813 h 172413"/>
                    <a:gd name="connsiteX27" fmla="*/ 3079 w 227831"/>
                    <a:gd name="connsiteY27" fmla="*/ 55419 h 172413"/>
                    <a:gd name="connsiteX28" fmla="*/ 18473 w 227831"/>
                    <a:gd name="connsiteY28" fmla="*/ 52340 h 172413"/>
                    <a:gd name="connsiteX29" fmla="*/ 61576 w 227831"/>
                    <a:gd name="connsiteY29" fmla="*/ 49261 h 172413"/>
                    <a:gd name="connsiteX30" fmla="*/ 80049 w 227831"/>
                    <a:gd name="connsiteY30" fmla="*/ 33867 h 17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7831" h="172413">
                      <a:moveTo>
                        <a:pt x="80049" y="33867"/>
                      </a:moveTo>
                      <a:cubicBezTo>
                        <a:pt x="81075" y="27709"/>
                        <a:pt x="80592" y="21099"/>
                        <a:pt x="83127" y="15394"/>
                      </a:cubicBezTo>
                      <a:cubicBezTo>
                        <a:pt x="84895" y="11415"/>
                        <a:pt x="88741" y="8573"/>
                        <a:pt x="92364" y="6158"/>
                      </a:cubicBezTo>
                      <a:cubicBezTo>
                        <a:pt x="95064" y="4358"/>
                        <a:pt x="98399" y="3613"/>
                        <a:pt x="101600" y="3079"/>
                      </a:cubicBezTo>
                      <a:cubicBezTo>
                        <a:pt x="110767" y="1551"/>
                        <a:pt x="120073" y="1026"/>
                        <a:pt x="129309" y="0"/>
                      </a:cubicBezTo>
                      <a:cubicBezTo>
                        <a:pt x="136493" y="1026"/>
                        <a:pt x="144370" y="-167"/>
                        <a:pt x="150861" y="3079"/>
                      </a:cubicBezTo>
                      <a:cubicBezTo>
                        <a:pt x="153764" y="4531"/>
                        <a:pt x="152140" y="9616"/>
                        <a:pt x="153940" y="12316"/>
                      </a:cubicBezTo>
                      <a:cubicBezTo>
                        <a:pt x="156355" y="15939"/>
                        <a:pt x="159370" y="19438"/>
                        <a:pt x="163176" y="21552"/>
                      </a:cubicBezTo>
                      <a:cubicBezTo>
                        <a:pt x="168850" y="24704"/>
                        <a:pt x="176248" y="24110"/>
                        <a:pt x="181649" y="27710"/>
                      </a:cubicBezTo>
                      <a:cubicBezTo>
                        <a:pt x="184728" y="29762"/>
                        <a:pt x="187576" y="32212"/>
                        <a:pt x="190885" y="33867"/>
                      </a:cubicBezTo>
                      <a:cubicBezTo>
                        <a:pt x="193788" y="35318"/>
                        <a:pt x="197284" y="35370"/>
                        <a:pt x="200121" y="36946"/>
                      </a:cubicBezTo>
                      <a:cubicBezTo>
                        <a:pt x="231879" y="54589"/>
                        <a:pt x="206931" y="45373"/>
                        <a:pt x="227831" y="52340"/>
                      </a:cubicBezTo>
                      <a:cubicBezTo>
                        <a:pt x="226805" y="60550"/>
                        <a:pt x="228452" y="69570"/>
                        <a:pt x="224752" y="76970"/>
                      </a:cubicBezTo>
                      <a:cubicBezTo>
                        <a:pt x="222451" y="81572"/>
                        <a:pt x="204167" y="85195"/>
                        <a:pt x="200121" y="86206"/>
                      </a:cubicBezTo>
                      <a:cubicBezTo>
                        <a:pt x="197042" y="88259"/>
                        <a:pt x="194098" y="90528"/>
                        <a:pt x="190885" y="92364"/>
                      </a:cubicBezTo>
                      <a:cubicBezTo>
                        <a:pt x="186900" y="94641"/>
                        <a:pt x="179470" y="94022"/>
                        <a:pt x="178570" y="98522"/>
                      </a:cubicBezTo>
                      <a:cubicBezTo>
                        <a:pt x="162931" y="176716"/>
                        <a:pt x="199610" y="161293"/>
                        <a:pt x="166255" y="172413"/>
                      </a:cubicBezTo>
                      <a:cubicBezTo>
                        <a:pt x="113499" y="168192"/>
                        <a:pt x="107172" y="177356"/>
                        <a:pt x="76970" y="160097"/>
                      </a:cubicBezTo>
                      <a:cubicBezTo>
                        <a:pt x="73757" y="158261"/>
                        <a:pt x="70813" y="155992"/>
                        <a:pt x="67734" y="153940"/>
                      </a:cubicBezTo>
                      <a:cubicBezTo>
                        <a:pt x="62750" y="134005"/>
                        <a:pt x="68521" y="148111"/>
                        <a:pt x="55418" y="132388"/>
                      </a:cubicBezTo>
                      <a:cubicBezTo>
                        <a:pt x="53049" y="129546"/>
                        <a:pt x="52340" y="125204"/>
                        <a:pt x="49261" y="123152"/>
                      </a:cubicBezTo>
                      <a:cubicBezTo>
                        <a:pt x="45740" y="120805"/>
                        <a:pt x="41015" y="121235"/>
                        <a:pt x="36946" y="120073"/>
                      </a:cubicBezTo>
                      <a:cubicBezTo>
                        <a:pt x="33825" y="119181"/>
                        <a:pt x="30788" y="118020"/>
                        <a:pt x="27709" y="116994"/>
                      </a:cubicBezTo>
                      <a:cubicBezTo>
                        <a:pt x="24630" y="113915"/>
                        <a:pt x="21818" y="110545"/>
                        <a:pt x="18473" y="107758"/>
                      </a:cubicBezTo>
                      <a:cubicBezTo>
                        <a:pt x="15630" y="105389"/>
                        <a:pt x="11289" y="104679"/>
                        <a:pt x="9237" y="101600"/>
                      </a:cubicBezTo>
                      <a:cubicBezTo>
                        <a:pt x="6890" y="98079"/>
                        <a:pt x="7374" y="93338"/>
                        <a:pt x="6158" y="89285"/>
                      </a:cubicBezTo>
                      <a:cubicBezTo>
                        <a:pt x="4293" y="83068"/>
                        <a:pt x="0" y="70813"/>
                        <a:pt x="0" y="70813"/>
                      </a:cubicBezTo>
                      <a:cubicBezTo>
                        <a:pt x="1026" y="65682"/>
                        <a:pt x="-621" y="59119"/>
                        <a:pt x="3079" y="55419"/>
                      </a:cubicBezTo>
                      <a:cubicBezTo>
                        <a:pt x="6779" y="51719"/>
                        <a:pt x="13269" y="52888"/>
                        <a:pt x="18473" y="52340"/>
                      </a:cubicBezTo>
                      <a:cubicBezTo>
                        <a:pt x="32798" y="50832"/>
                        <a:pt x="47208" y="50287"/>
                        <a:pt x="61576" y="49261"/>
                      </a:cubicBezTo>
                      <a:lnTo>
                        <a:pt x="80049" y="3386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7" name="Freeform: Shape 386">
                  <a:extLst>
                    <a:ext uri="{FF2B5EF4-FFF2-40B4-BE49-F238E27FC236}">
                      <a16:creationId xmlns:a16="http://schemas.microsoft.com/office/drawing/2014/main" id="{C7AE59EE-3C0A-4810-B833-A3E1FC89EF2B}"/>
                    </a:ext>
                  </a:extLst>
                </p:cNvPr>
                <p:cNvSpPr/>
                <p:nvPr/>
              </p:nvSpPr>
              <p:spPr>
                <a:xfrm>
                  <a:off x="5169194" y="3143250"/>
                  <a:ext cx="63505" cy="169809"/>
                </a:xfrm>
                <a:custGeom>
                  <a:avLst/>
                  <a:gdLst>
                    <a:gd name="connsiteX0" fmla="*/ 98521 w 153939"/>
                    <a:gd name="connsiteY0" fmla="*/ 437188 h 447242"/>
                    <a:gd name="connsiteX1" fmla="*/ 116994 w 153939"/>
                    <a:gd name="connsiteY1" fmla="*/ 400242 h 447242"/>
                    <a:gd name="connsiteX2" fmla="*/ 123152 w 153939"/>
                    <a:gd name="connsiteY2" fmla="*/ 391006 h 447242"/>
                    <a:gd name="connsiteX3" fmla="*/ 129309 w 153939"/>
                    <a:gd name="connsiteY3" fmla="*/ 304800 h 447242"/>
                    <a:gd name="connsiteX4" fmla="*/ 135467 w 153939"/>
                    <a:gd name="connsiteY4" fmla="*/ 280169 h 447242"/>
                    <a:gd name="connsiteX5" fmla="*/ 144703 w 153939"/>
                    <a:gd name="connsiteY5" fmla="*/ 252460 h 447242"/>
                    <a:gd name="connsiteX6" fmla="*/ 147782 w 153939"/>
                    <a:gd name="connsiteY6" fmla="*/ 218594 h 447242"/>
                    <a:gd name="connsiteX7" fmla="*/ 150861 w 153939"/>
                    <a:gd name="connsiteY7" fmla="*/ 209357 h 447242"/>
                    <a:gd name="connsiteX8" fmla="*/ 153939 w 153939"/>
                    <a:gd name="connsiteY8" fmla="*/ 193963 h 447242"/>
                    <a:gd name="connsiteX9" fmla="*/ 150861 w 153939"/>
                    <a:gd name="connsiteY9" fmla="*/ 15394 h 447242"/>
                    <a:gd name="connsiteX10" fmla="*/ 138546 w 153939"/>
                    <a:gd name="connsiteY10" fmla="*/ 3078 h 447242"/>
                    <a:gd name="connsiteX11" fmla="*/ 113915 w 153939"/>
                    <a:gd name="connsiteY11" fmla="*/ 0 h 447242"/>
                    <a:gd name="connsiteX12" fmla="*/ 61576 w 153939"/>
                    <a:gd name="connsiteY12" fmla="*/ 3078 h 447242"/>
                    <a:gd name="connsiteX13" fmla="*/ 46182 w 153939"/>
                    <a:gd name="connsiteY13" fmla="*/ 6157 h 447242"/>
                    <a:gd name="connsiteX14" fmla="*/ 27709 w 153939"/>
                    <a:gd name="connsiteY14" fmla="*/ 21551 h 447242"/>
                    <a:gd name="connsiteX15" fmla="*/ 24630 w 153939"/>
                    <a:gd name="connsiteY15" fmla="*/ 30788 h 447242"/>
                    <a:gd name="connsiteX16" fmla="*/ 15394 w 153939"/>
                    <a:gd name="connsiteY16" fmla="*/ 49260 h 447242"/>
                    <a:gd name="connsiteX17" fmla="*/ 12315 w 153939"/>
                    <a:gd name="connsiteY17" fmla="*/ 70812 h 447242"/>
                    <a:gd name="connsiteX18" fmla="*/ 9236 w 153939"/>
                    <a:gd name="connsiteY18" fmla="*/ 95442 h 447242"/>
                    <a:gd name="connsiteX19" fmla="*/ 6158 w 153939"/>
                    <a:gd name="connsiteY19" fmla="*/ 104678 h 447242"/>
                    <a:gd name="connsiteX20" fmla="*/ 0 w 153939"/>
                    <a:gd name="connsiteY20" fmla="*/ 135466 h 447242"/>
                    <a:gd name="connsiteX21" fmla="*/ 3079 w 153939"/>
                    <a:gd name="connsiteY21" fmla="*/ 261697 h 447242"/>
                    <a:gd name="connsiteX22" fmla="*/ 9236 w 153939"/>
                    <a:gd name="connsiteY22" fmla="*/ 283248 h 447242"/>
                    <a:gd name="connsiteX23" fmla="*/ 12315 w 153939"/>
                    <a:gd name="connsiteY23" fmla="*/ 295563 h 447242"/>
                    <a:gd name="connsiteX24" fmla="*/ 18473 w 153939"/>
                    <a:gd name="connsiteY24" fmla="*/ 320194 h 447242"/>
                    <a:gd name="connsiteX25" fmla="*/ 27709 w 153939"/>
                    <a:gd name="connsiteY25" fmla="*/ 375612 h 447242"/>
                    <a:gd name="connsiteX26" fmla="*/ 36946 w 153939"/>
                    <a:gd name="connsiteY26" fmla="*/ 394084 h 447242"/>
                    <a:gd name="connsiteX27" fmla="*/ 43103 w 153939"/>
                    <a:gd name="connsiteY27" fmla="*/ 403321 h 447242"/>
                    <a:gd name="connsiteX28" fmla="*/ 46182 w 153939"/>
                    <a:gd name="connsiteY28" fmla="*/ 412557 h 447242"/>
                    <a:gd name="connsiteX29" fmla="*/ 52339 w 153939"/>
                    <a:gd name="connsiteY29" fmla="*/ 421794 h 447242"/>
                    <a:gd name="connsiteX30" fmla="*/ 61576 w 153939"/>
                    <a:gd name="connsiteY30" fmla="*/ 440266 h 447242"/>
                    <a:gd name="connsiteX31" fmla="*/ 98521 w 153939"/>
                    <a:gd name="connsiteY31" fmla="*/ 437188 h 44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3939" h="447242">
                      <a:moveTo>
                        <a:pt x="98521" y="437188"/>
                      </a:moveTo>
                      <a:cubicBezTo>
                        <a:pt x="107019" y="411696"/>
                        <a:pt x="101079" y="424114"/>
                        <a:pt x="116994" y="400242"/>
                      </a:cubicBezTo>
                      <a:lnTo>
                        <a:pt x="123152" y="391006"/>
                      </a:lnTo>
                      <a:cubicBezTo>
                        <a:pt x="125204" y="362271"/>
                        <a:pt x="126128" y="333432"/>
                        <a:pt x="129309" y="304800"/>
                      </a:cubicBezTo>
                      <a:cubicBezTo>
                        <a:pt x="130244" y="296389"/>
                        <a:pt x="133807" y="288468"/>
                        <a:pt x="135467" y="280169"/>
                      </a:cubicBezTo>
                      <a:cubicBezTo>
                        <a:pt x="139446" y="260275"/>
                        <a:pt x="136206" y="269456"/>
                        <a:pt x="144703" y="252460"/>
                      </a:cubicBezTo>
                      <a:cubicBezTo>
                        <a:pt x="145729" y="241171"/>
                        <a:pt x="146179" y="229815"/>
                        <a:pt x="147782" y="218594"/>
                      </a:cubicBezTo>
                      <a:cubicBezTo>
                        <a:pt x="148241" y="215381"/>
                        <a:pt x="150074" y="212506"/>
                        <a:pt x="150861" y="209357"/>
                      </a:cubicBezTo>
                      <a:cubicBezTo>
                        <a:pt x="152130" y="204280"/>
                        <a:pt x="152913" y="199094"/>
                        <a:pt x="153939" y="193963"/>
                      </a:cubicBezTo>
                      <a:cubicBezTo>
                        <a:pt x="152913" y="134440"/>
                        <a:pt x="155646" y="74733"/>
                        <a:pt x="150861" y="15394"/>
                      </a:cubicBezTo>
                      <a:cubicBezTo>
                        <a:pt x="150394" y="9607"/>
                        <a:pt x="143905" y="5311"/>
                        <a:pt x="138546" y="3078"/>
                      </a:cubicBezTo>
                      <a:cubicBezTo>
                        <a:pt x="130908" y="-104"/>
                        <a:pt x="122125" y="1026"/>
                        <a:pt x="113915" y="0"/>
                      </a:cubicBezTo>
                      <a:cubicBezTo>
                        <a:pt x="96469" y="1026"/>
                        <a:pt x="78981" y="1496"/>
                        <a:pt x="61576" y="3078"/>
                      </a:cubicBezTo>
                      <a:cubicBezTo>
                        <a:pt x="56365" y="3552"/>
                        <a:pt x="51082" y="4319"/>
                        <a:pt x="46182" y="6157"/>
                      </a:cubicBezTo>
                      <a:cubicBezTo>
                        <a:pt x="39326" y="8728"/>
                        <a:pt x="32499" y="16762"/>
                        <a:pt x="27709" y="21551"/>
                      </a:cubicBezTo>
                      <a:cubicBezTo>
                        <a:pt x="26683" y="24630"/>
                        <a:pt x="26081" y="27885"/>
                        <a:pt x="24630" y="30788"/>
                      </a:cubicBezTo>
                      <a:cubicBezTo>
                        <a:pt x="12692" y="54664"/>
                        <a:pt x="23134" y="26041"/>
                        <a:pt x="15394" y="49260"/>
                      </a:cubicBezTo>
                      <a:cubicBezTo>
                        <a:pt x="14368" y="56444"/>
                        <a:pt x="13274" y="63619"/>
                        <a:pt x="12315" y="70812"/>
                      </a:cubicBezTo>
                      <a:cubicBezTo>
                        <a:pt x="11221" y="79013"/>
                        <a:pt x="10716" y="87302"/>
                        <a:pt x="9236" y="95442"/>
                      </a:cubicBezTo>
                      <a:cubicBezTo>
                        <a:pt x="8656" y="98635"/>
                        <a:pt x="6888" y="101516"/>
                        <a:pt x="6158" y="104678"/>
                      </a:cubicBezTo>
                      <a:cubicBezTo>
                        <a:pt x="3805" y="114876"/>
                        <a:pt x="2053" y="125203"/>
                        <a:pt x="0" y="135466"/>
                      </a:cubicBezTo>
                      <a:cubicBezTo>
                        <a:pt x="1026" y="177543"/>
                        <a:pt x="1210" y="219649"/>
                        <a:pt x="3079" y="261697"/>
                      </a:cubicBezTo>
                      <a:cubicBezTo>
                        <a:pt x="3332" y="267390"/>
                        <a:pt x="7591" y="277491"/>
                        <a:pt x="9236" y="283248"/>
                      </a:cubicBezTo>
                      <a:cubicBezTo>
                        <a:pt x="10398" y="287317"/>
                        <a:pt x="11153" y="291494"/>
                        <a:pt x="12315" y="295563"/>
                      </a:cubicBezTo>
                      <a:cubicBezTo>
                        <a:pt x="16200" y="309160"/>
                        <a:pt x="16126" y="302591"/>
                        <a:pt x="18473" y="320194"/>
                      </a:cubicBezTo>
                      <a:cubicBezTo>
                        <a:pt x="19630" y="328871"/>
                        <a:pt x="21319" y="366028"/>
                        <a:pt x="27709" y="375612"/>
                      </a:cubicBezTo>
                      <a:cubicBezTo>
                        <a:pt x="45348" y="402067"/>
                        <a:pt x="24207" y="368604"/>
                        <a:pt x="36946" y="394084"/>
                      </a:cubicBezTo>
                      <a:cubicBezTo>
                        <a:pt x="38601" y="397394"/>
                        <a:pt x="41448" y="400011"/>
                        <a:pt x="43103" y="403321"/>
                      </a:cubicBezTo>
                      <a:cubicBezTo>
                        <a:pt x="44554" y="406224"/>
                        <a:pt x="44731" y="409654"/>
                        <a:pt x="46182" y="412557"/>
                      </a:cubicBezTo>
                      <a:cubicBezTo>
                        <a:pt x="47837" y="415867"/>
                        <a:pt x="50684" y="418484"/>
                        <a:pt x="52339" y="421794"/>
                      </a:cubicBezTo>
                      <a:cubicBezTo>
                        <a:pt x="65078" y="447274"/>
                        <a:pt x="43937" y="413811"/>
                        <a:pt x="61576" y="440266"/>
                      </a:cubicBezTo>
                      <a:cubicBezTo>
                        <a:pt x="64979" y="450476"/>
                        <a:pt x="61409" y="449503"/>
                        <a:pt x="98521" y="43718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8" name="Freeform: Shape 387">
                  <a:extLst>
                    <a:ext uri="{FF2B5EF4-FFF2-40B4-BE49-F238E27FC236}">
                      <a16:creationId xmlns:a16="http://schemas.microsoft.com/office/drawing/2014/main" id="{C713F273-A592-48C9-9383-48026FD40650}"/>
                    </a:ext>
                  </a:extLst>
                </p:cNvPr>
                <p:cNvSpPr/>
                <p:nvPr/>
              </p:nvSpPr>
              <p:spPr>
                <a:xfrm>
                  <a:off x="5066315" y="3151433"/>
                  <a:ext cx="100735" cy="152869"/>
                </a:xfrm>
                <a:custGeom>
                  <a:avLst/>
                  <a:gdLst>
                    <a:gd name="connsiteX0" fmla="*/ 243224 w 244185"/>
                    <a:gd name="connsiteY0" fmla="*/ 397164 h 402624"/>
                    <a:gd name="connsiteX1" fmla="*/ 240146 w 244185"/>
                    <a:gd name="connsiteY1" fmla="*/ 381770 h 402624"/>
                    <a:gd name="connsiteX2" fmla="*/ 237067 w 244185"/>
                    <a:gd name="connsiteY2" fmla="*/ 363297 h 402624"/>
                    <a:gd name="connsiteX3" fmla="*/ 224752 w 244185"/>
                    <a:gd name="connsiteY3" fmla="*/ 329430 h 402624"/>
                    <a:gd name="connsiteX4" fmla="*/ 221673 w 244185"/>
                    <a:gd name="connsiteY4" fmla="*/ 320194 h 402624"/>
                    <a:gd name="connsiteX5" fmla="*/ 218594 w 244185"/>
                    <a:gd name="connsiteY5" fmla="*/ 301721 h 402624"/>
                    <a:gd name="connsiteX6" fmla="*/ 215515 w 244185"/>
                    <a:gd name="connsiteY6" fmla="*/ 289406 h 402624"/>
                    <a:gd name="connsiteX7" fmla="*/ 212437 w 244185"/>
                    <a:gd name="connsiteY7" fmla="*/ 274012 h 402624"/>
                    <a:gd name="connsiteX8" fmla="*/ 212437 w 244185"/>
                    <a:gd name="connsiteY8" fmla="*/ 193964 h 402624"/>
                    <a:gd name="connsiteX9" fmla="*/ 224752 w 244185"/>
                    <a:gd name="connsiteY9" fmla="*/ 157018 h 402624"/>
                    <a:gd name="connsiteX10" fmla="*/ 221673 w 244185"/>
                    <a:gd name="connsiteY10" fmla="*/ 83127 h 402624"/>
                    <a:gd name="connsiteX11" fmla="*/ 218594 w 244185"/>
                    <a:gd name="connsiteY11" fmla="*/ 67733 h 402624"/>
                    <a:gd name="connsiteX12" fmla="*/ 203200 w 244185"/>
                    <a:gd name="connsiteY12" fmla="*/ 40024 h 402624"/>
                    <a:gd name="connsiteX13" fmla="*/ 193964 w 244185"/>
                    <a:gd name="connsiteY13" fmla="*/ 30788 h 402624"/>
                    <a:gd name="connsiteX14" fmla="*/ 169334 w 244185"/>
                    <a:gd name="connsiteY14" fmla="*/ 12315 h 402624"/>
                    <a:gd name="connsiteX15" fmla="*/ 157018 w 244185"/>
                    <a:gd name="connsiteY15" fmla="*/ 9237 h 402624"/>
                    <a:gd name="connsiteX16" fmla="*/ 138546 w 244185"/>
                    <a:gd name="connsiteY16" fmla="*/ 3079 h 402624"/>
                    <a:gd name="connsiteX17" fmla="*/ 120073 w 244185"/>
                    <a:gd name="connsiteY17" fmla="*/ 0 h 402624"/>
                    <a:gd name="connsiteX18" fmla="*/ 61576 w 244185"/>
                    <a:gd name="connsiteY18" fmla="*/ 3079 h 402624"/>
                    <a:gd name="connsiteX19" fmla="*/ 43103 w 244185"/>
                    <a:gd name="connsiteY19" fmla="*/ 21552 h 402624"/>
                    <a:gd name="connsiteX20" fmla="*/ 15394 w 244185"/>
                    <a:gd name="connsiteY20" fmla="*/ 46182 h 402624"/>
                    <a:gd name="connsiteX21" fmla="*/ 0 w 244185"/>
                    <a:gd name="connsiteY21" fmla="*/ 64655 h 402624"/>
                    <a:gd name="connsiteX22" fmla="*/ 3079 w 244185"/>
                    <a:gd name="connsiteY22" fmla="*/ 83127 h 402624"/>
                    <a:gd name="connsiteX23" fmla="*/ 12315 w 244185"/>
                    <a:gd name="connsiteY23" fmla="*/ 89285 h 402624"/>
                    <a:gd name="connsiteX24" fmla="*/ 21552 w 244185"/>
                    <a:gd name="connsiteY24" fmla="*/ 98521 h 402624"/>
                    <a:gd name="connsiteX25" fmla="*/ 40024 w 244185"/>
                    <a:gd name="connsiteY25" fmla="*/ 126230 h 402624"/>
                    <a:gd name="connsiteX26" fmla="*/ 46182 w 244185"/>
                    <a:gd name="connsiteY26" fmla="*/ 135467 h 402624"/>
                    <a:gd name="connsiteX27" fmla="*/ 58497 w 244185"/>
                    <a:gd name="connsiteY27" fmla="*/ 141624 h 402624"/>
                    <a:gd name="connsiteX28" fmla="*/ 67734 w 244185"/>
                    <a:gd name="connsiteY28" fmla="*/ 150861 h 402624"/>
                    <a:gd name="connsiteX29" fmla="*/ 76970 w 244185"/>
                    <a:gd name="connsiteY29" fmla="*/ 157018 h 402624"/>
                    <a:gd name="connsiteX30" fmla="*/ 83128 w 244185"/>
                    <a:gd name="connsiteY30" fmla="*/ 166255 h 402624"/>
                    <a:gd name="connsiteX31" fmla="*/ 92364 w 244185"/>
                    <a:gd name="connsiteY31" fmla="*/ 175491 h 402624"/>
                    <a:gd name="connsiteX32" fmla="*/ 98521 w 244185"/>
                    <a:gd name="connsiteY32" fmla="*/ 184727 h 402624"/>
                    <a:gd name="connsiteX33" fmla="*/ 107758 w 244185"/>
                    <a:gd name="connsiteY33" fmla="*/ 193964 h 402624"/>
                    <a:gd name="connsiteX34" fmla="*/ 120073 w 244185"/>
                    <a:gd name="connsiteY34" fmla="*/ 212437 h 402624"/>
                    <a:gd name="connsiteX35" fmla="*/ 126231 w 244185"/>
                    <a:gd name="connsiteY35" fmla="*/ 221673 h 402624"/>
                    <a:gd name="connsiteX36" fmla="*/ 138546 w 244185"/>
                    <a:gd name="connsiteY36" fmla="*/ 233988 h 402624"/>
                    <a:gd name="connsiteX37" fmla="*/ 150861 w 244185"/>
                    <a:gd name="connsiteY37" fmla="*/ 252461 h 402624"/>
                    <a:gd name="connsiteX38" fmla="*/ 166255 w 244185"/>
                    <a:gd name="connsiteY38" fmla="*/ 280170 h 402624"/>
                    <a:gd name="connsiteX39" fmla="*/ 172412 w 244185"/>
                    <a:gd name="connsiteY39" fmla="*/ 298643 h 402624"/>
                    <a:gd name="connsiteX40" fmla="*/ 178570 w 244185"/>
                    <a:gd name="connsiteY40" fmla="*/ 317115 h 402624"/>
                    <a:gd name="connsiteX41" fmla="*/ 181649 w 244185"/>
                    <a:gd name="connsiteY41" fmla="*/ 326352 h 402624"/>
                    <a:gd name="connsiteX42" fmla="*/ 187806 w 244185"/>
                    <a:gd name="connsiteY42" fmla="*/ 335588 h 402624"/>
                    <a:gd name="connsiteX43" fmla="*/ 190885 w 244185"/>
                    <a:gd name="connsiteY43" fmla="*/ 344824 h 402624"/>
                    <a:gd name="connsiteX44" fmla="*/ 200121 w 244185"/>
                    <a:gd name="connsiteY44" fmla="*/ 357140 h 402624"/>
                    <a:gd name="connsiteX45" fmla="*/ 212437 w 244185"/>
                    <a:gd name="connsiteY45" fmla="*/ 372533 h 402624"/>
                    <a:gd name="connsiteX46" fmla="*/ 215515 w 244185"/>
                    <a:gd name="connsiteY46" fmla="*/ 384849 h 402624"/>
                    <a:gd name="connsiteX47" fmla="*/ 221673 w 244185"/>
                    <a:gd name="connsiteY47" fmla="*/ 394085 h 402624"/>
                    <a:gd name="connsiteX48" fmla="*/ 243224 w 244185"/>
                    <a:gd name="connsiteY48" fmla="*/ 397164 h 40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4185" h="402624">
                      <a:moveTo>
                        <a:pt x="243224" y="397164"/>
                      </a:moveTo>
                      <a:cubicBezTo>
                        <a:pt x="246303" y="395112"/>
                        <a:pt x="241082" y="386919"/>
                        <a:pt x="240146" y="381770"/>
                      </a:cubicBezTo>
                      <a:cubicBezTo>
                        <a:pt x="239029" y="375628"/>
                        <a:pt x="238581" y="369353"/>
                        <a:pt x="237067" y="363297"/>
                      </a:cubicBezTo>
                      <a:cubicBezTo>
                        <a:pt x="233835" y="350369"/>
                        <a:pt x="229340" y="341665"/>
                        <a:pt x="224752" y="329430"/>
                      </a:cubicBezTo>
                      <a:cubicBezTo>
                        <a:pt x="223613" y="326391"/>
                        <a:pt x="222699" y="323273"/>
                        <a:pt x="221673" y="320194"/>
                      </a:cubicBezTo>
                      <a:cubicBezTo>
                        <a:pt x="220647" y="314036"/>
                        <a:pt x="219818" y="307842"/>
                        <a:pt x="218594" y="301721"/>
                      </a:cubicBezTo>
                      <a:cubicBezTo>
                        <a:pt x="217764" y="297572"/>
                        <a:pt x="216433" y="293537"/>
                        <a:pt x="215515" y="289406"/>
                      </a:cubicBezTo>
                      <a:cubicBezTo>
                        <a:pt x="214380" y="284298"/>
                        <a:pt x="213463" y="279143"/>
                        <a:pt x="212437" y="274012"/>
                      </a:cubicBezTo>
                      <a:cubicBezTo>
                        <a:pt x="209609" y="242912"/>
                        <a:pt x="206360" y="226778"/>
                        <a:pt x="212437" y="193964"/>
                      </a:cubicBezTo>
                      <a:cubicBezTo>
                        <a:pt x="214801" y="181200"/>
                        <a:pt x="220647" y="169333"/>
                        <a:pt x="224752" y="157018"/>
                      </a:cubicBezTo>
                      <a:cubicBezTo>
                        <a:pt x="223726" y="132388"/>
                        <a:pt x="223369" y="107720"/>
                        <a:pt x="221673" y="83127"/>
                      </a:cubicBezTo>
                      <a:cubicBezTo>
                        <a:pt x="221313" y="77906"/>
                        <a:pt x="219863" y="72810"/>
                        <a:pt x="218594" y="67733"/>
                      </a:cubicBezTo>
                      <a:cubicBezTo>
                        <a:pt x="216013" y="57410"/>
                        <a:pt x="210842" y="47666"/>
                        <a:pt x="203200" y="40024"/>
                      </a:cubicBezTo>
                      <a:cubicBezTo>
                        <a:pt x="200121" y="36945"/>
                        <a:pt x="197334" y="33545"/>
                        <a:pt x="193964" y="30788"/>
                      </a:cubicBezTo>
                      <a:cubicBezTo>
                        <a:pt x="186021" y="24289"/>
                        <a:pt x="179290" y="14803"/>
                        <a:pt x="169334" y="12315"/>
                      </a:cubicBezTo>
                      <a:cubicBezTo>
                        <a:pt x="165229" y="11289"/>
                        <a:pt x="161071" y="10453"/>
                        <a:pt x="157018" y="9237"/>
                      </a:cubicBezTo>
                      <a:cubicBezTo>
                        <a:pt x="150801" y="7372"/>
                        <a:pt x="144948" y="4146"/>
                        <a:pt x="138546" y="3079"/>
                      </a:cubicBezTo>
                      <a:lnTo>
                        <a:pt x="120073" y="0"/>
                      </a:lnTo>
                      <a:lnTo>
                        <a:pt x="61576" y="3079"/>
                      </a:lnTo>
                      <a:cubicBezTo>
                        <a:pt x="53190" y="5427"/>
                        <a:pt x="50349" y="16722"/>
                        <a:pt x="43103" y="21552"/>
                      </a:cubicBezTo>
                      <a:cubicBezTo>
                        <a:pt x="26621" y="32539"/>
                        <a:pt x="36483" y="25093"/>
                        <a:pt x="15394" y="46182"/>
                      </a:cubicBezTo>
                      <a:cubicBezTo>
                        <a:pt x="3541" y="58035"/>
                        <a:pt x="8573" y="51795"/>
                        <a:pt x="0" y="64655"/>
                      </a:cubicBezTo>
                      <a:cubicBezTo>
                        <a:pt x="1026" y="70812"/>
                        <a:pt x="287" y="77544"/>
                        <a:pt x="3079" y="83127"/>
                      </a:cubicBezTo>
                      <a:cubicBezTo>
                        <a:pt x="4734" y="86437"/>
                        <a:pt x="9472" y="86916"/>
                        <a:pt x="12315" y="89285"/>
                      </a:cubicBezTo>
                      <a:cubicBezTo>
                        <a:pt x="15660" y="92072"/>
                        <a:pt x="18879" y="95084"/>
                        <a:pt x="21552" y="98521"/>
                      </a:cubicBezTo>
                      <a:cubicBezTo>
                        <a:pt x="21556" y="98526"/>
                        <a:pt x="36943" y="121609"/>
                        <a:pt x="40024" y="126230"/>
                      </a:cubicBezTo>
                      <a:cubicBezTo>
                        <a:pt x="42077" y="129309"/>
                        <a:pt x="42872" y="133812"/>
                        <a:pt x="46182" y="135467"/>
                      </a:cubicBezTo>
                      <a:lnTo>
                        <a:pt x="58497" y="141624"/>
                      </a:lnTo>
                      <a:cubicBezTo>
                        <a:pt x="61576" y="144703"/>
                        <a:pt x="64389" y="148073"/>
                        <a:pt x="67734" y="150861"/>
                      </a:cubicBezTo>
                      <a:cubicBezTo>
                        <a:pt x="70576" y="153230"/>
                        <a:pt x="74354" y="154402"/>
                        <a:pt x="76970" y="157018"/>
                      </a:cubicBezTo>
                      <a:cubicBezTo>
                        <a:pt x="79587" y="159635"/>
                        <a:pt x="80759" y="163412"/>
                        <a:pt x="83128" y="166255"/>
                      </a:cubicBezTo>
                      <a:cubicBezTo>
                        <a:pt x="85915" y="169600"/>
                        <a:pt x="89577" y="172146"/>
                        <a:pt x="92364" y="175491"/>
                      </a:cubicBezTo>
                      <a:cubicBezTo>
                        <a:pt x="94733" y="178333"/>
                        <a:pt x="96152" y="181885"/>
                        <a:pt x="98521" y="184727"/>
                      </a:cubicBezTo>
                      <a:cubicBezTo>
                        <a:pt x="101309" y="188072"/>
                        <a:pt x="105085" y="190527"/>
                        <a:pt x="107758" y="193964"/>
                      </a:cubicBezTo>
                      <a:cubicBezTo>
                        <a:pt x="112301" y="199806"/>
                        <a:pt x="115968" y="206279"/>
                        <a:pt x="120073" y="212437"/>
                      </a:cubicBezTo>
                      <a:cubicBezTo>
                        <a:pt x="122126" y="215516"/>
                        <a:pt x="123615" y="219057"/>
                        <a:pt x="126231" y="221673"/>
                      </a:cubicBezTo>
                      <a:lnTo>
                        <a:pt x="138546" y="233988"/>
                      </a:lnTo>
                      <a:cubicBezTo>
                        <a:pt x="144719" y="252511"/>
                        <a:pt x="137024" y="234011"/>
                        <a:pt x="150861" y="252461"/>
                      </a:cubicBezTo>
                      <a:cubicBezTo>
                        <a:pt x="154206" y="256921"/>
                        <a:pt x="163750" y="273907"/>
                        <a:pt x="166255" y="280170"/>
                      </a:cubicBezTo>
                      <a:cubicBezTo>
                        <a:pt x="168666" y="286196"/>
                        <a:pt x="170360" y="292485"/>
                        <a:pt x="172412" y="298643"/>
                      </a:cubicBezTo>
                      <a:lnTo>
                        <a:pt x="178570" y="317115"/>
                      </a:lnTo>
                      <a:cubicBezTo>
                        <a:pt x="179596" y="320194"/>
                        <a:pt x="179849" y="323651"/>
                        <a:pt x="181649" y="326352"/>
                      </a:cubicBezTo>
                      <a:cubicBezTo>
                        <a:pt x="183701" y="329431"/>
                        <a:pt x="186151" y="332279"/>
                        <a:pt x="187806" y="335588"/>
                      </a:cubicBezTo>
                      <a:cubicBezTo>
                        <a:pt x="189257" y="338491"/>
                        <a:pt x="189275" y="342006"/>
                        <a:pt x="190885" y="344824"/>
                      </a:cubicBezTo>
                      <a:cubicBezTo>
                        <a:pt x="193431" y="349279"/>
                        <a:pt x="197042" y="353035"/>
                        <a:pt x="200121" y="357140"/>
                      </a:cubicBezTo>
                      <a:cubicBezTo>
                        <a:pt x="210189" y="387341"/>
                        <a:pt x="193865" y="344674"/>
                        <a:pt x="212437" y="372533"/>
                      </a:cubicBezTo>
                      <a:cubicBezTo>
                        <a:pt x="214784" y="376054"/>
                        <a:pt x="213848" y="380960"/>
                        <a:pt x="215515" y="384849"/>
                      </a:cubicBezTo>
                      <a:cubicBezTo>
                        <a:pt x="216973" y="388250"/>
                        <a:pt x="219837" y="390872"/>
                        <a:pt x="221673" y="394085"/>
                      </a:cubicBezTo>
                      <a:cubicBezTo>
                        <a:pt x="230751" y="409969"/>
                        <a:pt x="240145" y="399216"/>
                        <a:pt x="243224" y="39716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9" name="Freeform: Shape 388">
                  <a:extLst>
                    <a:ext uri="{FF2B5EF4-FFF2-40B4-BE49-F238E27FC236}">
                      <a16:creationId xmlns:a16="http://schemas.microsoft.com/office/drawing/2014/main" id="{3D4770BD-E5F9-4E3F-B70B-CFCD880C55B3}"/>
                    </a:ext>
                  </a:extLst>
                </p:cNvPr>
                <p:cNvSpPr/>
                <p:nvPr/>
              </p:nvSpPr>
              <p:spPr>
                <a:xfrm>
                  <a:off x="5001536" y="3195853"/>
                  <a:ext cx="125936" cy="115905"/>
                </a:xfrm>
                <a:custGeom>
                  <a:avLst/>
                  <a:gdLst>
                    <a:gd name="connsiteX0" fmla="*/ 304811 w 305273"/>
                    <a:gd name="connsiteY0" fmla="*/ 304800 h 305270"/>
                    <a:gd name="connsiteX1" fmla="*/ 295575 w 305273"/>
                    <a:gd name="connsiteY1" fmla="*/ 280170 h 305270"/>
                    <a:gd name="connsiteX2" fmla="*/ 292496 w 305273"/>
                    <a:gd name="connsiteY2" fmla="*/ 270933 h 305270"/>
                    <a:gd name="connsiteX3" fmla="*/ 286338 w 305273"/>
                    <a:gd name="connsiteY3" fmla="*/ 261697 h 305270"/>
                    <a:gd name="connsiteX4" fmla="*/ 280181 w 305273"/>
                    <a:gd name="connsiteY4" fmla="*/ 237067 h 305270"/>
                    <a:gd name="connsiteX5" fmla="*/ 274023 w 305273"/>
                    <a:gd name="connsiteY5" fmla="*/ 224752 h 305270"/>
                    <a:gd name="connsiteX6" fmla="*/ 264787 w 305273"/>
                    <a:gd name="connsiteY6" fmla="*/ 203200 h 305270"/>
                    <a:gd name="connsiteX7" fmla="*/ 252472 w 305273"/>
                    <a:gd name="connsiteY7" fmla="*/ 197043 h 305270"/>
                    <a:gd name="connsiteX8" fmla="*/ 243235 w 305273"/>
                    <a:gd name="connsiteY8" fmla="*/ 190885 h 305270"/>
                    <a:gd name="connsiteX9" fmla="*/ 237078 w 305273"/>
                    <a:gd name="connsiteY9" fmla="*/ 181649 h 305270"/>
                    <a:gd name="connsiteX10" fmla="*/ 227841 w 305273"/>
                    <a:gd name="connsiteY10" fmla="*/ 172412 h 305270"/>
                    <a:gd name="connsiteX11" fmla="*/ 224763 w 305273"/>
                    <a:gd name="connsiteY11" fmla="*/ 163176 h 305270"/>
                    <a:gd name="connsiteX12" fmla="*/ 212447 w 305273"/>
                    <a:gd name="connsiteY12" fmla="*/ 144703 h 305270"/>
                    <a:gd name="connsiteX13" fmla="*/ 206290 w 305273"/>
                    <a:gd name="connsiteY13" fmla="*/ 135467 h 305270"/>
                    <a:gd name="connsiteX14" fmla="*/ 203211 w 305273"/>
                    <a:gd name="connsiteY14" fmla="*/ 126230 h 305270"/>
                    <a:gd name="connsiteX15" fmla="*/ 193975 w 305273"/>
                    <a:gd name="connsiteY15" fmla="*/ 120073 h 305270"/>
                    <a:gd name="connsiteX16" fmla="*/ 175502 w 305273"/>
                    <a:gd name="connsiteY16" fmla="*/ 104679 h 305270"/>
                    <a:gd name="connsiteX17" fmla="*/ 169344 w 305273"/>
                    <a:gd name="connsiteY17" fmla="*/ 95443 h 305270"/>
                    <a:gd name="connsiteX18" fmla="*/ 157029 w 305273"/>
                    <a:gd name="connsiteY18" fmla="*/ 86206 h 305270"/>
                    <a:gd name="connsiteX19" fmla="*/ 150872 w 305273"/>
                    <a:gd name="connsiteY19" fmla="*/ 67733 h 305270"/>
                    <a:gd name="connsiteX20" fmla="*/ 132399 w 305273"/>
                    <a:gd name="connsiteY20" fmla="*/ 36946 h 305270"/>
                    <a:gd name="connsiteX21" fmla="*/ 129320 w 305273"/>
                    <a:gd name="connsiteY21" fmla="*/ 27709 h 305270"/>
                    <a:gd name="connsiteX22" fmla="*/ 126241 w 305273"/>
                    <a:gd name="connsiteY22" fmla="*/ 9236 h 305270"/>
                    <a:gd name="connsiteX23" fmla="*/ 95453 w 305273"/>
                    <a:gd name="connsiteY23" fmla="*/ 3079 h 305270"/>
                    <a:gd name="connsiteX24" fmla="*/ 86217 w 305273"/>
                    <a:gd name="connsiteY24" fmla="*/ 0 h 305270"/>
                    <a:gd name="connsiteX25" fmla="*/ 76981 w 305273"/>
                    <a:gd name="connsiteY25" fmla="*/ 3079 h 305270"/>
                    <a:gd name="connsiteX26" fmla="*/ 58508 w 305273"/>
                    <a:gd name="connsiteY26" fmla="*/ 15394 h 305270"/>
                    <a:gd name="connsiteX27" fmla="*/ 46193 w 305273"/>
                    <a:gd name="connsiteY27" fmla="*/ 33867 h 305270"/>
                    <a:gd name="connsiteX28" fmla="*/ 27720 w 305273"/>
                    <a:gd name="connsiteY28" fmla="*/ 52339 h 305270"/>
                    <a:gd name="connsiteX29" fmla="*/ 18484 w 305273"/>
                    <a:gd name="connsiteY29" fmla="*/ 61576 h 305270"/>
                    <a:gd name="connsiteX30" fmla="*/ 6169 w 305273"/>
                    <a:gd name="connsiteY30" fmla="*/ 80049 h 305270"/>
                    <a:gd name="connsiteX31" fmla="*/ 3090 w 305273"/>
                    <a:gd name="connsiteY31" fmla="*/ 95443 h 305270"/>
                    <a:gd name="connsiteX32" fmla="*/ 11 w 305273"/>
                    <a:gd name="connsiteY32" fmla="*/ 107758 h 305270"/>
                    <a:gd name="connsiteX33" fmla="*/ 3090 w 305273"/>
                    <a:gd name="connsiteY33" fmla="*/ 147782 h 305270"/>
                    <a:gd name="connsiteX34" fmla="*/ 12326 w 305273"/>
                    <a:gd name="connsiteY34" fmla="*/ 153939 h 305270"/>
                    <a:gd name="connsiteX35" fmla="*/ 86217 w 305273"/>
                    <a:gd name="connsiteY35" fmla="*/ 169333 h 305270"/>
                    <a:gd name="connsiteX36" fmla="*/ 98532 w 305273"/>
                    <a:gd name="connsiteY36" fmla="*/ 172412 h 305270"/>
                    <a:gd name="connsiteX37" fmla="*/ 107769 w 305273"/>
                    <a:gd name="connsiteY37" fmla="*/ 175491 h 305270"/>
                    <a:gd name="connsiteX38" fmla="*/ 126241 w 305273"/>
                    <a:gd name="connsiteY38" fmla="*/ 178570 h 305270"/>
                    <a:gd name="connsiteX39" fmla="*/ 166266 w 305273"/>
                    <a:gd name="connsiteY39" fmla="*/ 184727 h 305270"/>
                    <a:gd name="connsiteX40" fmla="*/ 184738 w 305273"/>
                    <a:gd name="connsiteY40" fmla="*/ 193964 h 305270"/>
                    <a:gd name="connsiteX41" fmla="*/ 193975 w 305273"/>
                    <a:gd name="connsiteY41" fmla="*/ 197043 h 305270"/>
                    <a:gd name="connsiteX42" fmla="*/ 212447 w 305273"/>
                    <a:gd name="connsiteY42" fmla="*/ 212436 h 305270"/>
                    <a:gd name="connsiteX43" fmla="*/ 227841 w 305273"/>
                    <a:gd name="connsiteY43" fmla="*/ 240146 h 305270"/>
                    <a:gd name="connsiteX44" fmla="*/ 233999 w 305273"/>
                    <a:gd name="connsiteY44" fmla="*/ 249382 h 305270"/>
                    <a:gd name="connsiteX45" fmla="*/ 261708 w 305273"/>
                    <a:gd name="connsiteY45" fmla="*/ 280170 h 305270"/>
                    <a:gd name="connsiteX46" fmla="*/ 274023 w 305273"/>
                    <a:gd name="connsiteY46" fmla="*/ 286327 h 305270"/>
                    <a:gd name="connsiteX47" fmla="*/ 280181 w 305273"/>
                    <a:gd name="connsiteY47" fmla="*/ 295564 h 305270"/>
                    <a:gd name="connsiteX48" fmla="*/ 304811 w 305273"/>
                    <a:gd name="connsiteY48" fmla="*/ 304800 h 30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05273" h="305270">
                      <a:moveTo>
                        <a:pt x="304811" y="304800"/>
                      </a:moveTo>
                      <a:cubicBezTo>
                        <a:pt x="307377" y="302234"/>
                        <a:pt x="298571" y="288410"/>
                        <a:pt x="295575" y="280170"/>
                      </a:cubicBezTo>
                      <a:cubicBezTo>
                        <a:pt x="294466" y="277120"/>
                        <a:pt x="293948" y="273836"/>
                        <a:pt x="292496" y="270933"/>
                      </a:cubicBezTo>
                      <a:cubicBezTo>
                        <a:pt x="290841" y="267623"/>
                        <a:pt x="288391" y="264776"/>
                        <a:pt x="286338" y="261697"/>
                      </a:cubicBezTo>
                      <a:cubicBezTo>
                        <a:pt x="284531" y="252658"/>
                        <a:pt x="283732" y="245353"/>
                        <a:pt x="280181" y="237067"/>
                      </a:cubicBezTo>
                      <a:cubicBezTo>
                        <a:pt x="278373" y="232849"/>
                        <a:pt x="276076" y="228857"/>
                        <a:pt x="274023" y="224752"/>
                      </a:cubicBezTo>
                      <a:cubicBezTo>
                        <a:pt x="272095" y="217038"/>
                        <a:pt x="271501" y="208795"/>
                        <a:pt x="264787" y="203200"/>
                      </a:cubicBezTo>
                      <a:cubicBezTo>
                        <a:pt x="261261" y="200262"/>
                        <a:pt x="256457" y="199320"/>
                        <a:pt x="252472" y="197043"/>
                      </a:cubicBezTo>
                      <a:cubicBezTo>
                        <a:pt x="249259" y="195207"/>
                        <a:pt x="246314" y="192938"/>
                        <a:pt x="243235" y="190885"/>
                      </a:cubicBezTo>
                      <a:cubicBezTo>
                        <a:pt x="241183" y="187806"/>
                        <a:pt x="239447" y="184491"/>
                        <a:pt x="237078" y="181649"/>
                      </a:cubicBezTo>
                      <a:cubicBezTo>
                        <a:pt x="234290" y="178304"/>
                        <a:pt x="230256" y="176035"/>
                        <a:pt x="227841" y="172412"/>
                      </a:cubicBezTo>
                      <a:cubicBezTo>
                        <a:pt x="226041" y="169712"/>
                        <a:pt x="226339" y="166013"/>
                        <a:pt x="224763" y="163176"/>
                      </a:cubicBezTo>
                      <a:cubicBezTo>
                        <a:pt x="221169" y="156707"/>
                        <a:pt x="216552" y="150861"/>
                        <a:pt x="212447" y="144703"/>
                      </a:cubicBezTo>
                      <a:cubicBezTo>
                        <a:pt x="210395" y="141624"/>
                        <a:pt x="207460" y="138977"/>
                        <a:pt x="206290" y="135467"/>
                      </a:cubicBezTo>
                      <a:cubicBezTo>
                        <a:pt x="205264" y="132388"/>
                        <a:pt x="205238" y="128764"/>
                        <a:pt x="203211" y="126230"/>
                      </a:cubicBezTo>
                      <a:cubicBezTo>
                        <a:pt x="200900" y="123341"/>
                        <a:pt x="196817" y="122442"/>
                        <a:pt x="193975" y="120073"/>
                      </a:cubicBezTo>
                      <a:cubicBezTo>
                        <a:pt x="170270" y="100319"/>
                        <a:pt x="198432" y="119965"/>
                        <a:pt x="175502" y="104679"/>
                      </a:cubicBezTo>
                      <a:cubicBezTo>
                        <a:pt x="173449" y="101600"/>
                        <a:pt x="171960" y="98059"/>
                        <a:pt x="169344" y="95443"/>
                      </a:cubicBezTo>
                      <a:cubicBezTo>
                        <a:pt x="165716" y="91815"/>
                        <a:pt x="159875" y="90476"/>
                        <a:pt x="157029" y="86206"/>
                      </a:cubicBezTo>
                      <a:cubicBezTo>
                        <a:pt x="153429" y="80805"/>
                        <a:pt x="154472" y="73134"/>
                        <a:pt x="150872" y="67733"/>
                      </a:cubicBezTo>
                      <a:cubicBezTo>
                        <a:pt x="142119" y="54604"/>
                        <a:pt x="138079" y="50198"/>
                        <a:pt x="132399" y="36946"/>
                      </a:cubicBezTo>
                      <a:cubicBezTo>
                        <a:pt x="131120" y="33963"/>
                        <a:pt x="130024" y="30877"/>
                        <a:pt x="129320" y="27709"/>
                      </a:cubicBezTo>
                      <a:cubicBezTo>
                        <a:pt x="127966" y="21615"/>
                        <a:pt x="131290" y="12908"/>
                        <a:pt x="126241" y="9236"/>
                      </a:cubicBezTo>
                      <a:cubicBezTo>
                        <a:pt x="117777" y="3080"/>
                        <a:pt x="105651" y="5432"/>
                        <a:pt x="95453" y="3079"/>
                      </a:cubicBezTo>
                      <a:cubicBezTo>
                        <a:pt x="92291" y="2349"/>
                        <a:pt x="89296" y="1026"/>
                        <a:pt x="86217" y="0"/>
                      </a:cubicBezTo>
                      <a:cubicBezTo>
                        <a:pt x="83138" y="1026"/>
                        <a:pt x="79818" y="1503"/>
                        <a:pt x="76981" y="3079"/>
                      </a:cubicBezTo>
                      <a:cubicBezTo>
                        <a:pt x="70512" y="6673"/>
                        <a:pt x="58508" y="15394"/>
                        <a:pt x="58508" y="15394"/>
                      </a:cubicBezTo>
                      <a:cubicBezTo>
                        <a:pt x="54403" y="21552"/>
                        <a:pt x="51426" y="28634"/>
                        <a:pt x="46193" y="33867"/>
                      </a:cubicBezTo>
                      <a:lnTo>
                        <a:pt x="27720" y="52339"/>
                      </a:lnTo>
                      <a:cubicBezTo>
                        <a:pt x="24641" y="55418"/>
                        <a:pt x="20899" y="57953"/>
                        <a:pt x="18484" y="61576"/>
                      </a:cubicBezTo>
                      <a:lnTo>
                        <a:pt x="6169" y="80049"/>
                      </a:lnTo>
                      <a:cubicBezTo>
                        <a:pt x="5143" y="85180"/>
                        <a:pt x="4225" y="90335"/>
                        <a:pt x="3090" y="95443"/>
                      </a:cubicBezTo>
                      <a:cubicBezTo>
                        <a:pt x="2172" y="99574"/>
                        <a:pt x="11" y="103527"/>
                        <a:pt x="11" y="107758"/>
                      </a:cubicBezTo>
                      <a:cubicBezTo>
                        <a:pt x="11" y="121139"/>
                        <a:pt x="-358" y="134853"/>
                        <a:pt x="3090" y="147782"/>
                      </a:cubicBezTo>
                      <a:cubicBezTo>
                        <a:pt x="4043" y="151357"/>
                        <a:pt x="8798" y="152825"/>
                        <a:pt x="12326" y="153939"/>
                      </a:cubicBezTo>
                      <a:cubicBezTo>
                        <a:pt x="49866" y="165794"/>
                        <a:pt x="54445" y="165362"/>
                        <a:pt x="86217" y="169333"/>
                      </a:cubicBezTo>
                      <a:cubicBezTo>
                        <a:pt x="90322" y="170359"/>
                        <a:pt x="94463" y="171250"/>
                        <a:pt x="98532" y="172412"/>
                      </a:cubicBezTo>
                      <a:cubicBezTo>
                        <a:pt x="101653" y="173304"/>
                        <a:pt x="104601" y="174787"/>
                        <a:pt x="107769" y="175491"/>
                      </a:cubicBezTo>
                      <a:cubicBezTo>
                        <a:pt x="113863" y="176845"/>
                        <a:pt x="120120" y="177346"/>
                        <a:pt x="126241" y="178570"/>
                      </a:cubicBezTo>
                      <a:cubicBezTo>
                        <a:pt x="159563" y="185235"/>
                        <a:pt x="108019" y="178257"/>
                        <a:pt x="166266" y="184727"/>
                      </a:cubicBezTo>
                      <a:cubicBezTo>
                        <a:pt x="189484" y="192467"/>
                        <a:pt x="160862" y="182025"/>
                        <a:pt x="184738" y="193964"/>
                      </a:cubicBezTo>
                      <a:cubicBezTo>
                        <a:pt x="187641" y="195416"/>
                        <a:pt x="191072" y="195592"/>
                        <a:pt x="193975" y="197043"/>
                      </a:cubicBezTo>
                      <a:cubicBezTo>
                        <a:pt x="202548" y="201329"/>
                        <a:pt x="205638" y="205627"/>
                        <a:pt x="212447" y="212436"/>
                      </a:cubicBezTo>
                      <a:cubicBezTo>
                        <a:pt x="217866" y="228693"/>
                        <a:pt x="213726" y="218974"/>
                        <a:pt x="227841" y="240146"/>
                      </a:cubicBezTo>
                      <a:lnTo>
                        <a:pt x="233999" y="249382"/>
                      </a:lnTo>
                      <a:cubicBezTo>
                        <a:pt x="241391" y="260468"/>
                        <a:pt x="249628" y="274130"/>
                        <a:pt x="261708" y="280170"/>
                      </a:cubicBezTo>
                      <a:lnTo>
                        <a:pt x="274023" y="286327"/>
                      </a:lnTo>
                      <a:cubicBezTo>
                        <a:pt x="276076" y="289406"/>
                        <a:pt x="276703" y="294299"/>
                        <a:pt x="280181" y="295564"/>
                      </a:cubicBezTo>
                      <a:cubicBezTo>
                        <a:pt x="288915" y="298740"/>
                        <a:pt x="302245" y="307366"/>
                        <a:pt x="304811" y="30480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0" name="Freeform: Shape 389">
                  <a:extLst>
                    <a:ext uri="{FF2B5EF4-FFF2-40B4-BE49-F238E27FC236}">
                      <a16:creationId xmlns:a16="http://schemas.microsoft.com/office/drawing/2014/main" id="{9E00D477-930F-4452-B44B-43801D23A116}"/>
                    </a:ext>
                  </a:extLst>
                </p:cNvPr>
                <p:cNvSpPr/>
                <p:nvPr/>
              </p:nvSpPr>
              <p:spPr>
                <a:xfrm>
                  <a:off x="4949466" y="3280018"/>
                  <a:ext cx="164391" cy="75991"/>
                </a:xfrm>
                <a:custGeom>
                  <a:avLst/>
                  <a:gdLst>
                    <a:gd name="connsiteX0" fmla="*/ 354060 w 398490"/>
                    <a:gd name="connsiteY0" fmla="*/ 200121 h 200145"/>
                    <a:gd name="connsiteX1" fmla="*/ 372533 w 398490"/>
                    <a:gd name="connsiteY1" fmla="*/ 190885 h 200145"/>
                    <a:gd name="connsiteX2" fmla="*/ 394085 w 398490"/>
                    <a:gd name="connsiteY2" fmla="*/ 172412 h 200145"/>
                    <a:gd name="connsiteX3" fmla="*/ 394085 w 398490"/>
                    <a:gd name="connsiteY3" fmla="*/ 138545 h 200145"/>
                    <a:gd name="connsiteX4" fmla="*/ 381769 w 398490"/>
                    <a:gd name="connsiteY4" fmla="*/ 129309 h 200145"/>
                    <a:gd name="connsiteX5" fmla="*/ 366376 w 398490"/>
                    <a:gd name="connsiteY5" fmla="*/ 123151 h 200145"/>
                    <a:gd name="connsiteX6" fmla="*/ 354060 w 398490"/>
                    <a:gd name="connsiteY6" fmla="*/ 116994 h 200145"/>
                    <a:gd name="connsiteX7" fmla="*/ 338666 w 398490"/>
                    <a:gd name="connsiteY7" fmla="*/ 107757 h 200145"/>
                    <a:gd name="connsiteX8" fmla="*/ 326351 w 398490"/>
                    <a:gd name="connsiteY8" fmla="*/ 104679 h 200145"/>
                    <a:gd name="connsiteX9" fmla="*/ 267854 w 398490"/>
                    <a:gd name="connsiteY9" fmla="*/ 95442 h 200145"/>
                    <a:gd name="connsiteX10" fmla="*/ 264776 w 398490"/>
                    <a:gd name="connsiteY10" fmla="*/ 86206 h 200145"/>
                    <a:gd name="connsiteX11" fmla="*/ 261697 w 398490"/>
                    <a:gd name="connsiteY11" fmla="*/ 73891 h 200145"/>
                    <a:gd name="connsiteX12" fmla="*/ 246303 w 398490"/>
                    <a:gd name="connsiteY12" fmla="*/ 46182 h 200145"/>
                    <a:gd name="connsiteX13" fmla="*/ 240145 w 398490"/>
                    <a:gd name="connsiteY13" fmla="*/ 36945 h 200145"/>
                    <a:gd name="connsiteX14" fmla="*/ 212436 w 398490"/>
                    <a:gd name="connsiteY14" fmla="*/ 27709 h 200145"/>
                    <a:gd name="connsiteX15" fmla="*/ 160097 w 398490"/>
                    <a:gd name="connsiteY15" fmla="*/ 21551 h 200145"/>
                    <a:gd name="connsiteX16" fmla="*/ 150860 w 398490"/>
                    <a:gd name="connsiteY16" fmla="*/ 18473 h 200145"/>
                    <a:gd name="connsiteX17" fmla="*/ 135466 w 398490"/>
                    <a:gd name="connsiteY17" fmla="*/ 12315 h 200145"/>
                    <a:gd name="connsiteX18" fmla="*/ 120072 w 398490"/>
                    <a:gd name="connsiteY18" fmla="*/ 9236 h 200145"/>
                    <a:gd name="connsiteX19" fmla="*/ 110836 w 398490"/>
                    <a:gd name="connsiteY19" fmla="*/ 6157 h 200145"/>
                    <a:gd name="connsiteX20" fmla="*/ 73891 w 398490"/>
                    <a:gd name="connsiteY20" fmla="*/ 3079 h 200145"/>
                    <a:gd name="connsiteX21" fmla="*/ 64654 w 398490"/>
                    <a:gd name="connsiteY21" fmla="*/ 0 h 200145"/>
                    <a:gd name="connsiteX22" fmla="*/ 36945 w 398490"/>
                    <a:gd name="connsiteY22" fmla="*/ 6157 h 200145"/>
                    <a:gd name="connsiteX23" fmla="*/ 21551 w 398490"/>
                    <a:gd name="connsiteY23" fmla="*/ 24630 h 200145"/>
                    <a:gd name="connsiteX24" fmla="*/ 9236 w 398490"/>
                    <a:gd name="connsiteY24" fmla="*/ 43103 h 200145"/>
                    <a:gd name="connsiteX25" fmla="*/ 0 w 398490"/>
                    <a:gd name="connsiteY25" fmla="*/ 55418 h 200145"/>
                    <a:gd name="connsiteX26" fmla="*/ 3079 w 398490"/>
                    <a:gd name="connsiteY26" fmla="*/ 98521 h 200145"/>
                    <a:gd name="connsiteX27" fmla="*/ 6157 w 398490"/>
                    <a:gd name="connsiteY27" fmla="*/ 107757 h 200145"/>
                    <a:gd name="connsiteX28" fmla="*/ 33866 w 398490"/>
                    <a:gd name="connsiteY28" fmla="*/ 120073 h 200145"/>
                    <a:gd name="connsiteX29" fmla="*/ 135466 w 398490"/>
                    <a:gd name="connsiteY29" fmla="*/ 126230 h 200145"/>
                    <a:gd name="connsiteX30" fmla="*/ 178569 w 398490"/>
                    <a:gd name="connsiteY30" fmla="*/ 123151 h 200145"/>
                    <a:gd name="connsiteX31" fmla="*/ 270933 w 398490"/>
                    <a:gd name="connsiteY31" fmla="*/ 129309 h 200145"/>
                    <a:gd name="connsiteX32" fmla="*/ 280169 w 398490"/>
                    <a:gd name="connsiteY32" fmla="*/ 135466 h 200145"/>
                    <a:gd name="connsiteX33" fmla="*/ 289406 w 398490"/>
                    <a:gd name="connsiteY33" fmla="*/ 138545 h 200145"/>
                    <a:gd name="connsiteX34" fmla="*/ 292485 w 398490"/>
                    <a:gd name="connsiteY34" fmla="*/ 147782 h 200145"/>
                    <a:gd name="connsiteX35" fmla="*/ 307879 w 398490"/>
                    <a:gd name="connsiteY35" fmla="*/ 166254 h 200145"/>
                    <a:gd name="connsiteX36" fmla="*/ 310957 w 398490"/>
                    <a:gd name="connsiteY36" fmla="*/ 175491 h 200145"/>
                    <a:gd name="connsiteX37" fmla="*/ 338666 w 398490"/>
                    <a:gd name="connsiteY37" fmla="*/ 200121 h 200145"/>
                    <a:gd name="connsiteX38" fmla="*/ 363297 w 398490"/>
                    <a:gd name="connsiteY38" fmla="*/ 193963 h 200145"/>
                    <a:gd name="connsiteX39" fmla="*/ 354060 w 398490"/>
                    <a:gd name="connsiteY39" fmla="*/ 200121 h 20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98490" h="200145">
                      <a:moveTo>
                        <a:pt x="354060" y="200121"/>
                      </a:moveTo>
                      <a:cubicBezTo>
                        <a:pt x="355599" y="199608"/>
                        <a:pt x="366630" y="194427"/>
                        <a:pt x="372533" y="190885"/>
                      </a:cubicBezTo>
                      <a:cubicBezTo>
                        <a:pt x="382403" y="184963"/>
                        <a:pt x="386250" y="180247"/>
                        <a:pt x="394085" y="172412"/>
                      </a:cubicBezTo>
                      <a:cubicBezTo>
                        <a:pt x="398256" y="159896"/>
                        <a:pt x="401448" y="154745"/>
                        <a:pt x="394085" y="138545"/>
                      </a:cubicBezTo>
                      <a:cubicBezTo>
                        <a:pt x="391962" y="133873"/>
                        <a:pt x="386255" y="131801"/>
                        <a:pt x="381769" y="129309"/>
                      </a:cubicBezTo>
                      <a:cubicBezTo>
                        <a:pt x="376938" y="126625"/>
                        <a:pt x="371426" y="125395"/>
                        <a:pt x="366376" y="123151"/>
                      </a:cubicBezTo>
                      <a:cubicBezTo>
                        <a:pt x="362182" y="121287"/>
                        <a:pt x="358072" y="119223"/>
                        <a:pt x="354060" y="116994"/>
                      </a:cubicBezTo>
                      <a:cubicBezTo>
                        <a:pt x="348829" y="114088"/>
                        <a:pt x="344134" y="110187"/>
                        <a:pt x="338666" y="107757"/>
                      </a:cubicBezTo>
                      <a:cubicBezTo>
                        <a:pt x="334799" y="106039"/>
                        <a:pt x="330456" y="105705"/>
                        <a:pt x="326351" y="104679"/>
                      </a:cubicBezTo>
                      <a:cubicBezTo>
                        <a:pt x="298657" y="86214"/>
                        <a:pt x="342015" y="112892"/>
                        <a:pt x="267854" y="95442"/>
                      </a:cubicBezTo>
                      <a:cubicBezTo>
                        <a:pt x="264695" y="94699"/>
                        <a:pt x="265667" y="89326"/>
                        <a:pt x="264776" y="86206"/>
                      </a:cubicBezTo>
                      <a:cubicBezTo>
                        <a:pt x="263614" y="82137"/>
                        <a:pt x="262913" y="77944"/>
                        <a:pt x="261697" y="73891"/>
                      </a:cubicBezTo>
                      <a:cubicBezTo>
                        <a:pt x="253407" y="46259"/>
                        <a:pt x="260635" y="63381"/>
                        <a:pt x="246303" y="46182"/>
                      </a:cubicBezTo>
                      <a:cubicBezTo>
                        <a:pt x="243934" y="43339"/>
                        <a:pt x="242762" y="39562"/>
                        <a:pt x="240145" y="36945"/>
                      </a:cubicBezTo>
                      <a:cubicBezTo>
                        <a:pt x="231599" y="28399"/>
                        <a:pt x="224631" y="29585"/>
                        <a:pt x="212436" y="27709"/>
                      </a:cubicBezTo>
                      <a:cubicBezTo>
                        <a:pt x="187155" y="23819"/>
                        <a:pt x="188895" y="24431"/>
                        <a:pt x="160097" y="21551"/>
                      </a:cubicBezTo>
                      <a:cubicBezTo>
                        <a:pt x="157018" y="20525"/>
                        <a:pt x="153899" y="19612"/>
                        <a:pt x="150860" y="18473"/>
                      </a:cubicBezTo>
                      <a:cubicBezTo>
                        <a:pt x="145685" y="16533"/>
                        <a:pt x="140760" y="13903"/>
                        <a:pt x="135466" y="12315"/>
                      </a:cubicBezTo>
                      <a:cubicBezTo>
                        <a:pt x="130454" y="10811"/>
                        <a:pt x="125149" y="10505"/>
                        <a:pt x="120072" y="9236"/>
                      </a:cubicBezTo>
                      <a:cubicBezTo>
                        <a:pt x="116924" y="8449"/>
                        <a:pt x="114053" y="6586"/>
                        <a:pt x="110836" y="6157"/>
                      </a:cubicBezTo>
                      <a:cubicBezTo>
                        <a:pt x="98587" y="4524"/>
                        <a:pt x="86206" y="4105"/>
                        <a:pt x="73891" y="3079"/>
                      </a:cubicBezTo>
                      <a:cubicBezTo>
                        <a:pt x="70812" y="2053"/>
                        <a:pt x="67900" y="0"/>
                        <a:pt x="64654" y="0"/>
                      </a:cubicBezTo>
                      <a:cubicBezTo>
                        <a:pt x="53822" y="0"/>
                        <a:pt x="46468" y="2984"/>
                        <a:pt x="36945" y="6157"/>
                      </a:cubicBezTo>
                      <a:cubicBezTo>
                        <a:pt x="14955" y="39147"/>
                        <a:pt x="49193" y="-10909"/>
                        <a:pt x="21551" y="24630"/>
                      </a:cubicBezTo>
                      <a:cubicBezTo>
                        <a:pt x="17007" y="30472"/>
                        <a:pt x="13676" y="37183"/>
                        <a:pt x="9236" y="43103"/>
                      </a:cubicBezTo>
                      <a:lnTo>
                        <a:pt x="0" y="55418"/>
                      </a:lnTo>
                      <a:cubicBezTo>
                        <a:pt x="1026" y="69786"/>
                        <a:pt x="1396" y="84215"/>
                        <a:pt x="3079" y="98521"/>
                      </a:cubicBezTo>
                      <a:cubicBezTo>
                        <a:pt x="3458" y="101744"/>
                        <a:pt x="4130" y="105223"/>
                        <a:pt x="6157" y="107757"/>
                      </a:cubicBezTo>
                      <a:cubicBezTo>
                        <a:pt x="10741" y="113487"/>
                        <a:pt x="29516" y="119809"/>
                        <a:pt x="33866" y="120073"/>
                      </a:cubicBezTo>
                      <a:lnTo>
                        <a:pt x="135466" y="126230"/>
                      </a:lnTo>
                      <a:cubicBezTo>
                        <a:pt x="149834" y="125204"/>
                        <a:pt x="164165" y="123151"/>
                        <a:pt x="178569" y="123151"/>
                      </a:cubicBezTo>
                      <a:cubicBezTo>
                        <a:pt x="244328" y="123151"/>
                        <a:pt x="233711" y="121864"/>
                        <a:pt x="270933" y="129309"/>
                      </a:cubicBezTo>
                      <a:cubicBezTo>
                        <a:pt x="274012" y="131361"/>
                        <a:pt x="276860" y="133811"/>
                        <a:pt x="280169" y="135466"/>
                      </a:cubicBezTo>
                      <a:cubicBezTo>
                        <a:pt x="283072" y="136917"/>
                        <a:pt x="287111" y="136250"/>
                        <a:pt x="289406" y="138545"/>
                      </a:cubicBezTo>
                      <a:cubicBezTo>
                        <a:pt x="291701" y="140840"/>
                        <a:pt x="291034" y="144879"/>
                        <a:pt x="292485" y="147782"/>
                      </a:cubicBezTo>
                      <a:cubicBezTo>
                        <a:pt x="296772" y="156356"/>
                        <a:pt x="301068" y="159444"/>
                        <a:pt x="307879" y="166254"/>
                      </a:cubicBezTo>
                      <a:cubicBezTo>
                        <a:pt x="308905" y="169333"/>
                        <a:pt x="308965" y="172929"/>
                        <a:pt x="310957" y="175491"/>
                      </a:cubicBezTo>
                      <a:cubicBezTo>
                        <a:pt x="322309" y="190087"/>
                        <a:pt x="326322" y="191891"/>
                        <a:pt x="338666" y="200121"/>
                      </a:cubicBezTo>
                      <a:cubicBezTo>
                        <a:pt x="369979" y="193858"/>
                        <a:pt x="341196" y="200277"/>
                        <a:pt x="363297" y="193963"/>
                      </a:cubicBezTo>
                      <a:cubicBezTo>
                        <a:pt x="367366" y="192801"/>
                        <a:pt x="352521" y="200634"/>
                        <a:pt x="354060" y="20012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1" name="Freeform: Shape 390">
                  <a:extLst>
                    <a:ext uri="{FF2B5EF4-FFF2-40B4-BE49-F238E27FC236}">
                      <a16:creationId xmlns:a16="http://schemas.microsoft.com/office/drawing/2014/main" id="{88D05125-3284-4DFA-AC63-F1D41AB92F9F}"/>
                    </a:ext>
                  </a:extLst>
                </p:cNvPr>
                <p:cNvSpPr/>
                <p:nvPr/>
              </p:nvSpPr>
              <p:spPr>
                <a:xfrm>
                  <a:off x="4946916" y="3357554"/>
                  <a:ext cx="159075" cy="63908"/>
                </a:xfrm>
                <a:custGeom>
                  <a:avLst/>
                  <a:gdLst>
                    <a:gd name="connsiteX0" fmla="*/ 384872 w 385603"/>
                    <a:gd name="connsiteY0" fmla="*/ 125216 h 168319"/>
                    <a:gd name="connsiteX1" fmla="*/ 354084 w 385603"/>
                    <a:gd name="connsiteY1" fmla="*/ 106743 h 168319"/>
                    <a:gd name="connsiteX2" fmla="*/ 341769 w 385603"/>
                    <a:gd name="connsiteY2" fmla="*/ 97507 h 168319"/>
                    <a:gd name="connsiteX3" fmla="*/ 314060 w 385603"/>
                    <a:gd name="connsiteY3" fmla="*/ 88271 h 168319"/>
                    <a:gd name="connsiteX4" fmla="*/ 304823 w 385603"/>
                    <a:gd name="connsiteY4" fmla="*/ 82113 h 168319"/>
                    <a:gd name="connsiteX5" fmla="*/ 258641 w 385603"/>
                    <a:gd name="connsiteY5" fmla="*/ 69798 h 168319"/>
                    <a:gd name="connsiteX6" fmla="*/ 215538 w 385603"/>
                    <a:gd name="connsiteY6" fmla="*/ 63640 h 168319"/>
                    <a:gd name="connsiteX7" fmla="*/ 197066 w 385603"/>
                    <a:gd name="connsiteY7" fmla="*/ 60562 h 168319"/>
                    <a:gd name="connsiteX8" fmla="*/ 178593 w 385603"/>
                    <a:gd name="connsiteY8" fmla="*/ 54404 h 168319"/>
                    <a:gd name="connsiteX9" fmla="*/ 150884 w 385603"/>
                    <a:gd name="connsiteY9" fmla="*/ 32852 h 168319"/>
                    <a:gd name="connsiteX10" fmla="*/ 141647 w 385603"/>
                    <a:gd name="connsiteY10" fmla="*/ 26695 h 168319"/>
                    <a:gd name="connsiteX11" fmla="*/ 110860 w 385603"/>
                    <a:gd name="connsiteY11" fmla="*/ 17459 h 168319"/>
                    <a:gd name="connsiteX12" fmla="*/ 89308 w 385603"/>
                    <a:gd name="connsiteY12" fmla="*/ 11301 h 168319"/>
                    <a:gd name="connsiteX13" fmla="*/ 18496 w 385603"/>
                    <a:gd name="connsiteY13" fmla="*/ 8222 h 168319"/>
                    <a:gd name="connsiteX14" fmla="*/ 23 w 385603"/>
                    <a:gd name="connsiteY14" fmla="*/ 2065 h 168319"/>
                    <a:gd name="connsiteX15" fmla="*/ 3102 w 385603"/>
                    <a:gd name="connsiteY15" fmla="*/ 32852 h 168319"/>
                    <a:gd name="connsiteX16" fmla="*/ 6181 w 385603"/>
                    <a:gd name="connsiteY16" fmla="*/ 42089 h 168319"/>
                    <a:gd name="connsiteX17" fmla="*/ 18496 w 385603"/>
                    <a:gd name="connsiteY17" fmla="*/ 69798 h 168319"/>
                    <a:gd name="connsiteX18" fmla="*/ 21575 w 385603"/>
                    <a:gd name="connsiteY18" fmla="*/ 79034 h 168319"/>
                    <a:gd name="connsiteX19" fmla="*/ 27732 w 385603"/>
                    <a:gd name="connsiteY19" fmla="*/ 128295 h 168319"/>
                    <a:gd name="connsiteX20" fmla="*/ 40047 w 385603"/>
                    <a:gd name="connsiteY20" fmla="*/ 125216 h 168319"/>
                    <a:gd name="connsiteX21" fmla="*/ 113938 w 385603"/>
                    <a:gd name="connsiteY21" fmla="*/ 122137 h 168319"/>
                    <a:gd name="connsiteX22" fmla="*/ 160120 w 385603"/>
                    <a:gd name="connsiteY22" fmla="*/ 125216 h 168319"/>
                    <a:gd name="connsiteX23" fmla="*/ 169357 w 385603"/>
                    <a:gd name="connsiteY23" fmla="*/ 131374 h 168319"/>
                    <a:gd name="connsiteX24" fmla="*/ 190908 w 385603"/>
                    <a:gd name="connsiteY24" fmla="*/ 137531 h 168319"/>
                    <a:gd name="connsiteX25" fmla="*/ 200144 w 385603"/>
                    <a:gd name="connsiteY25" fmla="*/ 143689 h 168319"/>
                    <a:gd name="connsiteX26" fmla="*/ 240169 w 385603"/>
                    <a:gd name="connsiteY26" fmla="*/ 152925 h 168319"/>
                    <a:gd name="connsiteX27" fmla="*/ 249405 w 385603"/>
                    <a:gd name="connsiteY27" fmla="*/ 156004 h 168319"/>
                    <a:gd name="connsiteX28" fmla="*/ 267878 w 385603"/>
                    <a:gd name="connsiteY28" fmla="*/ 168319 h 168319"/>
                    <a:gd name="connsiteX29" fmla="*/ 310981 w 385603"/>
                    <a:gd name="connsiteY29" fmla="*/ 165240 h 168319"/>
                    <a:gd name="connsiteX30" fmla="*/ 329453 w 385603"/>
                    <a:gd name="connsiteY30" fmla="*/ 152925 h 168319"/>
                    <a:gd name="connsiteX31" fmla="*/ 347926 w 385603"/>
                    <a:gd name="connsiteY31" fmla="*/ 146768 h 168319"/>
                    <a:gd name="connsiteX32" fmla="*/ 369478 w 385603"/>
                    <a:gd name="connsiteY32" fmla="*/ 134452 h 168319"/>
                    <a:gd name="connsiteX33" fmla="*/ 384872 w 385603"/>
                    <a:gd name="connsiteY33" fmla="*/ 125216 h 16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5603" h="168319">
                      <a:moveTo>
                        <a:pt x="384872" y="125216"/>
                      </a:moveTo>
                      <a:cubicBezTo>
                        <a:pt x="382306" y="120598"/>
                        <a:pt x="389243" y="124322"/>
                        <a:pt x="354084" y="106743"/>
                      </a:cubicBezTo>
                      <a:cubicBezTo>
                        <a:pt x="349495" y="104448"/>
                        <a:pt x="346254" y="99999"/>
                        <a:pt x="341769" y="97507"/>
                      </a:cubicBezTo>
                      <a:cubicBezTo>
                        <a:pt x="332280" y="92235"/>
                        <a:pt x="324208" y="90807"/>
                        <a:pt x="314060" y="88271"/>
                      </a:cubicBezTo>
                      <a:cubicBezTo>
                        <a:pt x="310981" y="86218"/>
                        <a:pt x="308205" y="83616"/>
                        <a:pt x="304823" y="82113"/>
                      </a:cubicBezTo>
                      <a:cubicBezTo>
                        <a:pt x="292822" y="76779"/>
                        <a:pt x="270167" y="71803"/>
                        <a:pt x="258641" y="69798"/>
                      </a:cubicBezTo>
                      <a:cubicBezTo>
                        <a:pt x="244342" y="67311"/>
                        <a:pt x="229854" y="66026"/>
                        <a:pt x="215538" y="63640"/>
                      </a:cubicBezTo>
                      <a:lnTo>
                        <a:pt x="197066" y="60562"/>
                      </a:lnTo>
                      <a:cubicBezTo>
                        <a:pt x="190908" y="58509"/>
                        <a:pt x="183183" y="58994"/>
                        <a:pt x="178593" y="54404"/>
                      </a:cubicBezTo>
                      <a:cubicBezTo>
                        <a:pt x="164126" y="39937"/>
                        <a:pt x="172976" y="47580"/>
                        <a:pt x="150884" y="32852"/>
                      </a:cubicBezTo>
                      <a:cubicBezTo>
                        <a:pt x="147805" y="30799"/>
                        <a:pt x="145157" y="27865"/>
                        <a:pt x="141647" y="26695"/>
                      </a:cubicBezTo>
                      <a:cubicBezTo>
                        <a:pt x="108441" y="15625"/>
                        <a:pt x="136460" y="24440"/>
                        <a:pt x="110860" y="17459"/>
                      </a:cubicBezTo>
                      <a:cubicBezTo>
                        <a:pt x="103652" y="15493"/>
                        <a:pt x="96742" y="12044"/>
                        <a:pt x="89308" y="11301"/>
                      </a:cubicBezTo>
                      <a:cubicBezTo>
                        <a:pt x="65799" y="8950"/>
                        <a:pt x="42100" y="9248"/>
                        <a:pt x="18496" y="8222"/>
                      </a:cubicBezTo>
                      <a:cubicBezTo>
                        <a:pt x="12338" y="6170"/>
                        <a:pt x="-623" y="-4393"/>
                        <a:pt x="23" y="2065"/>
                      </a:cubicBezTo>
                      <a:cubicBezTo>
                        <a:pt x="1049" y="12327"/>
                        <a:pt x="1534" y="22658"/>
                        <a:pt x="3102" y="32852"/>
                      </a:cubicBezTo>
                      <a:cubicBezTo>
                        <a:pt x="3596" y="36060"/>
                        <a:pt x="5041" y="39050"/>
                        <a:pt x="6181" y="42089"/>
                      </a:cubicBezTo>
                      <a:cubicBezTo>
                        <a:pt x="20495" y="80263"/>
                        <a:pt x="4507" y="37161"/>
                        <a:pt x="18496" y="69798"/>
                      </a:cubicBezTo>
                      <a:cubicBezTo>
                        <a:pt x="19774" y="72781"/>
                        <a:pt x="20549" y="75955"/>
                        <a:pt x="21575" y="79034"/>
                      </a:cubicBezTo>
                      <a:cubicBezTo>
                        <a:pt x="23627" y="95454"/>
                        <a:pt x="21586" y="112930"/>
                        <a:pt x="27732" y="128295"/>
                      </a:cubicBezTo>
                      <a:cubicBezTo>
                        <a:pt x="29303" y="132224"/>
                        <a:pt x="35826" y="125517"/>
                        <a:pt x="40047" y="125216"/>
                      </a:cubicBezTo>
                      <a:cubicBezTo>
                        <a:pt x="64636" y="123460"/>
                        <a:pt x="89308" y="123163"/>
                        <a:pt x="113938" y="122137"/>
                      </a:cubicBezTo>
                      <a:cubicBezTo>
                        <a:pt x="129332" y="123163"/>
                        <a:pt x="144902" y="122679"/>
                        <a:pt x="160120" y="125216"/>
                      </a:cubicBezTo>
                      <a:cubicBezTo>
                        <a:pt x="163770" y="125824"/>
                        <a:pt x="166047" y="129719"/>
                        <a:pt x="169357" y="131374"/>
                      </a:cubicBezTo>
                      <a:cubicBezTo>
                        <a:pt x="173770" y="133580"/>
                        <a:pt x="186968" y="136546"/>
                        <a:pt x="190908" y="137531"/>
                      </a:cubicBezTo>
                      <a:cubicBezTo>
                        <a:pt x="193987" y="139584"/>
                        <a:pt x="196763" y="142186"/>
                        <a:pt x="200144" y="143689"/>
                      </a:cubicBezTo>
                      <a:cubicBezTo>
                        <a:pt x="216156" y="150806"/>
                        <a:pt x="222640" y="150421"/>
                        <a:pt x="240169" y="152925"/>
                      </a:cubicBezTo>
                      <a:cubicBezTo>
                        <a:pt x="243248" y="153951"/>
                        <a:pt x="246568" y="154428"/>
                        <a:pt x="249405" y="156004"/>
                      </a:cubicBezTo>
                      <a:cubicBezTo>
                        <a:pt x="255874" y="159598"/>
                        <a:pt x="267878" y="168319"/>
                        <a:pt x="267878" y="168319"/>
                      </a:cubicBezTo>
                      <a:cubicBezTo>
                        <a:pt x="282246" y="167293"/>
                        <a:pt x="297007" y="168734"/>
                        <a:pt x="310981" y="165240"/>
                      </a:cubicBezTo>
                      <a:cubicBezTo>
                        <a:pt x="318160" y="163445"/>
                        <a:pt x="322432" y="155265"/>
                        <a:pt x="329453" y="152925"/>
                      </a:cubicBezTo>
                      <a:lnTo>
                        <a:pt x="347926" y="146768"/>
                      </a:lnTo>
                      <a:cubicBezTo>
                        <a:pt x="357200" y="140585"/>
                        <a:pt x="358544" y="139138"/>
                        <a:pt x="369478" y="134452"/>
                      </a:cubicBezTo>
                      <a:cubicBezTo>
                        <a:pt x="383468" y="128457"/>
                        <a:pt x="387438" y="129834"/>
                        <a:pt x="384872" y="12521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2" name="Freeform: Shape 391">
                  <a:extLst>
                    <a:ext uri="{FF2B5EF4-FFF2-40B4-BE49-F238E27FC236}">
                      <a16:creationId xmlns:a16="http://schemas.microsoft.com/office/drawing/2014/main" id="{BBBC3739-BBFD-4D05-8828-CAE947765135}"/>
                    </a:ext>
                  </a:extLst>
                </p:cNvPr>
                <p:cNvSpPr/>
                <p:nvPr/>
              </p:nvSpPr>
              <p:spPr>
                <a:xfrm>
                  <a:off x="4924425" y="3416786"/>
                  <a:ext cx="189320" cy="49096"/>
                </a:xfrm>
                <a:custGeom>
                  <a:avLst/>
                  <a:gdLst>
                    <a:gd name="connsiteX0" fmla="*/ 411682 w 458920"/>
                    <a:gd name="connsiteY0" fmla="*/ 95442 h 129309"/>
                    <a:gd name="connsiteX1" fmla="*/ 390130 w 458920"/>
                    <a:gd name="connsiteY1" fmla="*/ 73891 h 129309"/>
                    <a:gd name="connsiteX2" fmla="*/ 380894 w 458920"/>
                    <a:gd name="connsiteY2" fmla="*/ 70812 h 129309"/>
                    <a:gd name="connsiteX3" fmla="*/ 371657 w 458920"/>
                    <a:gd name="connsiteY3" fmla="*/ 64655 h 129309"/>
                    <a:gd name="connsiteX4" fmla="*/ 347027 w 458920"/>
                    <a:gd name="connsiteY4" fmla="*/ 58497 h 129309"/>
                    <a:gd name="connsiteX5" fmla="*/ 285451 w 458920"/>
                    <a:gd name="connsiteY5" fmla="*/ 52339 h 129309"/>
                    <a:gd name="connsiteX6" fmla="*/ 276215 w 458920"/>
                    <a:gd name="connsiteY6" fmla="*/ 49261 h 129309"/>
                    <a:gd name="connsiteX7" fmla="*/ 260821 w 458920"/>
                    <a:gd name="connsiteY7" fmla="*/ 33867 h 129309"/>
                    <a:gd name="connsiteX8" fmla="*/ 251585 w 458920"/>
                    <a:gd name="connsiteY8" fmla="*/ 30788 h 129309"/>
                    <a:gd name="connsiteX9" fmla="*/ 239269 w 458920"/>
                    <a:gd name="connsiteY9" fmla="*/ 24630 h 129309"/>
                    <a:gd name="connsiteX10" fmla="*/ 220797 w 458920"/>
                    <a:gd name="connsiteY10" fmla="*/ 21552 h 129309"/>
                    <a:gd name="connsiteX11" fmla="*/ 208482 w 458920"/>
                    <a:gd name="connsiteY11" fmla="*/ 18473 h 129309"/>
                    <a:gd name="connsiteX12" fmla="*/ 180772 w 458920"/>
                    <a:gd name="connsiteY12" fmla="*/ 12315 h 129309"/>
                    <a:gd name="connsiteX13" fmla="*/ 171536 w 458920"/>
                    <a:gd name="connsiteY13" fmla="*/ 9236 h 129309"/>
                    <a:gd name="connsiteX14" fmla="*/ 162300 w 458920"/>
                    <a:gd name="connsiteY14" fmla="*/ 3079 h 129309"/>
                    <a:gd name="connsiteX15" fmla="*/ 143827 w 458920"/>
                    <a:gd name="connsiteY15" fmla="*/ 0 h 129309"/>
                    <a:gd name="connsiteX16" fmla="*/ 103803 w 458920"/>
                    <a:gd name="connsiteY16" fmla="*/ 3079 h 129309"/>
                    <a:gd name="connsiteX17" fmla="*/ 94566 w 458920"/>
                    <a:gd name="connsiteY17" fmla="*/ 9236 h 129309"/>
                    <a:gd name="connsiteX18" fmla="*/ 63779 w 458920"/>
                    <a:gd name="connsiteY18" fmla="*/ 18473 h 129309"/>
                    <a:gd name="connsiteX19" fmla="*/ 45306 w 458920"/>
                    <a:gd name="connsiteY19" fmla="*/ 24630 h 129309"/>
                    <a:gd name="connsiteX20" fmla="*/ 32991 w 458920"/>
                    <a:gd name="connsiteY20" fmla="*/ 27709 h 129309"/>
                    <a:gd name="connsiteX21" fmla="*/ 14518 w 458920"/>
                    <a:gd name="connsiteY21" fmla="*/ 33867 h 129309"/>
                    <a:gd name="connsiteX22" fmla="*/ 5282 w 458920"/>
                    <a:gd name="connsiteY22" fmla="*/ 43103 h 129309"/>
                    <a:gd name="connsiteX23" fmla="*/ 2203 w 458920"/>
                    <a:gd name="connsiteY23" fmla="*/ 55418 h 129309"/>
                    <a:gd name="connsiteX24" fmla="*/ 5282 w 458920"/>
                    <a:gd name="connsiteY24" fmla="*/ 107758 h 129309"/>
                    <a:gd name="connsiteX25" fmla="*/ 39148 w 458920"/>
                    <a:gd name="connsiteY25" fmla="*/ 110836 h 129309"/>
                    <a:gd name="connsiteX26" fmla="*/ 63779 w 458920"/>
                    <a:gd name="connsiteY26" fmla="*/ 123152 h 129309"/>
                    <a:gd name="connsiteX27" fmla="*/ 82251 w 458920"/>
                    <a:gd name="connsiteY27" fmla="*/ 129309 h 129309"/>
                    <a:gd name="connsiteX28" fmla="*/ 457863 w 458920"/>
                    <a:gd name="connsiteY28" fmla="*/ 126230 h 129309"/>
                    <a:gd name="connsiteX29" fmla="*/ 451706 w 458920"/>
                    <a:gd name="connsiteY29" fmla="*/ 116994 h 129309"/>
                    <a:gd name="connsiteX30" fmla="*/ 442469 w 458920"/>
                    <a:gd name="connsiteY30" fmla="*/ 113915 h 129309"/>
                    <a:gd name="connsiteX31" fmla="*/ 433233 w 458920"/>
                    <a:gd name="connsiteY31" fmla="*/ 107758 h 129309"/>
                    <a:gd name="connsiteX32" fmla="*/ 417839 w 458920"/>
                    <a:gd name="connsiteY32" fmla="*/ 92364 h 129309"/>
                    <a:gd name="connsiteX33" fmla="*/ 411682 w 458920"/>
                    <a:gd name="connsiteY33" fmla="*/ 9544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8920" h="129309">
                      <a:moveTo>
                        <a:pt x="411682" y="95442"/>
                      </a:moveTo>
                      <a:cubicBezTo>
                        <a:pt x="407064" y="92363"/>
                        <a:pt x="398063" y="80238"/>
                        <a:pt x="390130" y="73891"/>
                      </a:cubicBezTo>
                      <a:cubicBezTo>
                        <a:pt x="387596" y="71864"/>
                        <a:pt x="383797" y="72263"/>
                        <a:pt x="380894" y="70812"/>
                      </a:cubicBezTo>
                      <a:cubicBezTo>
                        <a:pt x="377584" y="69157"/>
                        <a:pt x="375135" y="65920"/>
                        <a:pt x="371657" y="64655"/>
                      </a:cubicBezTo>
                      <a:cubicBezTo>
                        <a:pt x="363704" y="61763"/>
                        <a:pt x="355237" y="60550"/>
                        <a:pt x="347027" y="58497"/>
                      </a:cubicBezTo>
                      <a:cubicBezTo>
                        <a:pt x="318751" y="51427"/>
                        <a:pt x="338935" y="55682"/>
                        <a:pt x="285451" y="52339"/>
                      </a:cubicBezTo>
                      <a:cubicBezTo>
                        <a:pt x="282372" y="51313"/>
                        <a:pt x="278749" y="51288"/>
                        <a:pt x="276215" y="49261"/>
                      </a:cubicBezTo>
                      <a:cubicBezTo>
                        <a:pt x="255687" y="32839"/>
                        <a:pt x="285452" y="46182"/>
                        <a:pt x="260821" y="33867"/>
                      </a:cubicBezTo>
                      <a:cubicBezTo>
                        <a:pt x="257918" y="32416"/>
                        <a:pt x="254568" y="32066"/>
                        <a:pt x="251585" y="30788"/>
                      </a:cubicBezTo>
                      <a:cubicBezTo>
                        <a:pt x="247366" y="28980"/>
                        <a:pt x="243665" y="25949"/>
                        <a:pt x="239269" y="24630"/>
                      </a:cubicBezTo>
                      <a:cubicBezTo>
                        <a:pt x="233290" y="22836"/>
                        <a:pt x="226918" y="22776"/>
                        <a:pt x="220797" y="21552"/>
                      </a:cubicBezTo>
                      <a:cubicBezTo>
                        <a:pt x="216648" y="20722"/>
                        <a:pt x="212605" y="19425"/>
                        <a:pt x="208482" y="18473"/>
                      </a:cubicBezTo>
                      <a:cubicBezTo>
                        <a:pt x="199262" y="16345"/>
                        <a:pt x="189951" y="14610"/>
                        <a:pt x="180772" y="12315"/>
                      </a:cubicBezTo>
                      <a:cubicBezTo>
                        <a:pt x="177624" y="11528"/>
                        <a:pt x="174439" y="10687"/>
                        <a:pt x="171536" y="9236"/>
                      </a:cubicBezTo>
                      <a:cubicBezTo>
                        <a:pt x="168227" y="7581"/>
                        <a:pt x="165810" y="4249"/>
                        <a:pt x="162300" y="3079"/>
                      </a:cubicBezTo>
                      <a:cubicBezTo>
                        <a:pt x="156378" y="1105"/>
                        <a:pt x="149985" y="1026"/>
                        <a:pt x="143827" y="0"/>
                      </a:cubicBezTo>
                      <a:cubicBezTo>
                        <a:pt x="130486" y="1026"/>
                        <a:pt x="116955" y="613"/>
                        <a:pt x="103803" y="3079"/>
                      </a:cubicBezTo>
                      <a:cubicBezTo>
                        <a:pt x="100166" y="3761"/>
                        <a:pt x="97947" y="7733"/>
                        <a:pt x="94566" y="9236"/>
                      </a:cubicBezTo>
                      <a:cubicBezTo>
                        <a:pt x="79495" y="15934"/>
                        <a:pt x="77557" y="14340"/>
                        <a:pt x="63779" y="18473"/>
                      </a:cubicBezTo>
                      <a:cubicBezTo>
                        <a:pt x="57562" y="20338"/>
                        <a:pt x="51603" y="23056"/>
                        <a:pt x="45306" y="24630"/>
                      </a:cubicBezTo>
                      <a:cubicBezTo>
                        <a:pt x="41201" y="25656"/>
                        <a:pt x="37044" y="26493"/>
                        <a:pt x="32991" y="27709"/>
                      </a:cubicBezTo>
                      <a:cubicBezTo>
                        <a:pt x="26774" y="29574"/>
                        <a:pt x="14518" y="33867"/>
                        <a:pt x="14518" y="33867"/>
                      </a:cubicBezTo>
                      <a:cubicBezTo>
                        <a:pt x="11439" y="36946"/>
                        <a:pt x="7442" y="39323"/>
                        <a:pt x="5282" y="43103"/>
                      </a:cubicBezTo>
                      <a:cubicBezTo>
                        <a:pt x="3183" y="46777"/>
                        <a:pt x="2203" y="51187"/>
                        <a:pt x="2203" y="55418"/>
                      </a:cubicBezTo>
                      <a:cubicBezTo>
                        <a:pt x="2203" y="72895"/>
                        <a:pt x="-4412" y="93216"/>
                        <a:pt x="5282" y="107758"/>
                      </a:cubicBezTo>
                      <a:cubicBezTo>
                        <a:pt x="11570" y="117189"/>
                        <a:pt x="27859" y="109810"/>
                        <a:pt x="39148" y="110836"/>
                      </a:cubicBezTo>
                      <a:cubicBezTo>
                        <a:pt x="51470" y="119050"/>
                        <a:pt x="47210" y="117127"/>
                        <a:pt x="63779" y="123152"/>
                      </a:cubicBezTo>
                      <a:cubicBezTo>
                        <a:pt x="69879" y="125370"/>
                        <a:pt x="82251" y="129309"/>
                        <a:pt x="82251" y="129309"/>
                      </a:cubicBezTo>
                      <a:lnTo>
                        <a:pt x="457863" y="126230"/>
                      </a:lnTo>
                      <a:cubicBezTo>
                        <a:pt x="461561" y="126107"/>
                        <a:pt x="454595" y="119305"/>
                        <a:pt x="451706" y="116994"/>
                      </a:cubicBezTo>
                      <a:cubicBezTo>
                        <a:pt x="449172" y="114967"/>
                        <a:pt x="445372" y="115366"/>
                        <a:pt x="442469" y="113915"/>
                      </a:cubicBezTo>
                      <a:cubicBezTo>
                        <a:pt x="439160" y="112260"/>
                        <a:pt x="436312" y="109810"/>
                        <a:pt x="433233" y="107758"/>
                      </a:cubicBezTo>
                      <a:cubicBezTo>
                        <a:pt x="427075" y="98520"/>
                        <a:pt x="428103" y="97495"/>
                        <a:pt x="417839" y="92364"/>
                      </a:cubicBezTo>
                      <a:cubicBezTo>
                        <a:pt x="416921" y="91905"/>
                        <a:pt x="416300" y="98521"/>
                        <a:pt x="411682" y="954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3" name="Freeform: Shape 392">
                  <a:extLst>
                    <a:ext uri="{FF2B5EF4-FFF2-40B4-BE49-F238E27FC236}">
                      <a16:creationId xmlns:a16="http://schemas.microsoft.com/office/drawing/2014/main" id="{9385315C-30F8-4472-B1EF-278847D8CD78}"/>
                    </a:ext>
                  </a:extLst>
                </p:cNvPr>
                <p:cNvSpPr/>
                <p:nvPr/>
              </p:nvSpPr>
              <p:spPr>
                <a:xfrm>
                  <a:off x="4935961" y="3499782"/>
                  <a:ext cx="163216" cy="42082"/>
                </a:xfrm>
                <a:custGeom>
                  <a:avLst/>
                  <a:gdLst>
                    <a:gd name="connsiteX0" fmla="*/ 392955 w 395641"/>
                    <a:gd name="connsiteY0" fmla="*/ 27709 h 110836"/>
                    <a:gd name="connsiteX1" fmla="*/ 374482 w 395641"/>
                    <a:gd name="connsiteY1" fmla="*/ 24630 h 110836"/>
                    <a:gd name="connsiteX2" fmla="*/ 365246 w 395641"/>
                    <a:gd name="connsiteY2" fmla="*/ 21551 h 110836"/>
                    <a:gd name="connsiteX3" fmla="*/ 334458 w 395641"/>
                    <a:gd name="connsiteY3" fmla="*/ 15394 h 110836"/>
                    <a:gd name="connsiteX4" fmla="*/ 272882 w 395641"/>
                    <a:gd name="connsiteY4" fmla="*/ 12315 h 110836"/>
                    <a:gd name="connsiteX5" fmla="*/ 263646 w 395641"/>
                    <a:gd name="connsiteY5" fmla="*/ 15394 h 110836"/>
                    <a:gd name="connsiteX6" fmla="*/ 245173 w 395641"/>
                    <a:gd name="connsiteY6" fmla="*/ 27709 h 110836"/>
                    <a:gd name="connsiteX7" fmla="*/ 223622 w 395641"/>
                    <a:gd name="connsiteY7" fmla="*/ 24630 h 110836"/>
                    <a:gd name="connsiteX8" fmla="*/ 214385 w 395641"/>
                    <a:gd name="connsiteY8" fmla="*/ 18473 h 110836"/>
                    <a:gd name="connsiteX9" fmla="*/ 205149 w 395641"/>
                    <a:gd name="connsiteY9" fmla="*/ 15394 h 110836"/>
                    <a:gd name="connsiteX10" fmla="*/ 195913 w 395641"/>
                    <a:gd name="connsiteY10" fmla="*/ 9236 h 110836"/>
                    <a:gd name="connsiteX11" fmla="*/ 168203 w 395641"/>
                    <a:gd name="connsiteY11" fmla="*/ 0 h 110836"/>
                    <a:gd name="connsiteX12" fmla="*/ 131258 w 395641"/>
                    <a:gd name="connsiteY12" fmla="*/ 3079 h 110836"/>
                    <a:gd name="connsiteX13" fmla="*/ 118943 w 395641"/>
                    <a:gd name="connsiteY13" fmla="*/ 15394 h 110836"/>
                    <a:gd name="connsiteX14" fmla="*/ 100470 w 395641"/>
                    <a:gd name="connsiteY14" fmla="*/ 27709 h 110836"/>
                    <a:gd name="connsiteX15" fmla="*/ 45052 w 395641"/>
                    <a:gd name="connsiteY15" fmla="*/ 24630 h 110836"/>
                    <a:gd name="connsiteX16" fmla="*/ 14264 w 395641"/>
                    <a:gd name="connsiteY16" fmla="*/ 27709 h 110836"/>
                    <a:gd name="connsiteX17" fmla="*/ 29658 w 395641"/>
                    <a:gd name="connsiteY17" fmla="*/ 92364 h 110836"/>
                    <a:gd name="connsiteX18" fmla="*/ 38894 w 395641"/>
                    <a:gd name="connsiteY18" fmla="*/ 98521 h 110836"/>
                    <a:gd name="connsiteX19" fmla="*/ 60446 w 395641"/>
                    <a:gd name="connsiteY19" fmla="*/ 101600 h 110836"/>
                    <a:gd name="connsiteX20" fmla="*/ 81997 w 395641"/>
                    <a:gd name="connsiteY20" fmla="*/ 107758 h 110836"/>
                    <a:gd name="connsiteX21" fmla="*/ 94313 w 395641"/>
                    <a:gd name="connsiteY21" fmla="*/ 110836 h 110836"/>
                    <a:gd name="connsiteX22" fmla="*/ 137416 w 395641"/>
                    <a:gd name="connsiteY22" fmla="*/ 107758 h 110836"/>
                    <a:gd name="connsiteX23" fmla="*/ 146652 w 395641"/>
                    <a:gd name="connsiteY23" fmla="*/ 104679 h 110836"/>
                    <a:gd name="connsiteX24" fmla="*/ 331379 w 395641"/>
                    <a:gd name="connsiteY24" fmla="*/ 98521 h 110836"/>
                    <a:gd name="connsiteX25" fmla="*/ 352931 w 395641"/>
                    <a:gd name="connsiteY25" fmla="*/ 92364 h 110836"/>
                    <a:gd name="connsiteX26" fmla="*/ 374482 w 395641"/>
                    <a:gd name="connsiteY26" fmla="*/ 86206 h 110836"/>
                    <a:gd name="connsiteX27" fmla="*/ 380640 w 395641"/>
                    <a:gd name="connsiteY27" fmla="*/ 76970 h 110836"/>
                    <a:gd name="connsiteX28" fmla="*/ 389876 w 395641"/>
                    <a:gd name="connsiteY28" fmla="*/ 67733 h 110836"/>
                    <a:gd name="connsiteX29" fmla="*/ 392955 w 395641"/>
                    <a:gd name="connsiteY29" fmla="*/ 55418 h 110836"/>
                    <a:gd name="connsiteX30" fmla="*/ 392955 w 395641"/>
                    <a:gd name="connsiteY30" fmla="*/ 27709 h 11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5641" h="110836">
                      <a:moveTo>
                        <a:pt x="392955" y="27709"/>
                      </a:moveTo>
                      <a:cubicBezTo>
                        <a:pt x="389876" y="22578"/>
                        <a:pt x="380576" y="25984"/>
                        <a:pt x="374482" y="24630"/>
                      </a:cubicBezTo>
                      <a:cubicBezTo>
                        <a:pt x="371314" y="23926"/>
                        <a:pt x="368408" y="22281"/>
                        <a:pt x="365246" y="21551"/>
                      </a:cubicBezTo>
                      <a:cubicBezTo>
                        <a:pt x="355048" y="19198"/>
                        <a:pt x="334458" y="15394"/>
                        <a:pt x="334458" y="15394"/>
                      </a:cubicBezTo>
                      <a:cubicBezTo>
                        <a:pt x="308489" y="2408"/>
                        <a:pt x="322920" y="7048"/>
                        <a:pt x="272882" y="12315"/>
                      </a:cubicBezTo>
                      <a:cubicBezTo>
                        <a:pt x="269655" y="12655"/>
                        <a:pt x="266483" y="13818"/>
                        <a:pt x="263646" y="15394"/>
                      </a:cubicBezTo>
                      <a:cubicBezTo>
                        <a:pt x="257177" y="18988"/>
                        <a:pt x="245173" y="27709"/>
                        <a:pt x="245173" y="27709"/>
                      </a:cubicBezTo>
                      <a:cubicBezTo>
                        <a:pt x="237989" y="26683"/>
                        <a:pt x="230573" y="26715"/>
                        <a:pt x="223622" y="24630"/>
                      </a:cubicBezTo>
                      <a:cubicBezTo>
                        <a:pt x="220078" y="23567"/>
                        <a:pt x="217695" y="20128"/>
                        <a:pt x="214385" y="18473"/>
                      </a:cubicBezTo>
                      <a:cubicBezTo>
                        <a:pt x="211482" y="17022"/>
                        <a:pt x="208052" y="16845"/>
                        <a:pt x="205149" y="15394"/>
                      </a:cubicBezTo>
                      <a:cubicBezTo>
                        <a:pt x="201839" y="13739"/>
                        <a:pt x="199329" y="10659"/>
                        <a:pt x="195913" y="9236"/>
                      </a:cubicBezTo>
                      <a:cubicBezTo>
                        <a:pt x="186926" y="5491"/>
                        <a:pt x="168203" y="0"/>
                        <a:pt x="168203" y="0"/>
                      </a:cubicBezTo>
                      <a:cubicBezTo>
                        <a:pt x="155888" y="1026"/>
                        <a:pt x="143053" y="-607"/>
                        <a:pt x="131258" y="3079"/>
                      </a:cubicBezTo>
                      <a:cubicBezTo>
                        <a:pt x="125717" y="4811"/>
                        <a:pt x="123476" y="11767"/>
                        <a:pt x="118943" y="15394"/>
                      </a:cubicBezTo>
                      <a:cubicBezTo>
                        <a:pt x="113164" y="20017"/>
                        <a:pt x="100470" y="27709"/>
                        <a:pt x="100470" y="27709"/>
                      </a:cubicBezTo>
                      <a:cubicBezTo>
                        <a:pt x="81997" y="26683"/>
                        <a:pt x="63553" y="24630"/>
                        <a:pt x="45052" y="24630"/>
                      </a:cubicBezTo>
                      <a:cubicBezTo>
                        <a:pt x="34738" y="24630"/>
                        <a:pt x="17936" y="18071"/>
                        <a:pt x="14264" y="27709"/>
                      </a:cubicBezTo>
                      <a:cubicBezTo>
                        <a:pt x="-15199" y="105051"/>
                        <a:pt x="6508" y="80789"/>
                        <a:pt x="29658" y="92364"/>
                      </a:cubicBezTo>
                      <a:cubicBezTo>
                        <a:pt x="32967" y="94019"/>
                        <a:pt x="35350" y="97458"/>
                        <a:pt x="38894" y="98521"/>
                      </a:cubicBezTo>
                      <a:cubicBezTo>
                        <a:pt x="45845" y="100606"/>
                        <a:pt x="53306" y="100302"/>
                        <a:pt x="60446" y="101600"/>
                      </a:cubicBezTo>
                      <a:cubicBezTo>
                        <a:pt x="73689" y="104008"/>
                        <a:pt x="70450" y="104459"/>
                        <a:pt x="81997" y="107758"/>
                      </a:cubicBezTo>
                      <a:cubicBezTo>
                        <a:pt x="86066" y="108920"/>
                        <a:pt x="90208" y="109810"/>
                        <a:pt x="94313" y="110836"/>
                      </a:cubicBezTo>
                      <a:cubicBezTo>
                        <a:pt x="108681" y="109810"/>
                        <a:pt x="123110" y="109441"/>
                        <a:pt x="137416" y="107758"/>
                      </a:cubicBezTo>
                      <a:cubicBezTo>
                        <a:pt x="140639" y="107379"/>
                        <a:pt x="143418" y="104949"/>
                        <a:pt x="146652" y="104679"/>
                      </a:cubicBezTo>
                      <a:cubicBezTo>
                        <a:pt x="186517" y="101357"/>
                        <a:pt x="309949" y="99071"/>
                        <a:pt x="331379" y="98521"/>
                      </a:cubicBezTo>
                      <a:cubicBezTo>
                        <a:pt x="369877" y="88896"/>
                        <a:pt x="322013" y="101197"/>
                        <a:pt x="352931" y="92364"/>
                      </a:cubicBezTo>
                      <a:cubicBezTo>
                        <a:pt x="379958" y="84643"/>
                        <a:pt x="352363" y="93580"/>
                        <a:pt x="374482" y="86206"/>
                      </a:cubicBezTo>
                      <a:cubicBezTo>
                        <a:pt x="376535" y="83127"/>
                        <a:pt x="378271" y="79813"/>
                        <a:pt x="380640" y="76970"/>
                      </a:cubicBezTo>
                      <a:cubicBezTo>
                        <a:pt x="383427" y="73625"/>
                        <a:pt x="387716" y="71513"/>
                        <a:pt x="389876" y="67733"/>
                      </a:cubicBezTo>
                      <a:cubicBezTo>
                        <a:pt x="391975" y="64059"/>
                        <a:pt x="391792" y="59487"/>
                        <a:pt x="392955" y="55418"/>
                      </a:cubicBezTo>
                      <a:cubicBezTo>
                        <a:pt x="397008" y="41235"/>
                        <a:pt x="396034" y="32840"/>
                        <a:pt x="392955" y="2770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4" name="Freeform: Shape 393">
                  <a:extLst>
                    <a:ext uri="{FF2B5EF4-FFF2-40B4-BE49-F238E27FC236}">
                      <a16:creationId xmlns:a16="http://schemas.microsoft.com/office/drawing/2014/main" id="{6A1C2D9C-670B-456B-AFD3-A56B56EA0370}"/>
                    </a:ext>
                  </a:extLst>
                </p:cNvPr>
                <p:cNvSpPr/>
                <p:nvPr/>
              </p:nvSpPr>
              <p:spPr>
                <a:xfrm>
                  <a:off x="4949466" y="3564075"/>
                  <a:ext cx="158221" cy="49096"/>
                </a:xfrm>
                <a:custGeom>
                  <a:avLst/>
                  <a:gdLst>
                    <a:gd name="connsiteX0" fmla="*/ 375612 w 383534"/>
                    <a:gd name="connsiteY0" fmla="*/ 21552 h 129309"/>
                    <a:gd name="connsiteX1" fmla="*/ 314036 w 383534"/>
                    <a:gd name="connsiteY1" fmla="*/ 15394 h 129309"/>
                    <a:gd name="connsiteX2" fmla="*/ 298642 w 383534"/>
                    <a:gd name="connsiteY2" fmla="*/ 12315 h 129309"/>
                    <a:gd name="connsiteX3" fmla="*/ 277091 w 383534"/>
                    <a:gd name="connsiteY3" fmla="*/ 9237 h 129309"/>
                    <a:gd name="connsiteX4" fmla="*/ 224751 w 383534"/>
                    <a:gd name="connsiteY4" fmla="*/ 12315 h 129309"/>
                    <a:gd name="connsiteX5" fmla="*/ 212436 w 383534"/>
                    <a:gd name="connsiteY5" fmla="*/ 18473 h 129309"/>
                    <a:gd name="connsiteX6" fmla="*/ 190885 w 383534"/>
                    <a:gd name="connsiteY6" fmla="*/ 24631 h 129309"/>
                    <a:gd name="connsiteX7" fmla="*/ 123151 w 383534"/>
                    <a:gd name="connsiteY7" fmla="*/ 21552 h 129309"/>
                    <a:gd name="connsiteX8" fmla="*/ 110836 w 383534"/>
                    <a:gd name="connsiteY8" fmla="*/ 18473 h 129309"/>
                    <a:gd name="connsiteX9" fmla="*/ 80048 w 383534"/>
                    <a:gd name="connsiteY9" fmla="*/ 6158 h 129309"/>
                    <a:gd name="connsiteX10" fmla="*/ 61576 w 383534"/>
                    <a:gd name="connsiteY10" fmla="*/ 0 h 129309"/>
                    <a:gd name="connsiteX11" fmla="*/ 43103 w 383534"/>
                    <a:gd name="connsiteY11" fmla="*/ 3079 h 129309"/>
                    <a:gd name="connsiteX12" fmla="*/ 24630 w 383534"/>
                    <a:gd name="connsiteY12" fmla="*/ 18473 h 129309"/>
                    <a:gd name="connsiteX13" fmla="*/ 15394 w 383534"/>
                    <a:gd name="connsiteY13" fmla="*/ 24631 h 129309"/>
                    <a:gd name="connsiteX14" fmla="*/ 9236 w 383534"/>
                    <a:gd name="connsiteY14" fmla="*/ 33867 h 129309"/>
                    <a:gd name="connsiteX15" fmla="*/ 6157 w 383534"/>
                    <a:gd name="connsiteY15" fmla="*/ 46182 h 129309"/>
                    <a:gd name="connsiteX16" fmla="*/ 0 w 383534"/>
                    <a:gd name="connsiteY16" fmla="*/ 67734 h 129309"/>
                    <a:gd name="connsiteX17" fmla="*/ 3079 w 383534"/>
                    <a:gd name="connsiteY17" fmla="*/ 110837 h 129309"/>
                    <a:gd name="connsiteX18" fmla="*/ 12315 w 383534"/>
                    <a:gd name="connsiteY18" fmla="*/ 120073 h 129309"/>
                    <a:gd name="connsiteX19" fmla="*/ 24630 w 383534"/>
                    <a:gd name="connsiteY19" fmla="*/ 123152 h 129309"/>
                    <a:gd name="connsiteX20" fmla="*/ 55418 w 383534"/>
                    <a:gd name="connsiteY20" fmla="*/ 129309 h 129309"/>
                    <a:gd name="connsiteX21" fmla="*/ 123151 w 383534"/>
                    <a:gd name="connsiteY21" fmla="*/ 126231 h 129309"/>
                    <a:gd name="connsiteX22" fmla="*/ 150860 w 383534"/>
                    <a:gd name="connsiteY22" fmla="*/ 120073 h 129309"/>
                    <a:gd name="connsiteX23" fmla="*/ 240145 w 383534"/>
                    <a:gd name="connsiteY23" fmla="*/ 116994 h 129309"/>
                    <a:gd name="connsiteX24" fmla="*/ 286327 w 383534"/>
                    <a:gd name="connsiteY24" fmla="*/ 110837 h 129309"/>
                    <a:gd name="connsiteX25" fmla="*/ 295563 w 383534"/>
                    <a:gd name="connsiteY25" fmla="*/ 107758 h 129309"/>
                    <a:gd name="connsiteX26" fmla="*/ 323272 w 383534"/>
                    <a:gd name="connsiteY26" fmla="*/ 89285 h 129309"/>
                    <a:gd name="connsiteX27" fmla="*/ 332509 w 383534"/>
                    <a:gd name="connsiteY27" fmla="*/ 83128 h 129309"/>
                    <a:gd name="connsiteX28" fmla="*/ 347903 w 383534"/>
                    <a:gd name="connsiteY28" fmla="*/ 73891 h 129309"/>
                    <a:gd name="connsiteX29" fmla="*/ 375612 w 383534"/>
                    <a:gd name="connsiteY29" fmla="*/ 58497 h 129309"/>
                    <a:gd name="connsiteX30" fmla="*/ 375612 w 383534"/>
                    <a:gd name="connsiteY30" fmla="*/ 2155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3534" h="129309">
                      <a:moveTo>
                        <a:pt x="375612" y="21552"/>
                      </a:moveTo>
                      <a:cubicBezTo>
                        <a:pt x="365349" y="14368"/>
                        <a:pt x="334517" y="17852"/>
                        <a:pt x="314036" y="15394"/>
                      </a:cubicBezTo>
                      <a:cubicBezTo>
                        <a:pt x="308840" y="14770"/>
                        <a:pt x="303804" y="13175"/>
                        <a:pt x="298642" y="12315"/>
                      </a:cubicBezTo>
                      <a:cubicBezTo>
                        <a:pt x="291484" y="11122"/>
                        <a:pt x="284275" y="10263"/>
                        <a:pt x="277091" y="9237"/>
                      </a:cubicBezTo>
                      <a:cubicBezTo>
                        <a:pt x="259644" y="10263"/>
                        <a:pt x="242052" y="9844"/>
                        <a:pt x="224751" y="12315"/>
                      </a:cubicBezTo>
                      <a:cubicBezTo>
                        <a:pt x="220208" y="12964"/>
                        <a:pt x="216654" y="16665"/>
                        <a:pt x="212436" y="18473"/>
                      </a:cubicBezTo>
                      <a:cubicBezTo>
                        <a:pt x="206252" y="21123"/>
                        <a:pt x="197135" y="23068"/>
                        <a:pt x="190885" y="24631"/>
                      </a:cubicBezTo>
                      <a:cubicBezTo>
                        <a:pt x="168307" y="23605"/>
                        <a:pt x="145686" y="23286"/>
                        <a:pt x="123151" y="21552"/>
                      </a:cubicBezTo>
                      <a:cubicBezTo>
                        <a:pt x="118932" y="21227"/>
                        <a:pt x="114703" y="20192"/>
                        <a:pt x="110836" y="18473"/>
                      </a:cubicBezTo>
                      <a:cubicBezTo>
                        <a:pt x="62643" y="-2946"/>
                        <a:pt x="126068" y="18710"/>
                        <a:pt x="80048" y="6158"/>
                      </a:cubicBezTo>
                      <a:cubicBezTo>
                        <a:pt x="73786" y="4450"/>
                        <a:pt x="61576" y="0"/>
                        <a:pt x="61576" y="0"/>
                      </a:cubicBezTo>
                      <a:cubicBezTo>
                        <a:pt x="55418" y="1026"/>
                        <a:pt x="49025" y="1105"/>
                        <a:pt x="43103" y="3079"/>
                      </a:cubicBezTo>
                      <a:cubicBezTo>
                        <a:pt x="35459" y="5627"/>
                        <a:pt x="30346" y="13709"/>
                        <a:pt x="24630" y="18473"/>
                      </a:cubicBezTo>
                      <a:cubicBezTo>
                        <a:pt x="21787" y="20842"/>
                        <a:pt x="18473" y="22578"/>
                        <a:pt x="15394" y="24631"/>
                      </a:cubicBezTo>
                      <a:cubicBezTo>
                        <a:pt x="13341" y="27710"/>
                        <a:pt x="10694" y="30466"/>
                        <a:pt x="9236" y="33867"/>
                      </a:cubicBezTo>
                      <a:cubicBezTo>
                        <a:pt x="7569" y="37756"/>
                        <a:pt x="7319" y="42113"/>
                        <a:pt x="6157" y="46182"/>
                      </a:cubicBezTo>
                      <a:cubicBezTo>
                        <a:pt x="-2673" y="77091"/>
                        <a:pt x="9623" y="29244"/>
                        <a:pt x="0" y="67734"/>
                      </a:cubicBezTo>
                      <a:cubicBezTo>
                        <a:pt x="1026" y="82102"/>
                        <a:pt x="-220" y="96816"/>
                        <a:pt x="3079" y="110837"/>
                      </a:cubicBezTo>
                      <a:cubicBezTo>
                        <a:pt x="4076" y="115075"/>
                        <a:pt x="8535" y="117913"/>
                        <a:pt x="12315" y="120073"/>
                      </a:cubicBezTo>
                      <a:cubicBezTo>
                        <a:pt x="15989" y="122172"/>
                        <a:pt x="20493" y="122265"/>
                        <a:pt x="24630" y="123152"/>
                      </a:cubicBezTo>
                      <a:cubicBezTo>
                        <a:pt x="34864" y="125345"/>
                        <a:pt x="45155" y="127257"/>
                        <a:pt x="55418" y="129309"/>
                      </a:cubicBezTo>
                      <a:cubicBezTo>
                        <a:pt x="77996" y="128283"/>
                        <a:pt x="100655" y="128408"/>
                        <a:pt x="123151" y="126231"/>
                      </a:cubicBezTo>
                      <a:cubicBezTo>
                        <a:pt x="132569" y="125320"/>
                        <a:pt x="141428" y="120818"/>
                        <a:pt x="150860" y="120073"/>
                      </a:cubicBezTo>
                      <a:cubicBezTo>
                        <a:pt x="180547" y="117729"/>
                        <a:pt x="210383" y="118020"/>
                        <a:pt x="240145" y="116994"/>
                      </a:cubicBezTo>
                      <a:cubicBezTo>
                        <a:pt x="266761" y="114574"/>
                        <a:pt x="267294" y="116275"/>
                        <a:pt x="286327" y="110837"/>
                      </a:cubicBezTo>
                      <a:cubicBezTo>
                        <a:pt x="289447" y="109946"/>
                        <a:pt x="292726" y="109334"/>
                        <a:pt x="295563" y="107758"/>
                      </a:cubicBezTo>
                      <a:cubicBezTo>
                        <a:pt x="295588" y="107744"/>
                        <a:pt x="318642" y="92372"/>
                        <a:pt x="323272" y="89285"/>
                      </a:cubicBezTo>
                      <a:cubicBezTo>
                        <a:pt x="326351" y="87232"/>
                        <a:pt x="329371" y="85089"/>
                        <a:pt x="332509" y="83128"/>
                      </a:cubicBezTo>
                      <a:cubicBezTo>
                        <a:pt x="337584" y="79956"/>
                        <a:pt x="342924" y="77210"/>
                        <a:pt x="347903" y="73891"/>
                      </a:cubicBezTo>
                      <a:cubicBezTo>
                        <a:pt x="369076" y="59776"/>
                        <a:pt x="359355" y="63916"/>
                        <a:pt x="375612" y="58497"/>
                      </a:cubicBezTo>
                      <a:cubicBezTo>
                        <a:pt x="386471" y="47638"/>
                        <a:pt x="385875" y="28736"/>
                        <a:pt x="375612"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5" name="Freeform: Shape 394">
                  <a:extLst>
                    <a:ext uri="{FF2B5EF4-FFF2-40B4-BE49-F238E27FC236}">
                      <a16:creationId xmlns:a16="http://schemas.microsoft.com/office/drawing/2014/main" id="{330D5745-8064-4208-AA3B-3B40C9AFAAAF}"/>
                    </a:ext>
                  </a:extLst>
                </p:cNvPr>
                <p:cNvSpPr/>
                <p:nvPr/>
              </p:nvSpPr>
              <p:spPr>
                <a:xfrm>
                  <a:off x="4967247" y="3626030"/>
                  <a:ext cx="174484" cy="60786"/>
                </a:xfrm>
                <a:custGeom>
                  <a:avLst/>
                  <a:gdLst>
                    <a:gd name="connsiteX0" fmla="*/ 418715 w 422957"/>
                    <a:gd name="connsiteY0" fmla="*/ 33867 h 160097"/>
                    <a:gd name="connsiteX1" fmla="*/ 403321 w 422957"/>
                    <a:gd name="connsiteY1" fmla="*/ 21552 h 160097"/>
                    <a:gd name="connsiteX2" fmla="*/ 394085 w 422957"/>
                    <a:gd name="connsiteY2" fmla="*/ 12315 h 160097"/>
                    <a:gd name="connsiteX3" fmla="*/ 384848 w 422957"/>
                    <a:gd name="connsiteY3" fmla="*/ 9236 h 160097"/>
                    <a:gd name="connsiteX4" fmla="*/ 357139 w 422957"/>
                    <a:gd name="connsiteY4" fmla="*/ 0 h 160097"/>
                    <a:gd name="connsiteX5" fmla="*/ 335588 w 422957"/>
                    <a:gd name="connsiteY5" fmla="*/ 6158 h 160097"/>
                    <a:gd name="connsiteX6" fmla="*/ 326351 w 422957"/>
                    <a:gd name="connsiteY6" fmla="*/ 18473 h 160097"/>
                    <a:gd name="connsiteX7" fmla="*/ 323273 w 422957"/>
                    <a:gd name="connsiteY7" fmla="*/ 27709 h 160097"/>
                    <a:gd name="connsiteX8" fmla="*/ 310957 w 422957"/>
                    <a:gd name="connsiteY8" fmla="*/ 30788 h 160097"/>
                    <a:gd name="connsiteX9" fmla="*/ 246303 w 422957"/>
                    <a:gd name="connsiteY9" fmla="*/ 27709 h 160097"/>
                    <a:gd name="connsiteX10" fmla="*/ 237066 w 422957"/>
                    <a:gd name="connsiteY10" fmla="*/ 24630 h 160097"/>
                    <a:gd name="connsiteX11" fmla="*/ 157018 w 422957"/>
                    <a:gd name="connsiteY11" fmla="*/ 18473 h 160097"/>
                    <a:gd name="connsiteX12" fmla="*/ 132388 w 422957"/>
                    <a:gd name="connsiteY12" fmla="*/ 12315 h 160097"/>
                    <a:gd name="connsiteX13" fmla="*/ 123151 w 422957"/>
                    <a:gd name="connsiteY13" fmla="*/ 18473 h 160097"/>
                    <a:gd name="connsiteX14" fmla="*/ 116994 w 422957"/>
                    <a:gd name="connsiteY14" fmla="*/ 30788 h 160097"/>
                    <a:gd name="connsiteX15" fmla="*/ 113915 w 422957"/>
                    <a:gd name="connsiteY15" fmla="*/ 43103 h 160097"/>
                    <a:gd name="connsiteX16" fmla="*/ 98521 w 422957"/>
                    <a:gd name="connsiteY16" fmla="*/ 58497 h 160097"/>
                    <a:gd name="connsiteX17" fmla="*/ 27709 w 422957"/>
                    <a:gd name="connsiteY17" fmla="*/ 64655 h 160097"/>
                    <a:gd name="connsiteX18" fmla="*/ 18473 w 422957"/>
                    <a:gd name="connsiteY18" fmla="*/ 70812 h 160097"/>
                    <a:gd name="connsiteX19" fmla="*/ 15394 w 422957"/>
                    <a:gd name="connsiteY19" fmla="*/ 80049 h 160097"/>
                    <a:gd name="connsiteX20" fmla="*/ 9236 w 422957"/>
                    <a:gd name="connsiteY20" fmla="*/ 89285 h 160097"/>
                    <a:gd name="connsiteX21" fmla="*/ 6157 w 422957"/>
                    <a:gd name="connsiteY21" fmla="*/ 98521 h 160097"/>
                    <a:gd name="connsiteX22" fmla="*/ 0 w 422957"/>
                    <a:gd name="connsiteY22" fmla="*/ 120073 h 160097"/>
                    <a:gd name="connsiteX23" fmla="*/ 3079 w 422957"/>
                    <a:gd name="connsiteY23" fmla="*/ 150861 h 160097"/>
                    <a:gd name="connsiteX24" fmla="*/ 15394 w 422957"/>
                    <a:gd name="connsiteY24" fmla="*/ 153939 h 160097"/>
                    <a:gd name="connsiteX25" fmla="*/ 43103 w 422957"/>
                    <a:gd name="connsiteY25" fmla="*/ 160097 h 160097"/>
                    <a:gd name="connsiteX26" fmla="*/ 110836 w 422957"/>
                    <a:gd name="connsiteY26" fmla="*/ 157018 h 160097"/>
                    <a:gd name="connsiteX27" fmla="*/ 141624 w 422957"/>
                    <a:gd name="connsiteY27" fmla="*/ 150861 h 160097"/>
                    <a:gd name="connsiteX28" fmla="*/ 157018 w 422957"/>
                    <a:gd name="connsiteY28" fmla="*/ 147782 h 160097"/>
                    <a:gd name="connsiteX29" fmla="*/ 181648 w 422957"/>
                    <a:gd name="connsiteY29" fmla="*/ 135467 h 160097"/>
                    <a:gd name="connsiteX30" fmla="*/ 190885 w 422957"/>
                    <a:gd name="connsiteY30" fmla="*/ 132388 h 160097"/>
                    <a:gd name="connsiteX31" fmla="*/ 203200 w 422957"/>
                    <a:gd name="connsiteY31" fmla="*/ 129309 h 160097"/>
                    <a:gd name="connsiteX32" fmla="*/ 227830 w 422957"/>
                    <a:gd name="connsiteY32" fmla="*/ 116994 h 160097"/>
                    <a:gd name="connsiteX33" fmla="*/ 246303 w 422957"/>
                    <a:gd name="connsiteY33" fmla="*/ 107758 h 160097"/>
                    <a:gd name="connsiteX34" fmla="*/ 323273 w 422957"/>
                    <a:gd name="connsiteY34" fmla="*/ 110836 h 160097"/>
                    <a:gd name="connsiteX35" fmla="*/ 335588 w 422957"/>
                    <a:gd name="connsiteY35" fmla="*/ 113915 h 160097"/>
                    <a:gd name="connsiteX36" fmla="*/ 391006 w 422957"/>
                    <a:gd name="connsiteY36" fmla="*/ 110836 h 160097"/>
                    <a:gd name="connsiteX37" fmla="*/ 418715 w 422957"/>
                    <a:gd name="connsiteY37" fmla="*/ 89285 h 160097"/>
                    <a:gd name="connsiteX38" fmla="*/ 418715 w 422957"/>
                    <a:gd name="connsiteY38" fmla="*/ 33867 h 16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22957" h="160097">
                      <a:moveTo>
                        <a:pt x="418715" y="33867"/>
                      </a:moveTo>
                      <a:cubicBezTo>
                        <a:pt x="416149" y="22578"/>
                        <a:pt x="408266" y="25879"/>
                        <a:pt x="403321" y="21552"/>
                      </a:cubicBezTo>
                      <a:cubicBezTo>
                        <a:pt x="400044" y="18685"/>
                        <a:pt x="397708" y="14730"/>
                        <a:pt x="394085" y="12315"/>
                      </a:cubicBezTo>
                      <a:cubicBezTo>
                        <a:pt x="391385" y="10515"/>
                        <a:pt x="387831" y="10514"/>
                        <a:pt x="384848" y="9236"/>
                      </a:cubicBezTo>
                      <a:cubicBezTo>
                        <a:pt x="362541" y="-323"/>
                        <a:pt x="383089" y="5190"/>
                        <a:pt x="357139" y="0"/>
                      </a:cubicBezTo>
                      <a:cubicBezTo>
                        <a:pt x="349955" y="2053"/>
                        <a:pt x="341994" y="2314"/>
                        <a:pt x="335588" y="6158"/>
                      </a:cubicBezTo>
                      <a:cubicBezTo>
                        <a:pt x="331188" y="8798"/>
                        <a:pt x="328897" y="14018"/>
                        <a:pt x="326351" y="18473"/>
                      </a:cubicBezTo>
                      <a:cubicBezTo>
                        <a:pt x="324741" y="21291"/>
                        <a:pt x="325807" y="25682"/>
                        <a:pt x="323273" y="27709"/>
                      </a:cubicBezTo>
                      <a:cubicBezTo>
                        <a:pt x="319969" y="30352"/>
                        <a:pt x="315062" y="29762"/>
                        <a:pt x="310957" y="30788"/>
                      </a:cubicBezTo>
                      <a:cubicBezTo>
                        <a:pt x="289406" y="29762"/>
                        <a:pt x="267804" y="29501"/>
                        <a:pt x="246303" y="27709"/>
                      </a:cubicBezTo>
                      <a:cubicBezTo>
                        <a:pt x="243069" y="27439"/>
                        <a:pt x="240294" y="24964"/>
                        <a:pt x="237066" y="24630"/>
                      </a:cubicBezTo>
                      <a:cubicBezTo>
                        <a:pt x="210447" y="21876"/>
                        <a:pt x="183701" y="20525"/>
                        <a:pt x="157018" y="18473"/>
                      </a:cubicBezTo>
                      <a:cubicBezTo>
                        <a:pt x="150986" y="16462"/>
                        <a:pt x="137792" y="11639"/>
                        <a:pt x="132388" y="12315"/>
                      </a:cubicBezTo>
                      <a:cubicBezTo>
                        <a:pt x="128716" y="12774"/>
                        <a:pt x="126230" y="16420"/>
                        <a:pt x="123151" y="18473"/>
                      </a:cubicBezTo>
                      <a:cubicBezTo>
                        <a:pt x="121099" y="22578"/>
                        <a:pt x="118605" y="26491"/>
                        <a:pt x="116994" y="30788"/>
                      </a:cubicBezTo>
                      <a:cubicBezTo>
                        <a:pt x="115508" y="34750"/>
                        <a:pt x="115582" y="39214"/>
                        <a:pt x="113915" y="43103"/>
                      </a:cubicBezTo>
                      <a:cubicBezTo>
                        <a:pt x="111742" y="48173"/>
                        <a:pt x="104798" y="57531"/>
                        <a:pt x="98521" y="58497"/>
                      </a:cubicBezTo>
                      <a:cubicBezTo>
                        <a:pt x="75103" y="62100"/>
                        <a:pt x="51313" y="62602"/>
                        <a:pt x="27709" y="64655"/>
                      </a:cubicBezTo>
                      <a:cubicBezTo>
                        <a:pt x="24630" y="66707"/>
                        <a:pt x="20784" y="67923"/>
                        <a:pt x="18473" y="70812"/>
                      </a:cubicBezTo>
                      <a:cubicBezTo>
                        <a:pt x="16446" y="73346"/>
                        <a:pt x="16846" y="77146"/>
                        <a:pt x="15394" y="80049"/>
                      </a:cubicBezTo>
                      <a:cubicBezTo>
                        <a:pt x="13739" y="83359"/>
                        <a:pt x="10891" y="85975"/>
                        <a:pt x="9236" y="89285"/>
                      </a:cubicBezTo>
                      <a:cubicBezTo>
                        <a:pt x="7785" y="92188"/>
                        <a:pt x="7089" y="95413"/>
                        <a:pt x="6157" y="98521"/>
                      </a:cubicBezTo>
                      <a:cubicBezTo>
                        <a:pt x="4010" y="105677"/>
                        <a:pt x="2052" y="112889"/>
                        <a:pt x="0" y="120073"/>
                      </a:cubicBezTo>
                      <a:cubicBezTo>
                        <a:pt x="1026" y="130336"/>
                        <a:pt x="-1189" y="141472"/>
                        <a:pt x="3079" y="150861"/>
                      </a:cubicBezTo>
                      <a:cubicBezTo>
                        <a:pt x="4830" y="154713"/>
                        <a:pt x="11326" y="152777"/>
                        <a:pt x="15394" y="153939"/>
                      </a:cubicBezTo>
                      <a:cubicBezTo>
                        <a:pt x="36624" y="160004"/>
                        <a:pt x="9749" y="154538"/>
                        <a:pt x="43103" y="160097"/>
                      </a:cubicBezTo>
                      <a:cubicBezTo>
                        <a:pt x="65681" y="159071"/>
                        <a:pt x="88334" y="159128"/>
                        <a:pt x="110836" y="157018"/>
                      </a:cubicBezTo>
                      <a:cubicBezTo>
                        <a:pt x="121256" y="156041"/>
                        <a:pt x="131361" y="152913"/>
                        <a:pt x="141624" y="150861"/>
                      </a:cubicBezTo>
                      <a:lnTo>
                        <a:pt x="157018" y="147782"/>
                      </a:lnTo>
                      <a:cubicBezTo>
                        <a:pt x="165228" y="143677"/>
                        <a:pt x="172940" y="138370"/>
                        <a:pt x="181648" y="135467"/>
                      </a:cubicBezTo>
                      <a:cubicBezTo>
                        <a:pt x="184727" y="134441"/>
                        <a:pt x="187764" y="133280"/>
                        <a:pt x="190885" y="132388"/>
                      </a:cubicBezTo>
                      <a:cubicBezTo>
                        <a:pt x="194954" y="131226"/>
                        <a:pt x="199294" y="130936"/>
                        <a:pt x="203200" y="129309"/>
                      </a:cubicBezTo>
                      <a:cubicBezTo>
                        <a:pt x="211673" y="125779"/>
                        <a:pt x="219122" y="119897"/>
                        <a:pt x="227830" y="116994"/>
                      </a:cubicBezTo>
                      <a:cubicBezTo>
                        <a:pt x="240576" y="112745"/>
                        <a:pt x="234366" y="115715"/>
                        <a:pt x="246303" y="107758"/>
                      </a:cubicBezTo>
                      <a:cubicBezTo>
                        <a:pt x="271960" y="108784"/>
                        <a:pt x="297657" y="109070"/>
                        <a:pt x="323273" y="110836"/>
                      </a:cubicBezTo>
                      <a:cubicBezTo>
                        <a:pt x="327494" y="111127"/>
                        <a:pt x="331357" y="113915"/>
                        <a:pt x="335588" y="113915"/>
                      </a:cubicBezTo>
                      <a:cubicBezTo>
                        <a:pt x="354089" y="113915"/>
                        <a:pt x="372533" y="111862"/>
                        <a:pt x="391006" y="110836"/>
                      </a:cubicBezTo>
                      <a:cubicBezTo>
                        <a:pt x="413102" y="96106"/>
                        <a:pt x="404246" y="103754"/>
                        <a:pt x="418715" y="89285"/>
                      </a:cubicBezTo>
                      <a:cubicBezTo>
                        <a:pt x="426820" y="64970"/>
                        <a:pt x="421281" y="45156"/>
                        <a:pt x="418715" y="3386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6" name="Freeform: Shape 395">
                  <a:extLst>
                    <a:ext uri="{FF2B5EF4-FFF2-40B4-BE49-F238E27FC236}">
                      <a16:creationId xmlns:a16="http://schemas.microsoft.com/office/drawing/2014/main" id="{14B6D775-E609-4F2C-B050-8D27AD976056}"/>
                    </a:ext>
                  </a:extLst>
                </p:cNvPr>
                <p:cNvSpPr/>
                <p:nvPr/>
              </p:nvSpPr>
              <p:spPr>
                <a:xfrm>
                  <a:off x="5001540" y="3686815"/>
                  <a:ext cx="156767" cy="78320"/>
                </a:xfrm>
                <a:custGeom>
                  <a:avLst/>
                  <a:gdLst>
                    <a:gd name="connsiteX0" fmla="*/ 369455 w 380009"/>
                    <a:gd name="connsiteY0" fmla="*/ 52339 h 206279"/>
                    <a:gd name="connsiteX1" fmla="*/ 366376 w 380009"/>
                    <a:gd name="connsiteY1" fmla="*/ 21552 h 206279"/>
                    <a:gd name="connsiteX2" fmla="*/ 363297 w 380009"/>
                    <a:gd name="connsiteY2" fmla="*/ 6158 h 206279"/>
                    <a:gd name="connsiteX3" fmla="*/ 354061 w 380009"/>
                    <a:gd name="connsiteY3" fmla="*/ 0 h 206279"/>
                    <a:gd name="connsiteX4" fmla="*/ 332509 w 380009"/>
                    <a:gd name="connsiteY4" fmla="*/ 9236 h 206279"/>
                    <a:gd name="connsiteX5" fmla="*/ 323273 w 380009"/>
                    <a:gd name="connsiteY5" fmla="*/ 15394 h 206279"/>
                    <a:gd name="connsiteX6" fmla="*/ 307879 w 380009"/>
                    <a:gd name="connsiteY6" fmla="*/ 18473 h 206279"/>
                    <a:gd name="connsiteX7" fmla="*/ 289406 w 380009"/>
                    <a:gd name="connsiteY7" fmla="*/ 24630 h 206279"/>
                    <a:gd name="connsiteX8" fmla="*/ 163176 w 380009"/>
                    <a:gd name="connsiteY8" fmla="*/ 30788 h 206279"/>
                    <a:gd name="connsiteX9" fmla="*/ 141624 w 380009"/>
                    <a:gd name="connsiteY9" fmla="*/ 40024 h 206279"/>
                    <a:gd name="connsiteX10" fmla="*/ 132388 w 380009"/>
                    <a:gd name="connsiteY10" fmla="*/ 46182 h 206279"/>
                    <a:gd name="connsiteX11" fmla="*/ 98521 w 380009"/>
                    <a:gd name="connsiteY11" fmla="*/ 49261 h 206279"/>
                    <a:gd name="connsiteX12" fmla="*/ 33867 w 380009"/>
                    <a:gd name="connsiteY12" fmla="*/ 52339 h 206279"/>
                    <a:gd name="connsiteX13" fmla="*/ 3079 w 380009"/>
                    <a:gd name="connsiteY13" fmla="*/ 61576 h 206279"/>
                    <a:gd name="connsiteX14" fmla="*/ 0 w 380009"/>
                    <a:gd name="connsiteY14" fmla="*/ 89285 h 206279"/>
                    <a:gd name="connsiteX15" fmla="*/ 3079 w 380009"/>
                    <a:gd name="connsiteY15" fmla="*/ 166255 h 206279"/>
                    <a:gd name="connsiteX16" fmla="*/ 6158 w 380009"/>
                    <a:gd name="connsiteY16" fmla="*/ 175491 h 206279"/>
                    <a:gd name="connsiteX17" fmla="*/ 15394 w 380009"/>
                    <a:gd name="connsiteY17" fmla="*/ 184727 h 206279"/>
                    <a:gd name="connsiteX18" fmla="*/ 21552 w 380009"/>
                    <a:gd name="connsiteY18" fmla="*/ 193964 h 206279"/>
                    <a:gd name="connsiteX19" fmla="*/ 30788 w 380009"/>
                    <a:gd name="connsiteY19" fmla="*/ 197042 h 206279"/>
                    <a:gd name="connsiteX20" fmla="*/ 52339 w 380009"/>
                    <a:gd name="connsiteY20" fmla="*/ 206279 h 206279"/>
                    <a:gd name="connsiteX21" fmla="*/ 101600 w 380009"/>
                    <a:gd name="connsiteY21" fmla="*/ 203200 h 206279"/>
                    <a:gd name="connsiteX22" fmla="*/ 116994 w 380009"/>
                    <a:gd name="connsiteY22" fmla="*/ 187806 h 206279"/>
                    <a:gd name="connsiteX23" fmla="*/ 129309 w 380009"/>
                    <a:gd name="connsiteY23" fmla="*/ 178570 h 206279"/>
                    <a:gd name="connsiteX24" fmla="*/ 141624 w 380009"/>
                    <a:gd name="connsiteY24" fmla="*/ 160097 h 206279"/>
                    <a:gd name="connsiteX25" fmla="*/ 153939 w 380009"/>
                    <a:gd name="connsiteY25" fmla="*/ 138545 h 206279"/>
                    <a:gd name="connsiteX26" fmla="*/ 160097 w 380009"/>
                    <a:gd name="connsiteY26" fmla="*/ 129309 h 206279"/>
                    <a:gd name="connsiteX27" fmla="*/ 190885 w 380009"/>
                    <a:gd name="connsiteY27" fmla="*/ 113915 h 206279"/>
                    <a:gd name="connsiteX28" fmla="*/ 329430 w 380009"/>
                    <a:gd name="connsiteY28" fmla="*/ 110836 h 206279"/>
                    <a:gd name="connsiteX29" fmla="*/ 350982 w 380009"/>
                    <a:gd name="connsiteY29" fmla="*/ 95442 h 206279"/>
                    <a:gd name="connsiteX30" fmla="*/ 360218 w 380009"/>
                    <a:gd name="connsiteY30" fmla="*/ 89285 h 206279"/>
                    <a:gd name="connsiteX31" fmla="*/ 378691 w 380009"/>
                    <a:gd name="connsiteY31" fmla="*/ 70812 h 206279"/>
                    <a:gd name="connsiteX32" fmla="*/ 369455 w 380009"/>
                    <a:gd name="connsiteY32" fmla="*/ 52339 h 20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0009" h="206279">
                      <a:moveTo>
                        <a:pt x="369455" y="52339"/>
                      </a:moveTo>
                      <a:cubicBezTo>
                        <a:pt x="367403" y="44129"/>
                        <a:pt x="367739" y="31775"/>
                        <a:pt x="366376" y="21552"/>
                      </a:cubicBezTo>
                      <a:cubicBezTo>
                        <a:pt x="365684" y="16365"/>
                        <a:pt x="365893" y="10702"/>
                        <a:pt x="363297" y="6158"/>
                      </a:cubicBezTo>
                      <a:cubicBezTo>
                        <a:pt x="361461" y="2945"/>
                        <a:pt x="357140" y="2053"/>
                        <a:pt x="354061" y="0"/>
                      </a:cubicBezTo>
                      <a:cubicBezTo>
                        <a:pt x="330868" y="15462"/>
                        <a:pt x="360346" y="-2694"/>
                        <a:pt x="332509" y="9236"/>
                      </a:cubicBezTo>
                      <a:cubicBezTo>
                        <a:pt x="329108" y="10694"/>
                        <a:pt x="326738" y="14095"/>
                        <a:pt x="323273" y="15394"/>
                      </a:cubicBezTo>
                      <a:cubicBezTo>
                        <a:pt x="318373" y="17232"/>
                        <a:pt x="312928" y="17096"/>
                        <a:pt x="307879" y="18473"/>
                      </a:cubicBezTo>
                      <a:cubicBezTo>
                        <a:pt x="301617" y="20181"/>
                        <a:pt x="295847" y="23825"/>
                        <a:pt x="289406" y="24630"/>
                      </a:cubicBezTo>
                      <a:cubicBezTo>
                        <a:pt x="231155" y="31912"/>
                        <a:pt x="273046" y="27458"/>
                        <a:pt x="163176" y="30788"/>
                      </a:cubicBezTo>
                      <a:cubicBezTo>
                        <a:pt x="139979" y="46250"/>
                        <a:pt x="169466" y="28091"/>
                        <a:pt x="141624" y="40024"/>
                      </a:cubicBezTo>
                      <a:cubicBezTo>
                        <a:pt x="138223" y="41482"/>
                        <a:pt x="136006" y="45407"/>
                        <a:pt x="132388" y="46182"/>
                      </a:cubicBezTo>
                      <a:cubicBezTo>
                        <a:pt x="121304" y="48557"/>
                        <a:pt x="109834" y="48554"/>
                        <a:pt x="98521" y="49261"/>
                      </a:cubicBezTo>
                      <a:cubicBezTo>
                        <a:pt x="76987" y="50607"/>
                        <a:pt x="55418" y="51313"/>
                        <a:pt x="33867" y="52339"/>
                      </a:cubicBezTo>
                      <a:cubicBezTo>
                        <a:pt x="32588" y="52522"/>
                        <a:pt x="6148" y="53136"/>
                        <a:pt x="3079" y="61576"/>
                      </a:cubicBezTo>
                      <a:cubicBezTo>
                        <a:pt x="-97" y="70310"/>
                        <a:pt x="1026" y="80049"/>
                        <a:pt x="0" y="89285"/>
                      </a:cubicBezTo>
                      <a:cubicBezTo>
                        <a:pt x="1026" y="114942"/>
                        <a:pt x="1249" y="140643"/>
                        <a:pt x="3079" y="166255"/>
                      </a:cubicBezTo>
                      <a:cubicBezTo>
                        <a:pt x="3310" y="169492"/>
                        <a:pt x="4358" y="172791"/>
                        <a:pt x="6158" y="175491"/>
                      </a:cubicBezTo>
                      <a:cubicBezTo>
                        <a:pt x="8573" y="179114"/>
                        <a:pt x="12607" y="181382"/>
                        <a:pt x="15394" y="184727"/>
                      </a:cubicBezTo>
                      <a:cubicBezTo>
                        <a:pt x="17763" y="187570"/>
                        <a:pt x="18662" y="191652"/>
                        <a:pt x="21552" y="193964"/>
                      </a:cubicBezTo>
                      <a:cubicBezTo>
                        <a:pt x="24086" y="195991"/>
                        <a:pt x="27805" y="195764"/>
                        <a:pt x="30788" y="197042"/>
                      </a:cubicBezTo>
                      <a:cubicBezTo>
                        <a:pt x="57431" y="208460"/>
                        <a:pt x="30670" y="199055"/>
                        <a:pt x="52339" y="206279"/>
                      </a:cubicBezTo>
                      <a:cubicBezTo>
                        <a:pt x="68759" y="205253"/>
                        <a:pt x="85349" y="205766"/>
                        <a:pt x="101600" y="203200"/>
                      </a:cubicBezTo>
                      <a:cubicBezTo>
                        <a:pt x="111347" y="201661"/>
                        <a:pt x="111351" y="193449"/>
                        <a:pt x="116994" y="187806"/>
                      </a:cubicBezTo>
                      <a:cubicBezTo>
                        <a:pt x="120622" y="184178"/>
                        <a:pt x="125204" y="181649"/>
                        <a:pt x="129309" y="178570"/>
                      </a:cubicBezTo>
                      <a:cubicBezTo>
                        <a:pt x="134906" y="156183"/>
                        <a:pt x="127450" y="174271"/>
                        <a:pt x="141624" y="160097"/>
                      </a:cubicBezTo>
                      <a:cubicBezTo>
                        <a:pt x="146629" y="155092"/>
                        <a:pt x="150716" y="144186"/>
                        <a:pt x="153939" y="138545"/>
                      </a:cubicBezTo>
                      <a:cubicBezTo>
                        <a:pt x="155775" y="135332"/>
                        <a:pt x="157312" y="131746"/>
                        <a:pt x="160097" y="129309"/>
                      </a:cubicBezTo>
                      <a:cubicBezTo>
                        <a:pt x="168047" y="122353"/>
                        <a:pt x="179420" y="114383"/>
                        <a:pt x="190885" y="113915"/>
                      </a:cubicBezTo>
                      <a:cubicBezTo>
                        <a:pt x="237040" y="112031"/>
                        <a:pt x="283248" y="111862"/>
                        <a:pt x="329430" y="110836"/>
                      </a:cubicBezTo>
                      <a:cubicBezTo>
                        <a:pt x="352219" y="99443"/>
                        <a:pt x="332260" y="111045"/>
                        <a:pt x="350982" y="95442"/>
                      </a:cubicBezTo>
                      <a:cubicBezTo>
                        <a:pt x="353824" y="93073"/>
                        <a:pt x="357453" y="91743"/>
                        <a:pt x="360218" y="89285"/>
                      </a:cubicBezTo>
                      <a:cubicBezTo>
                        <a:pt x="366727" y="83500"/>
                        <a:pt x="378691" y="70812"/>
                        <a:pt x="378691" y="70812"/>
                      </a:cubicBezTo>
                      <a:cubicBezTo>
                        <a:pt x="384042" y="54761"/>
                        <a:pt x="371507" y="60549"/>
                        <a:pt x="369455" y="5233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7" name="Freeform: Shape 396">
                  <a:extLst>
                    <a:ext uri="{FF2B5EF4-FFF2-40B4-BE49-F238E27FC236}">
                      <a16:creationId xmlns:a16="http://schemas.microsoft.com/office/drawing/2014/main" id="{82B77CB0-61EC-4079-9209-C4262E369C74}"/>
                    </a:ext>
                  </a:extLst>
                </p:cNvPr>
                <p:cNvSpPr/>
                <p:nvPr/>
              </p:nvSpPr>
              <p:spPr>
                <a:xfrm>
                  <a:off x="5031842" y="3751007"/>
                  <a:ext cx="152594" cy="73745"/>
                </a:xfrm>
                <a:custGeom>
                  <a:avLst/>
                  <a:gdLst>
                    <a:gd name="connsiteX0" fmla="*/ 345262 w 369893"/>
                    <a:gd name="connsiteY0" fmla="*/ 265 h 194229"/>
                    <a:gd name="connsiteX1" fmla="*/ 366814 w 369893"/>
                    <a:gd name="connsiteY1" fmla="*/ 21817 h 194229"/>
                    <a:gd name="connsiteX2" fmla="*/ 369893 w 369893"/>
                    <a:gd name="connsiteY2" fmla="*/ 31053 h 194229"/>
                    <a:gd name="connsiteX3" fmla="*/ 366814 w 369893"/>
                    <a:gd name="connsiteY3" fmla="*/ 43368 h 194229"/>
                    <a:gd name="connsiteX4" fmla="*/ 348341 w 369893"/>
                    <a:gd name="connsiteY4" fmla="*/ 49526 h 194229"/>
                    <a:gd name="connsiteX5" fmla="*/ 339105 w 369893"/>
                    <a:gd name="connsiteY5" fmla="*/ 52605 h 194229"/>
                    <a:gd name="connsiteX6" fmla="*/ 329868 w 369893"/>
                    <a:gd name="connsiteY6" fmla="*/ 58762 h 194229"/>
                    <a:gd name="connsiteX7" fmla="*/ 317553 w 369893"/>
                    <a:gd name="connsiteY7" fmla="*/ 61841 h 194229"/>
                    <a:gd name="connsiteX8" fmla="*/ 308317 w 369893"/>
                    <a:gd name="connsiteY8" fmla="*/ 71077 h 194229"/>
                    <a:gd name="connsiteX9" fmla="*/ 302159 w 369893"/>
                    <a:gd name="connsiteY9" fmla="*/ 80314 h 194229"/>
                    <a:gd name="connsiteX10" fmla="*/ 292923 w 369893"/>
                    <a:gd name="connsiteY10" fmla="*/ 86471 h 194229"/>
                    <a:gd name="connsiteX11" fmla="*/ 280608 w 369893"/>
                    <a:gd name="connsiteY11" fmla="*/ 95708 h 194229"/>
                    <a:gd name="connsiteX12" fmla="*/ 271371 w 369893"/>
                    <a:gd name="connsiteY12" fmla="*/ 98787 h 194229"/>
                    <a:gd name="connsiteX13" fmla="*/ 249820 w 369893"/>
                    <a:gd name="connsiteY13" fmla="*/ 104944 h 194229"/>
                    <a:gd name="connsiteX14" fmla="*/ 240583 w 369893"/>
                    <a:gd name="connsiteY14" fmla="*/ 111102 h 194229"/>
                    <a:gd name="connsiteX15" fmla="*/ 228268 w 369893"/>
                    <a:gd name="connsiteY15" fmla="*/ 117259 h 194229"/>
                    <a:gd name="connsiteX16" fmla="*/ 219032 w 369893"/>
                    <a:gd name="connsiteY16" fmla="*/ 120338 h 194229"/>
                    <a:gd name="connsiteX17" fmla="*/ 197480 w 369893"/>
                    <a:gd name="connsiteY17" fmla="*/ 129574 h 194229"/>
                    <a:gd name="connsiteX18" fmla="*/ 188244 w 369893"/>
                    <a:gd name="connsiteY18" fmla="*/ 135732 h 194229"/>
                    <a:gd name="connsiteX19" fmla="*/ 175929 w 369893"/>
                    <a:gd name="connsiteY19" fmla="*/ 144968 h 194229"/>
                    <a:gd name="connsiteX20" fmla="*/ 163614 w 369893"/>
                    <a:gd name="connsiteY20" fmla="*/ 151126 h 194229"/>
                    <a:gd name="connsiteX21" fmla="*/ 157456 w 369893"/>
                    <a:gd name="connsiteY21" fmla="*/ 160362 h 194229"/>
                    <a:gd name="connsiteX22" fmla="*/ 145141 w 369893"/>
                    <a:gd name="connsiteY22" fmla="*/ 163441 h 194229"/>
                    <a:gd name="connsiteX23" fmla="*/ 132826 w 369893"/>
                    <a:gd name="connsiteY23" fmla="*/ 181914 h 194229"/>
                    <a:gd name="connsiteX24" fmla="*/ 129747 w 369893"/>
                    <a:gd name="connsiteY24" fmla="*/ 191150 h 194229"/>
                    <a:gd name="connsiteX25" fmla="*/ 120511 w 369893"/>
                    <a:gd name="connsiteY25" fmla="*/ 194229 h 194229"/>
                    <a:gd name="connsiteX26" fmla="*/ 65093 w 369893"/>
                    <a:gd name="connsiteY26" fmla="*/ 191150 h 194229"/>
                    <a:gd name="connsiteX27" fmla="*/ 55856 w 369893"/>
                    <a:gd name="connsiteY27" fmla="*/ 181914 h 194229"/>
                    <a:gd name="connsiteX28" fmla="*/ 46620 w 369893"/>
                    <a:gd name="connsiteY28" fmla="*/ 178835 h 194229"/>
                    <a:gd name="connsiteX29" fmla="*/ 25068 w 369893"/>
                    <a:gd name="connsiteY29" fmla="*/ 169599 h 194229"/>
                    <a:gd name="connsiteX30" fmla="*/ 6596 w 369893"/>
                    <a:gd name="connsiteY30" fmla="*/ 163441 h 194229"/>
                    <a:gd name="connsiteX31" fmla="*/ 3517 w 369893"/>
                    <a:gd name="connsiteY31" fmla="*/ 129574 h 194229"/>
                    <a:gd name="connsiteX32" fmla="*/ 21989 w 369893"/>
                    <a:gd name="connsiteY32" fmla="*/ 117259 h 194229"/>
                    <a:gd name="connsiteX33" fmla="*/ 40462 w 369893"/>
                    <a:gd name="connsiteY33" fmla="*/ 108023 h 194229"/>
                    <a:gd name="connsiteX34" fmla="*/ 65093 w 369893"/>
                    <a:gd name="connsiteY34" fmla="*/ 98787 h 194229"/>
                    <a:gd name="connsiteX35" fmla="*/ 80486 w 369893"/>
                    <a:gd name="connsiteY35" fmla="*/ 95708 h 194229"/>
                    <a:gd name="connsiteX36" fmla="*/ 89723 w 369893"/>
                    <a:gd name="connsiteY36" fmla="*/ 92629 h 194229"/>
                    <a:gd name="connsiteX37" fmla="*/ 102038 w 369893"/>
                    <a:gd name="connsiteY37" fmla="*/ 89550 h 194229"/>
                    <a:gd name="connsiteX38" fmla="*/ 111274 w 369893"/>
                    <a:gd name="connsiteY38" fmla="*/ 86471 h 194229"/>
                    <a:gd name="connsiteX39" fmla="*/ 126668 w 369893"/>
                    <a:gd name="connsiteY39" fmla="*/ 80314 h 194229"/>
                    <a:gd name="connsiteX40" fmla="*/ 145141 w 369893"/>
                    <a:gd name="connsiteY40" fmla="*/ 77235 h 194229"/>
                    <a:gd name="connsiteX41" fmla="*/ 163614 w 369893"/>
                    <a:gd name="connsiteY41" fmla="*/ 64920 h 194229"/>
                    <a:gd name="connsiteX42" fmla="*/ 185165 w 369893"/>
                    <a:gd name="connsiteY42" fmla="*/ 55684 h 194229"/>
                    <a:gd name="connsiteX43" fmla="*/ 194402 w 369893"/>
                    <a:gd name="connsiteY43" fmla="*/ 49526 h 194229"/>
                    <a:gd name="connsiteX44" fmla="*/ 212874 w 369893"/>
                    <a:gd name="connsiteY44" fmla="*/ 43368 h 194229"/>
                    <a:gd name="connsiteX45" fmla="*/ 222111 w 369893"/>
                    <a:gd name="connsiteY45" fmla="*/ 37211 h 194229"/>
                    <a:gd name="connsiteX46" fmla="*/ 237505 w 369893"/>
                    <a:gd name="connsiteY46" fmla="*/ 34132 h 194229"/>
                    <a:gd name="connsiteX47" fmla="*/ 268293 w 369893"/>
                    <a:gd name="connsiteY47" fmla="*/ 24896 h 194229"/>
                    <a:gd name="connsiteX48" fmla="*/ 289844 w 369893"/>
                    <a:gd name="connsiteY48" fmla="*/ 18738 h 194229"/>
                    <a:gd name="connsiteX49" fmla="*/ 299080 w 369893"/>
                    <a:gd name="connsiteY49" fmla="*/ 15659 h 194229"/>
                    <a:gd name="connsiteX50" fmla="*/ 326789 w 369893"/>
                    <a:gd name="connsiteY50" fmla="*/ 9502 h 194229"/>
                    <a:gd name="connsiteX51" fmla="*/ 345262 w 369893"/>
                    <a:gd name="connsiteY51" fmla="*/ 265 h 19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9893" h="194229">
                      <a:moveTo>
                        <a:pt x="345262" y="265"/>
                      </a:moveTo>
                      <a:cubicBezTo>
                        <a:pt x="351933" y="2317"/>
                        <a:pt x="361095" y="10380"/>
                        <a:pt x="366814" y="21817"/>
                      </a:cubicBezTo>
                      <a:cubicBezTo>
                        <a:pt x="368265" y="24720"/>
                        <a:pt x="368867" y="27974"/>
                        <a:pt x="369893" y="31053"/>
                      </a:cubicBezTo>
                      <a:cubicBezTo>
                        <a:pt x="368867" y="35158"/>
                        <a:pt x="370027" y="40614"/>
                        <a:pt x="366814" y="43368"/>
                      </a:cubicBezTo>
                      <a:cubicBezTo>
                        <a:pt x="361886" y="47592"/>
                        <a:pt x="354499" y="47473"/>
                        <a:pt x="348341" y="49526"/>
                      </a:cubicBezTo>
                      <a:lnTo>
                        <a:pt x="339105" y="52605"/>
                      </a:lnTo>
                      <a:cubicBezTo>
                        <a:pt x="335595" y="53775"/>
                        <a:pt x="333269" y="57304"/>
                        <a:pt x="329868" y="58762"/>
                      </a:cubicBezTo>
                      <a:cubicBezTo>
                        <a:pt x="325979" y="60429"/>
                        <a:pt x="321658" y="60815"/>
                        <a:pt x="317553" y="61841"/>
                      </a:cubicBezTo>
                      <a:cubicBezTo>
                        <a:pt x="314474" y="64920"/>
                        <a:pt x="311104" y="67732"/>
                        <a:pt x="308317" y="71077"/>
                      </a:cubicBezTo>
                      <a:cubicBezTo>
                        <a:pt x="305948" y="73920"/>
                        <a:pt x="304776" y="77697"/>
                        <a:pt x="302159" y="80314"/>
                      </a:cubicBezTo>
                      <a:cubicBezTo>
                        <a:pt x="299543" y="82930"/>
                        <a:pt x="295934" y="84320"/>
                        <a:pt x="292923" y="86471"/>
                      </a:cubicBezTo>
                      <a:cubicBezTo>
                        <a:pt x="288747" y="89454"/>
                        <a:pt x="285063" y="93162"/>
                        <a:pt x="280608" y="95708"/>
                      </a:cubicBezTo>
                      <a:cubicBezTo>
                        <a:pt x="277790" y="97318"/>
                        <a:pt x="274492" y="97895"/>
                        <a:pt x="271371" y="98787"/>
                      </a:cubicBezTo>
                      <a:cubicBezTo>
                        <a:pt x="266762" y="100104"/>
                        <a:pt x="254746" y="102481"/>
                        <a:pt x="249820" y="104944"/>
                      </a:cubicBezTo>
                      <a:cubicBezTo>
                        <a:pt x="246510" y="106599"/>
                        <a:pt x="243796" y="109266"/>
                        <a:pt x="240583" y="111102"/>
                      </a:cubicBezTo>
                      <a:cubicBezTo>
                        <a:pt x="236598" y="113379"/>
                        <a:pt x="232486" y="115451"/>
                        <a:pt x="228268" y="117259"/>
                      </a:cubicBezTo>
                      <a:cubicBezTo>
                        <a:pt x="225285" y="118537"/>
                        <a:pt x="221935" y="118887"/>
                        <a:pt x="219032" y="120338"/>
                      </a:cubicBezTo>
                      <a:cubicBezTo>
                        <a:pt x="197774" y="130968"/>
                        <a:pt x="223107" y="123169"/>
                        <a:pt x="197480" y="129574"/>
                      </a:cubicBezTo>
                      <a:cubicBezTo>
                        <a:pt x="194401" y="131627"/>
                        <a:pt x="191255" y="133581"/>
                        <a:pt x="188244" y="135732"/>
                      </a:cubicBezTo>
                      <a:cubicBezTo>
                        <a:pt x="184069" y="138715"/>
                        <a:pt x="180280" y="142248"/>
                        <a:pt x="175929" y="144968"/>
                      </a:cubicBezTo>
                      <a:cubicBezTo>
                        <a:pt x="172037" y="147401"/>
                        <a:pt x="167719" y="149073"/>
                        <a:pt x="163614" y="151126"/>
                      </a:cubicBezTo>
                      <a:cubicBezTo>
                        <a:pt x="161561" y="154205"/>
                        <a:pt x="160535" y="158310"/>
                        <a:pt x="157456" y="160362"/>
                      </a:cubicBezTo>
                      <a:cubicBezTo>
                        <a:pt x="153935" y="162709"/>
                        <a:pt x="148325" y="160655"/>
                        <a:pt x="145141" y="163441"/>
                      </a:cubicBezTo>
                      <a:cubicBezTo>
                        <a:pt x="139572" y="168314"/>
                        <a:pt x="135166" y="174893"/>
                        <a:pt x="132826" y="181914"/>
                      </a:cubicBezTo>
                      <a:cubicBezTo>
                        <a:pt x="131800" y="184993"/>
                        <a:pt x="132042" y="188855"/>
                        <a:pt x="129747" y="191150"/>
                      </a:cubicBezTo>
                      <a:cubicBezTo>
                        <a:pt x="127452" y="193445"/>
                        <a:pt x="123590" y="193203"/>
                        <a:pt x="120511" y="194229"/>
                      </a:cubicBezTo>
                      <a:cubicBezTo>
                        <a:pt x="102038" y="193203"/>
                        <a:pt x="83267" y="194612"/>
                        <a:pt x="65093" y="191150"/>
                      </a:cubicBezTo>
                      <a:cubicBezTo>
                        <a:pt x="60816" y="190335"/>
                        <a:pt x="59479" y="184329"/>
                        <a:pt x="55856" y="181914"/>
                      </a:cubicBezTo>
                      <a:cubicBezTo>
                        <a:pt x="53156" y="180114"/>
                        <a:pt x="49523" y="180286"/>
                        <a:pt x="46620" y="178835"/>
                      </a:cubicBezTo>
                      <a:cubicBezTo>
                        <a:pt x="19753" y="165401"/>
                        <a:pt x="57106" y="179210"/>
                        <a:pt x="25068" y="169599"/>
                      </a:cubicBezTo>
                      <a:cubicBezTo>
                        <a:pt x="18851" y="167734"/>
                        <a:pt x="6596" y="163441"/>
                        <a:pt x="6596" y="163441"/>
                      </a:cubicBezTo>
                      <a:cubicBezTo>
                        <a:pt x="3461" y="154037"/>
                        <a:pt x="-4607" y="140019"/>
                        <a:pt x="3517" y="129574"/>
                      </a:cubicBezTo>
                      <a:cubicBezTo>
                        <a:pt x="8060" y="123733"/>
                        <a:pt x="15832" y="121364"/>
                        <a:pt x="21989" y="117259"/>
                      </a:cubicBezTo>
                      <a:cubicBezTo>
                        <a:pt x="35999" y="107919"/>
                        <a:pt x="25898" y="113485"/>
                        <a:pt x="40462" y="108023"/>
                      </a:cubicBezTo>
                      <a:cubicBezTo>
                        <a:pt x="46134" y="105896"/>
                        <a:pt x="58092" y="100537"/>
                        <a:pt x="65093" y="98787"/>
                      </a:cubicBezTo>
                      <a:cubicBezTo>
                        <a:pt x="70169" y="97518"/>
                        <a:pt x="75410" y="96977"/>
                        <a:pt x="80486" y="95708"/>
                      </a:cubicBezTo>
                      <a:cubicBezTo>
                        <a:pt x="83635" y="94921"/>
                        <a:pt x="86602" y="93521"/>
                        <a:pt x="89723" y="92629"/>
                      </a:cubicBezTo>
                      <a:cubicBezTo>
                        <a:pt x="93792" y="91467"/>
                        <a:pt x="97969" y="90713"/>
                        <a:pt x="102038" y="89550"/>
                      </a:cubicBezTo>
                      <a:cubicBezTo>
                        <a:pt x="105158" y="88658"/>
                        <a:pt x="108235" y="87610"/>
                        <a:pt x="111274" y="86471"/>
                      </a:cubicBezTo>
                      <a:cubicBezTo>
                        <a:pt x="116449" y="84531"/>
                        <a:pt x="121336" y="81768"/>
                        <a:pt x="126668" y="80314"/>
                      </a:cubicBezTo>
                      <a:cubicBezTo>
                        <a:pt x="132691" y="78672"/>
                        <a:pt x="138983" y="78261"/>
                        <a:pt x="145141" y="77235"/>
                      </a:cubicBezTo>
                      <a:cubicBezTo>
                        <a:pt x="151299" y="73130"/>
                        <a:pt x="156593" y="67260"/>
                        <a:pt x="163614" y="64920"/>
                      </a:cubicBezTo>
                      <a:cubicBezTo>
                        <a:pt x="173974" y="61466"/>
                        <a:pt x="174515" y="61769"/>
                        <a:pt x="185165" y="55684"/>
                      </a:cubicBezTo>
                      <a:cubicBezTo>
                        <a:pt x="188378" y="53848"/>
                        <a:pt x="191020" y="51029"/>
                        <a:pt x="194402" y="49526"/>
                      </a:cubicBezTo>
                      <a:cubicBezTo>
                        <a:pt x="200333" y="46890"/>
                        <a:pt x="207473" y="46968"/>
                        <a:pt x="212874" y="43368"/>
                      </a:cubicBezTo>
                      <a:cubicBezTo>
                        <a:pt x="215953" y="41316"/>
                        <a:pt x="218646" y="38510"/>
                        <a:pt x="222111" y="37211"/>
                      </a:cubicBezTo>
                      <a:cubicBezTo>
                        <a:pt x="227011" y="35374"/>
                        <a:pt x="232397" y="35267"/>
                        <a:pt x="237505" y="34132"/>
                      </a:cubicBezTo>
                      <a:cubicBezTo>
                        <a:pt x="251459" y="31031"/>
                        <a:pt x="252951" y="30010"/>
                        <a:pt x="268293" y="24896"/>
                      </a:cubicBezTo>
                      <a:cubicBezTo>
                        <a:pt x="290460" y="17507"/>
                        <a:pt x="262754" y="26479"/>
                        <a:pt x="289844" y="18738"/>
                      </a:cubicBezTo>
                      <a:cubicBezTo>
                        <a:pt x="292964" y="17846"/>
                        <a:pt x="295932" y="16446"/>
                        <a:pt x="299080" y="15659"/>
                      </a:cubicBezTo>
                      <a:cubicBezTo>
                        <a:pt x="308259" y="13364"/>
                        <a:pt x="317610" y="11797"/>
                        <a:pt x="326789" y="9502"/>
                      </a:cubicBezTo>
                      <a:cubicBezTo>
                        <a:pt x="329938" y="8715"/>
                        <a:pt x="338591" y="-1787"/>
                        <a:pt x="345262" y="26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8" name="Freeform: Shape 397">
                  <a:extLst>
                    <a:ext uri="{FF2B5EF4-FFF2-40B4-BE49-F238E27FC236}">
                      <a16:creationId xmlns:a16="http://schemas.microsoft.com/office/drawing/2014/main" id="{D9889D00-347F-45EF-B6E7-B6942EDB94C7}"/>
                    </a:ext>
                  </a:extLst>
                </p:cNvPr>
                <p:cNvSpPr/>
                <p:nvPr/>
              </p:nvSpPr>
              <p:spPr>
                <a:xfrm>
                  <a:off x="5076477" y="3795528"/>
                  <a:ext cx="144951" cy="94849"/>
                </a:xfrm>
                <a:custGeom>
                  <a:avLst/>
                  <a:gdLst>
                    <a:gd name="connsiteX0" fmla="*/ 350981 w 351367"/>
                    <a:gd name="connsiteY0" fmla="*/ 40025 h 249811"/>
                    <a:gd name="connsiteX1" fmla="*/ 341745 w 351367"/>
                    <a:gd name="connsiteY1" fmla="*/ 24631 h 249811"/>
                    <a:gd name="connsiteX2" fmla="*/ 323272 w 351367"/>
                    <a:gd name="connsiteY2" fmla="*/ 18473 h 249811"/>
                    <a:gd name="connsiteX3" fmla="*/ 295563 w 351367"/>
                    <a:gd name="connsiteY3" fmla="*/ 3079 h 249811"/>
                    <a:gd name="connsiteX4" fmla="*/ 283248 w 351367"/>
                    <a:gd name="connsiteY4" fmla="*/ 0 h 249811"/>
                    <a:gd name="connsiteX5" fmla="*/ 233987 w 351367"/>
                    <a:gd name="connsiteY5" fmla="*/ 3079 h 249811"/>
                    <a:gd name="connsiteX6" fmla="*/ 218593 w 351367"/>
                    <a:gd name="connsiteY6" fmla="*/ 21552 h 249811"/>
                    <a:gd name="connsiteX7" fmla="*/ 209357 w 351367"/>
                    <a:gd name="connsiteY7" fmla="*/ 27709 h 249811"/>
                    <a:gd name="connsiteX8" fmla="*/ 181648 w 351367"/>
                    <a:gd name="connsiteY8" fmla="*/ 52340 h 249811"/>
                    <a:gd name="connsiteX9" fmla="*/ 163175 w 351367"/>
                    <a:gd name="connsiteY9" fmla="*/ 58497 h 249811"/>
                    <a:gd name="connsiteX10" fmla="*/ 153939 w 351367"/>
                    <a:gd name="connsiteY10" fmla="*/ 61576 h 249811"/>
                    <a:gd name="connsiteX11" fmla="*/ 132387 w 351367"/>
                    <a:gd name="connsiteY11" fmla="*/ 70812 h 249811"/>
                    <a:gd name="connsiteX12" fmla="*/ 101600 w 351367"/>
                    <a:gd name="connsiteY12" fmla="*/ 80049 h 249811"/>
                    <a:gd name="connsiteX13" fmla="*/ 83127 w 351367"/>
                    <a:gd name="connsiteY13" fmla="*/ 89285 h 249811"/>
                    <a:gd name="connsiteX14" fmla="*/ 61575 w 351367"/>
                    <a:gd name="connsiteY14" fmla="*/ 98521 h 249811"/>
                    <a:gd name="connsiteX15" fmla="*/ 30787 w 351367"/>
                    <a:gd name="connsiteY15" fmla="*/ 120073 h 249811"/>
                    <a:gd name="connsiteX16" fmla="*/ 21551 w 351367"/>
                    <a:gd name="connsiteY16" fmla="*/ 126231 h 249811"/>
                    <a:gd name="connsiteX17" fmla="*/ 0 w 351367"/>
                    <a:gd name="connsiteY17" fmla="*/ 147782 h 249811"/>
                    <a:gd name="connsiteX18" fmla="*/ 3078 w 351367"/>
                    <a:gd name="connsiteY18" fmla="*/ 190885 h 249811"/>
                    <a:gd name="connsiteX19" fmla="*/ 6157 w 351367"/>
                    <a:gd name="connsiteY19" fmla="*/ 200121 h 249811"/>
                    <a:gd name="connsiteX20" fmla="*/ 18472 w 351367"/>
                    <a:gd name="connsiteY20" fmla="*/ 218594 h 249811"/>
                    <a:gd name="connsiteX21" fmla="*/ 46181 w 351367"/>
                    <a:gd name="connsiteY21" fmla="*/ 230909 h 249811"/>
                    <a:gd name="connsiteX22" fmla="*/ 55418 w 351367"/>
                    <a:gd name="connsiteY22" fmla="*/ 233988 h 249811"/>
                    <a:gd name="connsiteX23" fmla="*/ 64654 w 351367"/>
                    <a:gd name="connsiteY23" fmla="*/ 240146 h 249811"/>
                    <a:gd name="connsiteX24" fmla="*/ 73890 w 351367"/>
                    <a:gd name="connsiteY24" fmla="*/ 249382 h 249811"/>
                    <a:gd name="connsiteX25" fmla="*/ 116993 w 351367"/>
                    <a:gd name="connsiteY25" fmla="*/ 246303 h 249811"/>
                    <a:gd name="connsiteX26" fmla="*/ 126230 w 351367"/>
                    <a:gd name="connsiteY26" fmla="*/ 237067 h 249811"/>
                    <a:gd name="connsiteX27" fmla="*/ 135466 w 351367"/>
                    <a:gd name="connsiteY27" fmla="*/ 230909 h 249811"/>
                    <a:gd name="connsiteX28" fmla="*/ 160097 w 351367"/>
                    <a:gd name="connsiteY28" fmla="*/ 197043 h 249811"/>
                    <a:gd name="connsiteX29" fmla="*/ 169333 w 351367"/>
                    <a:gd name="connsiteY29" fmla="*/ 190885 h 249811"/>
                    <a:gd name="connsiteX30" fmla="*/ 178569 w 351367"/>
                    <a:gd name="connsiteY30" fmla="*/ 178570 h 249811"/>
                    <a:gd name="connsiteX31" fmla="*/ 197042 w 351367"/>
                    <a:gd name="connsiteY31" fmla="*/ 166255 h 249811"/>
                    <a:gd name="connsiteX32" fmla="*/ 206278 w 351367"/>
                    <a:gd name="connsiteY32" fmla="*/ 157018 h 249811"/>
                    <a:gd name="connsiteX33" fmla="*/ 215515 w 351367"/>
                    <a:gd name="connsiteY33" fmla="*/ 153940 h 249811"/>
                    <a:gd name="connsiteX34" fmla="*/ 227830 w 351367"/>
                    <a:gd name="connsiteY34" fmla="*/ 147782 h 249811"/>
                    <a:gd name="connsiteX35" fmla="*/ 237066 w 351367"/>
                    <a:gd name="connsiteY35" fmla="*/ 138546 h 249811"/>
                    <a:gd name="connsiteX36" fmla="*/ 249381 w 351367"/>
                    <a:gd name="connsiteY36" fmla="*/ 129309 h 249811"/>
                    <a:gd name="connsiteX37" fmla="*/ 258618 w 351367"/>
                    <a:gd name="connsiteY37" fmla="*/ 120073 h 249811"/>
                    <a:gd name="connsiteX38" fmla="*/ 267854 w 351367"/>
                    <a:gd name="connsiteY38" fmla="*/ 116994 h 249811"/>
                    <a:gd name="connsiteX39" fmla="*/ 274012 w 351367"/>
                    <a:gd name="connsiteY39" fmla="*/ 107758 h 249811"/>
                    <a:gd name="connsiteX40" fmla="*/ 283248 w 351367"/>
                    <a:gd name="connsiteY40" fmla="*/ 101600 h 249811"/>
                    <a:gd name="connsiteX41" fmla="*/ 295563 w 351367"/>
                    <a:gd name="connsiteY41" fmla="*/ 89285 h 249811"/>
                    <a:gd name="connsiteX42" fmla="*/ 310957 w 351367"/>
                    <a:gd name="connsiteY42" fmla="*/ 67734 h 249811"/>
                    <a:gd name="connsiteX43" fmla="*/ 314036 w 351367"/>
                    <a:gd name="connsiteY43" fmla="*/ 58497 h 249811"/>
                    <a:gd name="connsiteX44" fmla="*/ 323272 w 351367"/>
                    <a:gd name="connsiteY44" fmla="*/ 52340 h 249811"/>
                    <a:gd name="connsiteX45" fmla="*/ 329430 w 351367"/>
                    <a:gd name="connsiteY45" fmla="*/ 40025 h 249811"/>
                    <a:gd name="connsiteX46" fmla="*/ 350981 w 351367"/>
                    <a:gd name="connsiteY46" fmla="*/ 40025 h 24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1367" h="249811">
                      <a:moveTo>
                        <a:pt x="350981" y="40025"/>
                      </a:moveTo>
                      <a:cubicBezTo>
                        <a:pt x="353034" y="37459"/>
                        <a:pt x="346468" y="28305"/>
                        <a:pt x="341745" y="24631"/>
                      </a:cubicBezTo>
                      <a:cubicBezTo>
                        <a:pt x="336622" y="20646"/>
                        <a:pt x="329181" y="21159"/>
                        <a:pt x="323272" y="18473"/>
                      </a:cubicBezTo>
                      <a:cubicBezTo>
                        <a:pt x="304804" y="10078"/>
                        <a:pt x="312570" y="9457"/>
                        <a:pt x="295563" y="3079"/>
                      </a:cubicBezTo>
                      <a:cubicBezTo>
                        <a:pt x="291601" y="1593"/>
                        <a:pt x="287353" y="1026"/>
                        <a:pt x="283248" y="0"/>
                      </a:cubicBezTo>
                      <a:cubicBezTo>
                        <a:pt x="266828" y="1026"/>
                        <a:pt x="250086" y="-310"/>
                        <a:pt x="233987" y="3079"/>
                      </a:cubicBezTo>
                      <a:cubicBezTo>
                        <a:pt x="227599" y="4424"/>
                        <a:pt x="222522" y="17623"/>
                        <a:pt x="218593" y="21552"/>
                      </a:cubicBezTo>
                      <a:cubicBezTo>
                        <a:pt x="215977" y="24168"/>
                        <a:pt x="212122" y="25251"/>
                        <a:pt x="209357" y="27709"/>
                      </a:cubicBezTo>
                      <a:cubicBezTo>
                        <a:pt x="202396" y="33897"/>
                        <a:pt x="192126" y="47683"/>
                        <a:pt x="181648" y="52340"/>
                      </a:cubicBezTo>
                      <a:cubicBezTo>
                        <a:pt x="175717" y="54976"/>
                        <a:pt x="169333" y="56445"/>
                        <a:pt x="163175" y="58497"/>
                      </a:cubicBezTo>
                      <a:cubicBezTo>
                        <a:pt x="160096" y="59523"/>
                        <a:pt x="156842" y="60125"/>
                        <a:pt x="153939" y="61576"/>
                      </a:cubicBezTo>
                      <a:cubicBezTo>
                        <a:pt x="142984" y="67054"/>
                        <a:pt x="142964" y="67790"/>
                        <a:pt x="132387" y="70812"/>
                      </a:cubicBezTo>
                      <a:cubicBezTo>
                        <a:pt x="124857" y="72963"/>
                        <a:pt x="107088" y="76391"/>
                        <a:pt x="101600" y="80049"/>
                      </a:cubicBezTo>
                      <a:cubicBezTo>
                        <a:pt x="75118" y="97701"/>
                        <a:pt x="108629" y="76533"/>
                        <a:pt x="83127" y="89285"/>
                      </a:cubicBezTo>
                      <a:cubicBezTo>
                        <a:pt x="61869" y="99915"/>
                        <a:pt x="87200" y="92116"/>
                        <a:pt x="61575" y="98521"/>
                      </a:cubicBezTo>
                      <a:cubicBezTo>
                        <a:pt x="43334" y="112203"/>
                        <a:pt x="53538" y="104906"/>
                        <a:pt x="30787" y="120073"/>
                      </a:cubicBezTo>
                      <a:cubicBezTo>
                        <a:pt x="27708" y="122126"/>
                        <a:pt x="24167" y="123615"/>
                        <a:pt x="21551" y="126231"/>
                      </a:cubicBezTo>
                      <a:lnTo>
                        <a:pt x="0" y="147782"/>
                      </a:lnTo>
                      <a:cubicBezTo>
                        <a:pt x="1026" y="162150"/>
                        <a:pt x="1395" y="176579"/>
                        <a:pt x="3078" y="190885"/>
                      </a:cubicBezTo>
                      <a:cubicBezTo>
                        <a:pt x="3457" y="194108"/>
                        <a:pt x="4581" y="197284"/>
                        <a:pt x="6157" y="200121"/>
                      </a:cubicBezTo>
                      <a:cubicBezTo>
                        <a:pt x="9751" y="206590"/>
                        <a:pt x="12314" y="214489"/>
                        <a:pt x="18472" y="218594"/>
                      </a:cubicBezTo>
                      <a:cubicBezTo>
                        <a:pt x="33110" y="228352"/>
                        <a:pt x="24198" y="223582"/>
                        <a:pt x="46181" y="230909"/>
                      </a:cubicBezTo>
                      <a:lnTo>
                        <a:pt x="55418" y="233988"/>
                      </a:lnTo>
                      <a:cubicBezTo>
                        <a:pt x="58497" y="236041"/>
                        <a:pt x="61811" y="237777"/>
                        <a:pt x="64654" y="240146"/>
                      </a:cubicBezTo>
                      <a:cubicBezTo>
                        <a:pt x="67999" y="242933"/>
                        <a:pt x="69566" y="248873"/>
                        <a:pt x="73890" y="249382"/>
                      </a:cubicBezTo>
                      <a:cubicBezTo>
                        <a:pt x="88196" y="251065"/>
                        <a:pt x="102625" y="247329"/>
                        <a:pt x="116993" y="246303"/>
                      </a:cubicBezTo>
                      <a:cubicBezTo>
                        <a:pt x="120072" y="243224"/>
                        <a:pt x="122885" y="239854"/>
                        <a:pt x="126230" y="237067"/>
                      </a:cubicBezTo>
                      <a:cubicBezTo>
                        <a:pt x="129073" y="234698"/>
                        <a:pt x="132850" y="233525"/>
                        <a:pt x="135466" y="230909"/>
                      </a:cubicBezTo>
                      <a:cubicBezTo>
                        <a:pt x="150169" y="216206"/>
                        <a:pt x="131494" y="216114"/>
                        <a:pt x="160097" y="197043"/>
                      </a:cubicBezTo>
                      <a:cubicBezTo>
                        <a:pt x="163176" y="194990"/>
                        <a:pt x="166717" y="193502"/>
                        <a:pt x="169333" y="190885"/>
                      </a:cubicBezTo>
                      <a:cubicBezTo>
                        <a:pt x="172961" y="187257"/>
                        <a:pt x="174734" y="181979"/>
                        <a:pt x="178569" y="178570"/>
                      </a:cubicBezTo>
                      <a:cubicBezTo>
                        <a:pt x="184100" y="173653"/>
                        <a:pt x="191809" y="171488"/>
                        <a:pt x="197042" y="166255"/>
                      </a:cubicBezTo>
                      <a:cubicBezTo>
                        <a:pt x="200121" y="163176"/>
                        <a:pt x="202655" y="159433"/>
                        <a:pt x="206278" y="157018"/>
                      </a:cubicBezTo>
                      <a:cubicBezTo>
                        <a:pt x="208978" y="155218"/>
                        <a:pt x="212532" y="155218"/>
                        <a:pt x="215515" y="153940"/>
                      </a:cubicBezTo>
                      <a:cubicBezTo>
                        <a:pt x="219734" y="152132"/>
                        <a:pt x="224095" y="150450"/>
                        <a:pt x="227830" y="147782"/>
                      </a:cubicBezTo>
                      <a:cubicBezTo>
                        <a:pt x="231373" y="145251"/>
                        <a:pt x="233760" y="141380"/>
                        <a:pt x="237066" y="138546"/>
                      </a:cubicBezTo>
                      <a:cubicBezTo>
                        <a:pt x="240962" y="135206"/>
                        <a:pt x="245485" y="132648"/>
                        <a:pt x="249381" y="129309"/>
                      </a:cubicBezTo>
                      <a:cubicBezTo>
                        <a:pt x="252687" y="126475"/>
                        <a:pt x="254995" y="122488"/>
                        <a:pt x="258618" y="120073"/>
                      </a:cubicBezTo>
                      <a:cubicBezTo>
                        <a:pt x="261318" y="118273"/>
                        <a:pt x="264775" y="118020"/>
                        <a:pt x="267854" y="116994"/>
                      </a:cubicBezTo>
                      <a:cubicBezTo>
                        <a:pt x="269907" y="113915"/>
                        <a:pt x="271396" y="110374"/>
                        <a:pt x="274012" y="107758"/>
                      </a:cubicBezTo>
                      <a:cubicBezTo>
                        <a:pt x="276628" y="105142"/>
                        <a:pt x="280439" y="104008"/>
                        <a:pt x="283248" y="101600"/>
                      </a:cubicBezTo>
                      <a:cubicBezTo>
                        <a:pt x="287656" y="97822"/>
                        <a:pt x="291740" y="93654"/>
                        <a:pt x="295563" y="89285"/>
                      </a:cubicBezTo>
                      <a:cubicBezTo>
                        <a:pt x="297193" y="87423"/>
                        <a:pt x="309040" y="71568"/>
                        <a:pt x="310957" y="67734"/>
                      </a:cubicBezTo>
                      <a:cubicBezTo>
                        <a:pt x="312408" y="64831"/>
                        <a:pt x="312009" y="61031"/>
                        <a:pt x="314036" y="58497"/>
                      </a:cubicBezTo>
                      <a:cubicBezTo>
                        <a:pt x="316347" y="55608"/>
                        <a:pt x="320193" y="54392"/>
                        <a:pt x="323272" y="52340"/>
                      </a:cubicBezTo>
                      <a:cubicBezTo>
                        <a:pt x="325325" y="48235"/>
                        <a:pt x="327153" y="44010"/>
                        <a:pt x="329430" y="40025"/>
                      </a:cubicBezTo>
                      <a:cubicBezTo>
                        <a:pt x="331266" y="36812"/>
                        <a:pt x="348928" y="42591"/>
                        <a:pt x="350981" y="4002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53" name="Group 352">
                <a:extLst>
                  <a:ext uri="{FF2B5EF4-FFF2-40B4-BE49-F238E27FC236}">
                    <a16:creationId xmlns:a16="http://schemas.microsoft.com/office/drawing/2014/main" id="{98CAAF91-3EA4-4A76-8D8A-A1102DC9A6FF}"/>
                  </a:ext>
                </a:extLst>
              </p:cNvPr>
              <p:cNvGrpSpPr/>
              <p:nvPr/>
            </p:nvGrpSpPr>
            <p:grpSpPr>
              <a:xfrm>
                <a:off x="5167050" y="4125304"/>
                <a:ext cx="441666" cy="427838"/>
                <a:chOff x="5178085" y="4182454"/>
                <a:chExt cx="441666" cy="427838"/>
              </a:xfrm>
            </p:grpSpPr>
            <p:sp>
              <p:nvSpPr>
                <p:cNvPr id="354" name="Freeform: Shape 353">
                  <a:extLst>
                    <a:ext uri="{FF2B5EF4-FFF2-40B4-BE49-F238E27FC236}">
                      <a16:creationId xmlns:a16="http://schemas.microsoft.com/office/drawing/2014/main" id="{B969173B-DDD2-44C8-B716-6FBD59AE0C3A}"/>
                    </a:ext>
                  </a:extLst>
                </p:cNvPr>
                <p:cNvSpPr/>
                <p:nvPr/>
              </p:nvSpPr>
              <p:spPr>
                <a:xfrm>
                  <a:off x="5462345" y="4182454"/>
                  <a:ext cx="148846" cy="51434"/>
                </a:xfrm>
                <a:custGeom>
                  <a:avLst/>
                  <a:gdLst>
                    <a:gd name="connsiteX0" fmla="*/ 590 w 360808"/>
                    <a:gd name="connsiteY0" fmla="*/ 113915 h 135467"/>
                    <a:gd name="connsiteX1" fmla="*/ 3669 w 360808"/>
                    <a:gd name="connsiteY1" fmla="*/ 52339 h 135467"/>
                    <a:gd name="connsiteX2" fmla="*/ 6748 w 360808"/>
                    <a:gd name="connsiteY2" fmla="*/ 15394 h 135467"/>
                    <a:gd name="connsiteX3" fmla="*/ 12905 w 360808"/>
                    <a:gd name="connsiteY3" fmla="*/ 6158 h 135467"/>
                    <a:gd name="connsiteX4" fmla="*/ 49851 w 360808"/>
                    <a:gd name="connsiteY4" fmla="*/ 3079 h 135467"/>
                    <a:gd name="connsiteX5" fmla="*/ 182239 w 360808"/>
                    <a:gd name="connsiteY5" fmla="*/ 6158 h 135467"/>
                    <a:gd name="connsiteX6" fmla="*/ 234578 w 360808"/>
                    <a:gd name="connsiteY6" fmla="*/ 0 h 135467"/>
                    <a:gd name="connsiteX7" fmla="*/ 305390 w 360808"/>
                    <a:gd name="connsiteY7" fmla="*/ 3079 h 135467"/>
                    <a:gd name="connsiteX8" fmla="*/ 320784 w 360808"/>
                    <a:gd name="connsiteY8" fmla="*/ 9236 h 135467"/>
                    <a:gd name="connsiteX9" fmla="*/ 336178 w 360808"/>
                    <a:gd name="connsiteY9" fmla="*/ 12315 h 135467"/>
                    <a:gd name="connsiteX10" fmla="*/ 345414 w 360808"/>
                    <a:gd name="connsiteY10" fmla="*/ 15394 h 135467"/>
                    <a:gd name="connsiteX11" fmla="*/ 360808 w 360808"/>
                    <a:gd name="connsiteY11" fmla="*/ 61576 h 135467"/>
                    <a:gd name="connsiteX12" fmla="*/ 357729 w 360808"/>
                    <a:gd name="connsiteY12" fmla="*/ 98521 h 135467"/>
                    <a:gd name="connsiteX13" fmla="*/ 345414 w 360808"/>
                    <a:gd name="connsiteY13" fmla="*/ 104679 h 135467"/>
                    <a:gd name="connsiteX14" fmla="*/ 330020 w 360808"/>
                    <a:gd name="connsiteY14" fmla="*/ 116994 h 135467"/>
                    <a:gd name="connsiteX15" fmla="*/ 320784 w 360808"/>
                    <a:gd name="connsiteY15" fmla="*/ 123152 h 135467"/>
                    <a:gd name="connsiteX16" fmla="*/ 308469 w 360808"/>
                    <a:gd name="connsiteY16" fmla="*/ 126230 h 135467"/>
                    <a:gd name="connsiteX17" fmla="*/ 299232 w 360808"/>
                    <a:gd name="connsiteY17" fmla="*/ 129309 h 135467"/>
                    <a:gd name="connsiteX18" fmla="*/ 277681 w 360808"/>
                    <a:gd name="connsiteY18" fmla="*/ 135467 h 135467"/>
                    <a:gd name="connsiteX19" fmla="*/ 123742 w 360808"/>
                    <a:gd name="connsiteY19" fmla="*/ 132388 h 135467"/>
                    <a:gd name="connsiteX20" fmla="*/ 105269 w 360808"/>
                    <a:gd name="connsiteY20" fmla="*/ 126230 h 135467"/>
                    <a:gd name="connsiteX21" fmla="*/ 96032 w 360808"/>
                    <a:gd name="connsiteY21" fmla="*/ 116994 h 135467"/>
                    <a:gd name="connsiteX22" fmla="*/ 65245 w 360808"/>
                    <a:gd name="connsiteY22" fmla="*/ 129309 h 135467"/>
                    <a:gd name="connsiteX23" fmla="*/ 43693 w 360808"/>
                    <a:gd name="connsiteY23" fmla="*/ 135467 h 135467"/>
                    <a:gd name="connsiteX24" fmla="*/ 25220 w 360808"/>
                    <a:gd name="connsiteY24" fmla="*/ 126230 h 135467"/>
                    <a:gd name="connsiteX25" fmla="*/ 15984 w 360808"/>
                    <a:gd name="connsiteY25" fmla="*/ 123152 h 135467"/>
                    <a:gd name="connsiteX26" fmla="*/ 590 w 360808"/>
                    <a:gd name="connsiteY26" fmla="*/ 113915 h 1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808" h="135467">
                      <a:moveTo>
                        <a:pt x="590" y="113915"/>
                      </a:moveTo>
                      <a:cubicBezTo>
                        <a:pt x="-1462" y="102113"/>
                        <a:pt x="2387" y="72850"/>
                        <a:pt x="3669" y="52339"/>
                      </a:cubicBezTo>
                      <a:cubicBezTo>
                        <a:pt x="4440" y="40005"/>
                        <a:pt x="4325" y="27512"/>
                        <a:pt x="6748" y="15394"/>
                      </a:cubicBezTo>
                      <a:cubicBezTo>
                        <a:pt x="7474" y="11766"/>
                        <a:pt x="9347" y="7174"/>
                        <a:pt x="12905" y="6158"/>
                      </a:cubicBezTo>
                      <a:cubicBezTo>
                        <a:pt x="24788" y="2763"/>
                        <a:pt x="37536" y="4105"/>
                        <a:pt x="49851" y="3079"/>
                      </a:cubicBezTo>
                      <a:cubicBezTo>
                        <a:pt x="93980" y="4105"/>
                        <a:pt x="138098" y="6158"/>
                        <a:pt x="182239" y="6158"/>
                      </a:cubicBezTo>
                      <a:cubicBezTo>
                        <a:pt x="193640" y="6158"/>
                        <a:pt x="221538" y="1863"/>
                        <a:pt x="234578" y="0"/>
                      </a:cubicBezTo>
                      <a:cubicBezTo>
                        <a:pt x="258182" y="1026"/>
                        <a:pt x="281898" y="562"/>
                        <a:pt x="305390" y="3079"/>
                      </a:cubicBezTo>
                      <a:cubicBezTo>
                        <a:pt x="310885" y="3668"/>
                        <a:pt x="315491" y="7648"/>
                        <a:pt x="320784" y="9236"/>
                      </a:cubicBezTo>
                      <a:cubicBezTo>
                        <a:pt x="325796" y="10740"/>
                        <a:pt x="331101" y="11046"/>
                        <a:pt x="336178" y="12315"/>
                      </a:cubicBezTo>
                      <a:cubicBezTo>
                        <a:pt x="339326" y="13102"/>
                        <a:pt x="342335" y="14368"/>
                        <a:pt x="345414" y="15394"/>
                      </a:cubicBezTo>
                      <a:cubicBezTo>
                        <a:pt x="362884" y="41599"/>
                        <a:pt x="356912" y="26512"/>
                        <a:pt x="360808" y="61576"/>
                      </a:cubicBezTo>
                      <a:cubicBezTo>
                        <a:pt x="359782" y="73891"/>
                        <a:pt x="361885" y="86883"/>
                        <a:pt x="357729" y="98521"/>
                      </a:cubicBezTo>
                      <a:cubicBezTo>
                        <a:pt x="356185" y="102843"/>
                        <a:pt x="348940" y="101741"/>
                        <a:pt x="345414" y="104679"/>
                      </a:cubicBezTo>
                      <a:cubicBezTo>
                        <a:pt x="326847" y="120152"/>
                        <a:pt x="352074" y="109643"/>
                        <a:pt x="330020" y="116994"/>
                      </a:cubicBezTo>
                      <a:cubicBezTo>
                        <a:pt x="326941" y="119047"/>
                        <a:pt x="324185" y="121694"/>
                        <a:pt x="320784" y="123152"/>
                      </a:cubicBezTo>
                      <a:cubicBezTo>
                        <a:pt x="316895" y="124819"/>
                        <a:pt x="312538" y="125068"/>
                        <a:pt x="308469" y="126230"/>
                      </a:cubicBezTo>
                      <a:cubicBezTo>
                        <a:pt x="305348" y="127122"/>
                        <a:pt x="302353" y="128417"/>
                        <a:pt x="299232" y="129309"/>
                      </a:cubicBezTo>
                      <a:cubicBezTo>
                        <a:pt x="272179" y="137039"/>
                        <a:pt x="299820" y="128087"/>
                        <a:pt x="277681" y="135467"/>
                      </a:cubicBezTo>
                      <a:cubicBezTo>
                        <a:pt x="226368" y="134441"/>
                        <a:pt x="174992" y="135134"/>
                        <a:pt x="123742" y="132388"/>
                      </a:cubicBezTo>
                      <a:cubicBezTo>
                        <a:pt x="117261" y="132041"/>
                        <a:pt x="105269" y="126230"/>
                        <a:pt x="105269" y="126230"/>
                      </a:cubicBezTo>
                      <a:cubicBezTo>
                        <a:pt x="102190" y="123151"/>
                        <a:pt x="100282" y="117938"/>
                        <a:pt x="96032" y="116994"/>
                      </a:cubicBezTo>
                      <a:cubicBezTo>
                        <a:pt x="79292" y="113274"/>
                        <a:pt x="76969" y="122610"/>
                        <a:pt x="65245" y="129309"/>
                      </a:cubicBezTo>
                      <a:cubicBezTo>
                        <a:pt x="61810" y="131272"/>
                        <a:pt x="46359" y="134800"/>
                        <a:pt x="43693" y="135467"/>
                      </a:cubicBezTo>
                      <a:cubicBezTo>
                        <a:pt x="20472" y="127726"/>
                        <a:pt x="49101" y="138170"/>
                        <a:pt x="25220" y="126230"/>
                      </a:cubicBezTo>
                      <a:cubicBezTo>
                        <a:pt x="22317" y="124779"/>
                        <a:pt x="18997" y="124357"/>
                        <a:pt x="15984" y="123152"/>
                      </a:cubicBezTo>
                      <a:cubicBezTo>
                        <a:pt x="13853" y="122300"/>
                        <a:pt x="2642" y="125717"/>
                        <a:pt x="590" y="11391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5" name="Freeform: Shape 354">
                  <a:extLst>
                    <a:ext uri="{FF2B5EF4-FFF2-40B4-BE49-F238E27FC236}">
                      <a16:creationId xmlns:a16="http://schemas.microsoft.com/office/drawing/2014/main" id="{2B68F452-3610-4B09-A42A-0DB04728E613}"/>
                    </a:ext>
                  </a:extLst>
                </p:cNvPr>
                <p:cNvSpPr/>
                <p:nvPr/>
              </p:nvSpPr>
              <p:spPr>
                <a:xfrm>
                  <a:off x="5477721" y="4251422"/>
                  <a:ext cx="134740" cy="47927"/>
                </a:xfrm>
                <a:custGeom>
                  <a:avLst/>
                  <a:gdLst>
                    <a:gd name="connsiteX0" fmla="*/ 265 w 326616"/>
                    <a:gd name="connsiteY0" fmla="*/ 55418 h 126230"/>
                    <a:gd name="connsiteX1" fmla="*/ 6422 w 326616"/>
                    <a:gd name="connsiteY1" fmla="*/ 33866 h 126230"/>
                    <a:gd name="connsiteX2" fmla="*/ 9501 w 326616"/>
                    <a:gd name="connsiteY2" fmla="*/ 24630 h 126230"/>
                    <a:gd name="connsiteX3" fmla="*/ 18737 w 326616"/>
                    <a:gd name="connsiteY3" fmla="*/ 18472 h 126230"/>
                    <a:gd name="connsiteX4" fmla="*/ 24895 w 326616"/>
                    <a:gd name="connsiteY4" fmla="*/ 9236 h 126230"/>
                    <a:gd name="connsiteX5" fmla="*/ 43368 w 326616"/>
                    <a:gd name="connsiteY5" fmla="*/ 0 h 126230"/>
                    <a:gd name="connsiteX6" fmla="*/ 89549 w 326616"/>
                    <a:gd name="connsiteY6" fmla="*/ 3078 h 126230"/>
                    <a:gd name="connsiteX7" fmla="*/ 98786 w 326616"/>
                    <a:gd name="connsiteY7" fmla="*/ 9236 h 126230"/>
                    <a:gd name="connsiteX8" fmla="*/ 117258 w 326616"/>
                    <a:gd name="connsiteY8" fmla="*/ 12315 h 126230"/>
                    <a:gd name="connsiteX9" fmla="*/ 221937 w 326616"/>
                    <a:gd name="connsiteY9" fmla="*/ 9236 h 126230"/>
                    <a:gd name="connsiteX10" fmla="*/ 280434 w 326616"/>
                    <a:gd name="connsiteY10" fmla="*/ 15393 h 126230"/>
                    <a:gd name="connsiteX11" fmla="*/ 292749 w 326616"/>
                    <a:gd name="connsiteY11" fmla="*/ 21551 h 126230"/>
                    <a:gd name="connsiteX12" fmla="*/ 317380 w 326616"/>
                    <a:gd name="connsiteY12" fmla="*/ 30787 h 126230"/>
                    <a:gd name="connsiteX13" fmla="*/ 323537 w 326616"/>
                    <a:gd name="connsiteY13" fmla="*/ 40024 h 126230"/>
                    <a:gd name="connsiteX14" fmla="*/ 326616 w 326616"/>
                    <a:gd name="connsiteY14" fmla="*/ 104678 h 126230"/>
                    <a:gd name="connsiteX15" fmla="*/ 323537 w 326616"/>
                    <a:gd name="connsiteY15" fmla="*/ 120072 h 126230"/>
                    <a:gd name="connsiteX16" fmla="*/ 314301 w 326616"/>
                    <a:gd name="connsiteY16" fmla="*/ 123151 h 126230"/>
                    <a:gd name="connsiteX17" fmla="*/ 252725 w 326616"/>
                    <a:gd name="connsiteY17" fmla="*/ 126230 h 126230"/>
                    <a:gd name="connsiteX18" fmla="*/ 215780 w 326616"/>
                    <a:gd name="connsiteY18" fmla="*/ 120072 h 126230"/>
                    <a:gd name="connsiteX19" fmla="*/ 194228 w 326616"/>
                    <a:gd name="connsiteY19" fmla="*/ 116993 h 126230"/>
                    <a:gd name="connsiteX20" fmla="*/ 184992 w 326616"/>
                    <a:gd name="connsiteY20" fmla="*/ 113915 h 126230"/>
                    <a:gd name="connsiteX21" fmla="*/ 169598 w 326616"/>
                    <a:gd name="connsiteY21" fmla="*/ 110836 h 126230"/>
                    <a:gd name="connsiteX22" fmla="*/ 160361 w 326616"/>
                    <a:gd name="connsiteY22" fmla="*/ 107757 h 126230"/>
                    <a:gd name="connsiteX23" fmla="*/ 138810 w 326616"/>
                    <a:gd name="connsiteY23" fmla="*/ 104678 h 126230"/>
                    <a:gd name="connsiteX24" fmla="*/ 126495 w 326616"/>
                    <a:gd name="connsiteY24" fmla="*/ 101600 h 126230"/>
                    <a:gd name="connsiteX25" fmla="*/ 117258 w 326616"/>
                    <a:gd name="connsiteY25" fmla="*/ 98521 h 126230"/>
                    <a:gd name="connsiteX26" fmla="*/ 86471 w 326616"/>
                    <a:gd name="connsiteY26" fmla="*/ 95442 h 126230"/>
                    <a:gd name="connsiteX27" fmla="*/ 40289 w 326616"/>
                    <a:gd name="connsiteY27" fmla="*/ 89284 h 126230"/>
                    <a:gd name="connsiteX28" fmla="*/ 15658 w 326616"/>
                    <a:gd name="connsiteY28" fmla="*/ 86206 h 126230"/>
                    <a:gd name="connsiteX29" fmla="*/ 265 w 326616"/>
                    <a:gd name="connsiteY29" fmla="*/ 55418 h 12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6616" h="126230">
                      <a:moveTo>
                        <a:pt x="265" y="55418"/>
                      </a:moveTo>
                      <a:cubicBezTo>
                        <a:pt x="-1274" y="46695"/>
                        <a:pt x="4275" y="41022"/>
                        <a:pt x="6422" y="33866"/>
                      </a:cubicBezTo>
                      <a:cubicBezTo>
                        <a:pt x="7354" y="30758"/>
                        <a:pt x="7474" y="27164"/>
                        <a:pt x="9501" y="24630"/>
                      </a:cubicBezTo>
                      <a:cubicBezTo>
                        <a:pt x="11812" y="21741"/>
                        <a:pt x="15658" y="20525"/>
                        <a:pt x="18737" y="18472"/>
                      </a:cubicBezTo>
                      <a:cubicBezTo>
                        <a:pt x="20790" y="15393"/>
                        <a:pt x="22279" y="11852"/>
                        <a:pt x="24895" y="9236"/>
                      </a:cubicBezTo>
                      <a:cubicBezTo>
                        <a:pt x="30865" y="3266"/>
                        <a:pt x="35853" y="2504"/>
                        <a:pt x="43368" y="0"/>
                      </a:cubicBezTo>
                      <a:cubicBezTo>
                        <a:pt x="58762" y="1026"/>
                        <a:pt x="74331" y="542"/>
                        <a:pt x="89549" y="3078"/>
                      </a:cubicBezTo>
                      <a:cubicBezTo>
                        <a:pt x="93199" y="3686"/>
                        <a:pt x="95275" y="8066"/>
                        <a:pt x="98786" y="9236"/>
                      </a:cubicBezTo>
                      <a:cubicBezTo>
                        <a:pt x="104708" y="11210"/>
                        <a:pt x="111101" y="11289"/>
                        <a:pt x="117258" y="12315"/>
                      </a:cubicBezTo>
                      <a:cubicBezTo>
                        <a:pt x="152151" y="11289"/>
                        <a:pt x="187029" y="9236"/>
                        <a:pt x="221937" y="9236"/>
                      </a:cubicBezTo>
                      <a:cubicBezTo>
                        <a:pt x="240337" y="9236"/>
                        <a:pt x="261786" y="12730"/>
                        <a:pt x="280434" y="15393"/>
                      </a:cubicBezTo>
                      <a:cubicBezTo>
                        <a:pt x="284539" y="17446"/>
                        <a:pt x="288395" y="20100"/>
                        <a:pt x="292749" y="21551"/>
                      </a:cubicBezTo>
                      <a:cubicBezTo>
                        <a:pt x="319384" y="30430"/>
                        <a:pt x="298406" y="18140"/>
                        <a:pt x="317380" y="30787"/>
                      </a:cubicBezTo>
                      <a:cubicBezTo>
                        <a:pt x="319432" y="33866"/>
                        <a:pt x="323078" y="36352"/>
                        <a:pt x="323537" y="40024"/>
                      </a:cubicBezTo>
                      <a:cubicBezTo>
                        <a:pt x="326213" y="61433"/>
                        <a:pt x="326616" y="83102"/>
                        <a:pt x="326616" y="104678"/>
                      </a:cubicBezTo>
                      <a:cubicBezTo>
                        <a:pt x="326616" y="109911"/>
                        <a:pt x="326440" y="115718"/>
                        <a:pt x="323537" y="120072"/>
                      </a:cubicBezTo>
                      <a:cubicBezTo>
                        <a:pt x="321737" y="122772"/>
                        <a:pt x="317534" y="122870"/>
                        <a:pt x="314301" y="123151"/>
                      </a:cubicBezTo>
                      <a:cubicBezTo>
                        <a:pt x="293827" y="124931"/>
                        <a:pt x="273250" y="125204"/>
                        <a:pt x="252725" y="126230"/>
                      </a:cubicBezTo>
                      <a:lnTo>
                        <a:pt x="215780" y="120072"/>
                      </a:lnTo>
                      <a:cubicBezTo>
                        <a:pt x="208612" y="118940"/>
                        <a:pt x="201344" y="118416"/>
                        <a:pt x="194228" y="116993"/>
                      </a:cubicBezTo>
                      <a:cubicBezTo>
                        <a:pt x="191046" y="116357"/>
                        <a:pt x="188140" y="114702"/>
                        <a:pt x="184992" y="113915"/>
                      </a:cubicBezTo>
                      <a:cubicBezTo>
                        <a:pt x="179915" y="112646"/>
                        <a:pt x="174675" y="112105"/>
                        <a:pt x="169598" y="110836"/>
                      </a:cubicBezTo>
                      <a:cubicBezTo>
                        <a:pt x="166449" y="110049"/>
                        <a:pt x="163544" y="108394"/>
                        <a:pt x="160361" y="107757"/>
                      </a:cubicBezTo>
                      <a:cubicBezTo>
                        <a:pt x="153245" y="106334"/>
                        <a:pt x="145950" y="105976"/>
                        <a:pt x="138810" y="104678"/>
                      </a:cubicBezTo>
                      <a:cubicBezTo>
                        <a:pt x="134647" y="103921"/>
                        <a:pt x="130564" y="102762"/>
                        <a:pt x="126495" y="101600"/>
                      </a:cubicBezTo>
                      <a:cubicBezTo>
                        <a:pt x="123374" y="100708"/>
                        <a:pt x="120466" y="99015"/>
                        <a:pt x="117258" y="98521"/>
                      </a:cubicBezTo>
                      <a:cubicBezTo>
                        <a:pt x="107064" y="96953"/>
                        <a:pt x="96733" y="96468"/>
                        <a:pt x="86471" y="95442"/>
                      </a:cubicBezTo>
                      <a:cubicBezTo>
                        <a:pt x="64757" y="88204"/>
                        <a:pt x="83335" y="93588"/>
                        <a:pt x="40289" y="89284"/>
                      </a:cubicBezTo>
                      <a:cubicBezTo>
                        <a:pt x="32056" y="88461"/>
                        <a:pt x="23059" y="89906"/>
                        <a:pt x="15658" y="86206"/>
                      </a:cubicBezTo>
                      <a:cubicBezTo>
                        <a:pt x="12904" y="84829"/>
                        <a:pt x="1804" y="64141"/>
                        <a:pt x="265"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6" name="Freeform: Shape 355">
                  <a:extLst>
                    <a:ext uri="{FF2B5EF4-FFF2-40B4-BE49-F238E27FC236}">
                      <a16:creationId xmlns:a16="http://schemas.microsoft.com/office/drawing/2014/main" id="{FD6A0AEA-CE76-478D-8243-356E7E14AFC6}"/>
                    </a:ext>
                  </a:extLst>
                </p:cNvPr>
                <p:cNvSpPr/>
                <p:nvPr/>
              </p:nvSpPr>
              <p:spPr>
                <a:xfrm>
                  <a:off x="5487991" y="4325066"/>
                  <a:ext cx="131760" cy="42963"/>
                </a:xfrm>
                <a:custGeom>
                  <a:avLst/>
                  <a:gdLst>
                    <a:gd name="connsiteX0" fmla="*/ 0 w 319392"/>
                    <a:gd name="connsiteY0" fmla="*/ 55418 h 113156"/>
                    <a:gd name="connsiteX1" fmla="*/ 6157 w 319392"/>
                    <a:gd name="connsiteY1" fmla="*/ 40024 h 113156"/>
                    <a:gd name="connsiteX2" fmla="*/ 40024 w 319392"/>
                    <a:gd name="connsiteY2" fmla="*/ 12315 h 113156"/>
                    <a:gd name="connsiteX3" fmla="*/ 67733 w 319392"/>
                    <a:gd name="connsiteY3" fmla="*/ 3079 h 113156"/>
                    <a:gd name="connsiteX4" fmla="*/ 76970 w 319392"/>
                    <a:gd name="connsiteY4" fmla="*/ 0 h 113156"/>
                    <a:gd name="connsiteX5" fmla="*/ 230909 w 319392"/>
                    <a:gd name="connsiteY5" fmla="*/ 3079 h 113156"/>
                    <a:gd name="connsiteX6" fmla="*/ 261697 w 319392"/>
                    <a:gd name="connsiteY6" fmla="*/ 9237 h 113156"/>
                    <a:gd name="connsiteX7" fmla="*/ 280170 w 319392"/>
                    <a:gd name="connsiteY7" fmla="*/ 15394 h 113156"/>
                    <a:gd name="connsiteX8" fmla="*/ 289406 w 319392"/>
                    <a:gd name="connsiteY8" fmla="*/ 18473 h 113156"/>
                    <a:gd name="connsiteX9" fmla="*/ 295563 w 319392"/>
                    <a:gd name="connsiteY9" fmla="*/ 27709 h 113156"/>
                    <a:gd name="connsiteX10" fmla="*/ 314036 w 319392"/>
                    <a:gd name="connsiteY10" fmla="*/ 46182 h 113156"/>
                    <a:gd name="connsiteX11" fmla="*/ 310957 w 319392"/>
                    <a:gd name="connsiteY11" fmla="*/ 101600 h 113156"/>
                    <a:gd name="connsiteX12" fmla="*/ 126230 w 319392"/>
                    <a:gd name="connsiteY12" fmla="*/ 95443 h 113156"/>
                    <a:gd name="connsiteX13" fmla="*/ 33866 w 319392"/>
                    <a:gd name="connsiteY13" fmla="*/ 92364 h 113156"/>
                    <a:gd name="connsiteX14" fmla="*/ 6157 w 319392"/>
                    <a:gd name="connsiteY14" fmla="*/ 80049 h 113156"/>
                    <a:gd name="connsiteX15" fmla="*/ 0 w 319392"/>
                    <a:gd name="connsiteY15" fmla="*/ 55418 h 11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9392" h="113156">
                      <a:moveTo>
                        <a:pt x="0" y="55418"/>
                      </a:moveTo>
                      <a:cubicBezTo>
                        <a:pt x="0" y="48747"/>
                        <a:pt x="2988" y="44552"/>
                        <a:pt x="6157" y="40024"/>
                      </a:cubicBezTo>
                      <a:cubicBezTo>
                        <a:pt x="11397" y="32537"/>
                        <a:pt x="31204" y="15255"/>
                        <a:pt x="40024" y="12315"/>
                      </a:cubicBezTo>
                      <a:lnTo>
                        <a:pt x="67733" y="3079"/>
                      </a:lnTo>
                      <a:lnTo>
                        <a:pt x="76970" y="0"/>
                      </a:lnTo>
                      <a:lnTo>
                        <a:pt x="230909" y="3079"/>
                      </a:lnTo>
                      <a:cubicBezTo>
                        <a:pt x="237209" y="3304"/>
                        <a:pt x="254406" y="7050"/>
                        <a:pt x="261697" y="9237"/>
                      </a:cubicBezTo>
                      <a:cubicBezTo>
                        <a:pt x="267914" y="11102"/>
                        <a:pt x="274012" y="13342"/>
                        <a:pt x="280170" y="15394"/>
                      </a:cubicBezTo>
                      <a:lnTo>
                        <a:pt x="289406" y="18473"/>
                      </a:lnTo>
                      <a:cubicBezTo>
                        <a:pt x="291458" y="21552"/>
                        <a:pt x="293105" y="24944"/>
                        <a:pt x="295563" y="27709"/>
                      </a:cubicBezTo>
                      <a:cubicBezTo>
                        <a:pt x="301348" y="34218"/>
                        <a:pt x="314036" y="46182"/>
                        <a:pt x="314036" y="46182"/>
                      </a:cubicBezTo>
                      <a:cubicBezTo>
                        <a:pt x="313010" y="64655"/>
                        <a:pt x="328542" y="95851"/>
                        <a:pt x="310957" y="101600"/>
                      </a:cubicBezTo>
                      <a:cubicBezTo>
                        <a:pt x="226001" y="129374"/>
                        <a:pt x="191526" y="98791"/>
                        <a:pt x="126230" y="95443"/>
                      </a:cubicBezTo>
                      <a:cubicBezTo>
                        <a:pt x="95465" y="93865"/>
                        <a:pt x="64654" y="93390"/>
                        <a:pt x="33866" y="92364"/>
                      </a:cubicBezTo>
                      <a:cubicBezTo>
                        <a:pt x="20448" y="87891"/>
                        <a:pt x="15912" y="88178"/>
                        <a:pt x="6157" y="80049"/>
                      </a:cubicBezTo>
                      <a:cubicBezTo>
                        <a:pt x="2812" y="77262"/>
                        <a:pt x="0" y="62089"/>
                        <a:pt x="0"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7" name="Freeform: Shape 356">
                  <a:extLst>
                    <a:ext uri="{FF2B5EF4-FFF2-40B4-BE49-F238E27FC236}">
                      <a16:creationId xmlns:a16="http://schemas.microsoft.com/office/drawing/2014/main" id="{13250B5B-A2C0-402E-89C5-14C38171652C}"/>
                    </a:ext>
                  </a:extLst>
                </p:cNvPr>
                <p:cNvSpPr/>
                <p:nvPr/>
              </p:nvSpPr>
              <p:spPr>
                <a:xfrm>
                  <a:off x="5481119" y="4400946"/>
                  <a:ext cx="135152" cy="58551"/>
                </a:xfrm>
                <a:custGeom>
                  <a:avLst/>
                  <a:gdLst>
                    <a:gd name="connsiteX0" fmla="*/ 1263 w 327614"/>
                    <a:gd name="connsiteY0" fmla="*/ 21823 h 154211"/>
                    <a:gd name="connsiteX1" fmla="*/ 28972 w 327614"/>
                    <a:gd name="connsiteY1" fmla="*/ 18744 h 154211"/>
                    <a:gd name="connsiteX2" fmla="*/ 38208 w 327614"/>
                    <a:gd name="connsiteY2" fmla="*/ 15665 h 154211"/>
                    <a:gd name="connsiteX3" fmla="*/ 50523 w 327614"/>
                    <a:gd name="connsiteY3" fmla="*/ 9508 h 154211"/>
                    <a:gd name="connsiteX4" fmla="*/ 179833 w 327614"/>
                    <a:gd name="connsiteY4" fmla="*/ 6429 h 154211"/>
                    <a:gd name="connsiteX5" fmla="*/ 226014 w 327614"/>
                    <a:gd name="connsiteY5" fmla="*/ 3350 h 154211"/>
                    <a:gd name="connsiteX6" fmla="*/ 238330 w 327614"/>
                    <a:gd name="connsiteY6" fmla="*/ 21823 h 154211"/>
                    <a:gd name="connsiteX7" fmla="*/ 247566 w 327614"/>
                    <a:gd name="connsiteY7" fmla="*/ 27980 h 154211"/>
                    <a:gd name="connsiteX8" fmla="*/ 272196 w 327614"/>
                    <a:gd name="connsiteY8" fmla="*/ 34138 h 154211"/>
                    <a:gd name="connsiteX9" fmla="*/ 281433 w 327614"/>
                    <a:gd name="connsiteY9" fmla="*/ 40296 h 154211"/>
                    <a:gd name="connsiteX10" fmla="*/ 302984 w 327614"/>
                    <a:gd name="connsiteY10" fmla="*/ 52611 h 154211"/>
                    <a:gd name="connsiteX11" fmla="*/ 312220 w 327614"/>
                    <a:gd name="connsiteY11" fmla="*/ 64926 h 154211"/>
                    <a:gd name="connsiteX12" fmla="*/ 321457 w 327614"/>
                    <a:gd name="connsiteY12" fmla="*/ 74162 h 154211"/>
                    <a:gd name="connsiteX13" fmla="*/ 324536 w 327614"/>
                    <a:gd name="connsiteY13" fmla="*/ 86477 h 154211"/>
                    <a:gd name="connsiteX14" fmla="*/ 327614 w 327614"/>
                    <a:gd name="connsiteY14" fmla="*/ 95714 h 154211"/>
                    <a:gd name="connsiteX15" fmla="*/ 324536 w 327614"/>
                    <a:gd name="connsiteY15" fmla="*/ 141896 h 154211"/>
                    <a:gd name="connsiteX16" fmla="*/ 318378 w 327614"/>
                    <a:gd name="connsiteY16" fmla="*/ 151132 h 154211"/>
                    <a:gd name="connsiteX17" fmla="*/ 309142 w 327614"/>
                    <a:gd name="connsiteY17" fmla="*/ 154211 h 154211"/>
                    <a:gd name="connsiteX18" fmla="*/ 278354 w 327614"/>
                    <a:gd name="connsiteY18" fmla="*/ 144974 h 154211"/>
                    <a:gd name="connsiteX19" fmla="*/ 266039 w 327614"/>
                    <a:gd name="connsiteY19" fmla="*/ 141896 h 154211"/>
                    <a:gd name="connsiteX20" fmla="*/ 244487 w 327614"/>
                    <a:gd name="connsiteY20" fmla="*/ 135738 h 154211"/>
                    <a:gd name="connsiteX21" fmla="*/ 232172 w 327614"/>
                    <a:gd name="connsiteY21" fmla="*/ 129580 h 154211"/>
                    <a:gd name="connsiteX22" fmla="*/ 201384 w 327614"/>
                    <a:gd name="connsiteY22" fmla="*/ 126502 h 154211"/>
                    <a:gd name="connsiteX23" fmla="*/ 192148 w 327614"/>
                    <a:gd name="connsiteY23" fmla="*/ 123423 h 154211"/>
                    <a:gd name="connsiteX24" fmla="*/ 152123 w 327614"/>
                    <a:gd name="connsiteY24" fmla="*/ 120344 h 154211"/>
                    <a:gd name="connsiteX25" fmla="*/ 133651 w 327614"/>
                    <a:gd name="connsiteY25" fmla="*/ 111108 h 154211"/>
                    <a:gd name="connsiteX26" fmla="*/ 102863 w 327614"/>
                    <a:gd name="connsiteY26" fmla="*/ 104950 h 154211"/>
                    <a:gd name="connsiteX27" fmla="*/ 93627 w 327614"/>
                    <a:gd name="connsiteY27" fmla="*/ 101871 h 154211"/>
                    <a:gd name="connsiteX28" fmla="*/ 81311 w 327614"/>
                    <a:gd name="connsiteY28" fmla="*/ 98793 h 154211"/>
                    <a:gd name="connsiteX29" fmla="*/ 59760 w 327614"/>
                    <a:gd name="connsiteY29" fmla="*/ 86477 h 154211"/>
                    <a:gd name="connsiteX30" fmla="*/ 41287 w 327614"/>
                    <a:gd name="connsiteY30" fmla="*/ 71084 h 154211"/>
                    <a:gd name="connsiteX31" fmla="*/ 32051 w 327614"/>
                    <a:gd name="connsiteY31" fmla="*/ 68005 h 154211"/>
                    <a:gd name="connsiteX32" fmla="*/ 22814 w 327614"/>
                    <a:gd name="connsiteY32" fmla="*/ 61847 h 154211"/>
                    <a:gd name="connsiteX33" fmla="*/ 13578 w 327614"/>
                    <a:gd name="connsiteY33" fmla="*/ 58768 h 154211"/>
                    <a:gd name="connsiteX34" fmla="*/ 1263 w 327614"/>
                    <a:gd name="connsiteY34" fmla="*/ 21823 h 15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7614" h="154211">
                      <a:moveTo>
                        <a:pt x="1263" y="21823"/>
                      </a:moveTo>
                      <a:cubicBezTo>
                        <a:pt x="3829" y="15152"/>
                        <a:pt x="19805" y="20272"/>
                        <a:pt x="28972" y="18744"/>
                      </a:cubicBezTo>
                      <a:cubicBezTo>
                        <a:pt x="32173" y="18210"/>
                        <a:pt x="35225" y="16943"/>
                        <a:pt x="38208" y="15665"/>
                      </a:cubicBezTo>
                      <a:cubicBezTo>
                        <a:pt x="42426" y="13857"/>
                        <a:pt x="45943" y="9807"/>
                        <a:pt x="50523" y="9508"/>
                      </a:cubicBezTo>
                      <a:cubicBezTo>
                        <a:pt x="93547" y="6702"/>
                        <a:pt x="136730" y="7455"/>
                        <a:pt x="179833" y="6429"/>
                      </a:cubicBezTo>
                      <a:cubicBezTo>
                        <a:pt x="189264" y="4333"/>
                        <a:pt x="214288" y="-4858"/>
                        <a:pt x="226014" y="3350"/>
                      </a:cubicBezTo>
                      <a:cubicBezTo>
                        <a:pt x="232077" y="7594"/>
                        <a:pt x="232172" y="17718"/>
                        <a:pt x="238330" y="21823"/>
                      </a:cubicBezTo>
                      <a:cubicBezTo>
                        <a:pt x="241409" y="23875"/>
                        <a:pt x="244257" y="26325"/>
                        <a:pt x="247566" y="27980"/>
                      </a:cubicBezTo>
                      <a:cubicBezTo>
                        <a:pt x="253879" y="31136"/>
                        <a:pt x="266339" y="32966"/>
                        <a:pt x="272196" y="34138"/>
                      </a:cubicBezTo>
                      <a:cubicBezTo>
                        <a:pt x="275275" y="36191"/>
                        <a:pt x="278220" y="38460"/>
                        <a:pt x="281433" y="40296"/>
                      </a:cubicBezTo>
                      <a:cubicBezTo>
                        <a:pt x="287071" y="43518"/>
                        <a:pt x="297981" y="47608"/>
                        <a:pt x="302984" y="52611"/>
                      </a:cubicBezTo>
                      <a:cubicBezTo>
                        <a:pt x="306612" y="56239"/>
                        <a:pt x="308881" y="61030"/>
                        <a:pt x="312220" y="64926"/>
                      </a:cubicBezTo>
                      <a:cubicBezTo>
                        <a:pt x="315054" y="68232"/>
                        <a:pt x="318378" y="71083"/>
                        <a:pt x="321457" y="74162"/>
                      </a:cubicBezTo>
                      <a:cubicBezTo>
                        <a:pt x="322483" y="78267"/>
                        <a:pt x="323374" y="82408"/>
                        <a:pt x="324536" y="86477"/>
                      </a:cubicBezTo>
                      <a:cubicBezTo>
                        <a:pt x="325427" y="89598"/>
                        <a:pt x="327614" y="92469"/>
                        <a:pt x="327614" y="95714"/>
                      </a:cubicBezTo>
                      <a:cubicBezTo>
                        <a:pt x="327614" y="111142"/>
                        <a:pt x="327072" y="126678"/>
                        <a:pt x="324536" y="141896"/>
                      </a:cubicBezTo>
                      <a:cubicBezTo>
                        <a:pt x="323928" y="145546"/>
                        <a:pt x="321267" y="148821"/>
                        <a:pt x="318378" y="151132"/>
                      </a:cubicBezTo>
                      <a:cubicBezTo>
                        <a:pt x="315844" y="153159"/>
                        <a:pt x="312221" y="153185"/>
                        <a:pt x="309142" y="154211"/>
                      </a:cubicBezTo>
                      <a:cubicBezTo>
                        <a:pt x="258955" y="147041"/>
                        <a:pt x="306361" y="156977"/>
                        <a:pt x="278354" y="144974"/>
                      </a:cubicBezTo>
                      <a:cubicBezTo>
                        <a:pt x="274465" y="143307"/>
                        <a:pt x="270121" y="143009"/>
                        <a:pt x="266039" y="141896"/>
                      </a:cubicBezTo>
                      <a:cubicBezTo>
                        <a:pt x="258831" y="139930"/>
                        <a:pt x="251509" y="138291"/>
                        <a:pt x="244487" y="135738"/>
                      </a:cubicBezTo>
                      <a:cubicBezTo>
                        <a:pt x="240174" y="134169"/>
                        <a:pt x="236660" y="130542"/>
                        <a:pt x="232172" y="129580"/>
                      </a:cubicBezTo>
                      <a:cubicBezTo>
                        <a:pt x="222087" y="127419"/>
                        <a:pt x="211647" y="127528"/>
                        <a:pt x="201384" y="126502"/>
                      </a:cubicBezTo>
                      <a:cubicBezTo>
                        <a:pt x="198305" y="125476"/>
                        <a:pt x="195368" y="123826"/>
                        <a:pt x="192148" y="123423"/>
                      </a:cubicBezTo>
                      <a:cubicBezTo>
                        <a:pt x="178870" y="121763"/>
                        <a:pt x="165217" y="123101"/>
                        <a:pt x="152123" y="120344"/>
                      </a:cubicBezTo>
                      <a:cubicBezTo>
                        <a:pt x="145387" y="118926"/>
                        <a:pt x="140222" y="113161"/>
                        <a:pt x="133651" y="111108"/>
                      </a:cubicBezTo>
                      <a:cubicBezTo>
                        <a:pt x="123661" y="107986"/>
                        <a:pt x="113061" y="107304"/>
                        <a:pt x="102863" y="104950"/>
                      </a:cubicBezTo>
                      <a:cubicBezTo>
                        <a:pt x="99701" y="104220"/>
                        <a:pt x="96747" y="102762"/>
                        <a:pt x="93627" y="101871"/>
                      </a:cubicBezTo>
                      <a:cubicBezTo>
                        <a:pt x="89558" y="100709"/>
                        <a:pt x="85416" y="99819"/>
                        <a:pt x="81311" y="98793"/>
                      </a:cubicBezTo>
                      <a:cubicBezTo>
                        <a:pt x="73780" y="95027"/>
                        <a:pt x="66290" y="91918"/>
                        <a:pt x="59760" y="86477"/>
                      </a:cubicBezTo>
                      <a:cubicBezTo>
                        <a:pt x="49548" y="77967"/>
                        <a:pt x="52751" y="76816"/>
                        <a:pt x="41287" y="71084"/>
                      </a:cubicBezTo>
                      <a:cubicBezTo>
                        <a:pt x="38384" y="69633"/>
                        <a:pt x="34954" y="69456"/>
                        <a:pt x="32051" y="68005"/>
                      </a:cubicBezTo>
                      <a:cubicBezTo>
                        <a:pt x="28741" y="66350"/>
                        <a:pt x="26124" y="63502"/>
                        <a:pt x="22814" y="61847"/>
                      </a:cubicBezTo>
                      <a:cubicBezTo>
                        <a:pt x="19911" y="60396"/>
                        <a:pt x="16415" y="60344"/>
                        <a:pt x="13578" y="58768"/>
                      </a:cubicBezTo>
                      <a:cubicBezTo>
                        <a:pt x="-1187" y="50565"/>
                        <a:pt x="-1303" y="28494"/>
                        <a:pt x="1263" y="2182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8" name="Freeform: Shape 357">
                  <a:extLst>
                    <a:ext uri="{FF2B5EF4-FFF2-40B4-BE49-F238E27FC236}">
                      <a16:creationId xmlns:a16="http://schemas.microsoft.com/office/drawing/2014/main" id="{9D4D9736-B1CA-416B-85F6-4F8987025F5D}"/>
                    </a:ext>
                  </a:extLst>
                </p:cNvPr>
                <p:cNvSpPr/>
                <p:nvPr/>
              </p:nvSpPr>
              <p:spPr>
                <a:xfrm>
                  <a:off x="5464380" y="4440163"/>
                  <a:ext cx="120139" cy="88348"/>
                </a:xfrm>
                <a:custGeom>
                  <a:avLst/>
                  <a:gdLst>
                    <a:gd name="connsiteX0" fmla="*/ 4894 w 291222"/>
                    <a:gd name="connsiteY0" fmla="*/ 4740 h 232691"/>
                    <a:gd name="connsiteX1" fmla="*/ 57234 w 291222"/>
                    <a:gd name="connsiteY1" fmla="*/ 4740 h 232691"/>
                    <a:gd name="connsiteX2" fmla="*/ 66470 w 291222"/>
                    <a:gd name="connsiteY2" fmla="*/ 7819 h 232691"/>
                    <a:gd name="connsiteX3" fmla="*/ 81864 w 291222"/>
                    <a:gd name="connsiteY3" fmla="*/ 13976 h 232691"/>
                    <a:gd name="connsiteX4" fmla="*/ 109573 w 291222"/>
                    <a:gd name="connsiteY4" fmla="*/ 26291 h 232691"/>
                    <a:gd name="connsiteX5" fmla="*/ 115731 w 291222"/>
                    <a:gd name="connsiteY5" fmla="*/ 35528 h 232691"/>
                    <a:gd name="connsiteX6" fmla="*/ 134204 w 291222"/>
                    <a:gd name="connsiteY6" fmla="*/ 47843 h 232691"/>
                    <a:gd name="connsiteX7" fmla="*/ 143440 w 291222"/>
                    <a:gd name="connsiteY7" fmla="*/ 54001 h 232691"/>
                    <a:gd name="connsiteX8" fmla="*/ 152676 w 291222"/>
                    <a:gd name="connsiteY8" fmla="*/ 60158 h 232691"/>
                    <a:gd name="connsiteX9" fmla="*/ 183464 w 291222"/>
                    <a:gd name="connsiteY9" fmla="*/ 63237 h 232691"/>
                    <a:gd name="connsiteX10" fmla="*/ 220410 w 291222"/>
                    <a:gd name="connsiteY10" fmla="*/ 72473 h 232691"/>
                    <a:gd name="connsiteX11" fmla="*/ 232725 w 291222"/>
                    <a:gd name="connsiteY11" fmla="*/ 90946 h 232691"/>
                    <a:gd name="connsiteX12" fmla="*/ 235804 w 291222"/>
                    <a:gd name="connsiteY12" fmla="*/ 100182 h 232691"/>
                    <a:gd name="connsiteX13" fmla="*/ 245040 w 291222"/>
                    <a:gd name="connsiteY13" fmla="*/ 103261 h 232691"/>
                    <a:gd name="connsiteX14" fmla="*/ 257355 w 291222"/>
                    <a:gd name="connsiteY14" fmla="*/ 109419 h 232691"/>
                    <a:gd name="connsiteX15" fmla="*/ 275828 w 291222"/>
                    <a:gd name="connsiteY15" fmla="*/ 118655 h 232691"/>
                    <a:gd name="connsiteX16" fmla="*/ 278907 w 291222"/>
                    <a:gd name="connsiteY16" fmla="*/ 127891 h 232691"/>
                    <a:gd name="connsiteX17" fmla="*/ 291222 w 291222"/>
                    <a:gd name="connsiteY17" fmla="*/ 146364 h 232691"/>
                    <a:gd name="connsiteX18" fmla="*/ 288143 w 291222"/>
                    <a:gd name="connsiteY18" fmla="*/ 226413 h 232691"/>
                    <a:gd name="connsiteX19" fmla="*/ 275828 w 291222"/>
                    <a:gd name="connsiteY19" fmla="*/ 232570 h 232691"/>
                    <a:gd name="connsiteX20" fmla="*/ 245040 w 291222"/>
                    <a:gd name="connsiteY20" fmla="*/ 229491 h 232691"/>
                    <a:gd name="connsiteX21" fmla="*/ 232725 w 291222"/>
                    <a:gd name="connsiteY21" fmla="*/ 226413 h 232691"/>
                    <a:gd name="connsiteX22" fmla="*/ 220410 w 291222"/>
                    <a:gd name="connsiteY22" fmla="*/ 204861 h 232691"/>
                    <a:gd name="connsiteX23" fmla="*/ 214252 w 291222"/>
                    <a:gd name="connsiteY23" fmla="*/ 195625 h 232691"/>
                    <a:gd name="connsiteX24" fmla="*/ 195779 w 291222"/>
                    <a:gd name="connsiteY24" fmla="*/ 180231 h 232691"/>
                    <a:gd name="connsiteX25" fmla="*/ 180385 w 291222"/>
                    <a:gd name="connsiteY25" fmla="*/ 161758 h 232691"/>
                    <a:gd name="connsiteX26" fmla="*/ 140361 w 291222"/>
                    <a:gd name="connsiteY26" fmla="*/ 155601 h 232691"/>
                    <a:gd name="connsiteX27" fmla="*/ 134204 w 291222"/>
                    <a:gd name="connsiteY27" fmla="*/ 137128 h 232691"/>
                    <a:gd name="connsiteX28" fmla="*/ 63391 w 291222"/>
                    <a:gd name="connsiteY28" fmla="*/ 97104 h 232691"/>
                    <a:gd name="connsiteX29" fmla="*/ 51076 w 291222"/>
                    <a:gd name="connsiteY29" fmla="*/ 90946 h 232691"/>
                    <a:gd name="connsiteX30" fmla="*/ 14131 w 291222"/>
                    <a:gd name="connsiteY30" fmla="*/ 60158 h 232691"/>
                    <a:gd name="connsiteX31" fmla="*/ 7973 w 291222"/>
                    <a:gd name="connsiteY31" fmla="*/ 50922 h 232691"/>
                    <a:gd name="connsiteX32" fmla="*/ 4894 w 291222"/>
                    <a:gd name="connsiteY32" fmla="*/ 4740 h 23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1222" h="232691">
                      <a:moveTo>
                        <a:pt x="4894" y="4740"/>
                      </a:moveTo>
                      <a:cubicBezTo>
                        <a:pt x="13104" y="-2957"/>
                        <a:pt x="21397" y="-39"/>
                        <a:pt x="57234" y="4740"/>
                      </a:cubicBezTo>
                      <a:cubicBezTo>
                        <a:pt x="60451" y="5169"/>
                        <a:pt x="63431" y="6680"/>
                        <a:pt x="66470" y="7819"/>
                      </a:cubicBezTo>
                      <a:cubicBezTo>
                        <a:pt x="71645" y="9759"/>
                        <a:pt x="76670" y="12087"/>
                        <a:pt x="81864" y="13976"/>
                      </a:cubicBezTo>
                      <a:cubicBezTo>
                        <a:pt x="106044" y="22768"/>
                        <a:pt x="93684" y="15699"/>
                        <a:pt x="109573" y="26291"/>
                      </a:cubicBezTo>
                      <a:cubicBezTo>
                        <a:pt x="111626" y="29370"/>
                        <a:pt x="112946" y="33091"/>
                        <a:pt x="115731" y="35528"/>
                      </a:cubicBezTo>
                      <a:cubicBezTo>
                        <a:pt x="121300" y="40401"/>
                        <a:pt x="128046" y="43738"/>
                        <a:pt x="134204" y="47843"/>
                      </a:cubicBezTo>
                      <a:lnTo>
                        <a:pt x="143440" y="54001"/>
                      </a:lnTo>
                      <a:cubicBezTo>
                        <a:pt x="146519" y="56053"/>
                        <a:pt x="148994" y="59790"/>
                        <a:pt x="152676" y="60158"/>
                      </a:cubicBezTo>
                      <a:lnTo>
                        <a:pt x="183464" y="63237"/>
                      </a:lnTo>
                      <a:cubicBezTo>
                        <a:pt x="207859" y="71369"/>
                        <a:pt x="195534" y="68328"/>
                        <a:pt x="220410" y="72473"/>
                      </a:cubicBezTo>
                      <a:cubicBezTo>
                        <a:pt x="224515" y="78631"/>
                        <a:pt x="230385" y="83925"/>
                        <a:pt x="232725" y="90946"/>
                      </a:cubicBezTo>
                      <a:cubicBezTo>
                        <a:pt x="233751" y="94025"/>
                        <a:pt x="233509" y="97887"/>
                        <a:pt x="235804" y="100182"/>
                      </a:cubicBezTo>
                      <a:cubicBezTo>
                        <a:pt x="238099" y="102477"/>
                        <a:pt x="242057" y="101983"/>
                        <a:pt x="245040" y="103261"/>
                      </a:cubicBezTo>
                      <a:cubicBezTo>
                        <a:pt x="249258" y="105069"/>
                        <a:pt x="253137" y="107611"/>
                        <a:pt x="257355" y="109419"/>
                      </a:cubicBezTo>
                      <a:cubicBezTo>
                        <a:pt x="275203" y="117069"/>
                        <a:pt x="258073" y="106820"/>
                        <a:pt x="275828" y="118655"/>
                      </a:cubicBezTo>
                      <a:cubicBezTo>
                        <a:pt x="276854" y="121734"/>
                        <a:pt x="277331" y="125054"/>
                        <a:pt x="278907" y="127891"/>
                      </a:cubicBezTo>
                      <a:cubicBezTo>
                        <a:pt x="282501" y="134360"/>
                        <a:pt x="291222" y="146364"/>
                        <a:pt x="291222" y="146364"/>
                      </a:cubicBezTo>
                      <a:cubicBezTo>
                        <a:pt x="290196" y="173047"/>
                        <a:pt x="292837" y="200126"/>
                        <a:pt x="288143" y="226413"/>
                      </a:cubicBezTo>
                      <a:cubicBezTo>
                        <a:pt x="287336" y="230931"/>
                        <a:pt x="280406" y="232243"/>
                        <a:pt x="275828" y="232570"/>
                      </a:cubicBezTo>
                      <a:cubicBezTo>
                        <a:pt x="265540" y="233305"/>
                        <a:pt x="255303" y="230517"/>
                        <a:pt x="245040" y="229491"/>
                      </a:cubicBezTo>
                      <a:cubicBezTo>
                        <a:pt x="240935" y="228465"/>
                        <a:pt x="236168" y="228872"/>
                        <a:pt x="232725" y="226413"/>
                      </a:cubicBezTo>
                      <a:cubicBezTo>
                        <a:pt x="221140" y="218139"/>
                        <a:pt x="225363" y="214768"/>
                        <a:pt x="220410" y="204861"/>
                      </a:cubicBezTo>
                      <a:cubicBezTo>
                        <a:pt x="218755" y="201551"/>
                        <a:pt x="216621" y="198468"/>
                        <a:pt x="214252" y="195625"/>
                      </a:cubicBezTo>
                      <a:cubicBezTo>
                        <a:pt x="206841" y="186732"/>
                        <a:pt x="204864" y="186287"/>
                        <a:pt x="195779" y="180231"/>
                      </a:cubicBezTo>
                      <a:cubicBezTo>
                        <a:pt x="192242" y="174926"/>
                        <a:pt x="186312" y="164722"/>
                        <a:pt x="180385" y="161758"/>
                      </a:cubicBezTo>
                      <a:cubicBezTo>
                        <a:pt x="175681" y="159406"/>
                        <a:pt x="140453" y="155613"/>
                        <a:pt x="140361" y="155601"/>
                      </a:cubicBezTo>
                      <a:cubicBezTo>
                        <a:pt x="138309" y="149443"/>
                        <a:pt x="135271" y="143530"/>
                        <a:pt x="134204" y="137128"/>
                      </a:cubicBezTo>
                      <a:cubicBezTo>
                        <a:pt x="124499" y="78900"/>
                        <a:pt x="140517" y="100776"/>
                        <a:pt x="63391" y="97104"/>
                      </a:cubicBezTo>
                      <a:cubicBezTo>
                        <a:pt x="59286" y="95051"/>
                        <a:pt x="55012" y="93307"/>
                        <a:pt x="51076" y="90946"/>
                      </a:cubicBezTo>
                      <a:cubicBezTo>
                        <a:pt x="38454" y="83372"/>
                        <a:pt x="22426" y="72600"/>
                        <a:pt x="14131" y="60158"/>
                      </a:cubicBezTo>
                      <a:lnTo>
                        <a:pt x="7973" y="50922"/>
                      </a:lnTo>
                      <a:cubicBezTo>
                        <a:pt x="-455" y="25634"/>
                        <a:pt x="-3316" y="12437"/>
                        <a:pt x="4894" y="474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9" name="Freeform: Shape 358">
                  <a:extLst>
                    <a:ext uri="{FF2B5EF4-FFF2-40B4-BE49-F238E27FC236}">
                      <a16:creationId xmlns:a16="http://schemas.microsoft.com/office/drawing/2014/main" id="{7AF0E445-99E4-4320-8127-DD6E07F25348}"/>
                    </a:ext>
                  </a:extLst>
                </p:cNvPr>
                <p:cNvSpPr/>
                <p:nvPr/>
              </p:nvSpPr>
              <p:spPr>
                <a:xfrm>
                  <a:off x="5450289" y="4480222"/>
                  <a:ext cx="98667" cy="94728"/>
                </a:xfrm>
                <a:custGeom>
                  <a:avLst/>
                  <a:gdLst>
                    <a:gd name="connsiteX0" fmla="*/ 11342 w 239173"/>
                    <a:gd name="connsiteY0" fmla="*/ 833 h 249493"/>
                    <a:gd name="connsiteX1" fmla="*/ 48288 w 239173"/>
                    <a:gd name="connsiteY1" fmla="*/ 13148 h 249493"/>
                    <a:gd name="connsiteX2" fmla="*/ 54445 w 239173"/>
                    <a:gd name="connsiteY2" fmla="*/ 22384 h 249493"/>
                    <a:gd name="connsiteX3" fmla="*/ 72918 w 239173"/>
                    <a:gd name="connsiteY3" fmla="*/ 40857 h 249493"/>
                    <a:gd name="connsiteX4" fmla="*/ 85233 w 239173"/>
                    <a:gd name="connsiteY4" fmla="*/ 56251 h 249493"/>
                    <a:gd name="connsiteX5" fmla="*/ 91391 w 239173"/>
                    <a:gd name="connsiteY5" fmla="*/ 65488 h 249493"/>
                    <a:gd name="connsiteX6" fmla="*/ 119100 w 239173"/>
                    <a:gd name="connsiteY6" fmla="*/ 87039 h 249493"/>
                    <a:gd name="connsiteX7" fmla="*/ 131415 w 239173"/>
                    <a:gd name="connsiteY7" fmla="*/ 105512 h 249493"/>
                    <a:gd name="connsiteX8" fmla="*/ 137573 w 239173"/>
                    <a:gd name="connsiteY8" fmla="*/ 114748 h 249493"/>
                    <a:gd name="connsiteX9" fmla="*/ 152967 w 239173"/>
                    <a:gd name="connsiteY9" fmla="*/ 117827 h 249493"/>
                    <a:gd name="connsiteX10" fmla="*/ 165282 w 239173"/>
                    <a:gd name="connsiteY10" fmla="*/ 120906 h 249493"/>
                    <a:gd name="connsiteX11" fmla="*/ 192991 w 239173"/>
                    <a:gd name="connsiteY11" fmla="*/ 139378 h 249493"/>
                    <a:gd name="connsiteX12" fmla="*/ 202227 w 239173"/>
                    <a:gd name="connsiteY12" fmla="*/ 145536 h 249493"/>
                    <a:gd name="connsiteX13" fmla="*/ 226857 w 239173"/>
                    <a:gd name="connsiteY13" fmla="*/ 173245 h 249493"/>
                    <a:gd name="connsiteX14" fmla="*/ 236094 w 239173"/>
                    <a:gd name="connsiteY14" fmla="*/ 182481 h 249493"/>
                    <a:gd name="connsiteX15" fmla="*/ 239173 w 239173"/>
                    <a:gd name="connsiteY15" fmla="*/ 191718 h 249493"/>
                    <a:gd name="connsiteX16" fmla="*/ 236094 w 239173"/>
                    <a:gd name="connsiteY16" fmla="*/ 222506 h 249493"/>
                    <a:gd name="connsiteX17" fmla="*/ 233015 w 239173"/>
                    <a:gd name="connsiteY17" fmla="*/ 231742 h 249493"/>
                    <a:gd name="connsiteX18" fmla="*/ 189912 w 239173"/>
                    <a:gd name="connsiteY18" fmla="*/ 234821 h 249493"/>
                    <a:gd name="connsiteX19" fmla="*/ 140651 w 239173"/>
                    <a:gd name="connsiteY19" fmla="*/ 240978 h 249493"/>
                    <a:gd name="connsiteX20" fmla="*/ 131415 w 239173"/>
                    <a:gd name="connsiteY20" fmla="*/ 234821 h 249493"/>
                    <a:gd name="connsiteX21" fmla="*/ 122179 w 239173"/>
                    <a:gd name="connsiteY21" fmla="*/ 231742 h 249493"/>
                    <a:gd name="connsiteX22" fmla="*/ 100627 w 239173"/>
                    <a:gd name="connsiteY22" fmla="*/ 219427 h 249493"/>
                    <a:gd name="connsiteX23" fmla="*/ 91391 w 239173"/>
                    <a:gd name="connsiteY23" fmla="*/ 210191 h 249493"/>
                    <a:gd name="connsiteX24" fmla="*/ 69839 w 239173"/>
                    <a:gd name="connsiteY24" fmla="*/ 182481 h 249493"/>
                    <a:gd name="connsiteX25" fmla="*/ 54445 w 239173"/>
                    <a:gd name="connsiteY25" fmla="*/ 164009 h 249493"/>
                    <a:gd name="connsiteX26" fmla="*/ 48288 w 239173"/>
                    <a:gd name="connsiteY26" fmla="*/ 151694 h 249493"/>
                    <a:gd name="connsiteX27" fmla="*/ 45209 w 239173"/>
                    <a:gd name="connsiteY27" fmla="*/ 142457 h 249493"/>
                    <a:gd name="connsiteX28" fmla="*/ 39051 w 239173"/>
                    <a:gd name="connsiteY28" fmla="*/ 133221 h 249493"/>
                    <a:gd name="connsiteX29" fmla="*/ 32894 w 239173"/>
                    <a:gd name="connsiteY29" fmla="*/ 108591 h 249493"/>
                    <a:gd name="connsiteX30" fmla="*/ 26736 w 239173"/>
                    <a:gd name="connsiteY30" fmla="*/ 59330 h 249493"/>
                    <a:gd name="connsiteX31" fmla="*/ 20579 w 239173"/>
                    <a:gd name="connsiteY31" fmla="*/ 50094 h 249493"/>
                    <a:gd name="connsiteX32" fmla="*/ 17500 w 239173"/>
                    <a:gd name="connsiteY32" fmla="*/ 40857 h 249493"/>
                    <a:gd name="connsiteX33" fmla="*/ 5185 w 239173"/>
                    <a:gd name="connsiteY33" fmla="*/ 37778 h 249493"/>
                    <a:gd name="connsiteX34" fmla="*/ 11342 w 239173"/>
                    <a:gd name="connsiteY34" fmla="*/ 833 h 24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173" h="249493">
                      <a:moveTo>
                        <a:pt x="11342" y="833"/>
                      </a:moveTo>
                      <a:cubicBezTo>
                        <a:pt x="18526" y="-3272"/>
                        <a:pt x="42335" y="8896"/>
                        <a:pt x="48288" y="13148"/>
                      </a:cubicBezTo>
                      <a:cubicBezTo>
                        <a:pt x="51299" y="15299"/>
                        <a:pt x="51987" y="19619"/>
                        <a:pt x="54445" y="22384"/>
                      </a:cubicBezTo>
                      <a:cubicBezTo>
                        <a:pt x="60230" y="28893"/>
                        <a:pt x="72918" y="40857"/>
                        <a:pt x="72918" y="40857"/>
                      </a:cubicBezTo>
                      <a:cubicBezTo>
                        <a:pt x="78912" y="58840"/>
                        <a:pt x="71307" y="42325"/>
                        <a:pt x="85233" y="56251"/>
                      </a:cubicBezTo>
                      <a:cubicBezTo>
                        <a:pt x="87850" y="58868"/>
                        <a:pt x="88932" y="62722"/>
                        <a:pt x="91391" y="65488"/>
                      </a:cubicBezTo>
                      <a:cubicBezTo>
                        <a:pt x="108879" y="85161"/>
                        <a:pt x="102825" y="81614"/>
                        <a:pt x="119100" y="87039"/>
                      </a:cubicBezTo>
                      <a:lnTo>
                        <a:pt x="131415" y="105512"/>
                      </a:lnTo>
                      <a:cubicBezTo>
                        <a:pt x="133468" y="108591"/>
                        <a:pt x="133945" y="114022"/>
                        <a:pt x="137573" y="114748"/>
                      </a:cubicBezTo>
                      <a:cubicBezTo>
                        <a:pt x="142704" y="115774"/>
                        <a:pt x="147859" y="116692"/>
                        <a:pt x="152967" y="117827"/>
                      </a:cubicBezTo>
                      <a:cubicBezTo>
                        <a:pt x="157098" y="118745"/>
                        <a:pt x="161177" y="119880"/>
                        <a:pt x="165282" y="120906"/>
                      </a:cubicBezTo>
                      <a:lnTo>
                        <a:pt x="192991" y="139378"/>
                      </a:lnTo>
                      <a:lnTo>
                        <a:pt x="202227" y="145536"/>
                      </a:lnTo>
                      <a:cubicBezTo>
                        <a:pt x="213215" y="162016"/>
                        <a:pt x="205771" y="152159"/>
                        <a:pt x="226857" y="173245"/>
                      </a:cubicBezTo>
                      <a:lnTo>
                        <a:pt x="236094" y="182481"/>
                      </a:lnTo>
                      <a:cubicBezTo>
                        <a:pt x="237120" y="185560"/>
                        <a:pt x="239173" y="188472"/>
                        <a:pt x="239173" y="191718"/>
                      </a:cubicBezTo>
                      <a:cubicBezTo>
                        <a:pt x="239173" y="202032"/>
                        <a:pt x="237662" y="212312"/>
                        <a:pt x="236094" y="222506"/>
                      </a:cubicBezTo>
                      <a:cubicBezTo>
                        <a:pt x="235601" y="225713"/>
                        <a:pt x="236151" y="230906"/>
                        <a:pt x="233015" y="231742"/>
                      </a:cubicBezTo>
                      <a:cubicBezTo>
                        <a:pt x="219097" y="235453"/>
                        <a:pt x="204280" y="233795"/>
                        <a:pt x="189912" y="234821"/>
                      </a:cubicBezTo>
                      <a:cubicBezTo>
                        <a:pt x="182282" y="257709"/>
                        <a:pt x="188510" y="248954"/>
                        <a:pt x="140651" y="240978"/>
                      </a:cubicBezTo>
                      <a:cubicBezTo>
                        <a:pt x="137001" y="240370"/>
                        <a:pt x="134724" y="236476"/>
                        <a:pt x="131415" y="234821"/>
                      </a:cubicBezTo>
                      <a:cubicBezTo>
                        <a:pt x="128512" y="233370"/>
                        <a:pt x="125162" y="233020"/>
                        <a:pt x="122179" y="231742"/>
                      </a:cubicBezTo>
                      <a:cubicBezTo>
                        <a:pt x="115984" y="229087"/>
                        <a:pt x="106081" y="223971"/>
                        <a:pt x="100627" y="219427"/>
                      </a:cubicBezTo>
                      <a:cubicBezTo>
                        <a:pt x="97282" y="216640"/>
                        <a:pt x="94470" y="213270"/>
                        <a:pt x="91391" y="210191"/>
                      </a:cubicBezTo>
                      <a:cubicBezTo>
                        <a:pt x="82978" y="184951"/>
                        <a:pt x="97531" y="224021"/>
                        <a:pt x="69839" y="182481"/>
                      </a:cubicBezTo>
                      <a:cubicBezTo>
                        <a:pt x="61267" y="169622"/>
                        <a:pt x="66298" y="175861"/>
                        <a:pt x="54445" y="164009"/>
                      </a:cubicBezTo>
                      <a:cubicBezTo>
                        <a:pt x="52393" y="159904"/>
                        <a:pt x="50096" y="155912"/>
                        <a:pt x="48288" y="151694"/>
                      </a:cubicBezTo>
                      <a:cubicBezTo>
                        <a:pt x="47010" y="148711"/>
                        <a:pt x="46661" y="145360"/>
                        <a:pt x="45209" y="142457"/>
                      </a:cubicBezTo>
                      <a:cubicBezTo>
                        <a:pt x="43554" y="139147"/>
                        <a:pt x="41104" y="136300"/>
                        <a:pt x="39051" y="133221"/>
                      </a:cubicBezTo>
                      <a:cubicBezTo>
                        <a:pt x="35600" y="122863"/>
                        <a:pt x="34545" y="120970"/>
                        <a:pt x="32894" y="108591"/>
                      </a:cubicBezTo>
                      <a:cubicBezTo>
                        <a:pt x="32397" y="104864"/>
                        <a:pt x="29572" y="67838"/>
                        <a:pt x="26736" y="59330"/>
                      </a:cubicBezTo>
                      <a:cubicBezTo>
                        <a:pt x="25566" y="55820"/>
                        <a:pt x="22234" y="53403"/>
                        <a:pt x="20579" y="50094"/>
                      </a:cubicBezTo>
                      <a:cubicBezTo>
                        <a:pt x="19128" y="47191"/>
                        <a:pt x="20034" y="42885"/>
                        <a:pt x="17500" y="40857"/>
                      </a:cubicBezTo>
                      <a:cubicBezTo>
                        <a:pt x="14196" y="38214"/>
                        <a:pt x="9290" y="38804"/>
                        <a:pt x="5185" y="37778"/>
                      </a:cubicBezTo>
                      <a:cubicBezTo>
                        <a:pt x="-6467" y="30011"/>
                        <a:pt x="4158" y="4938"/>
                        <a:pt x="11342" y="83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0" name="Freeform: Shape 359">
                  <a:extLst>
                    <a:ext uri="{FF2B5EF4-FFF2-40B4-BE49-F238E27FC236}">
                      <a16:creationId xmlns:a16="http://schemas.microsoft.com/office/drawing/2014/main" id="{470E73FB-FC8E-4664-90EF-18AAFEF2B492}"/>
                    </a:ext>
                  </a:extLst>
                </p:cNvPr>
                <p:cNvSpPr/>
                <p:nvPr/>
              </p:nvSpPr>
              <p:spPr>
                <a:xfrm>
                  <a:off x="5419405" y="4500727"/>
                  <a:ext cx="53344" cy="104889"/>
                </a:xfrm>
                <a:custGeom>
                  <a:avLst/>
                  <a:gdLst>
                    <a:gd name="connsiteX0" fmla="*/ 12315 w 129309"/>
                    <a:gd name="connsiteY0" fmla="*/ 11481 h 276256"/>
                    <a:gd name="connsiteX1" fmla="*/ 27709 w 129309"/>
                    <a:gd name="connsiteY1" fmla="*/ 20717 h 276256"/>
                    <a:gd name="connsiteX2" fmla="*/ 30788 w 129309"/>
                    <a:gd name="connsiteY2" fmla="*/ 29953 h 276256"/>
                    <a:gd name="connsiteX3" fmla="*/ 43103 w 129309"/>
                    <a:gd name="connsiteY3" fmla="*/ 48426 h 276256"/>
                    <a:gd name="connsiteX4" fmla="*/ 49261 w 129309"/>
                    <a:gd name="connsiteY4" fmla="*/ 57662 h 276256"/>
                    <a:gd name="connsiteX5" fmla="*/ 58497 w 129309"/>
                    <a:gd name="connsiteY5" fmla="*/ 79214 h 276256"/>
                    <a:gd name="connsiteX6" fmla="*/ 61576 w 129309"/>
                    <a:gd name="connsiteY6" fmla="*/ 88450 h 276256"/>
                    <a:gd name="connsiteX7" fmla="*/ 73891 w 129309"/>
                    <a:gd name="connsiteY7" fmla="*/ 110002 h 276256"/>
                    <a:gd name="connsiteX8" fmla="*/ 83128 w 129309"/>
                    <a:gd name="connsiteY8" fmla="*/ 119238 h 276256"/>
                    <a:gd name="connsiteX9" fmla="*/ 95443 w 129309"/>
                    <a:gd name="connsiteY9" fmla="*/ 137711 h 276256"/>
                    <a:gd name="connsiteX10" fmla="*/ 98521 w 129309"/>
                    <a:gd name="connsiteY10" fmla="*/ 146947 h 276256"/>
                    <a:gd name="connsiteX11" fmla="*/ 110837 w 129309"/>
                    <a:gd name="connsiteY11" fmla="*/ 165420 h 276256"/>
                    <a:gd name="connsiteX12" fmla="*/ 120073 w 129309"/>
                    <a:gd name="connsiteY12" fmla="*/ 199287 h 276256"/>
                    <a:gd name="connsiteX13" fmla="*/ 123152 w 129309"/>
                    <a:gd name="connsiteY13" fmla="*/ 220838 h 276256"/>
                    <a:gd name="connsiteX14" fmla="*/ 129309 w 129309"/>
                    <a:gd name="connsiteY14" fmla="*/ 239311 h 276256"/>
                    <a:gd name="connsiteX15" fmla="*/ 126231 w 129309"/>
                    <a:gd name="connsiteY15" fmla="*/ 260862 h 276256"/>
                    <a:gd name="connsiteX16" fmla="*/ 113915 w 129309"/>
                    <a:gd name="connsiteY16" fmla="*/ 267020 h 276256"/>
                    <a:gd name="connsiteX17" fmla="*/ 95443 w 129309"/>
                    <a:gd name="connsiteY17" fmla="*/ 276256 h 276256"/>
                    <a:gd name="connsiteX18" fmla="*/ 55418 w 129309"/>
                    <a:gd name="connsiteY18" fmla="*/ 270099 h 276256"/>
                    <a:gd name="connsiteX19" fmla="*/ 33867 w 129309"/>
                    <a:gd name="connsiteY19" fmla="*/ 254705 h 276256"/>
                    <a:gd name="connsiteX20" fmla="*/ 24631 w 129309"/>
                    <a:gd name="connsiteY20" fmla="*/ 251626 h 276256"/>
                    <a:gd name="connsiteX21" fmla="*/ 15394 w 129309"/>
                    <a:gd name="connsiteY21" fmla="*/ 242390 h 276256"/>
                    <a:gd name="connsiteX22" fmla="*/ 6158 w 129309"/>
                    <a:gd name="connsiteY22" fmla="*/ 220838 h 276256"/>
                    <a:gd name="connsiteX23" fmla="*/ 3079 w 129309"/>
                    <a:gd name="connsiteY23" fmla="*/ 205444 h 276256"/>
                    <a:gd name="connsiteX24" fmla="*/ 0 w 129309"/>
                    <a:gd name="connsiteY24" fmla="*/ 193129 h 276256"/>
                    <a:gd name="connsiteX25" fmla="*/ 12315 w 129309"/>
                    <a:gd name="connsiteY25" fmla="*/ 11481 h 27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9309" h="276256">
                      <a:moveTo>
                        <a:pt x="12315" y="11481"/>
                      </a:moveTo>
                      <a:cubicBezTo>
                        <a:pt x="16933" y="-17254"/>
                        <a:pt x="23478" y="16486"/>
                        <a:pt x="27709" y="20717"/>
                      </a:cubicBezTo>
                      <a:cubicBezTo>
                        <a:pt x="30004" y="23012"/>
                        <a:pt x="29212" y="27116"/>
                        <a:pt x="30788" y="29953"/>
                      </a:cubicBezTo>
                      <a:cubicBezTo>
                        <a:pt x="34382" y="36422"/>
                        <a:pt x="38998" y="42268"/>
                        <a:pt x="43103" y="48426"/>
                      </a:cubicBezTo>
                      <a:lnTo>
                        <a:pt x="49261" y="57662"/>
                      </a:lnTo>
                      <a:cubicBezTo>
                        <a:pt x="56481" y="79321"/>
                        <a:pt x="47086" y="52587"/>
                        <a:pt x="58497" y="79214"/>
                      </a:cubicBezTo>
                      <a:cubicBezTo>
                        <a:pt x="59775" y="82197"/>
                        <a:pt x="60298" y="85467"/>
                        <a:pt x="61576" y="88450"/>
                      </a:cubicBezTo>
                      <a:cubicBezTo>
                        <a:pt x="64231" y="94644"/>
                        <a:pt x="69347" y="104549"/>
                        <a:pt x="73891" y="110002"/>
                      </a:cubicBezTo>
                      <a:cubicBezTo>
                        <a:pt x="76678" y="113347"/>
                        <a:pt x="80455" y="115801"/>
                        <a:pt x="83128" y="119238"/>
                      </a:cubicBezTo>
                      <a:cubicBezTo>
                        <a:pt x="87672" y="125080"/>
                        <a:pt x="95443" y="137711"/>
                        <a:pt x="95443" y="137711"/>
                      </a:cubicBezTo>
                      <a:cubicBezTo>
                        <a:pt x="96469" y="140790"/>
                        <a:pt x="96945" y="144110"/>
                        <a:pt x="98521" y="146947"/>
                      </a:cubicBezTo>
                      <a:cubicBezTo>
                        <a:pt x="102115" y="153416"/>
                        <a:pt x="110837" y="165420"/>
                        <a:pt x="110837" y="165420"/>
                      </a:cubicBezTo>
                      <a:cubicBezTo>
                        <a:pt x="114593" y="176691"/>
                        <a:pt x="118338" y="187140"/>
                        <a:pt x="120073" y="199287"/>
                      </a:cubicBezTo>
                      <a:cubicBezTo>
                        <a:pt x="121099" y="206471"/>
                        <a:pt x="121520" y="213767"/>
                        <a:pt x="123152" y="220838"/>
                      </a:cubicBezTo>
                      <a:cubicBezTo>
                        <a:pt x="124611" y="227162"/>
                        <a:pt x="129309" y="239311"/>
                        <a:pt x="129309" y="239311"/>
                      </a:cubicBezTo>
                      <a:cubicBezTo>
                        <a:pt x="128283" y="246495"/>
                        <a:pt x="129755" y="254519"/>
                        <a:pt x="126231" y="260862"/>
                      </a:cubicBezTo>
                      <a:cubicBezTo>
                        <a:pt x="124002" y="264874"/>
                        <a:pt x="117900" y="264743"/>
                        <a:pt x="113915" y="267020"/>
                      </a:cubicBezTo>
                      <a:cubicBezTo>
                        <a:pt x="97204" y="276569"/>
                        <a:pt x="112377" y="270611"/>
                        <a:pt x="95443" y="276256"/>
                      </a:cubicBezTo>
                      <a:cubicBezTo>
                        <a:pt x="85732" y="275177"/>
                        <a:pt x="66640" y="274307"/>
                        <a:pt x="55418" y="270099"/>
                      </a:cubicBezTo>
                      <a:cubicBezTo>
                        <a:pt x="31125" y="260990"/>
                        <a:pt x="54017" y="268139"/>
                        <a:pt x="33867" y="254705"/>
                      </a:cubicBezTo>
                      <a:cubicBezTo>
                        <a:pt x="31167" y="252905"/>
                        <a:pt x="27710" y="252652"/>
                        <a:pt x="24631" y="251626"/>
                      </a:cubicBezTo>
                      <a:cubicBezTo>
                        <a:pt x="21552" y="248547"/>
                        <a:pt x="17925" y="245933"/>
                        <a:pt x="15394" y="242390"/>
                      </a:cubicBezTo>
                      <a:cubicBezTo>
                        <a:pt x="12007" y="237649"/>
                        <a:pt x="7704" y="227020"/>
                        <a:pt x="6158" y="220838"/>
                      </a:cubicBezTo>
                      <a:cubicBezTo>
                        <a:pt x="4889" y="215761"/>
                        <a:pt x="4214" y="210552"/>
                        <a:pt x="3079" y="205444"/>
                      </a:cubicBezTo>
                      <a:cubicBezTo>
                        <a:pt x="2161" y="201313"/>
                        <a:pt x="1026" y="197234"/>
                        <a:pt x="0" y="193129"/>
                      </a:cubicBezTo>
                      <a:cubicBezTo>
                        <a:pt x="6348" y="21747"/>
                        <a:pt x="7697" y="40216"/>
                        <a:pt x="12315" y="1148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1" name="Freeform: Shape 360">
                  <a:extLst>
                    <a:ext uri="{FF2B5EF4-FFF2-40B4-BE49-F238E27FC236}">
                      <a16:creationId xmlns:a16="http://schemas.microsoft.com/office/drawing/2014/main" id="{818B6D94-0421-4C03-BE6A-02316B910814}"/>
                    </a:ext>
                  </a:extLst>
                </p:cNvPr>
                <p:cNvSpPr/>
                <p:nvPr/>
              </p:nvSpPr>
              <p:spPr>
                <a:xfrm>
                  <a:off x="5339329" y="4491477"/>
                  <a:ext cx="54256" cy="118815"/>
                </a:xfrm>
                <a:custGeom>
                  <a:avLst/>
                  <a:gdLst>
                    <a:gd name="connsiteX0" fmla="*/ 129454 w 131519"/>
                    <a:gd name="connsiteY0" fmla="*/ 1977 h 312934"/>
                    <a:gd name="connsiteX1" fmla="*/ 123296 w 131519"/>
                    <a:gd name="connsiteY1" fmla="*/ 63553 h 312934"/>
                    <a:gd name="connsiteX2" fmla="*/ 114060 w 131519"/>
                    <a:gd name="connsiteY2" fmla="*/ 97419 h 312934"/>
                    <a:gd name="connsiteX3" fmla="*/ 114060 w 131519"/>
                    <a:gd name="connsiteY3" fmla="*/ 195940 h 312934"/>
                    <a:gd name="connsiteX4" fmla="*/ 107902 w 131519"/>
                    <a:gd name="connsiteY4" fmla="*/ 220571 h 312934"/>
                    <a:gd name="connsiteX5" fmla="*/ 95587 w 131519"/>
                    <a:gd name="connsiteY5" fmla="*/ 242122 h 312934"/>
                    <a:gd name="connsiteX6" fmla="*/ 92508 w 131519"/>
                    <a:gd name="connsiteY6" fmla="*/ 282147 h 312934"/>
                    <a:gd name="connsiteX7" fmla="*/ 89429 w 131519"/>
                    <a:gd name="connsiteY7" fmla="*/ 291383 h 312934"/>
                    <a:gd name="connsiteX8" fmla="*/ 80193 w 131519"/>
                    <a:gd name="connsiteY8" fmla="*/ 300619 h 312934"/>
                    <a:gd name="connsiteX9" fmla="*/ 61720 w 131519"/>
                    <a:gd name="connsiteY9" fmla="*/ 312934 h 312934"/>
                    <a:gd name="connsiteX10" fmla="*/ 49405 w 131519"/>
                    <a:gd name="connsiteY10" fmla="*/ 309856 h 312934"/>
                    <a:gd name="connsiteX11" fmla="*/ 24775 w 131519"/>
                    <a:gd name="connsiteY11" fmla="*/ 288304 h 312934"/>
                    <a:gd name="connsiteX12" fmla="*/ 3223 w 131519"/>
                    <a:gd name="connsiteY12" fmla="*/ 285225 h 312934"/>
                    <a:gd name="connsiteX13" fmla="*/ 3223 w 131519"/>
                    <a:gd name="connsiteY13" fmla="*/ 180547 h 312934"/>
                    <a:gd name="connsiteX14" fmla="*/ 18617 w 131519"/>
                    <a:gd name="connsiteY14" fmla="*/ 152837 h 312934"/>
                    <a:gd name="connsiteX15" fmla="*/ 30933 w 131519"/>
                    <a:gd name="connsiteY15" fmla="*/ 134365 h 312934"/>
                    <a:gd name="connsiteX16" fmla="*/ 37090 w 131519"/>
                    <a:gd name="connsiteY16" fmla="*/ 125128 h 312934"/>
                    <a:gd name="connsiteX17" fmla="*/ 55563 w 131519"/>
                    <a:gd name="connsiteY17" fmla="*/ 109734 h 312934"/>
                    <a:gd name="connsiteX18" fmla="*/ 74036 w 131519"/>
                    <a:gd name="connsiteY18" fmla="*/ 82025 h 312934"/>
                    <a:gd name="connsiteX19" fmla="*/ 80193 w 131519"/>
                    <a:gd name="connsiteY19" fmla="*/ 72789 h 312934"/>
                    <a:gd name="connsiteX20" fmla="*/ 89429 w 131519"/>
                    <a:gd name="connsiteY20" fmla="*/ 42001 h 312934"/>
                    <a:gd name="connsiteX21" fmla="*/ 92508 w 131519"/>
                    <a:gd name="connsiteY21" fmla="*/ 32765 h 312934"/>
                    <a:gd name="connsiteX22" fmla="*/ 95587 w 131519"/>
                    <a:gd name="connsiteY22" fmla="*/ 17371 h 312934"/>
                    <a:gd name="connsiteX23" fmla="*/ 129454 w 131519"/>
                    <a:gd name="connsiteY23" fmla="*/ 1977 h 3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1519" h="312934">
                      <a:moveTo>
                        <a:pt x="129454" y="1977"/>
                      </a:moveTo>
                      <a:cubicBezTo>
                        <a:pt x="134072" y="9674"/>
                        <a:pt x="130478" y="16872"/>
                        <a:pt x="123296" y="63553"/>
                      </a:cubicBezTo>
                      <a:cubicBezTo>
                        <a:pt x="118697" y="93447"/>
                        <a:pt x="125281" y="80587"/>
                        <a:pt x="114060" y="97419"/>
                      </a:cubicBezTo>
                      <a:cubicBezTo>
                        <a:pt x="116617" y="140878"/>
                        <a:pt x="119563" y="153756"/>
                        <a:pt x="114060" y="195940"/>
                      </a:cubicBezTo>
                      <a:cubicBezTo>
                        <a:pt x="112965" y="204332"/>
                        <a:pt x="112596" y="213529"/>
                        <a:pt x="107902" y="220571"/>
                      </a:cubicBezTo>
                      <a:cubicBezTo>
                        <a:pt x="99199" y="233626"/>
                        <a:pt x="103400" y="226498"/>
                        <a:pt x="95587" y="242122"/>
                      </a:cubicBezTo>
                      <a:cubicBezTo>
                        <a:pt x="94561" y="255464"/>
                        <a:pt x="94168" y="268869"/>
                        <a:pt x="92508" y="282147"/>
                      </a:cubicBezTo>
                      <a:cubicBezTo>
                        <a:pt x="92105" y="285367"/>
                        <a:pt x="91229" y="288683"/>
                        <a:pt x="89429" y="291383"/>
                      </a:cubicBezTo>
                      <a:cubicBezTo>
                        <a:pt x="87014" y="295006"/>
                        <a:pt x="83630" y="297946"/>
                        <a:pt x="80193" y="300619"/>
                      </a:cubicBezTo>
                      <a:cubicBezTo>
                        <a:pt x="74351" y="305162"/>
                        <a:pt x="61720" y="312934"/>
                        <a:pt x="61720" y="312934"/>
                      </a:cubicBezTo>
                      <a:cubicBezTo>
                        <a:pt x="57615" y="311908"/>
                        <a:pt x="52926" y="312203"/>
                        <a:pt x="49405" y="309856"/>
                      </a:cubicBezTo>
                      <a:cubicBezTo>
                        <a:pt x="33589" y="299312"/>
                        <a:pt x="57435" y="292970"/>
                        <a:pt x="24775" y="288304"/>
                      </a:cubicBezTo>
                      <a:lnTo>
                        <a:pt x="3223" y="285225"/>
                      </a:lnTo>
                      <a:cubicBezTo>
                        <a:pt x="-208" y="233749"/>
                        <a:pt x="-1863" y="236493"/>
                        <a:pt x="3223" y="180547"/>
                      </a:cubicBezTo>
                      <a:cubicBezTo>
                        <a:pt x="4079" y="171135"/>
                        <a:pt x="14908" y="158400"/>
                        <a:pt x="18617" y="152837"/>
                      </a:cubicBezTo>
                      <a:lnTo>
                        <a:pt x="30933" y="134365"/>
                      </a:lnTo>
                      <a:cubicBezTo>
                        <a:pt x="32986" y="131286"/>
                        <a:pt x="34473" y="127745"/>
                        <a:pt x="37090" y="125128"/>
                      </a:cubicBezTo>
                      <a:cubicBezTo>
                        <a:pt x="48943" y="113275"/>
                        <a:pt x="42703" y="118307"/>
                        <a:pt x="55563" y="109734"/>
                      </a:cubicBezTo>
                      <a:lnTo>
                        <a:pt x="74036" y="82025"/>
                      </a:lnTo>
                      <a:cubicBezTo>
                        <a:pt x="76088" y="78946"/>
                        <a:pt x="79023" y="76299"/>
                        <a:pt x="80193" y="72789"/>
                      </a:cubicBezTo>
                      <a:cubicBezTo>
                        <a:pt x="87166" y="51873"/>
                        <a:pt x="78856" y="77247"/>
                        <a:pt x="89429" y="42001"/>
                      </a:cubicBezTo>
                      <a:cubicBezTo>
                        <a:pt x="90361" y="38893"/>
                        <a:pt x="91721" y="35913"/>
                        <a:pt x="92508" y="32765"/>
                      </a:cubicBezTo>
                      <a:cubicBezTo>
                        <a:pt x="93777" y="27688"/>
                        <a:pt x="94210" y="22420"/>
                        <a:pt x="95587" y="17371"/>
                      </a:cubicBezTo>
                      <a:cubicBezTo>
                        <a:pt x="97295" y="11109"/>
                        <a:pt x="124836" y="-5720"/>
                        <a:pt x="129454" y="197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2" name="Freeform: Shape 361">
                  <a:extLst>
                    <a:ext uri="{FF2B5EF4-FFF2-40B4-BE49-F238E27FC236}">
                      <a16:creationId xmlns:a16="http://schemas.microsoft.com/office/drawing/2014/main" id="{898C40AC-E224-478D-AF1D-821E140CF6A9}"/>
                    </a:ext>
                  </a:extLst>
                </p:cNvPr>
                <p:cNvSpPr/>
                <p:nvPr/>
              </p:nvSpPr>
              <p:spPr>
                <a:xfrm>
                  <a:off x="5252941" y="4470782"/>
                  <a:ext cx="113381" cy="83401"/>
                </a:xfrm>
                <a:custGeom>
                  <a:avLst/>
                  <a:gdLst>
                    <a:gd name="connsiteX0" fmla="*/ 274205 w 274840"/>
                    <a:gd name="connsiteY0" fmla="*/ 4144 h 219660"/>
                    <a:gd name="connsiteX1" fmla="*/ 255732 w 274840"/>
                    <a:gd name="connsiteY1" fmla="*/ 10302 h 219660"/>
                    <a:gd name="connsiteX2" fmla="*/ 243417 w 274840"/>
                    <a:gd name="connsiteY2" fmla="*/ 28775 h 219660"/>
                    <a:gd name="connsiteX3" fmla="*/ 237260 w 274840"/>
                    <a:gd name="connsiteY3" fmla="*/ 38011 h 219660"/>
                    <a:gd name="connsiteX4" fmla="*/ 228023 w 274840"/>
                    <a:gd name="connsiteY4" fmla="*/ 56484 h 219660"/>
                    <a:gd name="connsiteX5" fmla="*/ 212629 w 274840"/>
                    <a:gd name="connsiteY5" fmla="*/ 87272 h 219660"/>
                    <a:gd name="connsiteX6" fmla="*/ 206472 w 274840"/>
                    <a:gd name="connsiteY6" fmla="*/ 96508 h 219660"/>
                    <a:gd name="connsiteX7" fmla="*/ 197235 w 274840"/>
                    <a:gd name="connsiteY7" fmla="*/ 102666 h 219660"/>
                    <a:gd name="connsiteX8" fmla="*/ 191078 w 274840"/>
                    <a:gd name="connsiteY8" fmla="*/ 111902 h 219660"/>
                    <a:gd name="connsiteX9" fmla="*/ 160290 w 274840"/>
                    <a:gd name="connsiteY9" fmla="*/ 136532 h 219660"/>
                    <a:gd name="connsiteX10" fmla="*/ 144896 w 274840"/>
                    <a:gd name="connsiteY10" fmla="*/ 151926 h 219660"/>
                    <a:gd name="connsiteX11" fmla="*/ 129502 w 274840"/>
                    <a:gd name="connsiteY11" fmla="*/ 167320 h 219660"/>
                    <a:gd name="connsiteX12" fmla="*/ 123345 w 274840"/>
                    <a:gd name="connsiteY12" fmla="*/ 176557 h 219660"/>
                    <a:gd name="connsiteX13" fmla="*/ 107951 w 274840"/>
                    <a:gd name="connsiteY13" fmla="*/ 201187 h 219660"/>
                    <a:gd name="connsiteX14" fmla="*/ 89478 w 274840"/>
                    <a:gd name="connsiteY14" fmla="*/ 213502 h 219660"/>
                    <a:gd name="connsiteX15" fmla="*/ 67926 w 274840"/>
                    <a:gd name="connsiteY15" fmla="*/ 219660 h 219660"/>
                    <a:gd name="connsiteX16" fmla="*/ 27902 w 274840"/>
                    <a:gd name="connsiteY16" fmla="*/ 216581 h 219660"/>
                    <a:gd name="connsiteX17" fmla="*/ 21745 w 274840"/>
                    <a:gd name="connsiteY17" fmla="*/ 207344 h 219660"/>
                    <a:gd name="connsiteX18" fmla="*/ 12508 w 274840"/>
                    <a:gd name="connsiteY18" fmla="*/ 195029 h 219660"/>
                    <a:gd name="connsiteX19" fmla="*/ 6351 w 274840"/>
                    <a:gd name="connsiteY19" fmla="*/ 176557 h 219660"/>
                    <a:gd name="connsiteX20" fmla="*/ 3272 w 274840"/>
                    <a:gd name="connsiteY20" fmla="*/ 167320 h 219660"/>
                    <a:gd name="connsiteX21" fmla="*/ 3272 w 274840"/>
                    <a:gd name="connsiteY21" fmla="*/ 96508 h 219660"/>
                    <a:gd name="connsiteX22" fmla="*/ 24823 w 274840"/>
                    <a:gd name="connsiteY22" fmla="*/ 87272 h 219660"/>
                    <a:gd name="connsiteX23" fmla="*/ 37139 w 274840"/>
                    <a:gd name="connsiteY23" fmla="*/ 84193 h 219660"/>
                    <a:gd name="connsiteX24" fmla="*/ 64848 w 274840"/>
                    <a:gd name="connsiteY24" fmla="*/ 74957 h 219660"/>
                    <a:gd name="connsiteX25" fmla="*/ 74084 w 274840"/>
                    <a:gd name="connsiteY25" fmla="*/ 71878 h 219660"/>
                    <a:gd name="connsiteX26" fmla="*/ 89478 w 274840"/>
                    <a:gd name="connsiteY26" fmla="*/ 68799 h 219660"/>
                    <a:gd name="connsiteX27" fmla="*/ 107951 w 274840"/>
                    <a:gd name="connsiteY27" fmla="*/ 56484 h 219660"/>
                    <a:gd name="connsiteX28" fmla="*/ 126423 w 274840"/>
                    <a:gd name="connsiteY28" fmla="*/ 47247 h 219660"/>
                    <a:gd name="connsiteX29" fmla="*/ 135660 w 274840"/>
                    <a:gd name="connsiteY29" fmla="*/ 44169 h 219660"/>
                    <a:gd name="connsiteX30" fmla="*/ 147975 w 274840"/>
                    <a:gd name="connsiteY30" fmla="*/ 38011 h 219660"/>
                    <a:gd name="connsiteX31" fmla="*/ 166448 w 274840"/>
                    <a:gd name="connsiteY31" fmla="*/ 31854 h 219660"/>
                    <a:gd name="connsiteX32" fmla="*/ 175684 w 274840"/>
                    <a:gd name="connsiteY32" fmla="*/ 28775 h 219660"/>
                    <a:gd name="connsiteX33" fmla="*/ 184920 w 274840"/>
                    <a:gd name="connsiteY33" fmla="*/ 25696 h 219660"/>
                    <a:gd name="connsiteX34" fmla="*/ 194157 w 274840"/>
                    <a:gd name="connsiteY34" fmla="*/ 22617 h 219660"/>
                    <a:gd name="connsiteX35" fmla="*/ 203393 w 274840"/>
                    <a:gd name="connsiteY35" fmla="*/ 16460 h 219660"/>
                    <a:gd name="connsiteX36" fmla="*/ 221866 w 274840"/>
                    <a:gd name="connsiteY36" fmla="*/ 10302 h 219660"/>
                    <a:gd name="connsiteX37" fmla="*/ 231102 w 274840"/>
                    <a:gd name="connsiteY37" fmla="*/ 1066 h 219660"/>
                    <a:gd name="connsiteX38" fmla="*/ 274205 w 274840"/>
                    <a:gd name="connsiteY38" fmla="*/ 4144 h 21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4840" h="219660">
                      <a:moveTo>
                        <a:pt x="274205" y="4144"/>
                      </a:moveTo>
                      <a:cubicBezTo>
                        <a:pt x="278310" y="5683"/>
                        <a:pt x="261406" y="7150"/>
                        <a:pt x="255732" y="10302"/>
                      </a:cubicBezTo>
                      <a:cubicBezTo>
                        <a:pt x="243611" y="17036"/>
                        <a:pt x="248312" y="18984"/>
                        <a:pt x="243417" y="28775"/>
                      </a:cubicBezTo>
                      <a:cubicBezTo>
                        <a:pt x="241762" y="32084"/>
                        <a:pt x="238915" y="34702"/>
                        <a:pt x="237260" y="38011"/>
                      </a:cubicBezTo>
                      <a:cubicBezTo>
                        <a:pt x="224515" y="63501"/>
                        <a:pt x="245669" y="30015"/>
                        <a:pt x="228023" y="56484"/>
                      </a:cubicBezTo>
                      <a:cubicBezTo>
                        <a:pt x="223150" y="75980"/>
                        <a:pt x="227292" y="65277"/>
                        <a:pt x="212629" y="87272"/>
                      </a:cubicBezTo>
                      <a:cubicBezTo>
                        <a:pt x="210577" y="90351"/>
                        <a:pt x="209551" y="94456"/>
                        <a:pt x="206472" y="96508"/>
                      </a:cubicBezTo>
                      <a:lnTo>
                        <a:pt x="197235" y="102666"/>
                      </a:lnTo>
                      <a:cubicBezTo>
                        <a:pt x="195183" y="105745"/>
                        <a:pt x="193447" y="109060"/>
                        <a:pt x="191078" y="111902"/>
                      </a:cubicBezTo>
                      <a:cubicBezTo>
                        <a:pt x="182553" y="122133"/>
                        <a:pt x="171233" y="129237"/>
                        <a:pt x="160290" y="136532"/>
                      </a:cubicBezTo>
                      <a:cubicBezTo>
                        <a:pt x="143865" y="161170"/>
                        <a:pt x="165425" y="131396"/>
                        <a:pt x="144896" y="151926"/>
                      </a:cubicBezTo>
                      <a:cubicBezTo>
                        <a:pt x="124375" y="172449"/>
                        <a:pt x="154130" y="150904"/>
                        <a:pt x="129502" y="167320"/>
                      </a:cubicBezTo>
                      <a:cubicBezTo>
                        <a:pt x="127450" y="170399"/>
                        <a:pt x="125181" y="173344"/>
                        <a:pt x="123345" y="176557"/>
                      </a:cubicBezTo>
                      <a:cubicBezTo>
                        <a:pt x="117976" y="185954"/>
                        <a:pt x="116493" y="193594"/>
                        <a:pt x="107951" y="201187"/>
                      </a:cubicBezTo>
                      <a:cubicBezTo>
                        <a:pt x="102420" y="206104"/>
                        <a:pt x="96658" y="211707"/>
                        <a:pt x="89478" y="213502"/>
                      </a:cubicBezTo>
                      <a:cubicBezTo>
                        <a:pt x="74014" y="217368"/>
                        <a:pt x="81177" y="215243"/>
                        <a:pt x="67926" y="219660"/>
                      </a:cubicBezTo>
                      <a:cubicBezTo>
                        <a:pt x="54585" y="218634"/>
                        <a:pt x="40831" y="220029"/>
                        <a:pt x="27902" y="216581"/>
                      </a:cubicBezTo>
                      <a:cubicBezTo>
                        <a:pt x="24327" y="215627"/>
                        <a:pt x="23896" y="210355"/>
                        <a:pt x="21745" y="207344"/>
                      </a:cubicBezTo>
                      <a:cubicBezTo>
                        <a:pt x="18762" y="203168"/>
                        <a:pt x="15587" y="199134"/>
                        <a:pt x="12508" y="195029"/>
                      </a:cubicBezTo>
                      <a:lnTo>
                        <a:pt x="6351" y="176557"/>
                      </a:lnTo>
                      <a:lnTo>
                        <a:pt x="3272" y="167320"/>
                      </a:lnTo>
                      <a:cubicBezTo>
                        <a:pt x="1885" y="150672"/>
                        <a:pt x="-3341" y="113702"/>
                        <a:pt x="3272" y="96508"/>
                      </a:cubicBezTo>
                      <a:cubicBezTo>
                        <a:pt x="4285" y="93874"/>
                        <a:pt x="21277" y="88285"/>
                        <a:pt x="24823" y="87272"/>
                      </a:cubicBezTo>
                      <a:cubicBezTo>
                        <a:pt x="28892" y="86109"/>
                        <a:pt x="33094" y="85437"/>
                        <a:pt x="37139" y="84193"/>
                      </a:cubicBezTo>
                      <a:cubicBezTo>
                        <a:pt x="46444" y="81330"/>
                        <a:pt x="55612" y="78036"/>
                        <a:pt x="64848" y="74957"/>
                      </a:cubicBezTo>
                      <a:cubicBezTo>
                        <a:pt x="67927" y="73931"/>
                        <a:pt x="70902" y="72514"/>
                        <a:pt x="74084" y="71878"/>
                      </a:cubicBezTo>
                      <a:lnTo>
                        <a:pt x="89478" y="68799"/>
                      </a:lnTo>
                      <a:cubicBezTo>
                        <a:pt x="95636" y="64694"/>
                        <a:pt x="100930" y="58824"/>
                        <a:pt x="107951" y="56484"/>
                      </a:cubicBezTo>
                      <a:cubicBezTo>
                        <a:pt x="131176" y="48742"/>
                        <a:pt x="102539" y="59188"/>
                        <a:pt x="126423" y="47247"/>
                      </a:cubicBezTo>
                      <a:cubicBezTo>
                        <a:pt x="129326" y="45796"/>
                        <a:pt x="132677" y="45447"/>
                        <a:pt x="135660" y="44169"/>
                      </a:cubicBezTo>
                      <a:cubicBezTo>
                        <a:pt x="139879" y="42361"/>
                        <a:pt x="143714" y="39716"/>
                        <a:pt x="147975" y="38011"/>
                      </a:cubicBezTo>
                      <a:cubicBezTo>
                        <a:pt x="154001" y="35600"/>
                        <a:pt x="160290" y="33906"/>
                        <a:pt x="166448" y="31854"/>
                      </a:cubicBezTo>
                      <a:lnTo>
                        <a:pt x="175684" y="28775"/>
                      </a:lnTo>
                      <a:lnTo>
                        <a:pt x="184920" y="25696"/>
                      </a:lnTo>
                      <a:cubicBezTo>
                        <a:pt x="187999" y="24670"/>
                        <a:pt x="191456" y="24417"/>
                        <a:pt x="194157" y="22617"/>
                      </a:cubicBezTo>
                      <a:cubicBezTo>
                        <a:pt x="197236" y="20565"/>
                        <a:pt x="200012" y="17963"/>
                        <a:pt x="203393" y="16460"/>
                      </a:cubicBezTo>
                      <a:cubicBezTo>
                        <a:pt x="209324" y="13824"/>
                        <a:pt x="221866" y="10302"/>
                        <a:pt x="221866" y="10302"/>
                      </a:cubicBezTo>
                      <a:cubicBezTo>
                        <a:pt x="224945" y="7223"/>
                        <a:pt x="227296" y="3180"/>
                        <a:pt x="231102" y="1066"/>
                      </a:cubicBezTo>
                      <a:cubicBezTo>
                        <a:pt x="236776" y="-2086"/>
                        <a:pt x="270100" y="2605"/>
                        <a:pt x="274205" y="414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3" name="Freeform: Shape 362">
                  <a:extLst>
                    <a:ext uri="{FF2B5EF4-FFF2-40B4-BE49-F238E27FC236}">
                      <a16:creationId xmlns:a16="http://schemas.microsoft.com/office/drawing/2014/main" id="{05A2615B-123E-4622-8E14-3C67A131F792}"/>
                    </a:ext>
                  </a:extLst>
                </p:cNvPr>
                <p:cNvSpPr/>
                <p:nvPr/>
              </p:nvSpPr>
              <p:spPr>
                <a:xfrm>
                  <a:off x="5207297" y="4412085"/>
                  <a:ext cx="142856" cy="70791"/>
                </a:xfrm>
                <a:custGeom>
                  <a:avLst/>
                  <a:gdLst>
                    <a:gd name="connsiteX0" fmla="*/ 335588 w 346289"/>
                    <a:gd name="connsiteY0" fmla="*/ 1720 h 186448"/>
                    <a:gd name="connsiteX1" fmla="*/ 344824 w 346289"/>
                    <a:gd name="connsiteY1" fmla="*/ 17114 h 186448"/>
                    <a:gd name="connsiteX2" fmla="*/ 341745 w 346289"/>
                    <a:gd name="connsiteY2" fmla="*/ 81769 h 186448"/>
                    <a:gd name="connsiteX3" fmla="*/ 323272 w 346289"/>
                    <a:gd name="connsiteY3" fmla="*/ 87926 h 186448"/>
                    <a:gd name="connsiteX4" fmla="*/ 286327 w 346289"/>
                    <a:gd name="connsiteY4" fmla="*/ 94084 h 186448"/>
                    <a:gd name="connsiteX5" fmla="*/ 230909 w 346289"/>
                    <a:gd name="connsiteY5" fmla="*/ 97163 h 186448"/>
                    <a:gd name="connsiteX6" fmla="*/ 212436 w 346289"/>
                    <a:gd name="connsiteY6" fmla="*/ 106399 h 186448"/>
                    <a:gd name="connsiteX7" fmla="*/ 203200 w 346289"/>
                    <a:gd name="connsiteY7" fmla="*/ 109478 h 186448"/>
                    <a:gd name="connsiteX8" fmla="*/ 190885 w 346289"/>
                    <a:gd name="connsiteY8" fmla="*/ 115635 h 186448"/>
                    <a:gd name="connsiteX9" fmla="*/ 181648 w 346289"/>
                    <a:gd name="connsiteY9" fmla="*/ 124872 h 186448"/>
                    <a:gd name="connsiteX10" fmla="*/ 172412 w 346289"/>
                    <a:gd name="connsiteY10" fmla="*/ 127951 h 186448"/>
                    <a:gd name="connsiteX11" fmla="*/ 160097 w 346289"/>
                    <a:gd name="connsiteY11" fmla="*/ 134108 h 186448"/>
                    <a:gd name="connsiteX12" fmla="*/ 147782 w 346289"/>
                    <a:gd name="connsiteY12" fmla="*/ 152581 h 186448"/>
                    <a:gd name="connsiteX13" fmla="*/ 129309 w 346289"/>
                    <a:gd name="connsiteY13" fmla="*/ 164896 h 186448"/>
                    <a:gd name="connsiteX14" fmla="*/ 120072 w 346289"/>
                    <a:gd name="connsiteY14" fmla="*/ 171054 h 186448"/>
                    <a:gd name="connsiteX15" fmla="*/ 110836 w 346289"/>
                    <a:gd name="connsiteY15" fmla="*/ 180290 h 186448"/>
                    <a:gd name="connsiteX16" fmla="*/ 92363 w 346289"/>
                    <a:gd name="connsiteY16" fmla="*/ 186448 h 186448"/>
                    <a:gd name="connsiteX17" fmla="*/ 64654 w 346289"/>
                    <a:gd name="connsiteY17" fmla="*/ 183369 h 186448"/>
                    <a:gd name="connsiteX18" fmla="*/ 55418 w 346289"/>
                    <a:gd name="connsiteY18" fmla="*/ 177211 h 186448"/>
                    <a:gd name="connsiteX19" fmla="*/ 46182 w 346289"/>
                    <a:gd name="connsiteY19" fmla="*/ 174132 h 186448"/>
                    <a:gd name="connsiteX20" fmla="*/ 36945 w 346289"/>
                    <a:gd name="connsiteY20" fmla="*/ 167975 h 186448"/>
                    <a:gd name="connsiteX21" fmla="*/ 24630 w 346289"/>
                    <a:gd name="connsiteY21" fmla="*/ 164896 h 186448"/>
                    <a:gd name="connsiteX22" fmla="*/ 15394 w 346289"/>
                    <a:gd name="connsiteY22" fmla="*/ 161817 h 186448"/>
                    <a:gd name="connsiteX23" fmla="*/ 9236 w 346289"/>
                    <a:gd name="connsiteY23" fmla="*/ 152581 h 186448"/>
                    <a:gd name="connsiteX24" fmla="*/ 6157 w 346289"/>
                    <a:gd name="connsiteY24" fmla="*/ 140266 h 186448"/>
                    <a:gd name="connsiteX25" fmla="*/ 0 w 346289"/>
                    <a:gd name="connsiteY25" fmla="*/ 115635 h 186448"/>
                    <a:gd name="connsiteX26" fmla="*/ 3078 w 346289"/>
                    <a:gd name="connsiteY26" fmla="*/ 91005 h 186448"/>
                    <a:gd name="connsiteX27" fmla="*/ 9236 w 346289"/>
                    <a:gd name="connsiteY27" fmla="*/ 81769 h 186448"/>
                    <a:gd name="connsiteX28" fmla="*/ 40024 w 346289"/>
                    <a:gd name="connsiteY28" fmla="*/ 66375 h 186448"/>
                    <a:gd name="connsiteX29" fmla="*/ 61575 w 346289"/>
                    <a:gd name="connsiteY29" fmla="*/ 54060 h 186448"/>
                    <a:gd name="connsiteX30" fmla="*/ 101600 w 346289"/>
                    <a:gd name="connsiteY30" fmla="*/ 44823 h 186448"/>
                    <a:gd name="connsiteX31" fmla="*/ 116994 w 346289"/>
                    <a:gd name="connsiteY31" fmla="*/ 41745 h 186448"/>
                    <a:gd name="connsiteX32" fmla="*/ 144703 w 346289"/>
                    <a:gd name="connsiteY32" fmla="*/ 32508 h 186448"/>
                    <a:gd name="connsiteX33" fmla="*/ 157018 w 346289"/>
                    <a:gd name="connsiteY33" fmla="*/ 26351 h 186448"/>
                    <a:gd name="connsiteX34" fmla="*/ 175491 w 346289"/>
                    <a:gd name="connsiteY34" fmla="*/ 20193 h 186448"/>
                    <a:gd name="connsiteX35" fmla="*/ 184727 w 346289"/>
                    <a:gd name="connsiteY35" fmla="*/ 14035 h 186448"/>
                    <a:gd name="connsiteX36" fmla="*/ 274012 w 346289"/>
                    <a:gd name="connsiteY36" fmla="*/ 4799 h 186448"/>
                    <a:gd name="connsiteX37" fmla="*/ 335588 w 346289"/>
                    <a:gd name="connsiteY37" fmla="*/ 1720 h 18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6289" h="186448">
                      <a:moveTo>
                        <a:pt x="335588" y="1720"/>
                      </a:moveTo>
                      <a:cubicBezTo>
                        <a:pt x="347390" y="3772"/>
                        <a:pt x="344365" y="11148"/>
                        <a:pt x="344824" y="17114"/>
                      </a:cubicBezTo>
                      <a:cubicBezTo>
                        <a:pt x="346479" y="38627"/>
                        <a:pt x="348027" y="61128"/>
                        <a:pt x="341745" y="81769"/>
                      </a:cubicBezTo>
                      <a:cubicBezTo>
                        <a:pt x="339855" y="87978"/>
                        <a:pt x="329674" y="86859"/>
                        <a:pt x="323272" y="87926"/>
                      </a:cubicBezTo>
                      <a:cubicBezTo>
                        <a:pt x="310957" y="89979"/>
                        <a:pt x="298750" y="92842"/>
                        <a:pt x="286327" y="94084"/>
                      </a:cubicBezTo>
                      <a:cubicBezTo>
                        <a:pt x="267918" y="95925"/>
                        <a:pt x="249382" y="96137"/>
                        <a:pt x="230909" y="97163"/>
                      </a:cubicBezTo>
                      <a:cubicBezTo>
                        <a:pt x="207701" y="104896"/>
                        <a:pt x="236298" y="94467"/>
                        <a:pt x="212436" y="106399"/>
                      </a:cubicBezTo>
                      <a:cubicBezTo>
                        <a:pt x="209533" y="107850"/>
                        <a:pt x="206183" y="108200"/>
                        <a:pt x="203200" y="109478"/>
                      </a:cubicBezTo>
                      <a:cubicBezTo>
                        <a:pt x="198982" y="111286"/>
                        <a:pt x="194990" y="113583"/>
                        <a:pt x="190885" y="115635"/>
                      </a:cubicBezTo>
                      <a:cubicBezTo>
                        <a:pt x="187806" y="118714"/>
                        <a:pt x="185271" y="122457"/>
                        <a:pt x="181648" y="124872"/>
                      </a:cubicBezTo>
                      <a:cubicBezTo>
                        <a:pt x="178948" y="126672"/>
                        <a:pt x="175395" y="126673"/>
                        <a:pt x="172412" y="127951"/>
                      </a:cubicBezTo>
                      <a:cubicBezTo>
                        <a:pt x="168194" y="129759"/>
                        <a:pt x="164202" y="132056"/>
                        <a:pt x="160097" y="134108"/>
                      </a:cubicBezTo>
                      <a:cubicBezTo>
                        <a:pt x="155992" y="140266"/>
                        <a:pt x="153940" y="148476"/>
                        <a:pt x="147782" y="152581"/>
                      </a:cubicBezTo>
                      <a:lnTo>
                        <a:pt x="129309" y="164896"/>
                      </a:lnTo>
                      <a:cubicBezTo>
                        <a:pt x="126230" y="166949"/>
                        <a:pt x="122689" y="168437"/>
                        <a:pt x="120072" y="171054"/>
                      </a:cubicBezTo>
                      <a:cubicBezTo>
                        <a:pt x="116993" y="174133"/>
                        <a:pt x="114642" y="178176"/>
                        <a:pt x="110836" y="180290"/>
                      </a:cubicBezTo>
                      <a:cubicBezTo>
                        <a:pt x="105162" y="183442"/>
                        <a:pt x="92363" y="186448"/>
                        <a:pt x="92363" y="186448"/>
                      </a:cubicBezTo>
                      <a:cubicBezTo>
                        <a:pt x="83127" y="185422"/>
                        <a:pt x="73670" y="185623"/>
                        <a:pt x="64654" y="183369"/>
                      </a:cubicBezTo>
                      <a:cubicBezTo>
                        <a:pt x="61064" y="182471"/>
                        <a:pt x="58728" y="178866"/>
                        <a:pt x="55418" y="177211"/>
                      </a:cubicBezTo>
                      <a:cubicBezTo>
                        <a:pt x="52515" y="175760"/>
                        <a:pt x="49085" y="175583"/>
                        <a:pt x="46182" y="174132"/>
                      </a:cubicBezTo>
                      <a:cubicBezTo>
                        <a:pt x="42872" y="172477"/>
                        <a:pt x="40346" y="169433"/>
                        <a:pt x="36945" y="167975"/>
                      </a:cubicBezTo>
                      <a:cubicBezTo>
                        <a:pt x="33056" y="166308"/>
                        <a:pt x="28699" y="166059"/>
                        <a:pt x="24630" y="164896"/>
                      </a:cubicBezTo>
                      <a:cubicBezTo>
                        <a:pt x="21510" y="164004"/>
                        <a:pt x="18473" y="162843"/>
                        <a:pt x="15394" y="161817"/>
                      </a:cubicBezTo>
                      <a:cubicBezTo>
                        <a:pt x="13341" y="158738"/>
                        <a:pt x="10694" y="155982"/>
                        <a:pt x="9236" y="152581"/>
                      </a:cubicBezTo>
                      <a:cubicBezTo>
                        <a:pt x="7569" y="148692"/>
                        <a:pt x="7075" y="144397"/>
                        <a:pt x="6157" y="140266"/>
                      </a:cubicBezTo>
                      <a:cubicBezTo>
                        <a:pt x="1202" y="117970"/>
                        <a:pt x="5501" y="132144"/>
                        <a:pt x="0" y="115635"/>
                      </a:cubicBezTo>
                      <a:cubicBezTo>
                        <a:pt x="1026" y="107425"/>
                        <a:pt x="901" y="98987"/>
                        <a:pt x="3078" y="91005"/>
                      </a:cubicBezTo>
                      <a:cubicBezTo>
                        <a:pt x="4052" y="87435"/>
                        <a:pt x="6451" y="84206"/>
                        <a:pt x="9236" y="81769"/>
                      </a:cubicBezTo>
                      <a:cubicBezTo>
                        <a:pt x="23899" y="68940"/>
                        <a:pt x="24721" y="70201"/>
                        <a:pt x="40024" y="66375"/>
                      </a:cubicBezTo>
                      <a:cubicBezTo>
                        <a:pt x="47413" y="61449"/>
                        <a:pt x="52978" y="57186"/>
                        <a:pt x="61575" y="54060"/>
                      </a:cubicBezTo>
                      <a:cubicBezTo>
                        <a:pt x="79897" y="47398"/>
                        <a:pt x="83471" y="48119"/>
                        <a:pt x="101600" y="44823"/>
                      </a:cubicBezTo>
                      <a:cubicBezTo>
                        <a:pt x="106749" y="43887"/>
                        <a:pt x="111863" y="42771"/>
                        <a:pt x="116994" y="41745"/>
                      </a:cubicBezTo>
                      <a:cubicBezTo>
                        <a:pt x="147941" y="26270"/>
                        <a:pt x="108901" y="44442"/>
                        <a:pt x="144703" y="32508"/>
                      </a:cubicBezTo>
                      <a:cubicBezTo>
                        <a:pt x="149057" y="31057"/>
                        <a:pt x="152757" y="28055"/>
                        <a:pt x="157018" y="26351"/>
                      </a:cubicBezTo>
                      <a:cubicBezTo>
                        <a:pt x="163045" y="23940"/>
                        <a:pt x="175491" y="20193"/>
                        <a:pt x="175491" y="20193"/>
                      </a:cubicBezTo>
                      <a:cubicBezTo>
                        <a:pt x="178570" y="18140"/>
                        <a:pt x="181346" y="15538"/>
                        <a:pt x="184727" y="14035"/>
                      </a:cubicBezTo>
                      <a:cubicBezTo>
                        <a:pt x="214280" y="900"/>
                        <a:pt x="237970" y="6366"/>
                        <a:pt x="274012" y="4799"/>
                      </a:cubicBezTo>
                      <a:cubicBezTo>
                        <a:pt x="306812" y="-1762"/>
                        <a:pt x="323786" y="-332"/>
                        <a:pt x="335588" y="17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4" name="Freeform: Shape 363">
                  <a:extLst>
                    <a:ext uri="{FF2B5EF4-FFF2-40B4-BE49-F238E27FC236}">
                      <a16:creationId xmlns:a16="http://schemas.microsoft.com/office/drawing/2014/main" id="{F442FFC1-F62B-49C6-9518-1B07CC6B39F0}"/>
                    </a:ext>
                  </a:extLst>
                </p:cNvPr>
                <p:cNvSpPr/>
                <p:nvPr/>
              </p:nvSpPr>
              <p:spPr>
                <a:xfrm>
                  <a:off x="5197136" y="4349595"/>
                  <a:ext cx="156562" cy="60806"/>
                </a:xfrm>
                <a:custGeom>
                  <a:avLst/>
                  <a:gdLst>
                    <a:gd name="connsiteX0" fmla="*/ 357140 w 379513"/>
                    <a:gd name="connsiteY0" fmla="*/ 21603 h 160149"/>
                    <a:gd name="connsiteX1" fmla="*/ 354061 w 379513"/>
                    <a:gd name="connsiteY1" fmla="*/ 55470 h 160149"/>
                    <a:gd name="connsiteX2" fmla="*/ 350982 w 379513"/>
                    <a:gd name="connsiteY2" fmla="*/ 64706 h 160149"/>
                    <a:gd name="connsiteX3" fmla="*/ 335588 w 379513"/>
                    <a:gd name="connsiteY3" fmla="*/ 77021 h 160149"/>
                    <a:gd name="connsiteX4" fmla="*/ 215516 w 379513"/>
                    <a:gd name="connsiteY4" fmla="*/ 80100 h 160149"/>
                    <a:gd name="connsiteX5" fmla="*/ 193964 w 379513"/>
                    <a:gd name="connsiteY5" fmla="*/ 86258 h 160149"/>
                    <a:gd name="connsiteX6" fmla="*/ 175491 w 379513"/>
                    <a:gd name="connsiteY6" fmla="*/ 101652 h 160149"/>
                    <a:gd name="connsiteX7" fmla="*/ 163176 w 379513"/>
                    <a:gd name="connsiteY7" fmla="*/ 107809 h 160149"/>
                    <a:gd name="connsiteX8" fmla="*/ 153940 w 379513"/>
                    <a:gd name="connsiteY8" fmla="*/ 110888 h 160149"/>
                    <a:gd name="connsiteX9" fmla="*/ 135467 w 379513"/>
                    <a:gd name="connsiteY9" fmla="*/ 123203 h 160149"/>
                    <a:gd name="connsiteX10" fmla="*/ 123152 w 379513"/>
                    <a:gd name="connsiteY10" fmla="*/ 129361 h 160149"/>
                    <a:gd name="connsiteX11" fmla="*/ 104679 w 379513"/>
                    <a:gd name="connsiteY11" fmla="*/ 141676 h 160149"/>
                    <a:gd name="connsiteX12" fmla="*/ 95443 w 379513"/>
                    <a:gd name="connsiteY12" fmla="*/ 150912 h 160149"/>
                    <a:gd name="connsiteX13" fmla="*/ 86206 w 379513"/>
                    <a:gd name="connsiteY13" fmla="*/ 153991 h 160149"/>
                    <a:gd name="connsiteX14" fmla="*/ 64655 w 379513"/>
                    <a:gd name="connsiteY14" fmla="*/ 160149 h 160149"/>
                    <a:gd name="connsiteX15" fmla="*/ 33867 w 379513"/>
                    <a:gd name="connsiteY15" fmla="*/ 150912 h 160149"/>
                    <a:gd name="connsiteX16" fmla="*/ 24631 w 379513"/>
                    <a:gd name="connsiteY16" fmla="*/ 141676 h 160149"/>
                    <a:gd name="connsiteX17" fmla="*/ 9237 w 379513"/>
                    <a:gd name="connsiteY17" fmla="*/ 113967 h 160149"/>
                    <a:gd name="connsiteX18" fmla="*/ 6158 w 379513"/>
                    <a:gd name="connsiteY18" fmla="*/ 89337 h 160149"/>
                    <a:gd name="connsiteX19" fmla="*/ 0 w 379513"/>
                    <a:gd name="connsiteY19" fmla="*/ 70864 h 160149"/>
                    <a:gd name="connsiteX20" fmla="*/ 3079 w 379513"/>
                    <a:gd name="connsiteY20" fmla="*/ 18524 h 160149"/>
                    <a:gd name="connsiteX21" fmla="*/ 12316 w 379513"/>
                    <a:gd name="connsiteY21" fmla="*/ 9288 h 160149"/>
                    <a:gd name="connsiteX22" fmla="*/ 36946 w 379513"/>
                    <a:gd name="connsiteY22" fmla="*/ 3131 h 160149"/>
                    <a:gd name="connsiteX23" fmla="*/ 46182 w 379513"/>
                    <a:gd name="connsiteY23" fmla="*/ 52 h 160149"/>
                    <a:gd name="connsiteX24" fmla="*/ 357140 w 379513"/>
                    <a:gd name="connsiteY24" fmla="*/ 21603 h 16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9513" h="160149">
                      <a:moveTo>
                        <a:pt x="357140" y="21603"/>
                      </a:moveTo>
                      <a:cubicBezTo>
                        <a:pt x="408453" y="30839"/>
                        <a:pt x="355664" y="44248"/>
                        <a:pt x="354061" y="55470"/>
                      </a:cubicBezTo>
                      <a:cubicBezTo>
                        <a:pt x="353602" y="58683"/>
                        <a:pt x="352433" y="61803"/>
                        <a:pt x="350982" y="64706"/>
                      </a:cubicBezTo>
                      <a:cubicBezTo>
                        <a:pt x="347188" y="72294"/>
                        <a:pt x="344684" y="76588"/>
                        <a:pt x="335588" y="77021"/>
                      </a:cubicBezTo>
                      <a:cubicBezTo>
                        <a:pt x="295596" y="78925"/>
                        <a:pt x="255540" y="79074"/>
                        <a:pt x="215516" y="80100"/>
                      </a:cubicBezTo>
                      <a:cubicBezTo>
                        <a:pt x="213873" y="80511"/>
                        <a:pt x="196615" y="84491"/>
                        <a:pt x="193964" y="86258"/>
                      </a:cubicBezTo>
                      <a:cubicBezTo>
                        <a:pt x="155773" y="111719"/>
                        <a:pt x="210736" y="81513"/>
                        <a:pt x="175491" y="101652"/>
                      </a:cubicBezTo>
                      <a:cubicBezTo>
                        <a:pt x="171506" y="103929"/>
                        <a:pt x="167394" y="106001"/>
                        <a:pt x="163176" y="107809"/>
                      </a:cubicBezTo>
                      <a:cubicBezTo>
                        <a:pt x="160193" y="109087"/>
                        <a:pt x="156777" y="109312"/>
                        <a:pt x="153940" y="110888"/>
                      </a:cubicBezTo>
                      <a:cubicBezTo>
                        <a:pt x="147471" y="114482"/>
                        <a:pt x="142086" y="119893"/>
                        <a:pt x="135467" y="123203"/>
                      </a:cubicBezTo>
                      <a:cubicBezTo>
                        <a:pt x="131362" y="125256"/>
                        <a:pt x="127088" y="127000"/>
                        <a:pt x="123152" y="129361"/>
                      </a:cubicBezTo>
                      <a:cubicBezTo>
                        <a:pt x="116806" y="133169"/>
                        <a:pt x="109912" y="136443"/>
                        <a:pt x="104679" y="141676"/>
                      </a:cubicBezTo>
                      <a:cubicBezTo>
                        <a:pt x="101600" y="144755"/>
                        <a:pt x="99066" y="148497"/>
                        <a:pt x="95443" y="150912"/>
                      </a:cubicBezTo>
                      <a:cubicBezTo>
                        <a:pt x="92743" y="152712"/>
                        <a:pt x="89327" y="153099"/>
                        <a:pt x="86206" y="153991"/>
                      </a:cubicBezTo>
                      <a:cubicBezTo>
                        <a:pt x="59153" y="161721"/>
                        <a:pt x="86794" y="152769"/>
                        <a:pt x="64655" y="160149"/>
                      </a:cubicBezTo>
                      <a:cubicBezTo>
                        <a:pt x="54392" y="157070"/>
                        <a:pt x="43595" y="155402"/>
                        <a:pt x="33867" y="150912"/>
                      </a:cubicBezTo>
                      <a:cubicBezTo>
                        <a:pt x="29914" y="149087"/>
                        <a:pt x="27304" y="145113"/>
                        <a:pt x="24631" y="141676"/>
                      </a:cubicBezTo>
                      <a:cubicBezTo>
                        <a:pt x="12281" y="125797"/>
                        <a:pt x="13883" y="127902"/>
                        <a:pt x="9237" y="113967"/>
                      </a:cubicBezTo>
                      <a:cubicBezTo>
                        <a:pt x="8211" y="105757"/>
                        <a:pt x="7892" y="97427"/>
                        <a:pt x="6158" y="89337"/>
                      </a:cubicBezTo>
                      <a:cubicBezTo>
                        <a:pt x="4798" y="82990"/>
                        <a:pt x="0" y="70864"/>
                        <a:pt x="0" y="70864"/>
                      </a:cubicBezTo>
                      <a:cubicBezTo>
                        <a:pt x="1026" y="53417"/>
                        <a:pt x="-349" y="35661"/>
                        <a:pt x="3079" y="18524"/>
                      </a:cubicBezTo>
                      <a:cubicBezTo>
                        <a:pt x="3933" y="14254"/>
                        <a:pt x="8693" y="11703"/>
                        <a:pt x="12316" y="9288"/>
                      </a:cubicBezTo>
                      <a:cubicBezTo>
                        <a:pt x="16541" y="6471"/>
                        <a:pt x="34454" y="3754"/>
                        <a:pt x="36946" y="3131"/>
                      </a:cubicBezTo>
                      <a:cubicBezTo>
                        <a:pt x="40094" y="2344"/>
                        <a:pt x="42937" y="88"/>
                        <a:pt x="46182" y="52"/>
                      </a:cubicBezTo>
                      <a:cubicBezTo>
                        <a:pt x="136488" y="-940"/>
                        <a:pt x="305827" y="12367"/>
                        <a:pt x="357140" y="216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5" name="Freeform: Shape 364">
                  <a:extLst>
                    <a:ext uri="{FF2B5EF4-FFF2-40B4-BE49-F238E27FC236}">
                      <a16:creationId xmlns:a16="http://schemas.microsoft.com/office/drawing/2014/main" id="{891D9A4F-DFA0-4D28-AC31-6B6B2A721954}"/>
                    </a:ext>
                  </a:extLst>
                </p:cNvPr>
                <p:cNvSpPr/>
                <p:nvPr/>
              </p:nvSpPr>
              <p:spPr>
                <a:xfrm>
                  <a:off x="5183165" y="4272463"/>
                  <a:ext cx="152894" cy="49096"/>
                </a:xfrm>
                <a:custGeom>
                  <a:avLst/>
                  <a:gdLst>
                    <a:gd name="connsiteX0" fmla="*/ 369454 w 370622"/>
                    <a:gd name="connsiteY0" fmla="*/ 46182 h 129309"/>
                    <a:gd name="connsiteX1" fmla="*/ 354060 w 370622"/>
                    <a:gd name="connsiteY1" fmla="*/ 58497 h 129309"/>
                    <a:gd name="connsiteX2" fmla="*/ 347903 w 370622"/>
                    <a:gd name="connsiteY2" fmla="*/ 67733 h 129309"/>
                    <a:gd name="connsiteX3" fmla="*/ 338666 w 370622"/>
                    <a:gd name="connsiteY3" fmla="*/ 76969 h 129309"/>
                    <a:gd name="connsiteX4" fmla="*/ 335588 w 370622"/>
                    <a:gd name="connsiteY4" fmla="*/ 92363 h 129309"/>
                    <a:gd name="connsiteX5" fmla="*/ 326351 w 370622"/>
                    <a:gd name="connsiteY5" fmla="*/ 95442 h 129309"/>
                    <a:gd name="connsiteX6" fmla="*/ 267854 w 370622"/>
                    <a:gd name="connsiteY6" fmla="*/ 92363 h 129309"/>
                    <a:gd name="connsiteX7" fmla="*/ 203200 w 370622"/>
                    <a:gd name="connsiteY7" fmla="*/ 95442 h 129309"/>
                    <a:gd name="connsiteX8" fmla="*/ 184727 w 370622"/>
                    <a:gd name="connsiteY8" fmla="*/ 104679 h 129309"/>
                    <a:gd name="connsiteX9" fmla="*/ 175491 w 370622"/>
                    <a:gd name="connsiteY9" fmla="*/ 107757 h 129309"/>
                    <a:gd name="connsiteX10" fmla="*/ 166254 w 370622"/>
                    <a:gd name="connsiteY10" fmla="*/ 113915 h 129309"/>
                    <a:gd name="connsiteX11" fmla="*/ 113915 w 370622"/>
                    <a:gd name="connsiteY11" fmla="*/ 123151 h 129309"/>
                    <a:gd name="connsiteX12" fmla="*/ 92363 w 370622"/>
                    <a:gd name="connsiteY12" fmla="*/ 126230 h 129309"/>
                    <a:gd name="connsiteX13" fmla="*/ 61575 w 370622"/>
                    <a:gd name="connsiteY13" fmla="*/ 129309 h 129309"/>
                    <a:gd name="connsiteX14" fmla="*/ 30788 w 370622"/>
                    <a:gd name="connsiteY14" fmla="*/ 126230 h 129309"/>
                    <a:gd name="connsiteX15" fmla="*/ 27709 w 370622"/>
                    <a:gd name="connsiteY15" fmla="*/ 116994 h 129309"/>
                    <a:gd name="connsiteX16" fmla="*/ 18472 w 370622"/>
                    <a:gd name="connsiteY16" fmla="*/ 86206 h 129309"/>
                    <a:gd name="connsiteX17" fmla="*/ 6157 w 370622"/>
                    <a:gd name="connsiteY17" fmla="*/ 67733 h 129309"/>
                    <a:gd name="connsiteX18" fmla="*/ 0 w 370622"/>
                    <a:gd name="connsiteY18" fmla="*/ 58497 h 129309"/>
                    <a:gd name="connsiteX19" fmla="*/ 3079 w 370622"/>
                    <a:gd name="connsiteY19" fmla="*/ 40024 h 129309"/>
                    <a:gd name="connsiteX20" fmla="*/ 12315 w 370622"/>
                    <a:gd name="connsiteY20" fmla="*/ 30788 h 129309"/>
                    <a:gd name="connsiteX21" fmla="*/ 43103 w 370622"/>
                    <a:gd name="connsiteY21" fmla="*/ 21551 h 129309"/>
                    <a:gd name="connsiteX22" fmla="*/ 101600 w 370622"/>
                    <a:gd name="connsiteY22" fmla="*/ 18472 h 129309"/>
                    <a:gd name="connsiteX23" fmla="*/ 110836 w 370622"/>
                    <a:gd name="connsiteY23" fmla="*/ 9236 h 129309"/>
                    <a:gd name="connsiteX24" fmla="*/ 132388 w 370622"/>
                    <a:gd name="connsiteY24" fmla="*/ 6157 h 129309"/>
                    <a:gd name="connsiteX25" fmla="*/ 169333 w 370622"/>
                    <a:gd name="connsiteY25" fmla="*/ 0 h 129309"/>
                    <a:gd name="connsiteX26" fmla="*/ 230909 w 370622"/>
                    <a:gd name="connsiteY26" fmla="*/ 6157 h 129309"/>
                    <a:gd name="connsiteX27" fmla="*/ 249382 w 370622"/>
                    <a:gd name="connsiteY27" fmla="*/ 9236 h 129309"/>
                    <a:gd name="connsiteX28" fmla="*/ 286327 w 370622"/>
                    <a:gd name="connsiteY28" fmla="*/ 18472 h 129309"/>
                    <a:gd name="connsiteX29" fmla="*/ 295563 w 370622"/>
                    <a:gd name="connsiteY29" fmla="*/ 21551 h 129309"/>
                    <a:gd name="connsiteX30" fmla="*/ 310957 w 370622"/>
                    <a:gd name="connsiteY30" fmla="*/ 24630 h 129309"/>
                    <a:gd name="connsiteX31" fmla="*/ 320194 w 370622"/>
                    <a:gd name="connsiteY31" fmla="*/ 27709 h 129309"/>
                    <a:gd name="connsiteX32" fmla="*/ 369454 w 370622"/>
                    <a:gd name="connsiteY32" fmla="*/ 4618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0622" h="129309">
                      <a:moveTo>
                        <a:pt x="369454" y="46182"/>
                      </a:moveTo>
                      <a:cubicBezTo>
                        <a:pt x="375098" y="51313"/>
                        <a:pt x="358707" y="53850"/>
                        <a:pt x="354060" y="58497"/>
                      </a:cubicBezTo>
                      <a:cubicBezTo>
                        <a:pt x="351444" y="61113"/>
                        <a:pt x="350272" y="64891"/>
                        <a:pt x="347903" y="67733"/>
                      </a:cubicBezTo>
                      <a:cubicBezTo>
                        <a:pt x="345115" y="71078"/>
                        <a:pt x="341745" y="73890"/>
                        <a:pt x="338666" y="76969"/>
                      </a:cubicBezTo>
                      <a:cubicBezTo>
                        <a:pt x="337640" y="82100"/>
                        <a:pt x="338491" y="88009"/>
                        <a:pt x="335588" y="92363"/>
                      </a:cubicBezTo>
                      <a:cubicBezTo>
                        <a:pt x="333788" y="95063"/>
                        <a:pt x="329597" y="95442"/>
                        <a:pt x="326351" y="95442"/>
                      </a:cubicBezTo>
                      <a:cubicBezTo>
                        <a:pt x="306825" y="95442"/>
                        <a:pt x="287353" y="93389"/>
                        <a:pt x="267854" y="92363"/>
                      </a:cubicBezTo>
                      <a:cubicBezTo>
                        <a:pt x="246303" y="93389"/>
                        <a:pt x="224701" y="93650"/>
                        <a:pt x="203200" y="95442"/>
                      </a:cubicBezTo>
                      <a:cubicBezTo>
                        <a:pt x="193911" y="96216"/>
                        <a:pt x="192720" y="100682"/>
                        <a:pt x="184727" y="104679"/>
                      </a:cubicBezTo>
                      <a:cubicBezTo>
                        <a:pt x="181824" y="106130"/>
                        <a:pt x="178570" y="106731"/>
                        <a:pt x="175491" y="107757"/>
                      </a:cubicBezTo>
                      <a:cubicBezTo>
                        <a:pt x="172412" y="109810"/>
                        <a:pt x="169690" y="112541"/>
                        <a:pt x="166254" y="113915"/>
                      </a:cubicBezTo>
                      <a:cubicBezTo>
                        <a:pt x="145795" y="122099"/>
                        <a:pt x="136940" y="120442"/>
                        <a:pt x="113915" y="123151"/>
                      </a:cubicBezTo>
                      <a:cubicBezTo>
                        <a:pt x="106708" y="123999"/>
                        <a:pt x="99570" y="125382"/>
                        <a:pt x="92363" y="126230"/>
                      </a:cubicBezTo>
                      <a:cubicBezTo>
                        <a:pt x="82120" y="127435"/>
                        <a:pt x="71838" y="128283"/>
                        <a:pt x="61575" y="129309"/>
                      </a:cubicBezTo>
                      <a:cubicBezTo>
                        <a:pt x="51313" y="128283"/>
                        <a:pt x="40481" y="129755"/>
                        <a:pt x="30788" y="126230"/>
                      </a:cubicBezTo>
                      <a:cubicBezTo>
                        <a:pt x="27738" y="125121"/>
                        <a:pt x="28601" y="120114"/>
                        <a:pt x="27709" y="116994"/>
                      </a:cubicBezTo>
                      <a:cubicBezTo>
                        <a:pt x="25557" y="109464"/>
                        <a:pt x="22131" y="91694"/>
                        <a:pt x="18472" y="86206"/>
                      </a:cubicBezTo>
                      <a:lnTo>
                        <a:pt x="6157" y="67733"/>
                      </a:lnTo>
                      <a:lnTo>
                        <a:pt x="0" y="58497"/>
                      </a:lnTo>
                      <a:cubicBezTo>
                        <a:pt x="1026" y="52339"/>
                        <a:pt x="544" y="45729"/>
                        <a:pt x="3079" y="40024"/>
                      </a:cubicBezTo>
                      <a:cubicBezTo>
                        <a:pt x="4847" y="36045"/>
                        <a:pt x="8970" y="33575"/>
                        <a:pt x="12315" y="30788"/>
                      </a:cubicBezTo>
                      <a:cubicBezTo>
                        <a:pt x="23104" y="21797"/>
                        <a:pt x="26685" y="22814"/>
                        <a:pt x="43103" y="21551"/>
                      </a:cubicBezTo>
                      <a:cubicBezTo>
                        <a:pt x="62571" y="20053"/>
                        <a:pt x="82101" y="19498"/>
                        <a:pt x="101600" y="18472"/>
                      </a:cubicBezTo>
                      <a:cubicBezTo>
                        <a:pt x="104679" y="15393"/>
                        <a:pt x="106794" y="10853"/>
                        <a:pt x="110836" y="9236"/>
                      </a:cubicBezTo>
                      <a:cubicBezTo>
                        <a:pt x="117574" y="6541"/>
                        <a:pt x="125220" y="7289"/>
                        <a:pt x="132388" y="6157"/>
                      </a:cubicBezTo>
                      <a:lnTo>
                        <a:pt x="169333" y="0"/>
                      </a:lnTo>
                      <a:cubicBezTo>
                        <a:pt x="197972" y="2387"/>
                        <a:pt x="205098" y="2470"/>
                        <a:pt x="230909" y="6157"/>
                      </a:cubicBezTo>
                      <a:cubicBezTo>
                        <a:pt x="237089" y="7040"/>
                        <a:pt x="243288" y="7882"/>
                        <a:pt x="249382" y="9236"/>
                      </a:cubicBezTo>
                      <a:cubicBezTo>
                        <a:pt x="261774" y="11990"/>
                        <a:pt x="274285" y="14457"/>
                        <a:pt x="286327" y="18472"/>
                      </a:cubicBezTo>
                      <a:cubicBezTo>
                        <a:pt x="289406" y="19498"/>
                        <a:pt x="292415" y="20764"/>
                        <a:pt x="295563" y="21551"/>
                      </a:cubicBezTo>
                      <a:cubicBezTo>
                        <a:pt x="300640" y="22820"/>
                        <a:pt x="305880" y="23361"/>
                        <a:pt x="310957" y="24630"/>
                      </a:cubicBezTo>
                      <a:cubicBezTo>
                        <a:pt x="314106" y="25417"/>
                        <a:pt x="316962" y="27415"/>
                        <a:pt x="320194" y="27709"/>
                      </a:cubicBezTo>
                      <a:cubicBezTo>
                        <a:pt x="328370" y="28452"/>
                        <a:pt x="363810" y="41051"/>
                        <a:pt x="369454" y="4618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6" name="Freeform: Shape 365">
                  <a:extLst>
                    <a:ext uri="{FF2B5EF4-FFF2-40B4-BE49-F238E27FC236}">
                      <a16:creationId xmlns:a16="http://schemas.microsoft.com/office/drawing/2014/main" id="{5DDF7A16-66CD-4A61-B534-D074B08FACBF}"/>
                    </a:ext>
                  </a:extLst>
                </p:cNvPr>
                <p:cNvSpPr/>
                <p:nvPr/>
              </p:nvSpPr>
              <p:spPr>
                <a:xfrm>
                  <a:off x="5178085" y="4224536"/>
                  <a:ext cx="156652" cy="36238"/>
                </a:xfrm>
                <a:custGeom>
                  <a:avLst/>
                  <a:gdLst>
                    <a:gd name="connsiteX0" fmla="*/ 27709 w 379731"/>
                    <a:gd name="connsiteY0" fmla="*/ 18473 h 95443"/>
                    <a:gd name="connsiteX1" fmla="*/ 107757 w 379731"/>
                    <a:gd name="connsiteY1" fmla="*/ 15394 h 95443"/>
                    <a:gd name="connsiteX2" fmla="*/ 129309 w 379731"/>
                    <a:gd name="connsiteY2" fmla="*/ 6158 h 95443"/>
                    <a:gd name="connsiteX3" fmla="*/ 153939 w 379731"/>
                    <a:gd name="connsiteY3" fmla="*/ 0 h 95443"/>
                    <a:gd name="connsiteX4" fmla="*/ 372533 w 379731"/>
                    <a:gd name="connsiteY4" fmla="*/ 6158 h 95443"/>
                    <a:gd name="connsiteX5" fmla="*/ 375612 w 379731"/>
                    <a:gd name="connsiteY5" fmla="*/ 15394 h 95443"/>
                    <a:gd name="connsiteX6" fmla="*/ 372533 w 379731"/>
                    <a:gd name="connsiteY6" fmla="*/ 64655 h 95443"/>
                    <a:gd name="connsiteX7" fmla="*/ 277090 w 379731"/>
                    <a:gd name="connsiteY7" fmla="*/ 73891 h 95443"/>
                    <a:gd name="connsiteX8" fmla="*/ 267854 w 379731"/>
                    <a:gd name="connsiteY8" fmla="*/ 76970 h 95443"/>
                    <a:gd name="connsiteX9" fmla="*/ 249381 w 379731"/>
                    <a:gd name="connsiteY9" fmla="*/ 89285 h 95443"/>
                    <a:gd name="connsiteX10" fmla="*/ 221672 w 379731"/>
                    <a:gd name="connsiteY10" fmla="*/ 95443 h 95443"/>
                    <a:gd name="connsiteX11" fmla="*/ 80048 w 379731"/>
                    <a:gd name="connsiteY11" fmla="*/ 92364 h 95443"/>
                    <a:gd name="connsiteX12" fmla="*/ 49260 w 379731"/>
                    <a:gd name="connsiteY12" fmla="*/ 86206 h 95443"/>
                    <a:gd name="connsiteX13" fmla="*/ 18472 w 379731"/>
                    <a:gd name="connsiteY13" fmla="*/ 73891 h 95443"/>
                    <a:gd name="connsiteX14" fmla="*/ 9236 w 379731"/>
                    <a:gd name="connsiteY14" fmla="*/ 67734 h 95443"/>
                    <a:gd name="connsiteX15" fmla="*/ 0 w 379731"/>
                    <a:gd name="connsiteY15" fmla="*/ 64655 h 95443"/>
                    <a:gd name="connsiteX16" fmla="*/ 6157 w 379731"/>
                    <a:gd name="connsiteY16" fmla="*/ 40025 h 95443"/>
                    <a:gd name="connsiteX17" fmla="*/ 27709 w 379731"/>
                    <a:gd name="connsiteY17" fmla="*/ 18473 h 9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9731" h="95443">
                      <a:moveTo>
                        <a:pt x="27709" y="18473"/>
                      </a:moveTo>
                      <a:cubicBezTo>
                        <a:pt x="54392" y="17447"/>
                        <a:pt x="81118" y="17231"/>
                        <a:pt x="107757" y="15394"/>
                      </a:cubicBezTo>
                      <a:cubicBezTo>
                        <a:pt x="114548" y="14926"/>
                        <a:pt x="123708" y="8025"/>
                        <a:pt x="129309" y="6158"/>
                      </a:cubicBezTo>
                      <a:cubicBezTo>
                        <a:pt x="137337" y="3482"/>
                        <a:pt x="153939" y="0"/>
                        <a:pt x="153939" y="0"/>
                      </a:cubicBezTo>
                      <a:cubicBezTo>
                        <a:pt x="226804" y="2053"/>
                        <a:pt x="299815" y="1108"/>
                        <a:pt x="372533" y="6158"/>
                      </a:cubicBezTo>
                      <a:cubicBezTo>
                        <a:pt x="375770" y="6383"/>
                        <a:pt x="375612" y="12149"/>
                        <a:pt x="375612" y="15394"/>
                      </a:cubicBezTo>
                      <a:cubicBezTo>
                        <a:pt x="375612" y="31846"/>
                        <a:pt x="386680" y="56255"/>
                        <a:pt x="372533" y="64655"/>
                      </a:cubicBezTo>
                      <a:cubicBezTo>
                        <a:pt x="345049" y="80973"/>
                        <a:pt x="277090" y="73891"/>
                        <a:pt x="277090" y="73891"/>
                      </a:cubicBezTo>
                      <a:cubicBezTo>
                        <a:pt x="274011" y="74917"/>
                        <a:pt x="270691" y="75394"/>
                        <a:pt x="267854" y="76970"/>
                      </a:cubicBezTo>
                      <a:cubicBezTo>
                        <a:pt x="261385" y="80564"/>
                        <a:pt x="256402" y="86945"/>
                        <a:pt x="249381" y="89285"/>
                      </a:cubicBezTo>
                      <a:cubicBezTo>
                        <a:pt x="234223" y="94338"/>
                        <a:pt x="243346" y="91830"/>
                        <a:pt x="221672" y="95443"/>
                      </a:cubicBezTo>
                      <a:cubicBezTo>
                        <a:pt x="174464" y="94417"/>
                        <a:pt x="127200" y="94890"/>
                        <a:pt x="80048" y="92364"/>
                      </a:cubicBezTo>
                      <a:cubicBezTo>
                        <a:pt x="69597" y="91804"/>
                        <a:pt x="49260" y="86206"/>
                        <a:pt x="49260" y="86206"/>
                      </a:cubicBezTo>
                      <a:cubicBezTo>
                        <a:pt x="28478" y="72352"/>
                        <a:pt x="54342" y="88239"/>
                        <a:pt x="18472" y="73891"/>
                      </a:cubicBezTo>
                      <a:cubicBezTo>
                        <a:pt x="15037" y="72517"/>
                        <a:pt x="12545" y="69389"/>
                        <a:pt x="9236" y="67734"/>
                      </a:cubicBezTo>
                      <a:cubicBezTo>
                        <a:pt x="6333" y="66283"/>
                        <a:pt x="3079" y="65681"/>
                        <a:pt x="0" y="64655"/>
                      </a:cubicBezTo>
                      <a:cubicBezTo>
                        <a:pt x="445" y="62431"/>
                        <a:pt x="3451" y="44084"/>
                        <a:pt x="6157" y="40025"/>
                      </a:cubicBezTo>
                      <a:lnTo>
                        <a:pt x="27709" y="18473"/>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7" name="Freeform: Shape 366">
                  <a:extLst>
                    <a:ext uri="{FF2B5EF4-FFF2-40B4-BE49-F238E27FC236}">
                      <a16:creationId xmlns:a16="http://schemas.microsoft.com/office/drawing/2014/main" id="{BDBD7518-4A5D-4361-8E40-07329114D7E7}"/>
                    </a:ext>
                  </a:extLst>
                </p:cNvPr>
                <p:cNvSpPr/>
                <p:nvPr/>
              </p:nvSpPr>
              <p:spPr>
                <a:xfrm>
                  <a:off x="5376221" y="4263042"/>
                  <a:ext cx="78626" cy="72545"/>
                </a:xfrm>
                <a:custGeom>
                  <a:avLst/>
                  <a:gdLst>
                    <a:gd name="connsiteX0" fmla="*/ 76970 w 190593"/>
                    <a:gd name="connsiteY0" fmla="*/ 183 h 191068"/>
                    <a:gd name="connsiteX1" fmla="*/ 86207 w 190593"/>
                    <a:gd name="connsiteY1" fmla="*/ 21735 h 191068"/>
                    <a:gd name="connsiteX2" fmla="*/ 92364 w 190593"/>
                    <a:gd name="connsiteY2" fmla="*/ 30971 h 191068"/>
                    <a:gd name="connsiteX3" fmla="*/ 104679 w 190593"/>
                    <a:gd name="connsiteY3" fmla="*/ 55602 h 191068"/>
                    <a:gd name="connsiteX4" fmla="*/ 144704 w 190593"/>
                    <a:gd name="connsiteY4" fmla="*/ 52523 h 191068"/>
                    <a:gd name="connsiteX5" fmla="*/ 163176 w 190593"/>
                    <a:gd name="connsiteY5" fmla="*/ 64838 h 191068"/>
                    <a:gd name="connsiteX6" fmla="*/ 166255 w 190593"/>
                    <a:gd name="connsiteY6" fmla="*/ 74074 h 191068"/>
                    <a:gd name="connsiteX7" fmla="*/ 175491 w 190593"/>
                    <a:gd name="connsiteY7" fmla="*/ 80232 h 191068"/>
                    <a:gd name="connsiteX8" fmla="*/ 178570 w 190593"/>
                    <a:gd name="connsiteY8" fmla="*/ 89468 h 191068"/>
                    <a:gd name="connsiteX9" fmla="*/ 184728 w 190593"/>
                    <a:gd name="connsiteY9" fmla="*/ 98705 h 191068"/>
                    <a:gd name="connsiteX10" fmla="*/ 169334 w 190593"/>
                    <a:gd name="connsiteY10" fmla="*/ 191068 h 191068"/>
                    <a:gd name="connsiteX11" fmla="*/ 73891 w 190593"/>
                    <a:gd name="connsiteY11" fmla="*/ 187989 h 191068"/>
                    <a:gd name="connsiteX12" fmla="*/ 52340 w 190593"/>
                    <a:gd name="connsiteY12" fmla="*/ 175674 h 191068"/>
                    <a:gd name="connsiteX13" fmla="*/ 43104 w 190593"/>
                    <a:gd name="connsiteY13" fmla="*/ 172596 h 191068"/>
                    <a:gd name="connsiteX14" fmla="*/ 21552 w 190593"/>
                    <a:gd name="connsiteY14" fmla="*/ 163359 h 191068"/>
                    <a:gd name="connsiteX15" fmla="*/ 9237 w 190593"/>
                    <a:gd name="connsiteY15" fmla="*/ 129493 h 191068"/>
                    <a:gd name="connsiteX16" fmla="*/ 6158 w 190593"/>
                    <a:gd name="connsiteY16" fmla="*/ 120256 h 191068"/>
                    <a:gd name="connsiteX17" fmla="*/ 0 w 190593"/>
                    <a:gd name="connsiteY17" fmla="*/ 86389 h 191068"/>
                    <a:gd name="connsiteX18" fmla="*/ 3079 w 190593"/>
                    <a:gd name="connsiteY18" fmla="*/ 37129 h 191068"/>
                    <a:gd name="connsiteX19" fmla="*/ 6158 w 190593"/>
                    <a:gd name="connsiteY19" fmla="*/ 27893 h 191068"/>
                    <a:gd name="connsiteX20" fmla="*/ 15394 w 190593"/>
                    <a:gd name="connsiteY20" fmla="*/ 21735 h 191068"/>
                    <a:gd name="connsiteX21" fmla="*/ 21552 w 190593"/>
                    <a:gd name="connsiteY21" fmla="*/ 12499 h 191068"/>
                    <a:gd name="connsiteX22" fmla="*/ 76970 w 190593"/>
                    <a:gd name="connsiteY22" fmla="*/ 183 h 191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0593" h="191068">
                      <a:moveTo>
                        <a:pt x="76970" y="183"/>
                      </a:moveTo>
                      <a:cubicBezTo>
                        <a:pt x="87746" y="1722"/>
                        <a:pt x="82712" y="14744"/>
                        <a:pt x="86207" y="21735"/>
                      </a:cubicBezTo>
                      <a:cubicBezTo>
                        <a:pt x="87862" y="25044"/>
                        <a:pt x="91065" y="27507"/>
                        <a:pt x="92364" y="30971"/>
                      </a:cubicBezTo>
                      <a:cubicBezTo>
                        <a:pt x="101802" y="56140"/>
                        <a:pt x="87162" y="38083"/>
                        <a:pt x="104679" y="55602"/>
                      </a:cubicBezTo>
                      <a:cubicBezTo>
                        <a:pt x="118021" y="54576"/>
                        <a:pt x="131323" y="52523"/>
                        <a:pt x="144704" y="52523"/>
                      </a:cubicBezTo>
                      <a:cubicBezTo>
                        <a:pt x="156189" y="52523"/>
                        <a:pt x="158536" y="55558"/>
                        <a:pt x="163176" y="64838"/>
                      </a:cubicBezTo>
                      <a:cubicBezTo>
                        <a:pt x="164627" y="67741"/>
                        <a:pt x="164228" y="71540"/>
                        <a:pt x="166255" y="74074"/>
                      </a:cubicBezTo>
                      <a:cubicBezTo>
                        <a:pt x="168566" y="76963"/>
                        <a:pt x="172412" y="78179"/>
                        <a:pt x="175491" y="80232"/>
                      </a:cubicBezTo>
                      <a:cubicBezTo>
                        <a:pt x="176517" y="83311"/>
                        <a:pt x="177119" y="86565"/>
                        <a:pt x="178570" y="89468"/>
                      </a:cubicBezTo>
                      <a:cubicBezTo>
                        <a:pt x="180225" y="92778"/>
                        <a:pt x="184605" y="95007"/>
                        <a:pt x="184728" y="98705"/>
                      </a:cubicBezTo>
                      <a:cubicBezTo>
                        <a:pt x="187519" y="182415"/>
                        <a:pt x="202710" y="166036"/>
                        <a:pt x="169334" y="191068"/>
                      </a:cubicBezTo>
                      <a:cubicBezTo>
                        <a:pt x="137520" y="190042"/>
                        <a:pt x="105667" y="189858"/>
                        <a:pt x="73891" y="187989"/>
                      </a:cubicBezTo>
                      <a:cubicBezTo>
                        <a:pt x="64052" y="187410"/>
                        <a:pt x="60507" y="180341"/>
                        <a:pt x="52340" y="175674"/>
                      </a:cubicBezTo>
                      <a:cubicBezTo>
                        <a:pt x="49522" y="174064"/>
                        <a:pt x="46087" y="173874"/>
                        <a:pt x="43104" y="172596"/>
                      </a:cubicBezTo>
                      <a:cubicBezTo>
                        <a:pt x="16460" y="161178"/>
                        <a:pt x="43221" y="170583"/>
                        <a:pt x="21552" y="163359"/>
                      </a:cubicBezTo>
                      <a:cubicBezTo>
                        <a:pt x="8643" y="143997"/>
                        <a:pt x="20995" y="164768"/>
                        <a:pt x="9237" y="129493"/>
                      </a:cubicBezTo>
                      <a:cubicBezTo>
                        <a:pt x="8211" y="126414"/>
                        <a:pt x="6945" y="123405"/>
                        <a:pt x="6158" y="120256"/>
                      </a:cubicBezTo>
                      <a:cubicBezTo>
                        <a:pt x="4006" y="111649"/>
                        <a:pt x="1373" y="94625"/>
                        <a:pt x="0" y="86389"/>
                      </a:cubicBezTo>
                      <a:cubicBezTo>
                        <a:pt x="1026" y="69969"/>
                        <a:pt x="1357" y="53491"/>
                        <a:pt x="3079" y="37129"/>
                      </a:cubicBezTo>
                      <a:cubicBezTo>
                        <a:pt x="3419" y="33902"/>
                        <a:pt x="4131" y="30427"/>
                        <a:pt x="6158" y="27893"/>
                      </a:cubicBezTo>
                      <a:cubicBezTo>
                        <a:pt x="8469" y="25004"/>
                        <a:pt x="12315" y="23788"/>
                        <a:pt x="15394" y="21735"/>
                      </a:cubicBezTo>
                      <a:cubicBezTo>
                        <a:pt x="17447" y="18656"/>
                        <a:pt x="18663" y="14810"/>
                        <a:pt x="21552" y="12499"/>
                      </a:cubicBezTo>
                      <a:cubicBezTo>
                        <a:pt x="28241" y="7148"/>
                        <a:pt x="66194" y="-1356"/>
                        <a:pt x="76970" y="18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8" name="Freeform: Shape 367">
                  <a:extLst>
                    <a:ext uri="{FF2B5EF4-FFF2-40B4-BE49-F238E27FC236}">
                      <a16:creationId xmlns:a16="http://schemas.microsoft.com/office/drawing/2014/main" id="{D8BB9AED-22FD-4A1C-A3CC-DCADB7783C33}"/>
                    </a:ext>
                  </a:extLst>
                </p:cNvPr>
                <p:cNvSpPr/>
                <p:nvPr/>
              </p:nvSpPr>
              <p:spPr>
                <a:xfrm>
                  <a:off x="5378762" y="4365972"/>
                  <a:ext cx="76206" cy="79497"/>
                </a:xfrm>
                <a:custGeom>
                  <a:avLst/>
                  <a:gdLst>
                    <a:gd name="connsiteX0" fmla="*/ 43103 w 184727"/>
                    <a:gd name="connsiteY0" fmla="*/ 20 h 209377"/>
                    <a:gd name="connsiteX1" fmla="*/ 49261 w 184727"/>
                    <a:gd name="connsiteY1" fmla="*/ 15414 h 209377"/>
                    <a:gd name="connsiteX2" fmla="*/ 92364 w 184727"/>
                    <a:gd name="connsiteY2" fmla="*/ 49280 h 209377"/>
                    <a:gd name="connsiteX3" fmla="*/ 113915 w 184727"/>
                    <a:gd name="connsiteY3" fmla="*/ 64674 h 209377"/>
                    <a:gd name="connsiteX4" fmla="*/ 123152 w 184727"/>
                    <a:gd name="connsiteY4" fmla="*/ 73911 h 209377"/>
                    <a:gd name="connsiteX5" fmla="*/ 126230 w 184727"/>
                    <a:gd name="connsiteY5" fmla="*/ 83147 h 209377"/>
                    <a:gd name="connsiteX6" fmla="*/ 153939 w 184727"/>
                    <a:gd name="connsiteY6" fmla="*/ 95462 h 209377"/>
                    <a:gd name="connsiteX7" fmla="*/ 184727 w 184727"/>
                    <a:gd name="connsiteY7" fmla="*/ 101620 h 209377"/>
                    <a:gd name="connsiteX8" fmla="*/ 175491 w 184727"/>
                    <a:gd name="connsiteY8" fmla="*/ 110856 h 209377"/>
                    <a:gd name="connsiteX9" fmla="*/ 150861 w 184727"/>
                    <a:gd name="connsiteY9" fmla="*/ 117014 h 209377"/>
                    <a:gd name="connsiteX10" fmla="*/ 132388 w 184727"/>
                    <a:gd name="connsiteY10" fmla="*/ 129329 h 209377"/>
                    <a:gd name="connsiteX11" fmla="*/ 126230 w 184727"/>
                    <a:gd name="connsiteY11" fmla="*/ 147802 h 209377"/>
                    <a:gd name="connsiteX12" fmla="*/ 113915 w 184727"/>
                    <a:gd name="connsiteY12" fmla="*/ 206299 h 209377"/>
                    <a:gd name="connsiteX13" fmla="*/ 104679 w 184727"/>
                    <a:gd name="connsiteY13" fmla="*/ 209377 h 209377"/>
                    <a:gd name="connsiteX14" fmla="*/ 64655 w 184727"/>
                    <a:gd name="connsiteY14" fmla="*/ 206299 h 209377"/>
                    <a:gd name="connsiteX15" fmla="*/ 49261 w 184727"/>
                    <a:gd name="connsiteY15" fmla="*/ 187826 h 209377"/>
                    <a:gd name="connsiteX16" fmla="*/ 18473 w 184727"/>
                    <a:gd name="connsiteY16" fmla="*/ 157038 h 209377"/>
                    <a:gd name="connsiteX17" fmla="*/ 9236 w 184727"/>
                    <a:gd name="connsiteY17" fmla="*/ 144723 h 209377"/>
                    <a:gd name="connsiteX18" fmla="*/ 6158 w 184727"/>
                    <a:gd name="connsiteY18" fmla="*/ 135486 h 209377"/>
                    <a:gd name="connsiteX19" fmla="*/ 0 w 184727"/>
                    <a:gd name="connsiteY19" fmla="*/ 126250 h 209377"/>
                    <a:gd name="connsiteX20" fmla="*/ 3079 w 184727"/>
                    <a:gd name="connsiteY20" fmla="*/ 70832 h 209377"/>
                    <a:gd name="connsiteX21" fmla="*/ 12315 w 184727"/>
                    <a:gd name="connsiteY21" fmla="*/ 64674 h 209377"/>
                    <a:gd name="connsiteX22" fmla="*/ 18473 w 184727"/>
                    <a:gd name="connsiteY22" fmla="*/ 55438 h 209377"/>
                    <a:gd name="connsiteX23" fmla="*/ 21552 w 184727"/>
                    <a:gd name="connsiteY23" fmla="*/ 12335 h 209377"/>
                    <a:gd name="connsiteX24" fmla="*/ 43103 w 184727"/>
                    <a:gd name="connsiteY24" fmla="*/ 20 h 20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727" h="209377">
                      <a:moveTo>
                        <a:pt x="43103" y="20"/>
                      </a:moveTo>
                      <a:cubicBezTo>
                        <a:pt x="47721" y="533"/>
                        <a:pt x="45500" y="11364"/>
                        <a:pt x="49261" y="15414"/>
                      </a:cubicBezTo>
                      <a:cubicBezTo>
                        <a:pt x="104655" y="75070"/>
                        <a:pt x="66255" y="27523"/>
                        <a:pt x="92364" y="49280"/>
                      </a:cubicBezTo>
                      <a:cubicBezTo>
                        <a:pt x="111089" y="64884"/>
                        <a:pt x="91124" y="53279"/>
                        <a:pt x="113915" y="64674"/>
                      </a:cubicBezTo>
                      <a:cubicBezTo>
                        <a:pt x="116994" y="67753"/>
                        <a:pt x="120737" y="70288"/>
                        <a:pt x="123152" y="73911"/>
                      </a:cubicBezTo>
                      <a:cubicBezTo>
                        <a:pt x="124952" y="76611"/>
                        <a:pt x="124203" y="80613"/>
                        <a:pt x="126230" y="83147"/>
                      </a:cubicBezTo>
                      <a:cubicBezTo>
                        <a:pt x="131144" y="89290"/>
                        <a:pt x="149010" y="94476"/>
                        <a:pt x="153939" y="95462"/>
                      </a:cubicBezTo>
                      <a:lnTo>
                        <a:pt x="184727" y="101620"/>
                      </a:lnTo>
                      <a:cubicBezTo>
                        <a:pt x="181648" y="104699"/>
                        <a:pt x="179385" y="108909"/>
                        <a:pt x="175491" y="110856"/>
                      </a:cubicBezTo>
                      <a:cubicBezTo>
                        <a:pt x="148188" y="124508"/>
                        <a:pt x="170473" y="106118"/>
                        <a:pt x="150861" y="117014"/>
                      </a:cubicBezTo>
                      <a:cubicBezTo>
                        <a:pt x="144392" y="120608"/>
                        <a:pt x="132388" y="129329"/>
                        <a:pt x="132388" y="129329"/>
                      </a:cubicBezTo>
                      <a:cubicBezTo>
                        <a:pt x="130335" y="135487"/>
                        <a:pt x="126635" y="141324"/>
                        <a:pt x="126230" y="147802"/>
                      </a:cubicBezTo>
                      <a:cubicBezTo>
                        <a:pt x="124594" y="173979"/>
                        <a:pt x="134332" y="192688"/>
                        <a:pt x="113915" y="206299"/>
                      </a:cubicBezTo>
                      <a:cubicBezTo>
                        <a:pt x="111215" y="208099"/>
                        <a:pt x="107758" y="208351"/>
                        <a:pt x="104679" y="209377"/>
                      </a:cubicBezTo>
                      <a:cubicBezTo>
                        <a:pt x="91338" y="208351"/>
                        <a:pt x="77636" y="209544"/>
                        <a:pt x="64655" y="206299"/>
                      </a:cubicBezTo>
                      <a:cubicBezTo>
                        <a:pt x="59582" y="205031"/>
                        <a:pt x="52072" y="191691"/>
                        <a:pt x="49261" y="187826"/>
                      </a:cubicBezTo>
                      <a:cubicBezTo>
                        <a:pt x="29046" y="160030"/>
                        <a:pt x="39515" y="167560"/>
                        <a:pt x="18473" y="157038"/>
                      </a:cubicBezTo>
                      <a:cubicBezTo>
                        <a:pt x="15394" y="152933"/>
                        <a:pt x="11782" y="149178"/>
                        <a:pt x="9236" y="144723"/>
                      </a:cubicBezTo>
                      <a:cubicBezTo>
                        <a:pt x="7626" y="141905"/>
                        <a:pt x="7609" y="138389"/>
                        <a:pt x="6158" y="135486"/>
                      </a:cubicBezTo>
                      <a:cubicBezTo>
                        <a:pt x="4503" y="132176"/>
                        <a:pt x="2053" y="129329"/>
                        <a:pt x="0" y="126250"/>
                      </a:cubicBezTo>
                      <a:cubicBezTo>
                        <a:pt x="1026" y="107777"/>
                        <a:pt x="-549" y="88974"/>
                        <a:pt x="3079" y="70832"/>
                      </a:cubicBezTo>
                      <a:cubicBezTo>
                        <a:pt x="3805" y="67204"/>
                        <a:pt x="9699" y="67290"/>
                        <a:pt x="12315" y="64674"/>
                      </a:cubicBezTo>
                      <a:cubicBezTo>
                        <a:pt x="14931" y="62058"/>
                        <a:pt x="16420" y="58517"/>
                        <a:pt x="18473" y="55438"/>
                      </a:cubicBezTo>
                      <a:cubicBezTo>
                        <a:pt x="19499" y="41070"/>
                        <a:pt x="19049" y="26520"/>
                        <a:pt x="21552" y="12335"/>
                      </a:cubicBezTo>
                      <a:cubicBezTo>
                        <a:pt x="22195" y="8691"/>
                        <a:pt x="38485" y="-493"/>
                        <a:pt x="43103" y="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304" name="Group 303">
              <a:extLst>
                <a:ext uri="{FF2B5EF4-FFF2-40B4-BE49-F238E27FC236}">
                  <a16:creationId xmlns:a16="http://schemas.microsoft.com/office/drawing/2014/main" id="{46C74010-5258-4EFC-BF09-173DAED39552}"/>
                </a:ext>
              </a:extLst>
            </p:cNvPr>
            <p:cNvGrpSpPr/>
            <p:nvPr/>
          </p:nvGrpSpPr>
          <p:grpSpPr>
            <a:xfrm>
              <a:off x="5667376" y="3340992"/>
              <a:ext cx="514350" cy="1247967"/>
              <a:chOff x="4924425" y="3143250"/>
              <a:chExt cx="684291" cy="1409892"/>
            </a:xfrm>
          </p:grpSpPr>
          <p:grpSp>
            <p:nvGrpSpPr>
              <p:cNvPr id="305" name="Group 304">
                <a:extLst>
                  <a:ext uri="{FF2B5EF4-FFF2-40B4-BE49-F238E27FC236}">
                    <a16:creationId xmlns:a16="http://schemas.microsoft.com/office/drawing/2014/main" id="{081B8BF5-1570-45A6-A087-83B602DAEE80}"/>
                  </a:ext>
                </a:extLst>
              </p:cNvPr>
              <p:cNvGrpSpPr/>
              <p:nvPr/>
            </p:nvGrpSpPr>
            <p:grpSpPr>
              <a:xfrm>
                <a:off x="4924425" y="3143250"/>
                <a:ext cx="666940" cy="747127"/>
                <a:chOff x="4924425" y="3143250"/>
                <a:chExt cx="666940" cy="747127"/>
              </a:xfrm>
            </p:grpSpPr>
            <p:sp>
              <p:nvSpPr>
                <p:cNvPr id="322" name="Freeform: Shape 321">
                  <a:extLst>
                    <a:ext uri="{FF2B5EF4-FFF2-40B4-BE49-F238E27FC236}">
                      <a16:creationId xmlns:a16="http://schemas.microsoft.com/office/drawing/2014/main" id="{63FB60D5-522E-4783-85CA-53580FABF58E}"/>
                    </a:ext>
                  </a:extLst>
                </p:cNvPr>
                <p:cNvSpPr/>
                <p:nvPr/>
              </p:nvSpPr>
              <p:spPr>
                <a:xfrm>
                  <a:off x="5232699" y="3164291"/>
                  <a:ext cx="86375" cy="163562"/>
                </a:xfrm>
                <a:custGeom>
                  <a:avLst/>
                  <a:gdLst>
                    <a:gd name="connsiteX0" fmla="*/ 0 w 209377"/>
                    <a:gd name="connsiteY0" fmla="*/ 424873 h 430788"/>
                    <a:gd name="connsiteX1" fmla="*/ 15394 w 209377"/>
                    <a:gd name="connsiteY1" fmla="*/ 418715 h 430788"/>
                    <a:gd name="connsiteX2" fmla="*/ 52340 w 209377"/>
                    <a:gd name="connsiteY2" fmla="*/ 415636 h 430788"/>
                    <a:gd name="connsiteX3" fmla="*/ 64655 w 209377"/>
                    <a:gd name="connsiteY3" fmla="*/ 412557 h 430788"/>
                    <a:gd name="connsiteX4" fmla="*/ 83128 w 209377"/>
                    <a:gd name="connsiteY4" fmla="*/ 400242 h 430788"/>
                    <a:gd name="connsiteX5" fmla="*/ 92364 w 209377"/>
                    <a:gd name="connsiteY5" fmla="*/ 394085 h 430788"/>
                    <a:gd name="connsiteX6" fmla="*/ 101600 w 209377"/>
                    <a:gd name="connsiteY6" fmla="*/ 366376 h 430788"/>
                    <a:gd name="connsiteX7" fmla="*/ 107758 w 209377"/>
                    <a:gd name="connsiteY7" fmla="*/ 341745 h 430788"/>
                    <a:gd name="connsiteX8" fmla="*/ 110837 w 209377"/>
                    <a:gd name="connsiteY8" fmla="*/ 332509 h 430788"/>
                    <a:gd name="connsiteX9" fmla="*/ 116994 w 209377"/>
                    <a:gd name="connsiteY9" fmla="*/ 323273 h 430788"/>
                    <a:gd name="connsiteX10" fmla="*/ 126231 w 209377"/>
                    <a:gd name="connsiteY10" fmla="*/ 301721 h 430788"/>
                    <a:gd name="connsiteX11" fmla="*/ 132388 w 209377"/>
                    <a:gd name="connsiteY11" fmla="*/ 283248 h 430788"/>
                    <a:gd name="connsiteX12" fmla="*/ 144703 w 209377"/>
                    <a:gd name="connsiteY12" fmla="*/ 264776 h 430788"/>
                    <a:gd name="connsiteX13" fmla="*/ 150861 w 209377"/>
                    <a:gd name="connsiteY13" fmla="*/ 255539 h 430788"/>
                    <a:gd name="connsiteX14" fmla="*/ 160097 w 209377"/>
                    <a:gd name="connsiteY14" fmla="*/ 249382 h 430788"/>
                    <a:gd name="connsiteX15" fmla="*/ 163176 w 209377"/>
                    <a:gd name="connsiteY15" fmla="*/ 240145 h 430788"/>
                    <a:gd name="connsiteX16" fmla="*/ 175491 w 209377"/>
                    <a:gd name="connsiteY16" fmla="*/ 221673 h 430788"/>
                    <a:gd name="connsiteX17" fmla="*/ 178570 w 209377"/>
                    <a:gd name="connsiteY17" fmla="*/ 209357 h 430788"/>
                    <a:gd name="connsiteX18" fmla="*/ 184728 w 209377"/>
                    <a:gd name="connsiteY18" fmla="*/ 190885 h 430788"/>
                    <a:gd name="connsiteX19" fmla="*/ 190885 w 209377"/>
                    <a:gd name="connsiteY19" fmla="*/ 166254 h 430788"/>
                    <a:gd name="connsiteX20" fmla="*/ 197043 w 209377"/>
                    <a:gd name="connsiteY20" fmla="*/ 153939 h 430788"/>
                    <a:gd name="connsiteX21" fmla="*/ 200122 w 209377"/>
                    <a:gd name="connsiteY21" fmla="*/ 138545 h 430788"/>
                    <a:gd name="connsiteX22" fmla="*/ 209358 w 209377"/>
                    <a:gd name="connsiteY22" fmla="*/ 80048 h 430788"/>
                    <a:gd name="connsiteX23" fmla="*/ 200122 w 209377"/>
                    <a:gd name="connsiteY23" fmla="*/ 33866 h 430788"/>
                    <a:gd name="connsiteX24" fmla="*/ 190885 w 209377"/>
                    <a:gd name="connsiteY24" fmla="*/ 30788 h 430788"/>
                    <a:gd name="connsiteX25" fmla="*/ 184728 w 209377"/>
                    <a:gd name="connsiteY25" fmla="*/ 21551 h 430788"/>
                    <a:gd name="connsiteX26" fmla="*/ 166255 w 209377"/>
                    <a:gd name="connsiteY26" fmla="*/ 15394 h 430788"/>
                    <a:gd name="connsiteX27" fmla="*/ 147782 w 209377"/>
                    <a:gd name="connsiteY27" fmla="*/ 9236 h 430788"/>
                    <a:gd name="connsiteX28" fmla="*/ 138546 w 209377"/>
                    <a:gd name="connsiteY28" fmla="*/ 6157 h 430788"/>
                    <a:gd name="connsiteX29" fmla="*/ 129310 w 209377"/>
                    <a:gd name="connsiteY29" fmla="*/ 0 h 430788"/>
                    <a:gd name="connsiteX30" fmla="*/ 73891 w 209377"/>
                    <a:gd name="connsiteY30" fmla="*/ 6157 h 430788"/>
                    <a:gd name="connsiteX31" fmla="*/ 67734 w 209377"/>
                    <a:gd name="connsiteY31" fmla="*/ 15394 h 430788"/>
                    <a:gd name="connsiteX32" fmla="*/ 58497 w 209377"/>
                    <a:gd name="connsiteY32" fmla="*/ 33866 h 430788"/>
                    <a:gd name="connsiteX33" fmla="*/ 55419 w 209377"/>
                    <a:gd name="connsiteY33" fmla="*/ 43103 h 430788"/>
                    <a:gd name="connsiteX34" fmla="*/ 49261 w 209377"/>
                    <a:gd name="connsiteY34" fmla="*/ 52339 h 430788"/>
                    <a:gd name="connsiteX35" fmla="*/ 46182 w 209377"/>
                    <a:gd name="connsiteY35" fmla="*/ 64654 h 430788"/>
                    <a:gd name="connsiteX36" fmla="*/ 43103 w 209377"/>
                    <a:gd name="connsiteY36" fmla="*/ 73891 h 430788"/>
                    <a:gd name="connsiteX37" fmla="*/ 40025 w 209377"/>
                    <a:gd name="connsiteY37" fmla="*/ 86206 h 430788"/>
                    <a:gd name="connsiteX38" fmla="*/ 33867 w 209377"/>
                    <a:gd name="connsiteY38" fmla="*/ 104679 h 430788"/>
                    <a:gd name="connsiteX39" fmla="*/ 27710 w 209377"/>
                    <a:gd name="connsiteY39" fmla="*/ 126230 h 430788"/>
                    <a:gd name="connsiteX40" fmla="*/ 24631 w 209377"/>
                    <a:gd name="connsiteY40" fmla="*/ 147782 h 430788"/>
                    <a:gd name="connsiteX41" fmla="*/ 18473 w 209377"/>
                    <a:gd name="connsiteY41" fmla="*/ 209357 h 430788"/>
                    <a:gd name="connsiteX42" fmla="*/ 15394 w 209377"/>
                    <a:gd name="connsiteY42" fmla="*/ 323273 h 430788"/>
                    <a:gd name="connsiteX43" fmla="*/ 0 w 209377"/>
                    <a:gd name="connsiteY43" fmla="*/ 424873 h 43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9377" h="430788">
                      <a:moveTo>
                        <a:pt x="0" y="424873"/>
                      </a:moveTo>
                      <a:cubicBezTo>
                        <a:pt x="0" y="440780"/>
                        <a:pt x="9951" y="419676"/>
                        <a:pt x="15394" y="418715"/>
                      </a:cubicBezTo>
                      <a:cubicBezTo>
                        <a:pt x="27564" y="416567"/>
                        <a:pt x="40077" y="417169"/>
                        <a:pt x="52340" y="415636"/>
                      </a:cubicBezTo>
                      <a:cubicBezTo>
                        <a:pt x="56539" y="415111"/>
                        <a:pt x="60550" y="413583"/>
                        <a:pt x="64655" y="412557"/>
                      </a:cubicBezTo>
                      <a:lnTo>
                        <a:pt x="83128" y="400242"/>
                      </a:lnTo>
                      <a:lnTo>
                        <a:pt x="92364" y="394085"/>
                      </a:lnTo>
                      <a:cubicBezTo>
                        <a:pt x="102905" y="378273"/>
                        <a:pt x="96360" y="390828"/>
                        <a:pt x="101600" y="366376"/>
                      </a:cubicBezTo>
                      <a:cubicBezTo>
                        <a:pt x="103373" y="358101"/>
                        <a:pt x="105531" y="349910"/>
                        <a:pt x="107758" y="341745"/>
                      </a:cubicBezTo>
                      <a:cubicBezTo>
                        <a:pt x="108612" y="338614"/>
                        <a:pt x="109386" y="335412"/>
                        <a:pt x="110837" y="332509"/>
                      </a:cubicBezTo>
                      <a:cubicBezTo>
                        <a:pt x="112492" y="329200"/>
                        <a:pt x="114942" y="326352"/>
                        <a:pt x="116994" y="323273"/>
                      </a:cubicBezTo>
                      <a:cubicBezTo>
                        <a:pt x="125140" y="290688"/>
                        <a:pt x="114079" y="329062"/>
                        <a:pt x="126231" y="301721"/>
                      </a:cubicBezTo>
                      <a:cubicBezTo>
                        <a:pt x="128867" y="295790"/>
                        <a:pt x="128788" y="288649"/>
                        <a:pt x="132388" y="283248"/>
                      </a:cubicBezTo>
                      <a:lnTo>
                        <a:pt x="144703" y="264776"/>
                      </a:lnTo>
                      <a:cubicBezTo>
                        <a:pt x="146756" y="261697"/>
                        <a:pt x="147782" y="257592"/>
                        <a:pt x="150861" y="255539"/>
                      </a:cubicBezTo>
                      <a:lnTo>
                        <a:pt x="160097" y="249382"/>
                      </a:lnTo>
                      <a:cubicBezTo>
                        <a:pt x="161123" y="246303"/>
                        <a:pt x="161600" y="242982"/>
                        <a:pt x="163176" y="240145"/>
                      </a:cubicBezTo>
                      <a:cubicBezTo>
                        <a:pt x="166770" y="233676"/>
                        <a:pt x="175491" y="221673"/>
                        <a:pt x="175491" y="221673"/>
                      </a:cubicBezTo>
                      <a:cubicBezTo>
                        <a:pt x="176517" y="217568"/>
                        <a:pt x="177354" y="213410"/>
                        <a:pt x="178570" y="209357"/>
                      </a:cubicBezTo>
                      <a:cubicBezTo>
                        <a:pt x="180435" y="203140"/>
                        <a:pt x="183455" y="197249"/>
                        <a:pt x="184728" y="190885"/>
                      </a:cubicBezTo>
                      <a:cubicBezTo>
                        <a:pt x="186533" y="181860"/>
                        <a:pt x="187337" y="174532"/>
                        <a:pt x="190885" y="166254"/>
                      </a:cubicBezTo>
                      <a:cubicBezTo>
                        <a:pt x="192693" y="162035"/>
                        <a:pt x="194990" y="158044"/>
                        <a:pt x="197043" y="153939"/>
                      </a:cubicBezTo>
                      <a:cubicBezTo>
                        <a:pt x="198069" y="148808"/>
                        <a:pt x="199213" y="143698"/>
                        <a:pt x="200122" y="138545"/>
                      </a:cubicBezTo>
                      <a:cubicBezTo>
                        <a:pt x="205632" y="107320"/>
                        <a:pt x="205583" y="106474"/>
                        <a:pt x="209358" y="80048"/>
                      </a:cubicBezTo>
                      <a:cubicBezTo>
                        <a:pt x="208689" y="72017"/>
                        <a:pt x="212319" y="43624"/>
                        <a:pt x="200122" y="33866"/>
                      </a:cubicBezTo>
                      <a:cubicBezTo>
                        <a:pt x="197588" y="31839"/>
                        <a:pt x="193964" y="31814"/>
                        <a:pt x="190885" y="30788"/>
                      </a:cubicBezTo>
                      <a:cubicBezTo>
                        <a:pt x="188833" y="27709"/>
                        <a:pt x="187866" y="23512"/>
                        <a:pt x="184728" y="21551"/>
                      </a:cubicBezTo>
                      <a:cubicBezTo>
                        <a:pt x="179224" y="18111"/>
                        <a:pt x="172413" y="17446"/>
                        <a:pt x="166255" y="15394"/>
                      </a:cubicBezTo>
                      <a:lnTo>
                        <a:pt x="147782" y="9236"/>
                      </a:lnTo>
                      <a:cubicBezTo>
                        <a:pt x="144703" y="8210"/>
                        <a:pt x="141246" y="7957"/>
                        <a:pt x="138546" y="6157"/>
                      </a:cubicBezTo>
                      <a:lnTo>
                        <a:pt x="129310" y="0"/>
                      </a:lnTo>
                      <a:cubicBezTo>
                        <a:pt x="110837" y="2052"/>
                        <a:pt x="91923" y="1649"/>
                        <a:pt x="73891" y="6157"/>
                      </a:cubicBezTo>
                      <a:cubicBezTo>
                        <a:pt x="70301" y="7054"/>
                        <a:pt x="69389" y="12084"/>
                        <a:pt x="67734" y="15394"/>
                      </a:cubicBezTo>
                      <a:cubicBezTo>
                        <a:pt x="54995" y="40874"/>
                        <a:pt x="76136" y="7411"/>
                        <a:pt x="58497" y="33866"/>
                      </a:cubicBezTo>
                      <a:cubicBezTo>
                        <a:pt x="57471" y="36945"/>
                        <a:pt x="56870" y="40200"/>
                        <a:pt x="55419" y="43103"/>
                      </a:cubicBezTo>
                      <a:cubicBezTo>
                        <a:pt x="53764" y="46413"/>
                        <a:pt x="50719" y="48938"/>
                        <a:pt x="49261" y="52339"/>
                      </a:cubicBezTo>
                      <a:cubicBezTo>
                        <a:pt x="47594" y="56228"/>
                        <a:pt x="47344" y="60585"/>
                        <a:pt x="46182" y="64654"/>
                      </a:cubicBezTo>
                      <a:cubicBezTo>
                        <a:pt x="45290" y="67775"/>
                        <a:pt x="43995" y="70770"/>
                        <a:pt x="43103" y="73891"/>
                      </a:cubicBezTo>
                      <a:cubicBezTo>
                        <a:pt x="41941" y="77960"/>
                        <a:pt x="41241" y="82153"/>
                        <a:pt x="40025" y="86206"/>
                      </a:cubicBezTo>
                      <a:cubicBezTo>
                        <a:pt x="38160" y="92423"/>
                        <a:pt x="35441" y="98382"/>
                        <a:pt x="33867" y="104679"/>
                      </a:cubicBezTo>
                      <a:cubicBezTo>
                        <a:pt x="30001" y="120142"/>
                        <a:pt x="32126" y="112980"/>
                        <a:pt x="27710" y="126230"/>
                      </a:cubicBezTo>
                      <a:cubicBezTo>
                        <a:pt x="26684" y="133414"/>
                        <a:pt x="25260" y="140552"/>
                        <a:pt x="24631" y="147782"/>
                      </a:cubicBezTo>
                      <a:cubicBezTo>
                        <a:pt x="19282" y="209287"/>
                        <a:pt x="26058" y="179018"/>
                        <a:pt x="18473" y="209357"/>
                      </a:cubicBezTo>
                      <a:cubicBezTo>
                        <a:pt x="17447" y="247329"/>
                        <a:pt x="16912" y="285317"/>
                        <a:pt x="15394" y="323273"/>
                      </a:cubicBezTo>
                      <a:cubicBezTo>
                        <a:pt x="10900" y="435645"/>
                        <a:pt x="0" y="408966"/>
                        <a:pt x="0" y="42487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3" name="Freeform: Shape 322">
                  <a:extLst>
                    <a:ext uri="{FF2B5EF4-FFF2-40B4-BE49-F238E27FC236}">
                      <a16:creationId xmlns:a16="http://schemas.microsoft.com/office/drawing/2014/main" id="{408881CE-8812-44DA-81A3-A63FB65D74CA}"/>
                    </a:ext>
                  </a:extLst>
                </p:cNvPr>
                <p:cNvSpPr/>
                <p:nvPr/>
              </p:nvSpPr>
              <p:spPr>
                <a:xfrm>
                  <a:off x="5274613" y="3234429"/>
                  <a:ext cx="106689" cy="121572"/>
                </a:xfrm>
                <a:custGeom>
                  <a:avLst/>
                  <a:gdLst>
                    <a:gd name="connsiteX0" fmla="*/ 0 w 258619"/>
                    <a:gd name="connsiteY0" fmla="*/ 320194 h 320194"/>
                    <a:gd name="connsiteX1" fmla="*/ 33867 w 258619"/>
                    <a:gd name="connsiteY1" fmla="*/ 317115 h 320194"/>
                    <a:gd name="connsiteX2" fmla="*/ 92364 w 258619"/>
                    <a:gd name="connsiteY2" fmla="*/ 304800 h 320194"/>
                    <a:gd name="connsiteX3" fmla="*/ 95443 w 258619"/>
                    <a:gd name="connsiteY3" fmla="*/ 243224 h 320194"/>
                    <a:gd name="connsiteX4" fmla="*/ 98522 w 258619"/>
                    <a:gd name="connsiteY4" fmla="*/ 209358 h 320194"/>
                    <a:gd name="connsiteX5" fmla="*/ 107758 w 258619"/>
                    <a:gd name="connsiteY5" fmla="*/ 203200 h 320194"/>
                    <a:gd name="connsiteX6" fmla="*/ 123152 w 258619"/>
                    <a:gd name="connsiteY6" fmla="*/ 197043 h 320194"/>
                    <a:gd name="connsiteX7" fmla="*/ 135467 w 258619"/>
                    <a:gd name="connsiteY7" fmla="*/ 190885 h 320194"/>
                    <a:gd name="connsiteX8" fmla="*/ 150861 w 258619"/>
                    <a:gd name="connsiteY8" fmla="*/ 187806 h 320194"/>
                    <a:gd name="connsiteX9" fmla="*/ 160097 w 258619"/>
                    <a:gd name="connsiteY9" fmla="*/ 184727 h 320194"/>
                    <a:gd name="connsiteX10" fmla="*/ 172413 w 258619"/>
                    <a:gd name="connsiteY10" fmla="*/ 172412 h 320194"/>
                    <a:gd name="connsiteX11" fmla="*/ 181649 w 258619"/>
                    <a:gd name="connsiteY11" fmla="*/ 166255 h 320194"/>
                    <a:gd name="connsiteX12" fmla="*/ 197043 w 258619"/>
                    <a:gd name="connsiteY12" fmla="*/ 150861 h 320194"/>
                    <a:gd name="connsiteX13" fmla="*/ 215516 w 258619"/>
                    <a:gd name="connsiteY13" fmla="*/ 123152 h 320194"/>
                    <a:gd name="connsiteX14" fmla="*/ 221673 w 258619"/>
                    <a:gd name="connsiteY14" fmla="*/ 113915 h 320194"/>
                    <a:gd name="connsiteX15" fmla="*/ 243225 w 258619"/>
                    <a:gd name="connsiteY15" fmla="*/ 92364 h 320194"/>
                    <a:gd name="connsiteX16" fmla="*/ 246303 w 258619"/>
                    <a:gd name="connsiteY16" fmla="*/ 80049 h 320194"/>
                    <a:gd name="connsiteX17" fmla="*/ 258619 w 258619"/>
                    <a:gd name="connsiteY17" fmla="*/ 61576 h 320194"/>
                    <a:gd name="connsiteX18" fmla="*/ 243225 w 258619"/>
                    <a:gd name="connsiteY18" fmla="*/ 33867 h 320194"/>
                    <a:gd name="connsiteX19" fmla="*/ 237067 w 258619"/>
                    <a:gd name="connsiteY19" fmla="*/ 21552 h 320194"/>
                    <a:gd name="connsiteX20" fmla="*/ 230910 w 258619"/>
                    <a:gd name="connsiteY20" fmla="*/ 12315 h 320194"/>
                    <a:gd name="connsiteX21" fmla="*/ 215516 w 258619"/>
                    <a:gd name="connsiteY21" fmla="*/ 6158 h 320194"/>
                    <a:gd name="connsiteX22" fmla="*/ 190885 w 258619"/>
                    <a:gd name="connsiteY22" fmla="*/ 0 h 320194"/>
                    <a:gd name="connsiteX23" fmla="*/ 141625 w 258619"/>
                    <a:gd name="connsiteY23" fmla="*/ 9236 h 320194"/>
                    <a:gd name="connsiteX24" fmla="*/ 116994 w 258619"/>
                    <a:gd name="connsiteY24" fmla="*/ 27709 h 320194"/>
                    <a:gd name="connsiteX25" fmla="*/ 113916 w 258619"/>
                    <a:gd name="connsiteY25" fmla="*/ 36946 h 320194"/>
                    <a:gd name="connsiteX26" fmla="*/ 104679 w 258619"/>
                    <a:gd name="connsiteY26" fmla="*/ 43103 h 320194"/>
                    <a:gd name="connsiteX27" fmla="*/ 95443 w 258619"/>
                    <a:gd name="connsiteY27" fmla="*/ 52339 h 320194"/>
                    <a:gd name="connsiteX28" fmla="*/ 92364 w 258619"/>
                    <a:gd name="connsiteY28" fmla="*/ 61576 h 320194"/>
                    <a:gd name="connsiteX29" fmla="*/ 76970 w 258619"/>
                    <a:gd name="connsiteY29" fmla="*/ 80049 h 320194"/>
                    <a:gd name="connsiteX30" fmla="*/ 61576 w 258619"/>
                    <a:gd name="connsiteY30" fmla="*/ 107758 h 320194"/>
                    <a:gd name="connsiteX31" fmla="*/ 55419 w 258619"/>
                    <a:gd name="connsiteY31" fmla="*/ 116994 h 320194"/>
                    <a:gd name="connsiteX32" fmla="*/ 49261 w 258619"/>
                    <a:gd name="connsiteY32" fmla="*/ 126230 h 320194"/>
                    <a:gd name="connsiteX33" fmla="*/ 40025 w 258619"/>
                    <a:gd name="connsiteY33" fmla="*/ 157018 h 320194"/>
                    <a:gd name="connsiteX34" fmla="*/ 36946 w 258619"/>
                    <a:gd name="connsiteY34" fmla="*/ 172412 h 320194"/>
                    <a:gd name="connsiteX35" fmla="*/ 30788 w 258619"/>
                    <a:gd name="connsiteY35" fmla="*/ 193964 h 320194"/>
                    <a:gd name="connsiteX36" fmla="*/ 27710 w 258619"/>
                    <a:gd name="connsiteY36" fmla="*/ 224752 h 320194"/>
                    <a:gd name="connsiteX37" fmla="*/ 21552 w 258619"/>
                    <a:gd name="connsiteY37" fmla="*/ 243224 h 320194"/>
                    <a:gd name="connsiteX38" fmla="*/ 18473 w 258619"/>
                    <a:gd name="connsiteY38" fmla="*/ 252461 h 320194"/>
                    <a:gd name="connsiteX39" fmla="*/ 9237 w 258619"/>
                    <a:gd name="connsiteY39" fmla="*/ 270933 h 320194"/>
                    <a:gd name="connsiteX40" fmla="*/ 0 w 258619"/>
                    <a:gd name="connsiteY40" fmla="*/ 320194 h 32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8619" h="320194">
                      <a:moveTo>
                        <a:pt x="0" y="320194"/>
                      </a:moveTo>
                      <a:lnTo>
                        <a:pt x="33867" y="317115"/>
                      </a:lnTo>
                      <a:cubicBezTo>
                        <a:pt x="88144" y="313094"/>
                        <a:pt x="71317" y="325847"/>
                        <a:pt x="92364" y="304800"/>
                      </a:cubicBezTo>
                      <a:cubicBezTo>
                        <a:pt x="103077" y="272662"/>
                        <a:pt x="98984" y="292801"/>
                        <a:pt x="95443" y="243224"/>
                      </a:cubicBezTo>
                      <a:cubicBezTo>
                        <a:pt x="96469" y="231935"/>
                        <a:pt x="95188" y="220192"/>
                        <a:pt x="98522" y="209358"/>
                      </a:cubicBezTo>
                      <a:cubicBezTo>
                        <a:pt x="99610" y="205821"/>
                        <a:pt x="104448" y="204855"/>
                        <a:pt x="107758" y="203200"/>
                      </a:cubicBezTo>
                      <a:cubicBezTo>
                        <a:pt x="112701" y="200728"/>
                        <a:pt x="118102" y="199288"/>
                        <a:pt x="123152" y="197043"/>
                      </a:cubicBezTo>
                      <a:cubicBezTo>
                        <a:pt x="127346" y="195179"/>
                        <a:pt x="131113" y="192336"/>
                        <a:pt x="135467" y="190885"/>
                      </a:cubicBezTo>
                      <a:cubicBezTo>
                        <a:pt x="140431" y="189230"/>
                        <a:pt x="145784" y="189075"/>
                        <a:pt x="150861" y="187806"/>
                      </a:cubicBezTo>
                      <a:cubicBezTo>
                        <a:pt x="154009" y="187019"/>
                        <a:pt x="157018" y="185753"/>
                        <a:pt x="160097" y="184727"/>
                      </a:cubicBezTo>
                      <a:cubicBezTo>
                        <a:pt x="164202" y="180622"/>
                        <a:pt x="168005" y="176190"/>
                        <a:pt x="172413" y="172412"/>
                      </a:cubicBezTo>
                      <a:cubicBezTo>
                        <a:pt x="175222" y="170004"/>
                        <a:pt x="179033" y="168871"/>
                        <a:pt x="181649" y="166255"/>
                      </a:cubicBezTo>
                      <a:cubicBezTo>
                        <a:pt x="202174" y="145730"/>
                        <a:pt x="172415" y="167279"/>
                        <a:pt x="197043" y="150861"/>
                      </a:cubicBezTo>
                      <a:lnTo>
                        <a:pt x="215516" y="123152"/>
                      </a:lnTo>
                      <a:cubicBezTo>
                        <a:pt x="217569" y="120073"/>
                        <a:pt x="219056" y="116531"/>
                        <a:pt x="221673" y="113915"/>
                      </a:cubicBezTo>
                      <a:lnTo>
                        <a:pt x="243225" y="92364"/>
                      </a:lnTo>
                      <a:cubicBezTo>
                        <a:pt x="244251" y="88259"/>
                        <a:pt x="244204" y="83723"/>
                        <a:pt x="246303" y="80049"/>
                      </a:cubicBezTo>
                      <a:cubicBezTo>
                        <a:pt x="264756" y="47754"/>
                        <a:pt x="249004" y="90417"/>
                        <a:pt x="258619" y="61576"/>
                      </a:cubicBezTo>
                      <a:cubicBezTo>
                        <a:pt x="250106" y="36036"/>
                        <a:pt x="264395" y="76204"/>
                        <a:pt x="243225" y="33867"/>
                      </a:cubicBezTo>
                      <a:cubicBezTo>
                        <a:pt x="241172" y="29762"/>
                        <a:pt x="239344" y="25537"/>
                        <a:pt x="237067" y="21552"/>
                      </a:cubicBezTo>
                      <a:cubicBezTo>
                        <a:pt x="235231" y="18339"/>
                        <a:pt x="233921" y="14466"/>
                        <a:pt x="230910" y="12315"/>
                      </a:cubicBezTo>
                      <a:cubicBezTo>
                        <a:pt x="226413" y="9103"/>
                        <a:pt x="220798" y="7783"/>
                        <a:pt x="215516" y="6158"/>
                      </a:cubicBezTo>
                      <a:cubicBezTo>
                        <a:pt x="207427" y="3669"/>
                        <a:pt x="190885" y="0"/>
                        <a:pt x="190885" y="0"/>
                      </a:cubicBezTo>
                      <a:cubicBezTo>
                        <a:pt x="154039" y="2835"/>
                        <a:pt x="160096" y="-4197"/>
                        <a:pt x="141625" y="9236"/>
                      </a:cubicBezTo>
                      <a:cubicBezTo>
                        <a:pt x="133325" y="15272"/>
                        <a:pt x="116994" y="27709"/>
                        <a:pt x="116994" y="27709"/>
                      </a:cubicBezTo>
                      <a:cubicBezTo>
                        <a:pt x="115968" y="30788"/>
                        <a:pt x="115943" y="34412"/>
                        <a:pt x="113916" y="36946"/>
                      </a:cubicBezTo>
                      <a:cubicBezTo>
                        <a:pt x="111604" y="39835"/>
                        <a:pt x="107522" y="40734"/>
                        <a:pt x="104679" y="43103"/>
                      </a:cubicBezTo>
                      <a:cubicBezTo>
                        <a:pt x="101334" y="45890"/>
                        <a:pt x="98522" y="49260"/>
                        <a:pt x="95443" y="52339"/>
                      </a:cubicBezTo>
                      <a:cubicBezTo>
                        <a:pt x="94417" y="55418"/>
                        <a:pt x="93815" y="58673"/>
                        <a:pt x="92364" y="61576"/>
                      </a:cubicBezTo>
                      <a:cubicBezTo>
                        <a:pt x="88078" y="70149"/>
                        <a:pt x="83779" y="73240"/>
                        <a:pt x="76970" y="80049"/>
                      </a:cubicBezTo>
                      <a:cubicBezTo>
                        <a:pt x="71550" y="96306"/>
                        <a:pt x="75691" y="86584"/>
                        <a:pt x="61576" y="107758"/>
                      </a:cubicBezTo>
                      <a:lnTo>
                        <a:pt x="55419" y="116994"/>
                      </a:lnTo>
                      <a:lnTo>
                        <a:pt x="49261" y="126230"/>
                      </a:lnTo>
                      <a:cubicBezTo>
                        <a:pt x="45350" y="137963"/>
                        <a:pt x="43551" y="142915"/>
                        <a:pt x="40025" y="157018"/>
                      </a:cubicBezTo>
                      <a:cubicBezTo>
                        <a:pt x="38756" y="162095"/>
                        <a:pt x="38215" y="167335"/>
                        <a:pt x="36946" y="172412"/>
                      </a:cubicBezTo>
                      <a:cubicBezTo>
                        <a:pt x="35134" y="179660"/>
                        <a:pt x="32841" y="186780"/>
                        <a:pt x="30788" y="193964"/>
                      </a:cubicBezTo>
                      <a:cubicBezTo>
                        <a:pt x="29762" y="204227"/>
                        <a:pt x="29611" y="214615"/>
                        <a:pt x="27710" y="224752"/>
                      </a:cubicBezTo>
                      <a:cubicBezTo>
                        <a:pt x="26514" y="231131"/>
                        <a:pt x="23605" y="237067"/>
                        <a:pt x="21552" y="243224"/>
                      </a:cubicBezTo>
                      <a:cubicBezTo>
                        <a:pt x="20526" y="246303"/>
                        <a:pt x="20273" y="249760"/>
                        <a:pt x="18473" y="252461"/>
                      </a:cubicBezTo>
                      <a:cubicBezTo>
                        <a:pt x="10516" y="264397"/>
                        <a:pt x="13486" y="258187"/>
                        <a:pt x="9237" y="270933"/>
                      </a:cubicBezTo>
                      <a:lnTo>
                        <a:pt x="0" y="3201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4" name="Freeform: Shape 323">
                  <a:extLst>
                    <a:ext uri="{FF2B5EF4-FFF2-40B4-BE49-F238E27FC236}">
                      <a16:creationId xmlns:a16="http://schemas.microsoft.com/office/drawing/2014/main" id="{62B7B7B3-3D65-47F7-AD91-B98BF13AEAE7}"/>
                    </a:ext>
                  </a:extLst>
                </p:cNvPr>
                <p:cNvSpPr/>
                <p:nvPr/>
              </p:nvSpPr>
              <p:spPr>
                <a:xfrm>
                  <a:off x="5288488" y="3294045"/>
                  <a:ext cx="143689" cy="106455"/>
                </a:xfrm>
                <a:custGeom>
                  <a:avLst/>
                  <a:gdLst>
                    <a:gd name="connsiteX0" fmla="*/ 232 w 348308"/>
                    <a:gd name="connsiteY0" fmla="*/ 280170 h 280381"/>
                    <a:gd name="connsiteX1" fmla="*/ 21784 w 348308"/>
                    <a:gd name="connsiteY1" fmla="*/ 249382 h 280381"/>
                    <a:gd name="connsiteX2" fmla="*/ 37178 w 348308"/>
                    <a:gd name="connsiteY2" fmla="*/ 230909 h 280381"/>
                    <a:gd name="connsiteX3" fmla="*/ 40256 w 348308"/>
                    <a:gd name="connsiteY3" fmla="*/ 218594 h 280381"/>
                    <a:gd name="connsiteX4" fmla="*/ 52572 w 348308"/>
                    <a:gd name="connsiteY4" fmla="*/ 200121 h 280381"/>
                    <a:gd name="connsiteX5" fmla="*/ 58729 w 348308"/>
                    <a:gd name="connsiteY5" fmla="*/ 190885 h 280381"/>
                    <a:gd name="connsiteX6" fmla="*/ 61808 w 348308"/>
                    <a:gd name="connsiteY6" fmla="*/ 181649 h 280381"/>
                    <a:gd name="connsiteX7" fmla="*/ 71044 w 348308"/>
                    <a:gd name="connsiteY7" fmla="*/ 178570 h 280381"/>
                    <a:gd name="connsiteX8" fmla="*/ 89517 w 348308"/>
                    <a:gd name="connsiteY8" fmla="*/ 169334 h 280381"/>
                    <a:gd name="connsiteX9" fmla="*/ 98753 w 348308"/>
                    <a:gd name="connsiteY9" fmla="*/ 160097 h 280381"/>
                    <a:gd name="connsiteX10" fmla="*/ 117226 w 348308"/>
                    <a:gd name="connsiteY10" fmla="*/ 150861 h 280381"/>
                    <a:gd name="connsiteX11" fmla="*/ 135699 w 348308"/>
                    <a:gd name="connsiteY11" fmla="*/ 135467 h 280381"/>
                    <a:gd name="connsiteX12" fmla="*/ 138778 w 348308"/>
                    <a:gd name="connsiteY12" fmla="*/ 126231 h 280381"/>
                    <a:gd name="connsiteX13" fmla="*/ 148014 w 348308"/>
                    <a:gd name="connsiteY13" fmla="*/ 116994 h 280381"/>
                    <a:gd name="connsiteX14" fmla="*/ 157250 w 348308"/>
                    <a:gd name="connsiteY14" fmla="*/ 104679 h 280381"/>
                    <a:gd name="connsiteX15" fmla="*/ 166487 w 348308"/>
                    <a:gd name="connsiteY15" fmla="*/ 95443 h 280381"/>
                    <a:gd name="connsiteX16" fmla="*/ 172644 w 348308"/>
                    <a:gd name="connsiteY16" fmla="*/ 86206 h 280381"/>
                    <a:gd name="connsiteX17" fmla="*/ 191117 w 348308"/>
                    <a:gd name="connsiteY17" fmla="*/ 67734 h 280381"/>
                    <a:gd name="connsiteX18" fmla="*/ 200353 w 348308"/>
                    <a:gd name="connsiteY18" fmla="*/ 58497 h 280381"/>
                    <a:gd name="connsiteX19" fmla="*/ 212668 w 348308"/>
                    <a:gd name="connsiteY19" fmla="*/ 52340 h 280381"/>
                    <a:gd name="connsiteX20" fmla="*/ 234220 w 348308"/>
                    <a:gd name="connsiteY20" fmla="*/ 30788 h 280381"/>
                    <a:gd name="connsiteX21" fmla="*/ 243456 w 348308"/>
                    <a:gd name="connsiteY21" fmla="*/ 24631 h 280381"/>
                    <a:gd name="connsiteX22" fmla="*/ 252693 w 348308"/>
                    <a:gd name="connsiteY22" fmla="*/ 18473 h 280381"/>
                    <a:gd name="connsiteX23" fmla="*/ 274244 w 348308"/>
                    <a:gd name="connsiteY23" fmla="*/ 12315 h 280381"/>
                    <a:gd name="connsiteX24" fmla="*/ 295796 w 348308"/>
                    <a:gd name="connsiteY24" fmla="*/ 6158 h 280381"/>
                    <a:gd name="connsiteX25" fmla="*/ 305032 w 348308"/>
                    <a:gd name="connsiteY25" fmla="*/ 0 h 280381"/>
                    <a:gd name="connsiteX26" fmla="*/ 320426 w 348308"/>
                    <a:gd name="connsiteY26" fmla="*/ 24631 h 280381"/>
                    <a:gd name="connsiteX27" fmla="*/ 335820 w 348308"/>
                    <a:gd name="connsiteY27" fmla="*/ 43103 h 280381"/>
                    <a:gd name="connsiteX28" fmla="*/ 341978 w 348308"/>
                    <a:gd name="connsiteY28" fmla="*/ 61576 h 280381"/>
                    <a:gd name="connsiteX29" fmla="*/ 348135 w 348308"/>
                    <a:gd name="connsiteY29" fmla="*/ 86206 h 280381"/>
                    <a:gd name="connsiteX30" fmla="*/ 335820 w 348308"/>
                    <a:gd name="connsiteY30" fmla="*/ 123152 h 280381"/>
                    <a:gd name="connsiteX31" fmla="*/ 323505 w 348308"/>
                    <a:gd name="connsiteY31" fmla="*/ 126231 h 280381"/>
                    <a:gd name="connsiteX32" fmla="*/ 314268 w 348308"/>
                    <a:gd name="connsiteY32" fmla="*/ 132388 h 280381"/>
                    <a:gd name="connsiteX33" fmla="*/ 280402 w 348308"/>
                    <a:gd name="connsiteY33" fmla="*/ 138546 h 280381"/>
                    <a:gd name="connsiteX34" fmla="*/ 258850 w 348308"/>
                    <a:gd name="connsiteY34" fmla="*/ 150861 h 280381"/>
                    <a:gd name="connsiteX35" fmla="*/ 249614 w 348308"/>
                    <a:gd name="connsiteY35" fmla="*/ 160097 h 280381"/>
                    <a:gd name="connsiteX36" fmla="*/ 240378 w 348308"/>
                    <a:gd name="connsiteY36" fmla="*/ 163176 h 280381"/>
                    <a:gd name="connsiteX37" fmla="*/ 231141 w 348308"/>
                    <a:gd name="connsiteY37" fmla="*/ 169334 h 280381"/>
                    <a:gd name="connsiteX38" fmla="*/ 218826 w 348308"/>
                    <a:gd name="connsiteY38" fmla="*/ 178570 h 280381"/>
                    <a:gd name="connsiteX39" fmla="*/ 206511 w 348308"/>
                    <a:gd name="connsiteY39" fmla="*/ 181649 h 280381"/>
                    <a:gd name="connsiteX40" fmla="*/ 188038 w 348308"/>
                    <a:gd name="connsiteY40" fmla="*/ 187806 h 280381"/>
                    <a:gd name="connsiteX41" fmla="*/ 178802 w 348308"/>
                    <a:gd name="connsiteY41" fmla="*/ 190885 h 280381"/>
                    <a:gd name="connsiteX42" fmla="*/ 166487 w 348308"/>
                    <a:gd name="connsiteY42" fmla="*/ 197043 h 280381"/>
                    <a:gd name="connsiteX43" fmla="*/ 138778 w 348308"/>
                    <a:gd name="connsiteY43" fmla="*/ 209358 h 280381"/>
                    <a:gd name="connsiteX44" fmla="*/ 126462 w 348308"/>
                    <a:gd name="connsiteY44" fmla="*/ 224752 h 280381"/>
                    <a:gd name="connsiteX45" fmla="*/ 114147 w 348308"/>
                    <a:gd name="connsiteY45" fmla="*/ 243225 h 280381"/>
                    <a:gd name="connsiteX46" fmla="*/ 104911 w 348308"/>
                    <a:gd name="connsiteY46" fmla="*/ 249382 h 280381"/>
                    <a:gd name="connsiteX47" fmla="*/ 86438 w 348308"/>
                    <a:gd name="connsiteY47" fmla="*/ 264776 h 280381"/>
                    <a:gd name="connsiteX48" fmla="*/ 77202 w 348308"/>
                    <a:gd name="connsiteY48" fmla="*/ 267855 h 280381"/>
                    <a:gd name="connsiteX49" fmla="*/ 55650 w 348308"/>
                    <a:gd name="connsiteY49" fmla="*/ 277091 h 280381"/>
                    <a:gd name="connsiteX50" fmla="*/ 15626 w 348308"/>
                    <a:gd name="connsiteY50" fmla="*/ 274012 h 280381"/>
                    <a:gd name="connsiteX51" fmla="*/ 9468 w 348308"/>
                    <a:gd name="connsiteY51" fmla="*/ 264776 h 280381"/>
                    <a:gd name="connsiteX52" fmla="*/ 232 w 348308"/>
                    <a:gd name="connsiteY52" fmla="*/ 280170 h 28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8308" h="280381">
                      <a:moveTo>
                        <a:pt x="232" y="280170"/>
                      </a:moveTo>
                      <a:cubicBezTo>
                        <a:pt x="2285" y="277604"/>
                        <a:pt x="14941" y="257365"/>
                        <a:pt x="21784" y="249382"/>
                      </a:cubicBezTo>
                      <a:cubicBezTo>
                        <a:pt x="39561" y="228643"/>
                        <a:pt x="23570" y="251321"/>
                        <a:pt x="37178" y="230909"/>
                      </a:cubicBezTo>
                      <a:cubicBezTo>
                        <a:pt x="38204" y="226804"/>
                        <a:pt x="38364" y="222379"/>
                        <a:pt x="40256" y="218594"/>
                      </a:cubicBezTo>
                      <a:cubicBezTo>
                        <a:pt x="43566" y="211975"/>
                        <a:pt x="48467" y="206279"/>
                        <a:pt x="52572" y="200121"/>
                      </a:cubicBezTo>
                      <a:cubicBezTo>
                        <a:pt x="54624" y="197042"/>
                        <a:pt x="57559" y="194395"/>
                        <a:pt x="58729" y="190885"/>
                      </a:cubicBezTo>
                      <a:cubicBezTo>
                        <a:pt x="59755" y="187806"/>
                        <a:pt x="59513" y="183944"/>
                        <a:pt x="61808" y="181649"/>
                      </a:cubicBezTo>
                      <a:cubicBezTo>
                        <a:pt x="64103" y="179354"/>
                        <a:pt x="68141" y="180021"/>
                        <a:pt x="71044" y="178570"/>
                      </a:cubicBezTo>
                      <a:cubicBezTo>
                        <a:pt x="94909" y="166637"/>
                        <a:pt x="66310" y="177068"/>
                        <a:pt x="89517" y="169334"/>
                      </a:cubicBezTo>
                      <a:cubicBezTo>
                        <a:pt x="92596" y="166255"/>
                        <a:pt x="95408" y="162884"/>
                        <a:pt x="98753" y="160097"/>
                      </a:cubicBezTo>
                      <a:cubicBezTo>
                        <a:pt x="111986" y="149070"/>
                        <a:pt x="103343" y="157803"/>
                        <a:pt x="117226" y="150861"/>
                      </a:cubicBezTo>
                      <a:cubicBezTo>
                        <a:pt x="125797" y="146575"/>
                        <a:pt x="128891" y="142274"/>
                        <a:pt x="135699" y="135467"/>
                      </a:cubicBezTo>
                      <a:cubicBezTo>
                        <a:pt x="136725" y="132388"/>
                        <a:pt x="136978" y="128931"/>
                        <a:pt x="138778" y="126231"/>
                      </a:cubicBezTo>
                      <a:cubicBezTo>
                        <a:pt x="141193" y="122608"/>
                        <a:pt x="145180" y="120300"/>
                        <a:pt x="148014" y="116994"/>
                      </a:cubicBezTo>
                      <a:cubicBezTo>
                        <a:pt x="151353" y="113098"/>
                        <a:pt x="153911" y="108575"/>
                        <a:pt x="157250" y="104679"/>
                      </a:cubicBezTo>
                      <a:cubicBezTo>
                        <a:pt x="160084" y="101373"/>
                        <a:pt x="163700" y="98788"/>
                        <a:pt x="166487" y="95443"/>
                      </a:cubicBezTo>
                      <a:cubicBezTo>
                        <a:pt x="168856" y="92600"/>
                        <a:pt x="170186" y="88972"/>
                        <a:pt x="172644" y="86206"/>
                      </a:cubicBezTo>
                      <a:cubicBezTo>
                        <a:pt x="178429" y="79698"/>
                        <a:pt x="184959" y="73892"/>
                        <a:pt x="191117" y="67734"/>
                      </a:cubicBezTo>
                      <a:cubicBezTo>
                        <a:pt x="194196" y="64655"/>
                        <a:pt x="196458" y="60444"/>
                        <a:pt x="200353" y="58497"/>
                      </a:cubicBezTo>
                      <a:lnTo>
                        <a:pt x="212668" y="52340"/>
                      </a:lnTo>
                      <a:cubicBezTo>
                        <a:pt x="218087" y="36082"/>
                        <a:pt x="213047" y="44903"/>
                        <a:pt x="234220" y="30788"/>
                      </a:cubicBezTo>
                      <a:lnTo>
                        <a:pt x="243456" y="24631"/>
                      </a:lnTo>
                      <a:cubicBezTo>
                        <a:pt x="246535" y="22578"/>
                        <a:pt x="249103" y="19371"/>
                        <a:pt x="252693" y="18473"/>
                      </a:cubicBezTo>
                      <a:cubicBezTo>
                        <a:pt x="291245" y="8834"/>
                        <a:pt x="243286" y="21159"/>
                        <a:pt x="274244" y="12315"/>
                      </a:cubicBezTo>
                      <a:cubicBezTo>
                        <a:pt x="301314" y="4581"/>
                        <a:pt x="273642" y="13543"/>
                        <a:pt x="295796" y="6158"/>
                      </a:cubicBezTo>
                      <a:cubicBezTo>
                        <a:pt x="298875" y="4105"/>
                        <a:pt x="301332" y="0"/>
                        <a:pt x="305032" y="0"/>
                      </a:cubicBezTo>
                      <a:cubicBezTo>
                        <a:pt x="318264" y="0"/>
                        <a:pt x="315561" y="19766"/>
                        <a:pt x="320426" y="24631"/>
                      </a:cubicBezTo>
                      <a:cubicBezTo>
                        <a:pt x="332278" y="36483"/>
                        <a:pt x="327247" y="30244"/>
                        <a:pt x="335820" y="43103"/>
                      </a:cubicBezTo>
                      <a:cubicBezTo>
                        <a:pt x="337873" y="49261"/>
                        <a:pt x="340705" y="55211"/>
                        <a:pt x="341978" y="61576"/>
                      </a:cubicBezTo>
                      <a:cubicBezTo>
                        <a:pt x="345692" y="80152"/>
                        <a:pt x="343401" y="72006"/>
                        <a:pt x="348135" y="86206"/>
                      </a:cubicBezTo>
                      <a:cubicBezTo>
                        <a:pt x="345073" y="119891"/>
                        <a:pt x="355721" y="117466"/>
                        <a:pt x="335820" y="123152"/>
                      </a:cubicBezTo>
                      <a:cubicBezTo>
                        <a:pt x="331751" y="124315"/>
                        <a:pt x="327610" y="125205"/>
                        <a:pt x="323505" y="126231"/>
                      </a:cubicBezTo>
                      <a:cubicBezTo>
                        <a:pt x="320426" y="128283"/>
                        <a:pt x="317669" y="130930"/>
                        <a:pt x="314268" y="132388"/>
                      </a:cubicBezTo>
                      <a:cubicBezTo>
                        <a:pt x="307008" y="135499"/>
                        <a:pt x="285399" y="137832"/>
                        <a:pt x="280402" y="138546"/>
                      </a:cubicBezTo>
                      <a:cubicBezTo>
                        <a:pt x="272872" y="142311"/>
                        <a:pt x="265379" y="145420"/>
                        <a:pt x="258850" y="150861"/>
                      </a:cubicBezTo>
                      <a:cubicBezTo>
                        <a:pt x="255505" y="153648"/>
                        <a:pt x="253237" y="157682"/>
                        <a:pt x="249614" y="160097"/>
                      </a:cubicBezTo>
                      <a:cubicBezTo>
                        <a:pt x="246914" y="161897"/>
                        <a:pt x="243281" y="161725"/>
                        <a:pt x="240378" y="163176"/>
                      </a:cubicBezTo>
                      <a:cubicBezTo>
                        <a:pt x="237068" y="164831"/>
                        <a:pt x="234152" y="167183"/>
                        <a:pt x="231141" y="169334"/>
                      </a:cubicBezTo>
                      <a:cubicBezTo>
                        <a:pt x="226966" y="172316"/>
                        <a:pt x="223415" y="176275"/>
                        <a:pt x="218826" y="178570"/>
                      </a:cubicBezTo>
                      <a:cubicBezTo>
                        <a:pt x="215041" y="180462"/>
                        <a:pt x="210564" y="180433"/>
                        <a:pt x="206511" y="181649"/>
                      </a:cubicBezTo>
                      <a:cubicBezTo>
                        <a:pt x="200294" y="183514"/>
                        <a:pt x="194196" y="185754"/>
                        <a:pt x="188038" y="187806"/>
                      </a:cubicBezTo>
                      <a:cubicBezTo>
                        <a:pt x="184959" y="188832"/>
                        <a:pt x="181705" y="189434"/>
                        <a:pt x="178802" y="190885"/>
                      </a:cubicBezTo>
                      <a:cubicBezTo>
                        <a:pt x="174697" y="192938"/>
                        <a:pt x="170748" y="195338"/>
                        <a:pt x="166487" y="197043"/>
                      </a:cubicBezTo>
                      <a:cubicBezTo>
                        <a:pt x="139007" y="208035"/>
                        <a:pt x="156548" y="197510"/>
                        <a:pt x="138778" y="209358"/>
                      </a:cubicBezTo>
                      <a:cubicBezTo>
                        <a:pt x="131844" y="230158"/>
                        <a:pt x="141461" y="207611"/>
                        <a:pt x="126462" y="224752"/>
                      </a:cubicBezTo>
                      <a:cubicBezTo>
                        <a:pt x="121589" y="230321"/>
                        <a:pt x="120305" y="239120"/>
                        <a:pt x="114147" y="243225"/>
                      </a:cubicBezTo>
                      <a:cubicBezTo>
                        <a:pt x="111068" y="245277"/>
                        <a:pt x="107753" y="247013"/>
                        <a:pt x="104911" y="249382"/>
                      </a:cubicBezTo>
                      <a:cubicBezTo>
                        <a:pt x="94696" y="257895"/>
                        <a:pt x="97906" y="259042"/>
                        <a:pt x="86438" y="264776"/>
                      </a:cubicBezTo>
                      <a:cubicBezTo>
                        <a:pt x="83535" y="266227"/>
                        <a:pt x="80185" y="266577"/>
                        <a:pt x="77202" y="267855"/>
                      </a:cubicBezTo>
                      <a:cubicBezTo>
                        <a:pt x="50575" y="279266"/>
                        <a:pt x="77309" y="269871"/>
                        <a:pt x="55650" y="277091"/>
                      </a:cubicBezTo>
                      <a:cubicBezTo>
                        <a:pt x="42309" y="276065"/>
                        <a:pt x="28555" y="277460"/>
                        <a:pt x="15626" y="274012"/>
                      </a:cubicBezTo>
                      <a:cubicBezTo>
                        <a:pt x="12051" y="273059"/>
                        <a:pt x="8570" y="268366"/>
                        <a:pt x="9468" y="264776"/>
                      </a:cubicBezTo>
                      <a:cubicBezTo>
                        <a:pt x="10400" y="261048"/>
                        <a:pt x="-1821" y="282736"/>
                        <a:pt x="232" y="28017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5" name="Freeform: Shape 324">
                  <a:extLst>
                    <a:ext uri="{FF2B5EF4-FFF2-40B4-BE49-F238E27FC236}">
                      <a16:creationId xmlns:a16="http://schemas.microsoft.com/office/drawing/2014/main" id="{3CB11667-0D43-4C8A-865E-A5445506FD61}"/>
                    </a:ext>
                  </a:extLst>
                </p:cNvPr>
                <p:cNvSpPr/>
                <p:nvPr/>
              </p:nvSpPr>
              <p:spPr>
                <a:xfrm>
                  <a:off x="5321051" y="3365352"/>
                  <a:ext cx="150432" cy="90010"/>
                </a:xfrm>
                <a:custGeom>
                  <a:avLst/>
                  <a:gdLst>
                    <a:gd name="connsiteX0" fmla="*/ 1347 w 364653"/>
                    <a:gd name="connsiteY0" fmla="*/ 224752 h 237067"/>
                    <a:gd name="connsiteX1" fmla="*/ 22898 w 364653"/>
                    <a:gd name="connsiteY1" fmla="*/ 200122 h 237067"/>
                    <a:gd name="connsiteX2" fmla="*/ 29056 w 364653"/>
                    <a:gd name="connsiteY2" fmla="*/ 184728 h 237067"/>
                    <a:gd name="connsiteX3" fmla="*/ 38292 w 364653"/>
                    <a:gd name="connsiteY3" fmla="*/ 175491 h 237067"/>
                    <a:gd name="connsiteX4" fmla="*/ 56765 w 364653"/>
                    <a:gd name="connsiteY4" fmla="*/ 147782 h 237067"/>
                    <a:gd name="connsiteX5" fmla="*/ 69080 w 364653"/>
                    <a:gd name="connsiteY5" fmla="*/ 135467 h 237067"/>
                    <a:gd name="connsiteX6" fmla="*/ 75238 w 364653"/>
                    <a:gd name="connsiteY6" fmla="*/ 126231 h 237067"/>
                    <a:gd name="connsiteX7" fmla="*/ 93710 w 364653"/>
                    <a:gd name="connsiteY7" fmla="*/ 107758 h 237067"/>
                    <a:gd name="connsiteX8" fmla="*/ 102947 w 364653"/>
                    <a:gd name="connsiteY8" fmla="*/ 98522 h 237067"/>
                    <a:gd name="connsiteX9" fmla="*/ 115262 w 364653"/>
                    <a:gd name="connsiteY9" fmla="*/ 89285 h 237067"/>
                    <a:gd name="connsiteX10" fmla="*/ 124498 w 364653"/>
                    <a:gd name="connsiteY10" fmla="*/ 83128 h 237067"/>
                    <a:gd name="connsiteX11" fmla="*/ 133734 w 364653"/>
                    <a:gd name="connsiteY11" fmla="*/ 73891 h 237067"/>
                    <a:gd name="connsiteX12" fmla="*/ 139892 w 364653"/>
                    <a:gd name="connsiteY12" fmla="*/ 64655 h 237067"/>
                    <a:gd name="connsiteX13" fmla="*/ 149128 w 364653"/>
                    <a:gd name="connsiteY13" fmla="*/ 61576 h 237067"/>
                    <a:gd name="connsiteX14" fmla="*/ 170680 w 364653"/>
                    <a:gd name="connsiteY14" fmla="*/ 49261 h 237067"/>
                    <a:gd name="connsiteX15" fmla="*/ 226098 w 364653"/>
                    <a:gd name="connsiteY15" fmla="*/ 40025 h 237067"/>
                    <a:gd name="connsiteX16" fmla="*/ 247650 w 364653"/>
                    <a:gd name="connsiteY16" fmla="*/ 33867 h 237067"/>
                    <a:gd name="connsiteX17" fmla="*/ 256886 w 364653"/>
                    <a:gd name="connsiteY17" fmla="*/ 30788 h 237067"/>
                    <a:gd name="connsiteX18" fmla="*/ 284595 w 364653"/>
                    <a:gd name="connsiteY18" fmla="*/ 27709 h 237067"/>
                    <a:gd name="connsiteX19" fmla="*/ 293831 w 364653"/>
                    <a:gd name="connsiteY19" fmla="*/ 21552 h 237067"/>
                    <a:gd name="connsiteX20" fmla="*/ 299989 w 364653"/>
                    <a:gd name="connsiteY20" fmla="*/ 12315 h 237067"/>
                    <a:gd name="connsiteX21" fmla="*/ 318462 w 364653"/>
                    <a:gd name="connsiteY21" fmla="*/ 0 h 237067"/>
                    <a:gd name="connsiteX22" fmla="*/ 324619 w 364653"/>
                    <a:gd name="connsiteY22" fmla="*/ 9237 h 237067"/>
                    <a:gd name="connsiteX23" fmla="*/ 333856 w 364653"/>
                    <a:gd name="connsiteY23" fmla="*/ 30788 h 237067"/>
                    <a:gd name="connsiteX24" fmla="*/ 352328 w 364653"/>
                    <a:gd name="connsiteY24" fmla="*/ 49261 h 237067"/>
                    <a:gd name="connsiteX25" fmla="*/ 358486 w 364653"/>
                    <a:gd name="connsiteY25" fmla="*/ 58497 h 237067"/>
                    <a:gd name="connsiteX26" fmla="*/ 358486 w 364653"/>
                    <a:gd name="connsiteY26" fmla="*/ 86206 h 237067"/>
                    <a:gd name="connsiteX27" fmla="*/ 340013 w 364653"/>
                    <a:gd name="connsiteY27" fmla="*/ 92364 h 237067"/>
                    <a:gd name="connsiteX28" fmla="*/ 330777 w 364653"/>
                    <a:gd name="connsiteY28" fmla="*/ 95443 h 237067"/>
                    <a:gd name="connsiteX29" fmla="*/ 321541 w 364653"/>
                    <a:gd name="connsiteY29" fmla="*/ 98522 h 237067"/>
                    <a:gd name="connsiteX30" fmla="*/ 312304 w 364653"/>
                    <a:gd name="connsiteY30" fmla="*/ 101600 h 237067"/>
                    <a:gd name="connsiteX31" fmla="*/ 303068 w 364653"/>
                    <a:gd name="connsiteY31" fmla="*/ 107758 h 237067"/>
                    <a:gd name="connsiteX32" fmla="*/ 253807 w 364653"/>
                    <a:gd name="connsiteY32" fmla="*/ 113915 h 237067"/>
                    <a:gd name="connsiteX33" fmla="*/ 235334 w 364653"/>
                    <a:gd name="connsiteY33" fmla="*/ 120073 h 237067"/>
                    <a:gd name="connsiteX34" fmla="*/ 201468 w 364653"/>
                    <a:gd name="connsiteY34" fmla="*/ 126231 h 237067"/>
                    <a:gd name="connsiteX35" fmla="*/ 173759 w 364653"/>
                    <a:gd name="connsiteY35" fmla="*/ 132388 h 237067"/>
                    <a:gd name="connsiteX36" fmla="*/ 146050 w 364653"/>
                    <a:gd name="connsiteY36" fmla="*/ 157019 h 237067"/>
                    <a:gd name="connsiteX37" fmla="*/ 142971 w 364653"/>
                    <a:gd name="connsiteY37" fmla="*/ 169334 h 237067"/>
                    <a:gd name="connsiteX38" fmla="*/ 130656 w 364653"/>
                    <a:gd name="connsiteY38" fmla="*/ 187806 h 237067"/>
                    <a:gd name="connsiteX39" fmla="*/ 127577 w 364653"/>
                    <a:gd name="connsiteY39" fmla="*/ 197043 h 237067"/>
                    <a:gd name="connsiteX40" fmla="*/ 118341 w 364653"/>
                    <a:gd name="connsiteY40" fmla="*/ 221673 h 237067"/>
                    <a:gd name="connsiteX41" fmla="*/ 109104 w 364653"/>
                    <a:gd name="connsiteY41" fmla="*/ 227831 h 237067"/>
                    <a:gd name="connsiteX42" fmla="*/ 66001 w 364653"/>
                    <a:gd name="connsiteY42" fmla="*/ 237067 h 237067"/>
                    <a:gd name="connsiteX43" fmla="*/ 1347 w 364653"/>
                    <a:gd name="connsiteY43" fmla="*/ 224752 h 23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4653" h="237067">
                      <a:moveTo>
                        <a:pt x="1347" y="224752"/>
                      </a:moveTo>
                      <a:cubicBezTo>
                        <a:pt x="-5837" y="218594"/>
                        <a:pt x="17806" y="210306"/>
                        <a:pt x="22898" y="200122"/>
                      </a:cubicBezTo>
                      <a:cubicBezTo>
                        <a:pt x="25370" y="195179"/>
                        <a:pt x="26127" y="189415"/>
                        <a:pt x="29056" y="184728"/>
                      </a:cubicBezTo>
                      <a:cubicBezTo>
                        <a:pt x="31364" y="181036"/>
                        <a:pt x="35458" y="178797"/>
                        <a:pt x="38292" y="175491"/>
                      </a:cubicBezTo>
                      <a:cubicBezTo>
                        <a:pt x="65761" y="143442"/>
                        <a:pt x="27811" y="185007"/>
                        <a:pt x="56765" y="147782"/>
                      </a:cubicBezTo>
                      <a:cubicBezTo>
                        <a:pt x="60329" y="143200"/>
                        <a:pt x="65302" y="139875"/>
                        <a:pt x="69080" y="135467"/>
                      </a:cubicBezTo>
                      <a:cubicBezTo>
                        <a:pt x="71488" y="132658"/>
                        <a:pt x="72780" y="128997"/>
                        <a:pt x="75238" y="126231"/>
                      </a:cubicBezTo>
                      <a:cubicBezTo>
                        <a:pt x="81023" y="119723"/>
                        <a:pt x="87552" y="113916"/>
                        <a:pt x="93710" y="107758"/>
                      </a:cubicBezTo>
                      <a:cubicBezTo>
                        <a:pt x="96789" y="104679"/>
                        <a:pt x="99464" y="101135"/>
                        <a:pt x="102947" y="98522"/>
                      </a:cubicBezTo>
                      <a:cubicBezTo>
                        <a:pt x="107052" y="95443"/>
                        <a:pt x="111086" y="92268"/>
                        <a:pt x="115262" y="89285"/>
                      </a:cubicBezTo>
                      <a:cubicBezTo>
                        <a:pt x="118273" y="87134"/>
                        <a:pt x="121656" y="85497"/>
                        <a:pt x="124498" y="83128"/>
                      </a:cubicBezTo>
                      <a:cubicBezTo>
                        <a:pt x="127843" y="80340"/>
                        <a:pt x="130947" y="77236"/>
                        <a:pt x="133734" y="73891"/>
                      </a:cubicBezTo>
                      <a:cubicBezTo>
                        <a:pt x="136103" y="71048"/>
                        <a:pt x="137003" y="66966"/>
                        <a:pt x="139892" y="64655"/>
                      </a:cubicBezTo>
                      <a:cubicBezTo>
                        <a:pt x="142426" y="62628"/>
                        <a:pt x="146225" y="63027"/>
                        <a:pt x="149128" y="61576"/>
                      </a:cubicBezTo>
                      <a:cubicBezTo>
                        <a:pt x="171339" y="50471"/>
                        <a:pt x="143700" y="60054"/>
                        <a:pt x="170680" y="49261"/>
                      </a:cubicBezTo>
                      <a:cubicBezTo>
                        <a:pt x="194519" y="39725"/>
                        <a:pt x="194788" y="42634"/>
                        <a:pt x="226098" y="40025"/>
                      </a:cubicBezTo>
                      <a:cubicBezTo>
                        <a:pt x="248242" y="32643"/>
                        <a:pt x="220589" y="41599"/>
                        <a:pt x="247650" y="33867"/>
                      </a:cubicBezTo>
                      <a:cubicBezTo>
                        <a:pt x="250770" y="32975"/>
                        <a:pt x="253685" y="31322"/>
                        <a:pt x="256886" y="30788"/>
                      </a:cubicBezTo>
                      <a:cubicBezTo>
                        <a:pt x="266053" y="29260"/>
                        <a:pt x="275359" y="28735"/>
                        <a:pt x="284595" y="27709"/>
                      </a:cubicBezTo>
                      <a:cubicBezTo>
                        <a:pt x="287674" y="25657"/>
                        <a:pt x="291215" y="24168"/>
                        <a:pt x="293831" y="21552"/>
                      </a:cubicBezTo>
                      <a:cubicBezTo>
                        <a:pt x="296448" y="18935"/>
                        <a:pt x="297204" y="14752"/>
                        <a:pt x="299989" y="12315"/>
                      </a:cubicBezTo>
                      <a:cubicBezTo>
                        <a:pt x="305558" y="7442"/>
                        <a:pt x="318462" y="0"/>
                        <a:pt x="318462" y="0"/>
                      </a:cubicBezTo>
                      <a:cubicBezTo>
                        <a:pt x="320514" y="3079"/>
                        <a:pt x="322964" y="5927"/>
                        <a:pt x="324619" y="9237"/>
                      </a:cubicBezTo>
                      <a:cubicBezTo>
                        <a:pt x="329808" y="19616"/>
                        <a:pt x="325315" y="20111"/>
                        <a:pt x="333856" y="30788"/>
                      </a:cubicBezTo>
                      <a:cubicBezTo>
                        <a:pt x="339296" y="37588"/>
                        <a:pt x="347497" y="42016"/>
                        <a:pt x="352328" y="49261"/>
                      </a:cubicBezTo>
                      <a:lnTo>
                        <a:pt x="358486" y="58497"/>
                      </a:lnTo>
                      <a:cubicBezTo>
                        <a:pt x="361683" y="68086"/>
                        <a:pt x="370600" y="78635"/>
                        <a:pt x="358486" y="86206"/>
                      </a:cubicBezTo>
                      <a:cubicBezTo>
                        <a:pt x="352982" y="89646"/>
                        <a:pt x="346171" y="90311"/>
                        <a:pt x="340013" y="92364"/>
                      </a:cubicBezTo>
                      <a:lnTo>
                        <a:pt x="330777" y="95443"/>
                      </a:lnTo>
                      <a:lnTo>
                        <a:pt x="321541" y="98522"/>
                      </a:lnTo>
                      <a:lnTo>
                        <a:pt x="312304" y="101600"/>
                      </a:lnTo>
                      <a:cubicBezTo>
                        <a:pt x="309225" y="103653"/>
                        <a:pt x="306689" y="106996"/>
                        <a:pt x="303068" y="107758"/>
                      </a:cubicBezTo>
                      <a:cubicBezTo>
                        <a:pt x="286875" y="111167"/>
                        <a:pt x="253807" y="113915"/>
                        <a:pt x="253807" y="113915"/>
                      </a:cubicBezTo>
                      <a:cubicBezTo>
                        <a:pt x="247649" y="115968"/>
                        <a:pt x="241596" y="118365"/>
                        <a:pt x="235334" y="120073"/>
                      </a:cubicBezTo>
                      <a:cubicBezTo>
                        <a:pt x="227728" y="122147"/>
                        <a:pt x="208509" y="124951"/>
                        <a:pt x="201468" y="126231"/>
                      </a:cubicBezTo>
                      <a:cubicBezTo>
                        <a:pt x="187124" y="128839"/>
                        <a:pt x="186947" y="129091"/>
                        <a:pt x="173759" y="132388"/>
                      </a:cubicBezTo>
                      <a:cubicBezTo>
                        <a:pt x="152670" y="153477"/>
                        <a:pt x="162531" y="146030"/>
                        <a:pt x="146050" y="157019"/>
                      </a:cubicBezTo>
                      <a:cubicBezTo>
                        <a:pt x="145024" y="161124"/>
                        <a:pt x="144863" y="165549"/>
                        <a:pt x="142971" y="169334"/>
                      </a:cubicBezTo>
                      <a:cubicBezTo>
                        <a:pt x="139661" y="175953"/>
                        <a:pt x="132996" y="180786"/>
                        <a:pt x="130656" y="187806"/>
                      </a:cubicBezTo>
                      <a:cubicBezTo>
                        <a:pt x="129630" y="190885"/>
                        <a:pt x="128364" y="193894"/>
                        <a:pt x="127577" y="197043"/>
                      </a:cubicBezTo>
                      <a:cubicBezTo>
                        <a:pt x="124640" y="208790"/>
                        <a:pt x="126787" y="213227"/>
                        <a:pt x="118341" y="221673"/>
                      </a:cubicBezTo>
                      <a:cubicBezTo>
                        <a:pt x="115724" y="224290"/>
                        <a:pt x="112414" y="226176"/>
                        <a:pt x="109104" y="227831"/>
                      </a:cubicBezTo>
                      <a:cubicBezTo>
                        <a:pt x="91260" y="236753"/>
                        <a:pt x="88813" y="234532"/>
                        <a:pt x="66001" y="237067"/>
                      </a:cubicBezTo>
                      <a:cubicBezTo>
                        <a:pt x="4430" y="233826"/>
                        <a:pt x="8531" y="230910"/>
                        <a:pt x="1347" y="2247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6" name="Freeform: Shape 325">
                  <a:extLst>
                    <a:ext uri="{FF2B5EF4-FFF2-40B4-BE49-F238E27FC236}">
                      <a16:creationId xmlns:a16="http://schemas.microsoft.com/office/drawing/2014/main" id="{1E82D21A-978E-4D37-8D61-60DC1F4E6EC8}"/>
                    </a:ext>
                  </a:extLst>
                </p:cNvPr>
                <p:cNvSpPr/>
                <p:nvPr/>
              </p:nvSpPr>
              <p:spPr>
                <a:xfrm>
                  <a:off x="5359710" y="3431982"/>
                  <a:ext cx="147333" cy="90587"/>
                </a:xfrm>
                <a:custGeom>
                  <a:avLst/>
                  <a:gdLst>
                    <a:gd name="connsiteX0" fmla="*/ 0 w 357140"/>
                    <a:gd name="connsiteY0" fmla="*/ 218594 h 238588"/>
                    <a:gd name="connsiteX1" fmla="*/ 3079 w 357140"/>
                    <a:gd name="connsiteY1" fmla="*/ 203200 h 238588"/>
                    <a:gd name="connsiteX2" fmla="*/ 9237 w 357140"/>
                    <a:gd name="connsiteY2" fmla="*/ 193964 h 238588"/>
                    <a:gd name="connsiteX3" fmla="*/ 12315 w 357140"/>
                    <a:gd name="connsiteY3" fmla="*/ 184728 h 238588"/>
                    <a:gd name="connsiteX4" fmla="*/ 18473 w 357140"/>
                    <a:gd name="connsiteY4" fmla="*/ 175491 h 238588"/>
                    <a:gd name="connsiteX5" fmla="*/ 27709 w 357140"/>
                    <a:gd name="connsiteY5" fmla="*/ 160097 h 238588"/>
                    <a:gd name="connsiteX6" fmla="*/ 40024 w 357140"/>
                    <a:gd name="connsiteY6" fmla="*/ 141624 h 238588"/>
                    <a:gd name="connsiteX7" fmla="*/ 43103 w 357140"/>
                    <a:gd name="connsiteY7" fmla="*/ 129309 h 238588"/>
                    <a:gd name="connsiteX8" fmla="*/ 49261 w 357140"/>
                    <a:gd name="connsiteY8" fmla="*/ 120073 h 238588"/>
                    <a:gd name="connsiteX9" fmla="*/ 76970 w 357140"/>
                    <a:gd name="connsiteY9" fmla="*/ 98521 h 238588"/>
                    <a:gd name="connsiteX10" fmla="*/ 86206 w 357140"/>
                    <a:gd name="connsiteY10" fmla="*/ 92364 h 238588"/>
                    <a:gd name="connsiteX11" fmla="*/ 116994 w 357140"/>
                    <a:gd name="connsiteY11" fmla="*/ 86206 h 238588"/>
                    <a:gd name="connsiteX12" fmla="*/ 166255 w 357140"/>
                    <a:gd name="connsiteY12" fmla="*/ 76970 h 238588"/>
                    <a:gd name="connsiteX13" fmla="*/ 203200 w 357140"/>
                    <a:gd name="connsiteY13" fmla="*/ 67734 h 238588"/>
                    <a:gd name="connsiteX14" fmla="*/ 230909 w 357140"/>
                    <a:gd name="connsiteY14" fmla="*/ 58497 h 238588"/>
                    <a:gd name="connsiteX15" fmla="*/ 249382 w 357140"/>
                    <a:gd name="connsiteY15" fmla="*/ 46182 h 238588"/>
                    <a:gd name="connsiteX16" fmla="*/ 258618 w 357140"/>
                    <a:gd name="connsiteY16" fmla="*/ 36946 h 238588"/>
                    <a:gd name="connsiteX17" fmla="*/ 267855 w 357140"/>
                    <a:gd name="connsiteY17" fmla="*/ 30788 h 238588"/>
                    <a:gd name="connsiteX18" fmla="*/ 274012 w 357140"/>
                    <a:gd name="connsiteY18" fmla="*/ 21552 h 238588"/>
                    <a:gd name="connsiteX19" fmla="*/ 292485 w 357140"/>
                    <a:gd name="connsiteY19" fmla="*/ 6158 h 238588"/>
                    <a:gd name="connsiteX20" fmla="*/ 304800 w 357140"/>
                    <a:gd name="connsiteY20" fmla="*/ 0 h 238588"/>
                    <a:gd name="connsiteX21" fmla="*/ 329431 w 357140"/>
                    <a:gd name="connsiteY21" fmla="*/ 3079 h 238588"/>
                    <a:gd name="connsiteX22" fmla="*/ 335588 w 357140"/>
                    <a:gd name="connsiteY22" fmla="*/ 12315 h 238588"/>
                    <a:gd name="connsiteX23" fmla="*/ 344824 w 357140"/>
                    <a:gd name="connsiteY23" fmla="*/ 24631 h 238588"/>
                    <a:gd name="connsiteX24" fmla="*/ 350982 w 357140"/>
                    <a:gd name="connsiteY24" fmla="*/ 33867 h 238588"/>
                    <a:gd name="connsiteX25" fmla="*/ 357140 w 357140"/>
                    <a:gd name="connsiteY25" fmla="*/ 52340 h 238588"/>
                    <a:gd name="connsiteX26" fmla="*/ 354061 w 357140"/>
                    <a:gd name="connsiteY26" fmla="*/ 110837 h 238588"/>
                    <a:gd name="connsiteX27" fmla="*/ 338667 w 357140"/>
                    <a:gd name="connsiteY27" fmla="*/ 123152 h 238588"/>
                    <a:gd name="connsiteX28" fmla="*/ 261697 w 357140"/>
                    <a:gd name="connsiteY28" fmla="*/ 126231 h 238588"/>
                    <a:gd name="connsiteX29" fmla="*/ 258618 w 357140"/>
                    <a:gd name="connsiteY29" fmla="*/ 144703 h 238588"/>
                    <a:gd name="connsiteX30" fmla="*/ 252461 w 357140"/>
                    <a:gd name="connsiteY30" fmla="*/ 153940 h 238588"/>
                    <a:gd name="connsiteX31" fmla="*/ 203200 w 357140"/>
                    <a:gd name="connsiteY31" fmla="*/ 166255 h 238588"/>
                    <a:gd name="connsiteX32" fmla="*/ 132388 w 357140"/>
                    <a:gd name="connsiteY32" fmla="*/ 175491 h 238588"/>
                    <a:gd name="connsiteX33" fmla="*/ 120073 w 357140"/>
                    <a:gd name="connsiteY33" fmla="*/ 193964 h 238588"/>
                    <a:gd name="connsiteX34" fmla="*/ 116994 w 357140"/>
                    <a:gd name="connsiteY34" fmla="*/ 206279 h 238588"/>
                    <a:gd name="connsiteX35" fmla="*/ 86206 w 357140"/>
                    <a:gd name="connsiteY35" fmla="*/ 224752 h 238588"/>
                    <a:gd name="connsiteX36" fmla="*/ 73891 w 357140"/>
                    <a:gd name="connsiteY36" fmla="*/ 227831 h 238588"/>
                    <a:gd name="connsiteX37" fmla="*/ 61576 w 357140"/>
                    <a:gd name="connsiteY37" fmla="*/ 237067 h 238588"/>
                    <a:gd name="connsiteX38" fmla="*/ 18473 w 357140"/>
                    <a:gd name="connsiteY38" fmla="*/ 227831 h 238588"/>
                    <a:gd name="connsiteX39" fmla="*/ 0 w 357140"/>
                    <a:gd name="connsiteY39" fmla="*/ 218594 h 23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57140" h="238588">
                      <a:moveTo>
                        <a:pt x="0" y="218594"/>
                      </a:moveTo>
                      <a:cubicBezTo>
                        <a:pt x="1026" y="213463"/>
                        <a:pt x="1241" y="208100"/>
                        <a:pt x="3079" y="203200"/>
                      </a:cubicBezTo>
                      <a:cubicBezTo>
                        <a:pt x="4378" y="199735"/>
                        <a:pt x="7582" y="197274"/>
                        <a:pt x="9237" y="193964"/>
                      </a:cubicBezTo>
                      <a:cubicBezTo>
                        <a:pt x="10688" y="191061"/>
                        <a:pt x="10864" y="187631"/>
                        <a:pt x="12315" y="184728"/>
                      </a:cubicBezTo>
                      <a:cubicBezTo>
                        <a:pt x="13970" y="181418"/>
                        <a:pt x="16512" y="178629"/>
                        <a:pt x="18473" y="175491"/>
                      </a:cubicBezTo>
                      <a:cubicBezTo>
                        <a:pt x="21644" y="170417"/>
                        <a:pt x="25033" y="165449"/>
                        <a:pt x="27709" y="160097"/>
                      </a:cubicBezTo>
                      <a:cubicBezTo>
                        <a:pt x="36620" y="142275"/>
                        <a:pt x="22516" y="159134"/>
                        <a:pt x="40024" y="141624"/>
                      </a:cubicBezTo>
                      <a:cubicBezTo>
                        <a:pt x="41050" y="137519"/>
                        <a:pt x="41436" y="133198"/>
                        <a:pt x="43103" y="129309"/>
                      </a:cubicBezTo>
                      <a:cubicBezTo>
                        <a:pt x="44561" y="125908"/>
                        <a:pt x="46892" y="122916"/>
                        <a:pt x="49261" y="120073"/>
                      </a:cubicBezTo>
                      <a:cubicBezTo>
                        <a:pt x="58304" y="109221"/>
                        <a:pt x="64097" y="107103"/>
                        <a:pt x="76970" y="98521"/>
                      </a:cubicBezTo>
                      <a:cubicBezTo>
                        <a:pt x="80049" y="96469"/>
                        <a:pt x="82616" y="93261"/>
                        <a:pt x="86206" y="92364"/>
                      </a:cubicBezTo>
                      <a:cubicBezTo>
                        <a:pt x="125021" y="82660"/>
                        <a:pt x="64187" y="97521"/>
                        <a:pt x="116994" y="86206"/>
                      </a:cubicBezTo>
                      <a:cubicBezTo>
                        <a:pt x="162712" y="76410"/>
                        <a:pt x="120457" y="82695"/>
                        <a:pt x="166255" y="76970"/>
                      </a:cubicBezTo>
                      <a:cubicBezTo>
                        <a:pt x="203089" y="62236"/>
                        <a:pt x="156874" y="79316"/>
                        <a:pt x="203200" y="67734"/>
                      </a:cubicBezTo>
                      <a:cubicBezTo>
                        <a:pt x="212645" y="65373"/>
                        <a:pt x="230909" y="58497"/>
                        <a:pt x="230909" y="58497"/>
                      </a:cubicBezTo>
                      <a:cubicBezTo>
                        <a:pt x="260381" y="29029"/>
                        <a:pt x="222644" y="64008"/>
                        <a:pt x="249382" y="46182"/>
                      </a:cubicBezTo>
                      <a:cubicBezTo>
                        <a:pt x="253005" y="43767"/>
                        <a:pt x="255273" y="39733"/>
                        <a:pt x="258618" y="36946"/>
                      </a:cubicBezTo>
                      <a:cubicBezTo>
                        <a:pt x="261461" y="34577"/>
                        <a:pt x="264776" y="32841"/>
                        <a:pt x="267855" y="30788"/>
                      </a:cubicBezTo>
                      <a:cubicBezTo>
                        <a:pt x="269907" y="27709"/>
                        <a:pt x="271643" y="24394"/>
                        <a:pt x="274012" y="21552"/>
                      </a:cubicBezTo>
                      <a:cubicBezTo>
                        <a:pt x="279802" y="14604"/>
                        <a:pt x="284778" y="10562"/>
                        <a:pt x="292485" y="6158"/>
                      </a:cubicBezTo>
                      <a:cubicBezTo>
                        <a:pt x="296470" y="3881"/>
                        <a:pt x="300695" y="2053"/>
                        <a:pt x="304800" y="0"/>
                      </a:cubicBezTo>
                      <a:cubicBezTo>
                        <a:pt x="313010" y="1026"/>
                        <a:pt x="321749" y="6"/>
                        <a:pt x="329431" y="3079"/>
                      </a:cubicBezTo>
                      <a:cubicBezTo>
                        <a:pt x="332866" y="4453"/>
                        <a:pt x="333438" y="9304"/>
                        <a:pt x="335588" y="12315"/>
                      </a:cubicBezTo>
                      <a:cubicBezTo>
                        <a:pt x="338570" y="16491"/>
                        <a:pt x="341841" y="20455"/>
                        <a:pt x="344824" y="24631"/>
                      </a:cubicBezTo>
                      <a:cubicBezTo>
                        <a:pt x="346975" y="27642"/>
                        <a:pt x="349479" y="30486"/>
                        <a:pt x="350982" y="33867"/>
                      </a:cubicBezTo>
                      <a:cubicBezTo>
                        <a:pt x="353618" y="39798"/>
                        <a:pt x="357140" y="52340"/>
                        <a:pt x="357140" y="52340"/>
                      </a:cubicBezTo>
                      <a:cubicBezTo>
                        <a:pt x="356114" y="71839"/>
                        <a:pt x="356699" y="91490"/>
                        <a:pt x="354061" y="110837"/>
                      </a:cubicBezTo>
                      <a:cubicBezTo>
                        <a:pt x="353020" y="118472"/>
                        <a:pt x="345347" y="122675"/>
                        <a:pt x="338667" y="123152"/>
                      </a:cubicBezTo>
                      <a:cubicBezTo>
                        <a:pt x="313055" y="124982"/>
                        <a:pt x="287354" y="125205"/>
                        <a:pt x="261697" y="126231"/>
                      </a:cubicBezTo>
                      <a:cubicBezTo>
                        <a:pt x="260671" y="132388"/>
                        <a:pt x="260592" y="138781"/>
                        <a:pt x="258618" y="144703"/>
                      </a:cubicBezTo>
                      <a:cubicBezTo>
                        <a:pt x="257448" y="148213"/>
                        <a:pt x="255078" y="151323"/>
                        <a:pt x="252461" y="153940"/>
                      </a:cubicBezTo>
                      <a:cubicBezTo>
                        <a:pt x="240208" y="166193"/>
                        <a:pt x="217857" y="164789"/>
                        <a:pt x="203200" y="166255"/>
                      </a:cubicBezTo>
                      <a:cubicBezTo>
                        <a:pt x="168148" y="177938"/>
                        <a:pt x="191207" y="172031"/>
                        <a:pt x="132388" y="175491"/>
                      </a:cubicBezTo>
                      <a:cubicBezTo>
                        <a:pt x="123548" y="210847"/>
                        <a:pt x="137082" y="168449"/>
                        <a:pt x="120073" y="193964"/>
                      </a:cubicBezTo>
                      <a:cubicBezTo>
                        <a:pt x="117726" y="197485"/>
                        <a:pt x="119780" y="203095"/>
                        <a:pt x="116994" y="206279"/>
                      </a:cubicBezTo>
                      <a:cubicBezTo>
                        <a:pt x="113498" y="210274"/>
                        <a:pt x="93483" y="222023"/>
                        <a:pt x="86206" y="224752"/>
                      </a:cubicBezTo>
                      <a:cubicBezTo>
                        <a:pt x="82244" y="226238"/>
                        <a:pt x="77996" y="226805"/>
                        <a:pt x="73891" y="227831"/>
                      </a:cubicBezTo>
                      <a:cubicBezTo>
                        <a:pt x="69786" y="230910"/>
                        <a:pt x="66662" y="236389"/>
                        <a:pt x="61576" y="237067"/>
                      </a:cubicBezTo>
                      <a:cubicBezTo>
                        <a:pt x="34550" y="240670"/>
                        <a:pt x="33705" y="237985"/>
                        <a:pt x="18473" y="227831"/>
                      </a:cubicBezTo>
                      <a:lnTo>
                        <a:pt x="0" y="2185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7" name="Freeform: Shape 326">
                  <a:extLst>
                    <a:ext uri="{FF2B5EF4-FFF2-40B4-BE49-F238E27FC236}">
                      <a16:creationId xmlns:a16="http://schemas.microsoft.com/office/drawing/2014/main" id="{184519A0-EB29-4260-81F9-2CA2D12040AD}"/>
                    </a:ext>
                  </a:extLst>
                </p:cNvPr>
                <p:cNvSpPr/>
                <p:nvPr/>
              </p:nvSpPr>
              <p:spPr>
                <a:xfrm>
                  <a:off x="5376214" y="3493937"/>
                  <a:ext cx="157501" cy="72529"/>
                </a:xfrm>
                <a:custGeom>
                  <a:avLst/>
                  <a:gdLst>
                    <a:gd name="connsiteX0" fmla="*/ 18 w 381788"/>
                    <a:gd name="connsiteY0" fmla="*/ 144703 h 191025"/>
                    <a:gd name="connsiteX1" fmla="*/ 15412 w 381788"/>
                    <a:gd name="connsiteY1" fmla="*/ 135467 h 191025"/>
                    <a:gd name="connsiteX2" fmla="*/ 24649 w 381788"/>
                    <a:gd name="connsiteY2" fmla="*/ 132388 h 191025"/>
                    <a:gd name="connsiteX3" fmla="*/ 46200 w 381788"/>
                    <a:gd name="connsiteY3" fmla="*/ 123152 h 191025"/>
                    <a:gd name="connsiteX4" fmla="*/ 55437 w 381788"/>
                    <a:gd name="connsiteY4" fmla="*/ 116994 h 191025"/>
                    <a:gd name="connsiteX5" fmla="*/ 64673 w 381788"/>
                    <a:gd name="connsiteY5" fmla="*/ 107758 h 191025"/>
                    <a:gd name="connsiteX6" fmla="*/ 86225 w 381788"/>
                    <a:gd name="connsiteY6" fmla="*/ 95442 h 191025"/>
                    <a:gd name="connsiteX7" fmla="*/ 135485 w 381788"/>
                    <a:gd name="connsiteY7" fmla="*/ 89285 h 191025"/>
                    <a:gd name="connsiteX8" fmla="*/ 153958 w 381788"/>
                    <a:gd name="connsiteY8" fmla="*/ 83127 h 191025"/>
                    <a:gd name="connsiteX9" fmla="*/ 163194 w 381788"/>
                    <a:gd name="connsiteY9" fmla="*/ 76970 h 191025"/>
                    <a:gd name="connsiteX10" fmla="*/ 172431 w 381788"/>
                    <a:gd name="connsiteY10" fmla="*/ 67733 h 191025"/>
                    <a:gd name="connsiteX11" fmla="*/ 181667 w 381788"/>
                    <a:gd name="connsiteY11" fmla="*/ 64655 h 191025"/>
                    <a:gd name="connsiteX12" fmla="*/ 190903 w 381788"/>
                    <a:gd name="connsiteY12" fmla="*/ 58497 h 191025"/>
                    <a:gd name="connsiteX13" fmla="*/ 234006 w 381788"/>
                    <a:gd name="connsiteY13" fmla="*/ 46182 h 191025"/>
                    <a:gd name="connsiteX14" fmla="*/ 252479 w 381788"/>
                    <a:gd name="connsiteY14" fmla="*/ 33867 h 191025"/>
                    <a:gd name="connsiteX15" fmla="*/ 261715 w 381788"/>
                    <a:gd name="connsiteY15" fmla="*/ 30788 h 191025"/>
                    <a:gd name="connsiteX16" fmla="*/ 292503 w 381788"/>
                    <a:gd name="connsiteY16" fmla="*/ 12315 h 191025"/>
                    <a:gd name="connsiteX17" fmla="*/ 307897 w 381788"/>
                    <a:gd name="connsiteY17" fmla="*/ 9236 h 191025"/>
                    <a:gd name="connsiteX18" fmla="*/ 332528 w 381788"/>
                    <a:gd name="connsiteY18" fmla="*/ 3079 h 191025"/>
                    <a:gd name="connsiteX19" fmla="*/ 344843 w 381788"/>
                    <a:gd name="connsiteY19" fmla="*/ 0 h 191025"/>
                    <a:gd name="connsiteX20" fmla="*/ 375631 w 381788"/>
                    <a:gd name="connsiteY20" fmla="*/ 3079 h 191025"/>
                    <a:gd name="connsiteX21" fmla="*/ 378709 w 381788"/>
                    <a:gd name="connsiteY21" fmla="*/ 12315 h 191025"/>
                    <a:gd name="connsiteX22" fmla="*/ 381788 w 381788"/>
                    <a:gd name="connsiteY22" fmla="*/ 24630 h 191025"/>
                    <a:gd name="connsiteX23" fmla="*/ 378709 w 381788"/>
                    <a:gd name="connsiteY23" fmla="*/ 120073 h 191025"/>
                    <a:gd name="connsiteX24" fmla="*/ 369473 w 381788"/>
                    <a:gd name="connsiteY24" fmla="*/ 126230 h 191025"/>
                    <a:gd name="connsiteX25" fmla="*/ 338685 w 381788"/>
                    <a:gd name="connsiteY25" fmla="*/ 129309 h 191025"/>
                    <a:gd name="connsiteX26" fmla="*/ 317134 w 381788"/>
                    <a:gd name="connsiteY26" fmla="*/ 132388 h 191025"/>
                    <a:gd name="connsiteX27" fmla="*/ 307897 w 381788"/>
                    <a:gd name="connsiteY27" fmla="*/ 141624 h 191025"/>
                    <a:gd name="connsiteX28" fmla="*/ 292503 w 381788"/>
                    <a:gd name="connsiteY28" fmla="*/ 163176 h 191025"/>
                    <a:gd name="connsiteX29" fmla="*/ 270952 w 381788"/>
                    <a:gd name="connsiteY29" fmla="*/ 169333 h 191025"/>
                    <a:gd name="connsiteX30" fmla="*/ 252479 w 381788"/>
                    <a:gd name="connsiteY30" fmla="*/ 175491 h 191025"/>
                    <a:gd name="connsiteX31" fmla="*/ 212455 w 381788"/>
                    <a:gd name="connsiteY31" fmla="*/ 172412 h 191025"/>
                    <a:gd name="connsiteX32" fmla="*/ 203218 w 381788"/>
                    <a:gd name="connsiteY32" fmla="*/ 169333 h 191025"/>
                    <a:gd name="connsiteX33" fmla="*/ 181667 w 381788"/>
                    <a:gd name="connsiteY33" fmla="*/ 163176 h 191025"/>
                    <a:gd name="connsiteX34" fmla="*/ 138564 w 381788"/>
                    <a:gd name="connsiteY34" fmla="*/ 166255 h 191025"/>
                    <a:gd name="connsiteX35" fmla="*/ 129328 w 381788"/>
                    <a:gd name="connsiteY35" fmla="*/ 169333 h 191025"/>
                    <a:gd name="connsiteX36" fmla="*/ 83146 w 381788"/>
                    <a:gd name="connsiteY36" fmla="*/ 172412 h 191025"/>
                    <a:gd name="connsiteX37" fmla="*/ 61594 w 381788"/>
                    <a:gd name="connsiteY37" fmla="*/ 181648 h 191025"/>
                    <a:gd name="connsiteX38" fmla="*/ 49279 w 381788"/>
                    <a:gd name="connsiteY38" fmla="*/ 184727 h 191025"/>
                    <a:gd name="connsiteX39" fmla="*/ 40043 w 381788"/>
                    <a:gd name="connsiteY39" fmla="*/ 190885 h 191025"/>
                    <a:gd name="connsiteX40" fmla="*/ 18491 w 381788"/>
                    <a:gd name="connsiteY40" fmla="*/ 181648 h 191025"/>
                    <a:gd name="connsiteX41" fmla="*/ 18 w 381788"/>
                    <a:gd name="connsiteY41" fmla="*/ 144703 h 19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1788" h="191025">
                      <a:moveTo>
                        <a:pt x="18" y="144703"/>
                      </a:moveTo>
                      <a:cubicBezTo>
                        <a:pt x="-495" y="137006"/>
                        <a:pt x="10060" y="138143"/>
                        <a:pt x="15412" y="135467"/>
                      </a:cubicBezTo>
                      <a:cubicBezTo>
                        <a:pt x="18315" y="134016"/>
                        <a:pt x="21746" y="133840"/>
                        <a:pt x="24649" y="132388"/>
                      </a:cubicBezTo>
                      <a:cubicBezTo>
                        <a:pt x="45909" y="121757"/>
                        <a:pt x="20571" y="129558"/>
                        <a:pt x="46200" y="123152"/>
                      </a:cubicBezTo>
                      <a:cubicBezTo>
                        <a:pt x="49279" y="121099"/>
                        <a:pt x="52594" y="119363"/>
                        <a:pt x="55437" y="116994"/>
                      </a:cubicBezTo>
                      <a:cubicBezTo>
                        <a:pt x="58782" y="114207"/>
                        <a:pt x="61367" y="110592"/>
                        <a:pt x="64673" y="107758"/>
                      </a:cubicBezTo>
                      <a:cubicBezTo>
                        <a:pt x="71705" y="101730"/>
                        <a:pt x="77103" y="96882"/>
                        <a:pt x="86225" y="95442"/>
                      </a:cubicBezTo>
                      <a:cubicBezTo>
                        <a:pt x="102570" y="92861"/>
                        <a:pt x="135485" y="89285"/>
                        <a:pt x="135485" y="89285"/>
                      </a:cubicBezTo>
                      <a:cubicBezTo>
                        <a:pt x="141643" y="87232"/>
                        <a:pt x="148557" y="86727"/>
                        <a:pt x="153958" y="83127"/>
                      </a:cubicBezTo>
                      <a:cubicBezTo>
                        <a:pt x="157037" y="81075"/>
                        <a:pt x="160352" y="79339"/>
                        <a:pt x="163194" y="76970"/>
                      </a:cubicBezTo>
                      <a:cubicBezTo>
                        <a:pt x="166539" y="74182"/>
                        <a:pt x="168808" y="70148"/>
                        <a:pt x="172431" y="67733"/>
                      </a:cubicBezTo>
                      <a:cubicBezTo>
                        <a:pt x="175131" y="65933"/>
                        <a:pt x="178588" y="65681"/>
                        <a:pt x="181667" y="64655"/>
                      </a:cubicBezTo>
                      <a:cubicBezTo>
                        <a:pt x="184746" y="62602"/>
                        <a:pt x="187426" y="59762"/>
                        <a:pt x="190903" y="58497"/>
                      </a:cubicBezTo>
                      <a:cubicBezTo>
                        <a:pt x="195415" y="56856"/>
                        <a:pt x="227763" y="50344"/>
                        <a:pt x="234006" y="46182"/>
                      </a:cubicBezTo>
                      <a:cubicBezTo>
                        <a:pt x="240164" y="42077"/>
                        <a:pt x="245458" y="36207"/>
                        <a:pt x="252479" y="33867"/>
                      </a:cubicBezTo>
                      <a:cubicBezTo>
                        <a:pt x="255558" y="32841"/>
                        <a:pt x="258878" y="32364"/>
                        <a:pt x="261715" y="30788"/>
                      </a:cubicBezTo>
                      <a:cubicBezTo>
                        <a:pt x="272249" y="24936"/>
                        <a:pt x="280861" y="16196"/>
                        <a:pt x="292503" y="12315"/>
                      </a:cubicBezTo>
                      <a:cubicBezTo>
                        <a:pt x="297467" y="10660"/>
                        <a:pt x="302798" y="10413"/>
                        <a:pt x="307897" y="9236"/>
                      </a:cubicBezTo>
                      <a:cubicBezTo>
                        <a:pt x="316143" y="7333"/>
                        <a:pt x="324318" y="5131"/>
                        <a:pt x="332528" y="3079"/>
                      </a:cubicBezTo>
                      <a:lnTo>
                        <a:pt x="344843" y="0"/>
                      </a:lnTo>
                      <a:cubicBezTo>
                        <a:pt x="355106" y="1026"/>
                        <a:pt x="365938" y="-446"/>
                        <a:pt x="375631" y="3079"/>
                      </a:cubicBezTo>
                      <a:cubicBezTo>
                        <a:pt x="378681" y="4188"/>
                        <a:pt x="377818" y="9195"/>
                        <a:pt x="378709" y="12315"/>
                      </a:cubicBezTo>
                      <a:cubicBezTo>
                        <a:pt x="379871" y="16384"/>
                        <a:pt x="380762" y="20525"/>
                        <a:pt x="381788" y="24630"/>
                      </a:cubicBezTo>
                      <a:cubicBezTo>
                        <a:pt x="380762" y="56444"/>
                        <a:pt x="382539" y="88473"/>
                        <a:pt x="378709" y="120073"/>
                      </a:cubicBezTo>
                      <a:cubicBezTo>
                        <a:pt x="378264" y="123746"/>
                        <a:pt x="373078" y="125398"/>
                        <a:pt x="369473" y="126230"/>
                      </a:cubicBezTo>
                      <a:cubicBezTo>
                        <a:pt x="359423" y="128549"/>
                        <a:pt x="348928" y="128104"/>
                        <a:pt x="338685" y="129309"/>
                      </a:cubicBezTo>
                      <a:cubicBezTo>
                        <a:pt x="331478" y="130157"/>
                        <a:pt x="324318" y="131362"/>
                        <a:pt x="317134" y="132388"/>
                      </a:cubicBezTo>
                      <a:cubicBezTo>
                        <a:pt x="314055" y="135467"/>
                        <a:pt x="310428" y="138081"/>
                        <a:pt x="307897" y="141624"/>
                      </a:cubicBezTo>
                      <a:cubicBezTo>
                        <a:pt x="299139" y="153885"/>
                        <a:pt x="305605" y="154441"/>
                        <a:pt x="292503" y="163176"/>
                      </a:cubicBezTo>
                      <a:cubicBezTo>
                        <a:pt x="289678" y="165059"/>
                        <a:pt x="272822" y="168772"/>
                        <a:pt x="270952" y="169333"/>
                      </a:cubicBezTo>
                      <a:cubicBezTo>
                        <a:pt x="264735" y="171198"/>
                        <a:pt x="252479" y="175491"/>
                        <a:pt x="252479" y="175491"/>
                      </a:cubicBezTo>
                      <a:cubicBezTo>
                        <a:pt x="239138" y="174465"/>
                        <a:pt x="225732" y="174072"/>
                        <a:pt x="212455" y="172412"/>
                      </a:cubicBezTo>
                      <a:cubicBezTo>
                        <a:pt x="209235" y="172009"/>
                        <a:pt x="206339" y="170225"/>
                        <a:pt x="203218" y="169333"/>
                      </a:cubicBezTo>
                      <a:cubicBezTo>
                        <a:pt x="176165" y="161604"/>
                        <a:pt x="203806" y="170556"/>
                        <a:pt x="181667" y="163176"/>
                      </a:cubicBezTo>
                      <a:cubicBezTo>
                        <a:pt x="167299" y="164202"/>
                        <a:pt x="152870" y="164572"/>
                        <a:pt x="138564" y="166255"/>
                      </a:cubicBezTo>
                      <a:cubicBezTo>
                        <a:pt x="135341" y="166634"/>
                        <a:pt x="132553" y="168975"/>
                        <a:pt x="129328" y="169333"/>
                      </a:cubicBezTo>
                      <a:cubicBezTo>
                        <a:pt x="113994" y="171037"/>
                        <a:pt x="98540" y="171386"/>
                        <a:pt x="83146" y="172412"/>
                      </a:cubicBezTo>
                      <a:cubicBezTo>
                        <a:pt x="47791" y="181251"/>
                        <a:pt x="91361" y="168892"/>
                        <a:pt x="61594" y="181648"/>
                      </a:cubicBezTo>
                      <a:cubicBezTo>
                        <a:pt x="57705" y="183315"/>
                        <a:pt x="53384" y="183701"/>
                        <a:pt x="49279" y="184727"/>
                      </a:cubicBezTo>
                      <a:cubicBezTo>
                        <a:pt x="46200" y="186780"/>
                        <a:pt x="43706" y="190362"/>
                        <a:pt x="40043" y="190885"/>
                      </a:cubicBezTo>
                      <a:cubicBezTo>
                        <a:pt x="31857" y="192055"/>
                        <a:pt x="24498" y="185653"/>
                        <a:pt x="18491" y="181648"/>
                      </a:cubicBezTo>
                      <a:cubicBezTo>
                        <a:pt x="11196" y="170704"/>
                        <a:pt x="531" y="152400"/>
                        <a:pt x="18" y="1447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8" name="Freeform: Shape 327">
                  <a:extLst>
                    <a:ext uri="{FF2B5EF4-FFF2-40B4-BE49-F238E27FC236}">
                      <a16:creationId xmlns:a16="http://schemas.microsoft.com/office/drawing/2014/main" id="{37E61B71-C940-4ED1-ADE3-418B5D39DFD4}"/>
                    </a:ext>
                  </a:extLst>
                </p:cNvPr>
                <p:cNvSpPr/>
                <p:nvPr/>
              </p:nvSpPr>
              <p:spPr>
                <a:xfrm>
                  <a:off x="5400305" y="3567582"/>
                  <a:ext cx="155779" cy="52963"/>
                </a:xfrm>
                <a:custGeom>
                  <a:avLst/>
                  <a:gdLst>
                    <a:gd name="connsiteX0" fmla="*/ 117 w 377614"/>
                    <a:gd name="connsiteY0" fmla="*/ 138545 h 139493"/>
                    <a:gd name="connsiteX1" fmla="*/ 43220 w 377614"/>
                    <a:gd name="connsiteY1" fmla="*/ 98521 h 139493"/>
                    <a:gd name="connsiteX2" fmla="*/ 58614 w 377614"/>
                    <a:gd name="connsiteY2" fmla="*/ 80048 h 139493"/>
                    <a:gd name="connsiteX3" fmla="*/ 74008 w 377614"/>
                    <a:gd name="connsiteY3" fmla="*/ 70812 h 139493"/>
                    <a:gd name="connsiteX4" fmla="*/ 95560 w 377614"/>
                    <a:gd name="connsiteY4" fmla="*/ 64654 h 139493"/>
                    <a:gd name="connsiteX5" fmla="*/ 120190 w 377614"/>
                    <a:gd name="connsiteY5" fmla="*/ 55418 h 139493"/>
                    <a:gd name="connsiteX6" fmla="*/ 141742 w 377614"/>
                    <a:gd name="connsiteY6" fmla="*/ 46181 h 139493"/>
                    <a:gd name="connsiteX7" fmla="*/ 172530 w 377614"/>
                    <a:gd name="connsiteY7" fmla="*/ 36945 h 139493"/>
                    <a:gd name="connsiteX8" fmla="*/ 191002 w 377614"/>
                    <a:gd name="connsiteY8" fmla="*/ 30788 h 139493"/>
                    <a:gd name="connsiteX9" fmla="*/ 277208 w 377614"/>
                    <a:gd name="connsiteY9" fmla="*/ 24630 h 139493"/>
                    <a:gd name="connsiteX10" fmla="*/ 289524 w 377614"/>
                    <a:gd name="connsiteY10" fmla="*/ 21551 h 139493"/>
                    <a:gd name="connsiteX11" fmla="*/ 307996 w 377614"/>
                    <a:gd name="connsiteY11" fmla="*/ 15394 h 139493"/>
                    <a:gd name="connsiteX12" fmla="*/ 317233 w 377614"/>
                    <a:gd name="connsiteY12" fmla="*/ 9236 h 139493"/>
                    <a:gd name="connsiteX13" fmla="*/ 329548 w 377614"/>
                    <a:gd name="connsiteY13" fmla="*/ 6157 h 139493"/>
                    <a:gd name="connsiteX14" fmla="*/ 344942 w 377614"/>
                    <a:gd name="connsiteY14" fmla="*/ 0 h 139493"/>
                    <a:gd name="connsiteX15" fmla="*/ 354178 w 377614"/>
                    <a:gd name="connsiteY15" fmla="*/ 6157 h 139493"/>
                    <a:gd name="connsiteX16" fmla="*/ 357257 w 377614"/>
                    <a:gd name="connsiteY16" fmla="*/ 15394 h 139493"/>
                    <a:gd name="connsiteX17" fmla="*/ 363414 w 377614"/>
                    <a:gd name="connsiteY17" fmla="*/ 24630 h 139493"/>
                    <a:gd name="connsiteX18" fmla="*/ 366493 w 377614"/>
                    <a:gd name="connsiteY18" fmla="*/ 46181 h 139493"/>
                    <a:gd name="connsiteX19" fmla="*/ 369572 w 377614"/>
                    <a:gd name="connsiteY19" fmla="*/ 55418 h 139493"/>
                    <a:gd name="connsiteX20" fmla="*/ 372651 w 377614"/>
                    <a:gd name="connsiteY20" fmla="*/ 67733 h 139493"/>
                    <a:gd name="connsiteX21" fmla="*/ 375730 w 377614"/>
                    <a:gd name="connsiteY21" fmla="*/ 107757 h 139493"/>
                    <a:gd name="connsiteX22" fmla="*/ 372651 w 377614"/>
                    <a:gd name="connsiteY22" fmla="*/ 135466 h 139493"/>
                    <a:gd name="connsiteX23" fmla="*/ 289524 w 377614"/>
                    <a:gd name="connsiteY23" fmla="*/ 132388 h 139493"/>
                    <a:gd name="connsiteX24" fmla="*/ 271051 w 377614"/>
                    <a:gd name="connsiteY24" fmla="*/ 129309 h 139493"/>
                    <a:gd name="connsiteX25" fmla="*/ 255657 w 377614"/>
                    <a:gd name="connsiteY25" fmla="*/ 126230 h 139493"/>
                    <a:gd name="connsiteX26" fmla="*/ 58614 w 377614"/>
                    <a:gd name="connsiteY26" fmla="*/ 129309 h 139493"/>
                    <a:gd name="connsiteX27" fmla="*/ 117 w 377614"/>
                    <a:gd name="connsiteY27" fmla="*/ 138545 h 13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7614" h="139493">
                      <a:moveTo>
                        <a:pt x="117" y="138545"/>
                      </a:moveTo>
                      <a:cubicBezTo>
                        <a:pt x="-2449" y="133414"/>
                        <a:pt x="37979" y="106382"/>
                        <a:pt x="43220" y="98521"/>
                      </a:cubicBezTo>
                      <a:cubicBezTo>
                        <a:pt x="48435" y="90699"/>
                        <a:pt x="50712" y="85974"/>
                        <a:pt x="58614" y="80048"/>
                      </a:cubicBezTo>
                      <a:cubicBezTo>
                        <a:pt x="63401" y="76458"/>
                        <a:pt x="68540" y="73242"/>
                        <a:pt x="74008" y="70812"/>
                      </a:cubicBezTo>
                      <a:cubicBezTo>
                        <a:pt x="91768" y="62919"/>
                        <a:pt x="80549" y="72159"/>
                        <a:pt x="95560" y="64654"/>
                      </a:cubicBezTo>
                      <a:cubicBezTo>
                        <a:pt x="116699" y="54085"/>
                        <a:pt x="90492" y="61358"/>
                        <a:pt x="120190" y="55418"/>
                      </a:cubicBezTo>
                      <a:cubicBezTo>
                        <a:pt x="143378" y="39959"/>
                        <a:pt x="113910" y="58109"/>
                        <a:pt x="141742" y="46181"/>
                      </a:cubicBezTo>
                      <a:cubicBezTo>
                        <a:pt x="169744" y="34180"/>
                        <a:pt x="122352" y="44114"/>
                        <a:pt x="172530" y="36945"/>
                      </a:cubicBezTo>
                      <a:cubicBezTo>
                        <a:pt x="178687" y="34893"/>
                        <a:pt x="184600" y="31855"/>
                        <a:pt x="191002" y="30788"/>
                      </a:cubicBezTo>
                      <a:cubicBezTo>
                        <a:pt x="231768" y="23993"/>
                        <a:pt x="203239" y="27992"/>
                        <a:pt x="277208" y="24630"/>
                      </a:cubicBezTo>
                      <a:cubicBezTo>
                        <a:pt x="281313" y="23604"/>
                        <a:pt x="285471" y="22767"/>
                        <a:pt x="289524" y="21551"/>
                      </a:cubicBezTo>
                      <a:cubicBezTo>
                        <a:pt x="295741" y="19686"/>
                        <a:pt x="307996" y="15394"/>
                        <a:pt x="307996" y="15394"/>
                      </a:cubicBezTo>
                      <a:cubicBezTo>
                        <a:pt x="311075" y="13341"/>
                        <a:pt x="313832" y="10694"/>
                        <a:pt x="317233" y="9236"/>
                      </a:cubicBezTo>
                      <a:cubicBezTo>
                        <a:pt x="321122" y="7569"/>
                        <a:pt x="325534" y="7495"/>
                        <a:pt x="329548" y="6157"/>
                      </a:cubicBezTo>
                      <a:cubicBezTo>
                        <a:pt x="334791" y="4409"/>
                        <a:pt x="339811" y="2052"/>
                        <a:pt x="344942" y="0"/>
                      </a:cubicBezTo>
                      <a:cubicBezTo>
                        <a:pt x="348021" y="2052"/>
                        <a:pt x="351867" y="3268"/>
                        <a:pt x="354178" y="6157"/>
                      </a:cubicBezTo>
                      <a:cubicBezTo>
                        <a:pt x="356205" y="8691"/>
                        <a:pt x="355806" y="12491"/>
                        <a:pt x="357257" y="15394"/>
                      </a:cubicBezTo>
                      <a:cubicBezTo>
                        <a:pt x="358912" y="18703"/>
                        <a:pt x="361362" y="21551"/>
                        <a:pt x="363414" y="24630"/>
                      </a:cubicBezTo>
                      <a:cubicBezTo>
                        <a:pt x="364440" y="31814"/>
                        <a:pt x="365070" y="39065"/>
                        <a:pt x="366493" y="46181"/>
                      </a:cubicBezTo>
                      <a:cubicBezTo>
                        <a:pt x="367130" y="49364"/>
                        <a:pt x="368680" y="52297"/>
                        <a:pt x="369572" y="55418"/>
                      </a:cubicBezTo>
                      <a:cubicBezTo>
                        <a:pt x="370734" y="59487"/>
                        <a:pt x="371625" y="63628"/>
                        <a:pt x="372651" y="67733"/>
                      </a:cubicBezTo>
                      <a:cubicBezTo>
                        <a:pt x="373677" y="81074"/>
                        <a:pt x="375730" y="94376"/>
                        <a:pt x="375730" y="107757"/>
                      </a:cubicBezTo>
                      <a:cubicBezTo>
                        <a:pt x="375730" y="117050"/>
                        <a:pt x="381587" y="132913"/>
                        <a:pt x="372651" y="135466"/>
                      </a:cubicBezTo>
                      <a:cubicBezTo>
                        <a:pt x="345990" y="143084"/>
                        <a:pt x="317233" y="133414"/>
                        <a:pt x="289524" y="132388"/>
                      </a:cubicBezTo>
                      <a:lnTo>
                        <a:pt x="271051" y="129309"/>
                      </a:lnTo>
                      <a:cubicBezTo>
                        <a:pt x="265902" y="128373"/>
                        <a:pt x="260890" y="126230"/>
                        <a:pt x="255657" y="126230"/>
                      </a:cubicBezTo>
                      <a:cubicBezTo>
                        <a:pt x="189968" y="126230"/>
                        <a:pt x="124295" y="128283"/>
                        <a:pt x="58614" y="129309"/>
                      </a:cubicBezTo>
                      <a:cubicBezTo>
                        <a:pt x="11409" y="126162"/>
                        <a:pt x="2683" y="143676"/>
                        <a:pt x="117" y="13854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9" name="Freeform: Shape 328">
                  <a:extLst>
                    <a:ext uri="{FF2B5EF4-FFF2-40B4-BE49-F238E27FC236}">
                      <a16:creationId xmlns:a16="http://schemas.microsoft.com/office/drawing/2014/main" id="{10DF1D92-2E50-4EC2-B33E-230D403085C0}"/>
                    </a:ext>
                  </a:extLst>
                </p:cNvPr>
                <p:cNvSpPr/>
                <p:nvPr/>
              </p:nvSpPr>
              <p:spPr>
                <a:xfrm>
                  <a:off x="5405427" y="3645891"/>
                  <a:ext cx="155202" cy="44431"/>
                </a:xfrm>
                <a:custGeom>
                  <a:avLst/>
                  <a:gdLst>
                    <a:gd name="connsiteX0" fmla="*/ 16 w 376217"/>
                    <a:gd name="connsiteY0" fmla="*/ 73918 h 117021"/>
                    <a:gd name="connsiteX1" fmla="*/ 15410 w 376217"/>
                    <a:gd name="connsiteY1" fmla="*/ 67761 h 117021"/>
                    <a:gd name="connsiteX2" fmla="*/ 24646 w 376217"/>
                    <a:gd name="connsiteY2" fmla="*/ 64682 h 117021"/>
                    <a:gd name="connsiteX3" fmla="*/ 43119 w 376217"/>
                    <a:gd name="connsiteY3" fmla="*/ 52367 h 117021"/>
                    <a:gd name="connsiteX4" fmla="*/ 52355 w 376217"/>
                    <a:gd name="connsiteY4" fmla="*/ 46209 h 117021"/>
                    <a:gd name="connsiteX5" fmla="*/ 70828 w 376217"/>
                    <a:gd name="connsiteY5" fmla="*/ 40052 h 117021"/>
                    <a:gd name="connsiteX6" fmla="*/ 80064 w 376217"/>
                    <a:gd name="connsiteY6" fmla="*/ 33894 h 117021"/>
                    <a:gd name="connsiteX7" fmla="*/ 89300 w 376217"/>
                    <a:gd name="connsiteY7" fmla="*/ 30815 h 117021"/>
                    <a:gd name="connsiteX8" fmla="*/ 117010 w 376217"/>
                    <a:gd name="connsiteY8" fmla="*/ 24658 h 117021"/>
                    <a:gd name="connsiteX9" fmla="*/ 126246 w 376217"/>
                    <a:gd name="connsiteY9" fmla="*/ 21579 h 117021"/>
                    <a:gd name="connsiteX10" fmla="*/ 246319 w 376217"/>
                    <a:gd name="connsiteY10" fmla="*/ 15421 h 117021"/>
                    <a:gd name="connsiteX11" fmla="*/ 255555 w 376217"/>
                    <a:gd name="connsiteY11" fmla="*/ 9264 h 117021"/>
                    <a:gd name="connsiteX12" fmla="*/ 341761 w 376217"/>
                    <a:gd name="connsiteY12" fmla="*/ 6185 h 117021"/>
                    <a:gd name="connsiteX13" fmla="*/ 363313 w 376217"/>
                    <a:gd name="connsiteY13" fmla="*/ 9264 h 117021"/>
                    <a:gd name="connsiteX14" fmla="*/ 369470 w 376217"/>
                    <a:gd name="connsiteY14" fmla="*/ 27737 h 117021"/>
                    <a:gd name="connsiteX15" fmla="*/ 375628 w 376217"/>
                    <a:gd name="connsiteY15" fmla="*/ 36973 h 117021"/>
                    <a:gd name="connsiteX16" fmla="*/ 372549 w 376217"/>
                    <a:gd name="connsiteY16" fmla="*/ 107785 h 117021"/>
                    <a:gd name="connsiteX17" fmla="*/ 354076 w 376217"/>
                    <a:gd name="connsiteY17" fmla="*/ 110864 h 117021"/>
                    <a:gd name="connsiteX18" fmla="*/ 298658 w 376217"/>
                    <a:gd name="connsiteY18" fmla="*/ 117021 h 117021"/>
                    <a:gd name="connsiteX19" fmla="*/ 107773 w 376217"/>
                    <a:gd name="connsiteY19" fmla="*/ 113943 h 117021"/>
                    <a:gd name="connsiteX20" fmla="*/ 89300 w 376217"/>
                    <a:gd name="connsiteY20" fmla="*/ 104706 h 117021"/>
                    <a:gd name="connsiteX21" fmla="*/ 64670 w 376217"/>
                    <a:gd name="connsiteY21" fmla="*/ 98549 h 117021"/>
                    <a:gd name="connsiteX22" fmla="*/ 46197 w 376217"/>
                    <a:gd name="connsiteY22" fmla="*/ 92391 h 117021"/>
                    <a:gd name="connsiteX23" fmla="*/ 27725 w 376217"/>
                    <a:gd name="connsiteY23" fmla="*/ 83155 h 117021"/>
                    <a:gd name="connsiteX24" fmla="*/ 12331 w 376217"/>
                    <a:gd name="connsiteY24" fmla="*/ 80076 h 117021"/>
                    <a:gd name="connsiteX25" fmla="*/ 16 w 376217"/>
                    <a:gd name="connsiteY25" fmla="*/ 73918 h 11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6217" h="117021">
                      <a:moveTo>
                        <a:pt x="16" y="73918"/>
                      </a:moveTo>
                      <a:cubicBezTo>
                        <a:pt x="529" y="71866"/>
                        <a:pt x="10235" y="69701"/>
                        <a:pt x="15410" y="67761"/>
                      </a:cubicBezTo>
                      <a:cubicBezTo>
                        <a:pt x="18449" y="66622"/>
                        <a:pt x="21809" y="66258"/>
                        <a:pt x="24646" y="64682"/>
                      </a:cubicBezTo>
                      <a:cubicBezTo>
                        <a:pt x="31115" y="61088"/>
                        <a:pt x="36961" y="56472"/>
                        <a:pt x="43119" y="52367"/>
                      </a:cubicBezTo>
                      <a:cubicBezTo>
                        <a:pt x="46198" y="50314"/>
                        <a:pt x="48845" y="47379"/>
                        <a:pt x="52355" y="46209"/>
                      </a:cubicBezTo>
                      <a:lnTo>
                        <a:pt x="70828" y="40052"/>
                      </a:lnTo>
                      <a:cubicBezTo>
                        <a:pt x="73907" y="37999"/>
                        <a:pt x="76754" y="35549"/>
                        <a:pt x="80064" y="33894"/>
                      </a:cubicBezTo>
                      <a:cubicBezTo>
                        <a:pt x="82967" y="32443"/>
                        <a:pt x="86180" y="31706"/>
                        <a:pt x="89300" y="30815"/>
                      </a:cubicBezTo>
                      <a:cubicBezTo>
                        <a:pt x="111412" y="24498"/>
                        <a:pt x="91631" y="31003"/>
                        <a:pt x="117010" y="24658"/>
                      </a:cubicBezTo>
                      <a:cubicBezTo>
                        <a:pt x="120158" y="23871"/>
                        <a:pt x="123064" y="22216"/>
                        <a:pt x="126246" y="21579"/>
                      </a:cubicBezTo>
                      <a:cubicBezTo>
                        <a:pt x="162011" y="14425"/>
                        <a:pt x="223458" y="16135"/>
                        <a:pt x="246319" y="15421"/>
                      </a:cubicBezTo>
                      <a:cubicBezTo>
                        <a:pt x="249398" y="13369"/>
                        <a:pt x="252342" y="11100"/>
                        <a:pt x="255555" y="9264"/>
                      </a:cubicBezTo>
                      <a:cubicBezTo>
                        <a:pt x="285917" y="-8086"/>
                        <a:pt x="284778" y="3811"/>
                        <a:pt x="341761" y="6185"/>
                      </a:cubicBezTo>
                      <a:cubicBezTo>
                        <a:pt x="348945" y="7211"/>
                        <a:pt x="357585" y="4809"/>
                        <a:pt x="363313" y="9264"/>
                      </a:cubicBezTo>
                      <a:cubicBezTo>
                        <a:pt x="368436" y="13249"/>
                        <a:pt x="365869" y="22337"/>
                        <a:pt x="369470" y="27737"/>
                      </a:cubicBezTo>
                      <a:lnTo>
                        <a:pt x="375628" y="36973"/>
                      </a:lnTo>
                      <a:cubicBezTo>
                        <a:pt x="374602" y="60577"/>
                        <a:pt x="379164" y="85104"/>
                        <a:pt x="372549" y="107785"/>
                      </a:cubicBezTo>
                      <a:cubicBezTo>
                        <a:pt x="370801" y="113778"/>
                        <a:pt x="360197" y="109640"/>
                        <a:pt x="354076" y="110864"/>
                      </a:cubicBezTo>
                      <a:cubicBezTo>
                        <a:pt x="317564" y="118167"/>
                        <a:pt x="380781" y="111157"/>
                        <a:pt x="298658" y="117021"/>
                      </a:cubicBezTo>
                      <a:lnTo>
                        <a:pt x="107773" y="113943"/>
                      </a:lnTo>
                      <a:cubicBezTo>
                        <a:pt x="99529" y="113689"/>
                        <a:pt x="96103" y="108108"/>
                        <a:pt x="89300" y="104706"/>
                      </a:cubicBezTo>
                      <a:cubicBezTo>
                        <a:pt x="81823" y="100967"/>
                        <a:pt x="72405" y="100658"/>
                        <a:pt x="64670" y="98549"/>
                      </a:cubicBezTo>
                      <a:cubicBezTo>
                        <a:pt x="58408" y="96841"/>
                        <a:pt x="46197" y="92391"/>
                        <a:pt x="46197" y="92391"/>
                      </a:cubicBezTo>
                      <a:cubicBezTo>
                        <a:pt x="37165" y="86369"/>
                        <a:pt x="37924" y="85705"/>
                        <a:pt x="27725" y="83155"/>
                      </a:cubicBezTo>
                      <a:cubicBezTo>
                        <a:pt x="22648" y="81886"/>
                        <a:pt x="17190" y="82020"/>
                        <a:pt x="12331" y="80076"/>
                      </a:cubicBezTo>
                      <a:cubicBezTo>
                        <a:pt x="11378" y="79695"/>
                        <a:pt x="-497" y="75970"/>
                        <a:pt x="16" y="739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0" name="Freeform: Shape 329">
                  <a:extLst>
                    <a:ext uri="{FF2B5EF4-FFF2-40B4-BE49-F238E27FC236}">
                      <a16:creationId xmlns:a16="http://schemas.microsoft.com/office/drawing/2014/main" id="{E03391ED-C3DC-4665-9FEE-5666C68F764B}"/>
                    </a:ext>
                  </a:extLst>
                </p:cNvPr>
                <p:cNvSpPr/>
                <p:nvPr/>
              </p:nvSpPr>
              <p:spPr>
                <a:xfrm>
                  <a:off x="5425755" y="3712397"/>
                  <a:ext cx="140982" cy="50400"/>
                </a:xfrm>
                <a:custGeom>
                  <a:avLst/>
                  <a:gdLst>
                    <a:gd name="connsiteX0" fmla="*/ 0 w 341746"/>
                    <a:gd name="connsiteY0" fmla="*/ 80404 h 132743"/>
                    <a:gd name="connsiteX1" fmla="*/ 33867 w 341746"/>
                    <a:gd name="connsiteY1" fmla="*/ 71167 h 132743"/>
                    <a:gd name="connsiteX2" fmla="*/ 43103 w 341746"/>
                    <a:gd name="connsiteY2" fmla="*/ 68089 h 132743"/>
                    <a:gd name="connsiteX3" fmla="*/ 52340 w 341746"/>
                    <a:gd name="connsiteY3" fmla="*/ 65010 h 132743"/>
                    <a:gd name="connsiteX4" fmla="*/ 80049 w 341746"/>
                    <a:gd name="connsiteY4" fmla="*/ 52695 h 132743"/>
                    <a:gd name="connsiteX5" fmla="*/ 110837 w 341746"/>
                    <a:gd name="connsiteY5" fmla="*/ 40380 h 132743"/>
                    <a:gd name="connsiteX6" fmla="*/ 157018 w 341746"/>
                    <a:gd name="connsiteY6" fmla="*/ 34222 h 132743"/>
                    <a:gd name="connsiteX7" fmla="*/ 184727 w 341746"/>
                    <a:gd name="connsiteY7" fmla="*/ 31143 h 132743"/>
                    <a:gd name="connsiteX8" fmla="*/ 193964 w 341746"/>
                    <a:gd name="connsiteY8" fmla="*/ 28064 h 132743"/>
                    <a:gd name="connsiteX9" fmla="*/ 215515 w 341746"/>
                    <a:gd name="connsiteY9" fmla="*/ 21907 h 132743"/>
                    <a:gd name="connsiteX10" fmla="*/ 240146 w 341746"/>
                    <a:gd name="connsiteY10" fmla="*/ 12670 h 132743"/>
                    <a:gd name="connsiteX11" fmla="*/ 249382 w 341746"/>
                    <a:gd name="connsiteY11" fmla="*/ 6513 h 132743"/>
                    <a:gd name="connsiteX12" fmla="*/ 267855 w 341746"/>
                    <a:gd name="connsiteY12" fmla="*/ 355 h 132743"/>
                    <a:gd name="connsiteX13" fmla="*/ 320194 w 341746"/>
                    <a:gd name="connsiteY13" fmla="*/ 3434 h 132743"/>
                    <a:gd name="connsiteX14" fmla="*/ 326352 w 341746"/>
                    <a:gd name="connsiteY14" fmla="*/ 21907 h 132743"/>
                    <a:gd name="connsiteX15" fmla="*/ 332509 w 341746"/>
                    <a:gd name="connsiteY15" fmla="*/ 52695 h 132743"/>
                    <a:gd name="connsiteX16" fmla="*/ 335588 w 341746"/>
                    <a:gd name="connsiteY16" fmla="*/ 65010 h 132743"/>
                    <a:gd name="connsiteX17" fmla="*/ 341746 w 341746"/>
                    <a:gd name="connsiteY17" fmla="*/ 83483 h 132743"/>
                    <a:gd name="connsiteX18" fmla="*/ 338667 w 341746"/>
                    <a:gd name="connsiteY18" fmla="*/ 117349 h 132743"/>
                    <a:gd name="connsiteX19" fmla="*/ 335588 w 341746"/>
                    <a:gd name="connsiteY19" fmla="*/ 126586 h 132743"/>
                    <a:gd name="connsiteX20" fmla="*/ 326352 w 341746"/>
                    <a:gd name="connsiteY20" fmla="*/ 132743 h 132743"/>
                    <a:gd name="connsiteX21" fmla="*/ 172412 w 341746"/>
                    <a:gd name="connsiteY21" fmla="*/ 129664 h 132743"/>
                    <a:gd name="connsiteX22" fmla="*/ 123152 w 341746"/>
                    <a:gd name="connsiteY22" fmla="*/ 117349 h 132743"/>
                    <a:gd name="connsiteX23" fmla="*/ 92364 w 341746"/>
                    <a:gd name="connsiteY23" fmla="*/ 114270 h 132743"/>
                    <a:gd name="connsiteX24" fmla="*/ 46182 w 341746"/>
                    <a:gd name="connsiteY24" fmla="*/ 108113 h 132743"/>
                    <a:gd name="connsiteX25" fmla="*/ 18473 w 341746"/>
                    <a:gd name="connsiteY25" fmla="*/ 98877 h 132743"/>
                    <a:gd name="connsiteX26" fmla="*/ 0 w 341746"/>
                    <a:gd name="connsiteY26" fmla="*/ 80404 h 13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1746" h="132743">
                      <a:moveTo>
                        <a:pt x="0" y="80404"/>
                      </a:moveTo>
                      <a:cubicBezTo>
                        <a:pt x="21763" y="76051"/>
                        <a:pt x="10424" y="78981"/>
                        <a:pt x="33867" y="71167"/>
                      </a:cubicBezTo>
                      <a:lnTo>
                        <a:pt x="43103" y="68089"/>
                      </a:lnTo>
                      <a:lnTo>
                        <a:pt x="52340" y="65010"/>
                      </a:lnTo>
                      <a:cubicBezTo>
                        <a:pt x="79512" y="46893"/>
                        <a:pt x="36076" y="74683"/>
                        <a:pt x="80049" y="52695"/>
                      </a:cubicBezTo>
                      <a:cubicBezTo>
                        <a:pt x="93868" y="45785"/>
                        <a:pt x="94093" y="44946"/>
                        <a:pt x="110837" y="40380"/>
                      </a:cubicBezTo>
                      <a:cubicBezTo>
                        <a:pt x="125843" y="36288"/>
                        <a:pt x="141720" y="35832"/>
                        <a:pt x="157018" y="34222"/>
                      </a:cubicBezTo>
                      <a:lnTo>
                        <a:pt x="184727" y="31143"/>
                      </a:lnTo>
                      <a:cubicBezTo>
                        <a:pt x="187806" y="30117"/>
                        <a:pt x="190843" y="28956"/>
                        <a:pt x="193964" y="28064"/>
                      </a:cubicBezTo>
                      <a:cubicBezTo>
                        <a:pt x="198573" y="26747"/>
                        <a:pt x="210589" y="24370"/>
                        <a:pt x="215515" y="21907"/>
                      </a:cubicBezTo>
                      <a:cubicBezTo>
                        <a:pt x="236655" y="11336"/>
                        <a:pt x="210448" y="18610"/>
                        <a:pt x="240146" y="12670"/>
                      </a:cubicBezTo>
                      <a:cubicBezTo>
                        <a:pt x="243225" y="10618"/>
                        <a:pt x="246001" y="8016"/>
                        <a:pt x="249382" y="6513"/>
                      </a:cubicBezTo>
                      <a:cubicBezTo>
                        <a:pt x="255313" y="3877"/>
                        <a:pt x="267855" y="355"/>
                        <a:pt x="267855" y="355"/>
                      </a:cubicBezTo>
                      <a:cubicBezTo>
                        <a:pt x="285301" y="1381"/>
                        <a:pt x="303795" y="-2608"/>
                        <a:pt x="320194" y="3434"/>
                      </a:cubicBezTo>
                      <a:cubicBezTo>
                        <a:pt x="326285" y="5678"/>
                        <a:pt x="325079" y="15542"/>
                        <a:pt x="326352" y="21907"/>
                      </a:cubicBezTo>
                      <a:cubicBezTo>
                        <a:pt x="328404" y="32170"/>
                        <a:pt x="329970" y="42542"/>
                        <a:pt x="332509" y="52695"/>
                      </a:cubicBezTo>
                      <a:cubicBezTo>
                        <a:pt x="333535" y="56800"/>
                        <a:pt x="334372" y="60957"/>
                        <a:pt x="335588" y="65010"/>
                      </a:cubicBezTo>
                      <a:cubicBezTo>
                        <a:pt x="337453" y="71227"/>
                        <a:pt x="341746" y="83483"/>
                        <a:pt x="341746" y="83483"/>
                      </a:cubicBezTo>
                      <a:cubicBezTo>
                        <a:pt x="340720" y="94772"/>
                        <a:pt x="340270" y="106128"/>
                        <a:pt x="338667" y="117349"/>
                      </a:cubicBezTo>
                      <a:cubicBezTo>
                        <a:pt x="338208" y="120562"/>
                        <a:pt x="337615" y="124052"/>
                        <a:pt x="335588" y="126586"/>
                      </a:cubicBezTo>
                      <a:cubicBezTo>
                        <a:pt x="333277" y="129475"/>
                        <a:pt x="329431" y="130691"/>
                        <a:pt x="326352" y="132743"/>
                      </a:cubicBezTo>
                      <a:lnTo>
                        <a:pt x="172412" y="129664"/>
                      </a:lnTo>
                      <a:cubicBezTo>
                        <a:pt x="154382" y="129020"/>
                        <a:pt x="140633" y="120434"/>
                        <a:pt x="123152" y="117349"/>
                      </a:cubicBezTo>
                      <a:cubicBezTo>
                        <a:pt x="112995" y="115556"/>
                        <a:pt x="102621" y="115350"/>
                        <a:pt x="92364" y="114270"/>
                      </a:cubicBezTo>
                      <a:cubicBezTo>
                        <a:pt x="61669" y="111039"/>
                        <a:pt x="71659" y="112359"/>
                        <a:pt x="46182" y="108113"/>
                      </a:cubicBezTo>
                      <a:lnTo>
                        <a:pt x="18473" y="98877"/>
                      </a:lnTo>
                      <a:cubicBezTo>
                        <a:pt x="7861" y="95340"/>
                        <a:pt x="11531" y="98092"/>
                        <a:pt x="0" y="8040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1" name="Freeform: Shape 330">
                  <a:extLst>
                    <a:ext uri="{FF2B5EF4-FFF2-40B4-BE49-F238E27FC236}">
                      <a16:creationId xmlns:a16="http://schemas.microsoft.com/office/drawing/2014/main" id="{48F0BEE6-F875-4F4D-BFE1-F2A111652B95}"/>
                    </a:ext>
                  </a:extLst>
                </p:cNvPr>
                <p:cNvSpPr/>
                <p:nvPr/>
              </p:nvSpPr>
              <p:spPr>
                <a:xfrm>
                  <a:off x="5414325" y="3780332"/>
                  <a:ext cx="177040" cy="44289"/>
                </a:xfrm>
                <a:custGeom>
                  <a:avLst/>
                  <a:gdLst>
                    <a:gd name="connsiteX0" fmla="*/ 0 w 429153"/>
                    <a:gd name="connsiteY0" fmla="*/ 76970 h 116648"/>
                    <a:gd name="connsiteX1" fmla="*/ 3079 w 429153"/>
                    <a:gd name="connsiteY1" fmla="*/ 40024 h 116648"/>
                    <a:gd name="connsiteX2" fmla="*/ 12315 w 429153"/>
                    <a:gd name="connsiteY2" fmla="*/ 18473 h 116648"/>
                    <a:gd name="connsiteX3" fmla="*/ 24630 w 429153"/>
                    <a:gd name="connsiteY3" fmla="*/ 9236 h 116648"/>
                    <a:gd name="connsiteX4" fmla="*/ 33867 w 429153"/>
                    <a:gd name="connsiteY4" fmla="*/ 6158 h 116648"/>
                    <a:gd name="connsiteX5" fmla="*/ 49261 w 429153"/>
                    <a:gd name="connsiteY5" fmla="*/ 0 h 116648"/>
                    <a:gd name="connsiteX6" fmla="*/ 366376 w 429153"/>
                    <a:gd name="connsiteY6" fmla="*/ 3079 h 116648"/>
                    <a:gd name="connsiteX7" fmla="*/ 378691 w 429153"/>
                    <a:gd name="connsiteY7" fmla="*/ 9236 h 116648"/>
                    <a:gd name="connsiteX8" fmla="*/ 387927 w 429153"/>
                    <a:gd name="connsiteY8" fmla="*/ 12315 h 116648"/>
                    <a:gd name="connsiteX9" fmla="*/ 415636 w 429153"/>
                    <a:gd name="connsiteY9" fmla="*/ 33867 h 116648"/>
                    <a:gd name="connsiteX10" fmla="*/ 418715 w 429153"/>
                    <a:gd name="connsiteY10" fmla="*/ 46182 h 116648"/>
                    <a:gd name="connsiteX11" fmla="*/ 424873 w 429153"/>
                    <a:gd name="connsiteY11" fmla="*/ 64655 h 116648"/>
                    <a:gd name="connsiteX12" fmla="*/ 421794 w 429153"/>
                    <a:gd name="connsiteY12" fmla="*/ 110836 h 116648"/>
                    <a:gd name="connsiteX13" fmla="*/ 203200 w 429153"/>
                    <a:gd name="connsiteY13" fmla="*/ 107758 h 116648"/>
                    <a:gd name="connsiteX14" fmla="*/ 144703 w 429153"/>
                    <a:gd name="connsiteY14" fmla="*/ 101600 h 116648"/>
                    <a:gd name="connsiteX15" fmla="*/ 113915 w 429153"/>
                    <a:gd name="connsiteY15" fmla="*/ 95442 h 116648"/>
                    <a:gd name="connsiteX16" fmla="*/ 101600 w 429153"/>
                    <a:gd name="connsiteY16" fmla="*/ 92364 h 116648"/>
                    <a:gd name="connsiteX17" fmla="*/ 55418 w 429153"/>
                    <a:gd name="connsiteY17" fmla="*/ 86206 h 116648"/>
                    <a:gd name="connsiteX18" fmla="*/ 46182 w 429153"/>
                    <a:gd name="connsiteY18" fmla="*/ 83127 h 116648"/>
                    <a:gd name="connsiteX19" fmla="*/ 27709 w 429153"/>
                    <a:gd name="connsiteY19" fmla="*/ 80049 h 116648"/>
                    <a:gd name="connsiteX20" fmla="*/ 12315 w 429153"/>
                    <a:gd name="connsiteY20" fmla="*/ 76970 h 116648"/>
                    <a:gd name="connsiteX21" fmla="*/ 0 w 429153"/>
                    <a:gd name="connsiteY21" fmla="*/ 76970 h 1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9153" h="116648">
                      <a:moveTo>
                        <a:pt x="0" y="76970"/>
                      </a:moveTo>
                      <a:cubicBezTo>
                        <a:pt x="1026" y="64655"/>
                        <a:pt x="1546" y="52287"/>
                        <a:pt x="3079" y="40024"/>
                      </a:cubicBezTo>
                      <a:cubicBezTo>
                        <a:pt x="4088" y="31950"/>
                        <a:pt x="6405" y="24383"/>
                        <a:pt x="12315" y="18473"/>
                      </a:cubicBezTo>
                      <a:cubicBezTo>
                        <a:pt x="15943" y="14844"/>
                        <a:pt x="20175" y="11782"/>
                        <a:pt x="24630" y="9236"/>
                      </a:cubicBezTo>
                      <a:cubicBezTo>
                        <a:pt x="27448" y="7626"/>
                        <a:pt x="30828" y="7297"/>
                        <a:pt x="33867" y="6158"/>
                      </a:cubicBezTo>
                      <a:cubicBezTo>
                        <a:pt x="39042" y="4218"/>
                        <a:pt x="44130" y="2053"/>
                        <a:pt x="49261" y="0"/>
                      </a:cubicBezTo>
                      <a:lnTo>
                        <a:pt x="366376" y="3079"/>
                      </a:lnTo>
                      <a:cubicBezTo>
                        <a:pt x="370964" y="3208"/>
                        <a:pt x="374473" y="7428"/>
                        <a:pt x="378691" y="9236"/>
                      </a:cubicBezTo>
                      <a:cubicBezTo>
                        <a:pt x="381674" y="10514"/>
                        <a:pt x="385090" y="10739"/>
                        <a:pt x="387927" y="12315"/>
                      </a:cubicBezTo>
                      <a:cubicBezTo>
                        <a:pt x="404501" y="21523"/>
                        <a:pt x="404416" y="22646"/>
                        <a:pt x="415636" y="33867"/>
                      </a:cubicBezTo>
                      <a:cubicBezTo>
                        <a:pt x="416662" y="37972"/>
                        <a:pt x="417499" y="42129"/>
                        <a:pt x="418715" y="46182"/>
                      </a:cubicBezTo>
                      <a:cubicBezTo>
                        <a:pt x="420580" y="52399"/>
                        <a:pt x="424873" y="64655"/>
                        <a:pt x="424873" y="64655"/>
                      </a:cubicBezTo>
                      <a:cubicBezTo>
                        <a:pt x="423847" y="80049"/>
                        <a:pt x="436938" y="107891"/>
                        <a:pt x="421794" y="110836"/>
                      </a:cubicBezTo>
                      <a:cubicBezTo>
                        <a:pt x="350262" y="124745"/>
                        <a:pt x="276050" y="109557"/>
                        <a:pt x="203200" y="107758"/>
                      </a:cubicBezTo>
                      <a:cubicBezTo>
                        <a:pt x="198053" y="107631"/>
                        <a:pt x="151228" y="102325"/>
                        <a:pt x="144703" y="101600"/>
                      </a:cubicBezTo>
                      <a:cubicBezTo>
                        <a:pt x="125738" y="95278"/>
                        <a:pt x="145041" y="101101"/>
                        <a:pt x="113915" y="95442"/>
                      </a:cubicBezTo>
                      <a:cubicBezTo>
                        <a:pt x="109752" y="94685"/>
                        <a:pt x="105749" y="93194"/>
                        <a:pt x="101600" y="92364"/>
                      </a:cubicBezTo>
                      <a:cubicBezTo>
                        <a:pt x="84320" y="88908"/>
                        <a:pt x="73910" y="88261"/>
                        <a:pt x="55418" y="86206"/>
                      </a:cubicBezTo>
                      <a:cubicBezTo>
                        <a:pt x="52339" y="85180"/>
                        <a:pt x="49350" y="83831"/>
                        <a:pt x="46182" y="83127"/>
                      </a:cubicBezTo>
                      <a:cubicBezTo>
                        <a:pt x="40088" y="81773"/>
                        <a:pt x="33851" y="81166"/>
                        <a:pt x="27709" y="80049"/>
                      </a:cubicBezTo>
                      <a:cubicBezTo>
                        <a:pt x="22560" y="79113"/>
                        <a:pt x="17446" y="77996"/>
                        <a:pt x="12315" y="76970"/>
                      </a:cubicBezTo>
                      <a:lnTo>
                        <a:pt x="0" y="7697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2" name="Freeform: Shape 331">
                  <a:extLst>
                    <a:ext uri="{FF2B5EF4-FFF2-40B4-BE49-F238E27FC236}">
                      <a16:creationId xmlns:a16="http://schemas.microsoft.com/office/drawing/2014/main" id="{137C6EE5-6A08-4669-8D84-9E4632B12284}"/>
                    </a:ext>
                  </a:extLst>
                </p:cNvPr>
                <p:cNvSpPr/>
                <p:nvPr/>
              </p:nvSpPr>
              <p:spPr>
                <a:xfrm>
                  <a:off x="5279693" y="3761628"/>
                  <a:ext cx="80370" cy="75983"/>
                </a:xfrm>
                <a:custGeom>
                  <a:avLst/>
                  <a:gdLst>
                    <a:gd name="connsiteX0" fmla="*/ 123151 w 194820"/>
                    <a:gd name="connsiteY0" fmla="*/ 21552 h 200122"/>
                    <a:gd name="connsiteX1" fmla="*/ 135466 w 194820"/>
                    <a:gd name="connsiteY1" fmla="*/ 36946 h 200122"/>
                    <a:gd name="connsiteX2" fmla="*/ 163175 w 194820"/>
                    <a:gd name="connsiteY2" fmla="*/ 52340 h 200122"/>
                    <a:gd name="connsiteX3" fmla="*/ 190884 w 194820"/>
                    <a:gd name="connsiteY3" fmla="*/ 67734 h 200122"/>
                    <a:gd name="connsiteX4" fmla="*/ 190884 w 194820"/>
                    <a:gd name="connsiteY4" fmla="*/ 95443 h 200122"/>
                    <a:gd name="connsiteX5" fmla="*/ 181648 w 194820"/>
                    <a:gd name="connsiteY5" fmla="*/ 98522 h 200122"/>
                    <a:gd name="connsiteX6" fmla="*/ 163175 w 194820"/>
                    <a:gd name="connsiteY6" fmla="*/ 110837 h 200122"/>
                    <a:gd name="connsiteX7" fmla="*/ 153939 w 194820"/>
                    <a:gd name="connsiteY7" fmla="*/ 116994 h 200122"/>
                    <a:gd name="connsiteX8" fmla="*/ 144703 w 194820"/>
                    <a:gd name="connsiteY8" fmla="*/ 126231 h 200122"/>
                    <a:gd name="connsiteX9" fmla="*/ 141624 w 194820"/>
                    <a:gd name="connsiteY9" fmla="*/ 135467 h 200122"/>
                    <a:gd name="connsiteX10" fmla="*/ 132387 w 194820"/>
                    <a:gd name="connsiteY10" fmla="*/ 190885 h 200122"/>
                    <a:gd name="connsiteX11" fmla="*/ 113915 w 194820"/>
                    <a:gd name="connsiteY11" fmla="*/ 200122 h 200122"/>
                    <a:gd name="connsiteX12" fmla="*/ 64654 w 194820"/>
                    <a:gd name="connsiteY12" fmla="*/ 197043 h 200122"/>
                    <a:gd name="connsiteX13" fmla="*/ 52339 w 194820"/>
                    <a:gd name="connsiteY13" fmla="*/ 190885 h 200122"/>
                    <a:gd name="connsiteX14" fmla="*/ 43103 w 194820"/>
                    <a:gd name="connsiteY14" fmla="*/ 187806 h 200122"/>
                    <a:gd name="connsiteX15" fmla="*/ 33866 w 194820"/>
                    <a:gd name="connsiteY15" fmla="*/ 178570 h 200122"/>
                    <a:gd name="connsiteX16" fmla="*/ 24630 w 194820"/>
                    <a:gd name="connsiteY16" fmla="*/ 172413 h 200122"/>
                    <a:gd name="connsiteX17" fmla="*/ 0 w 194820"/>
                    <a:gd name="connsiteY17" fmla="*/ 147782 h 200122"/>
                    <a:gd name="connsiteX18" fmla="*/ 3078 w 194820"/>
                    <a:gd name="connsiteY18" fmla="*/ 110837 h 200122"/>
                    <a:gd name="connsiteX19" fmla="*/ 21551 w 194820"/>
                    <a:gd name="connsiteY19" fmla="*/ 92364 h 200122"/>
                    <a:gd name="connsiteX20" fmla="*/ 33866 w 194820"/>
                    <a:gd name="connsiteY20" fmla="*/ 73891 h 200122"/>
                    <a:gd name="connsiteX21" fmla="*/ 40024 w 194820"/>
                    <a:gd name="connsiteY21" fmla="*/ 64655 h 200122"/>
                    <a:gd name="connsiteX22" fmla="*/ 46181 w 194820"/>
                    <a:gd name="connsiteY22" fmla="*/ 46182 h 200122"/>
                    <a:gd name="connsiteX23" fmla="*/ 49260 w 194820"/>
                    <a:gd name="connsiteY23" fmla="*/ 18473 h 200122"/>
                    <a:gd name="connsiteX24" fmla="*/ 52339 w 194820"/>
                    <a:gd name="connsiteY24" fmla="*/ 9237 h 200122"/>
                    <a:gd name="connsiteX25" fmla="*/ 61575 w 194820"/>
                    <a:gd name="connsiteY25" fmla="*/ 6158 h 200122"/>
                    <a:gd name="connsiteX26" fmla="*/ 70812 w 194820"/>
                    <a:gd name="connsiteY26" fmla="*/ 0 h 200122"/>
                    <a:gd name="connsiteX27" fmla="*/ 83127 w 194820"/>
                    <a:gd name="connsiteY27" fmla="*/ 3079 h 200122"/>
                    <a:gd name="connsiteX28" fmla="*/ 123151 w 194820"/>
                    <a:gd name="connsiteY28" fmla="*/ 21552 h 20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4820" h="200122">
                      <a:moveTo>
                        <a:pt x="123151" y="21552"/>
                      </a:moveTo>
                      <a:cubicBezTo>
                        <a:pt x="131874" y="27196"/>
                        <a:pt x="130582" y="32550"/>
                        <a:pt x="135466" y="36946"/>
                      </a:cubicBezTo>
                      <a:cubicBezTo>
                        <a:pt x="166210" y="64615"/>
                        <a:pt x="142721" y="40977"/>
                        <a:pt x="163175" y="52340"/>
                      </a:cubicBezTo>
                      <a:cubicBezTo>
                        <a:pt x="194934" y="69984"/>
                        <a:pt x="169985" y="60767"/>
                        <a:pt x="190884" y="67734"/>
                      </a:cubicBezTo>
                      <a:cubicBezTo>
                        <a:pt x="194257" y="77852"/>
                        <a:pt x="197729" y="83464"/>
                        <a:pt x="190884" y="95443"/>
                      </a:cubicBezTo>
                      <a:cubicBezTo>
                        <a:pt x="189274" y="98261"/>
                        <a:pt x="184485" y="96946"/>
                        <a:pt x="181648" y="98522"/>
                      </a:cubicBezTo>
                      <a:cubicBezTo>
                        <a:pt x="175179" y="102116"/>
                        <a:pt x="169333" y="106732"/>
                        <a:pt x="163175" y="110837"/>
                      </a:cubicBezTo>
                      <a:cubicBezTo>
                        <a:pt x="160096" y="112889"/>
                        <a:pt x="156555" y="114378"/>
                        <a:pt x="153939" y="116994"/>
                      </a:cubicBezTo>
                      <a:lnTo>
                        <a:pt x="144703" y="126231"/>
                      </a:lnTo>
                      <a:cubicBezTo>
                        <a:pt x="143677" y="129310"/>
                        <a:pt x="141982" y="132242"/>
                        <a:pt x="141624" y="135467"/>
                      </a:cubicBezTo>
                      <a:cubicBezTo>
                        <a:pt x="139639" y="153330"/>
                        <a:pt x="146782" y="176490"/>
                        <a:pt x="132387" y="190885"/>
                      </a:cubicBezTo>
                      <a:cubicBezTo>
                        <a:pt x="126418" y="196854"/>
                        <a:pt x="121428" y="197617"/>
                        <a:pt x="113915" y="200122"/>
                      </a:cubicBezTo>
                      <a:cubicBezTo>
                        <a:pt x="97495" y="199096"/>
                        <a:pt x="80924" y="199484"/>
                        <a:pt x="64654" y="197043"/>
                      </a:cubicBezTo>
                      <a:cubicBezTo>
                        <a:pt x="60115" y="196362"/>
                        <a:pt x="56557" y="192693"/>
                        <a:pt x="52339" y="190885"/>
                      </a:cubicBezTo>
                      <a:cubicBezTo>
                        <a:pt x="49356" y="189607"/>
                        <a:pt x="46182" y="188832"/>
                        <a:pt x="43103" y="187806"/>
                      </a:cubicBezTo>
                      <a:cubicBezTo>
                        <a:pt x="40024" y="184727"/>
                        <a:pt x="37211" y="181357"/>
                        <a:pt x="33866" y="178570"/>
                      </a:cubicBezTo>
                      <a:cubicBezTo>
                        <a:pt x="31023" y="176201"/>
                        <a:pt x="27066" y="175198"/>
                        <a:pt x="24630" y="172413"/>
                      </a:cubicBezTo>
                      <a:cubicBezTo>
                        <a:pt x="1512" y="145992"/>
                        <a:pt x="24055" y="159810"/>
                        <a:pt x="0" y="147782"/>
                      </a:cubicBezTo>
                      <a:cubicBezTo>
                        <a:pt x="1026" y="135467"/>
                        <a:pt x="-1401" y="122354"/>
                        <a:pt x="3078" y="110837"/>
                      </a:cubicBezTo>
                      <a:cubicBezTo>
                        <a:pt x="6234" y="102721"/>
                        <a:pt x="16721" y="99610"/>
                        <a:pt x="21551" y="92364"/>
                      </a:cubicBezTo>
                      <a:lnTo>
                        <a:pt x="33866" y="73891"/>
                      </a:lnTo>
                      <a:cubicBezTo>
                        <a:pt x="35919" y="70812"/>
                        <a:pt x="38854" y="68165"/>
                        <a:pt x="40024" y="64655"/>
                      </a:cubicBezTo>
                      <a:lnTo>
                        <a:pt x="46181" y="46182"/>
                      </a:lnTo>
                      <a:cubicBezTo>
                        <a:pt x="47207" y="36946"/>
                        <a:pt x="47732" y="27640"/>
                        <a:pt x="49260" y="18473"/>
                      </a:cubicBezTo>
                      <a:cubicBezTo>
                        <a:pt x="49794" y="15272"/>
                        <a:pt x="50044" y="11532"/>
                        <a:pt x="52339" y="9237"/>
                      </a:cubicBezTo>
                      <a:cubicBezTo>
                        <a:pt x="54634" y="6942"/>
                        <a:pt x="58672" y="7609"/>
                        <a:pt x="61575" y="6158"/>
                      </a:cubicBezTo>
                      <a:cubicBezTo>
                        <a:pt x="64885" y="4503"/>
                        <a:pt x="67733" y="2053"/>
                        <a:pt x="70812" y="0"/>
                      </a:cubicBezTo>
                      <a:cubicBezTo>
                        <a:pt x="74917" y="1026"/>
                        <a:pt x="79453" y="980"/>
                        <a:pt x="83127" y="3079"/>
                      </a:cubicBezTo>
                      <a:cubicBezTo>
                        <a:pt x="86907" y="5239"/>
                        <a:pt x="114428" y="15908"/>
                        <a:pt x="123151"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3" name="Freeform: Shape 332">
                  <a:extLst>
                    <a:ext uri="{FF2B5EF4-FFF2-40B4-BE49-F238E27FC236}">
                      <a16:creationId xmlns:a16="http://schemas.microsoft.com/office/drawing/2014/main" id="{15D0DE17-9748-44FF-81A8-B239C5F9E520}"/>
                    </a:ext>
                  </a:extLst>
                </p:cNvPr>
                <p:cNvSpPr/>
                <p:nvPr/>
              </p:nvSpPr>
              <p:spPr>
                <a:xfrm>
                  <a:off x="5221268" y="3703181"/>
                  <a:ext cx="91448" cy="74979"/>
                </a:xfrm>
                <a:custGeom>
                  <a:avLst/>
                  <a:gdLst>
                    <a:gd name="connsiteX0" fmla="*/ 110837 w 221673"/>
                    <a:gd name="connsiteY0" fmla="*/ 197042 h 197479"/>
                    <a:gd name="connsiteX1" fmla="*/ 138546 w 221673"/>
                    <a:gd name="connsiteY1" fmla="*/ 181649 h 197479"/>
                    <a:gd name="connsiteX2" fmla="*/ 150861 w 221673"/>
                    <a:gd name="connsiteY2" fmla="*/ 178570 h 197479"/>
                    <a:gd name="connsiteX3" fmla="*/ 160097 w 221673"/>
                    <a:gd name="connsiteY3" fmla="*/ 172412 h 197479"/>
                    <a:gd name="connsiteX4" fmla="*/ 175491 w 221673"/>
                    <a:gd name="connsiteY4" fmla="*/ 163176 h 197479"/>
                    <a:gd name="connsiteX5" fmla="*/ 203200 w 221673"/>
                    <a:gd name="connsiteY5" fmla="*/ 141624 h 197479"/>
                    <a:gd name="connsiteX6" fmla="*/ 209358 w 221673"/>
                    <a:gd name="connsiteY6" fmla="*/ 129309 h 197479"/>
                    <a:gd name="connsiteX7" fmla="*/ 215516 w 221673"/>
                    <a:gd name="connsiteY7" fmla="*/ 110836 h 197479"/>
                    <a:gd name="connsiteX8" fmla="*/ 221673 w 221673"/>
                    <a:gd name="connsiteY8" fmla="*/ 101600 h 197479"/>
                    <a:gd name="connsiteX9" fmla="*/ 209358 w 221673"/>
                    <a:gd name="connsiteY9" fmla="*/ 61576 h 197479"/>
                    <a:gd name="connsiteX10" fmla="*/ 190885 w 221673"/>
                    <a:gd name="connsiteY10" fmla="*/ 58497 h 197479"/>
                    <a:gd name="connsiteX11" fmla="*/ 172412 w 221673"/>
                    <a:gd name="connsiteY11" fmla="*/ 46182 h 197479"/>
                    <a:gd name="connsiteX12" fmla="*/ 150861 w 221673"/>
                    <a:gd name="connsiteY12" fmla="*/ 36945 h 197479"/>
                    <a:gd name="connsiteX13" fmla="*/ 135467 w 221673"/>
                    <a:gd name="connsiteY13" fmla="*/ 18473 h 197479"/>
                    <a:gd name="connsiteX14" fmla="*/ 129309 w 221673"/>
                    <a:gd name="connsiteY14" fmla="*/ 9236 h 197479"/>
                    <a:gd name="connsiteX15" fmla="*/ 120073 w 221673"/>
                    <a:gd name="connsiteY15" fmla="*/ 6158 h 197479"/>
                    <a:gd name="connsiteX16" fmla="*/ 107758 w 221673"/>
                    <a:gd name="connsiteY16" fmla="*/ 0 h 197479"/>
                    <a:gd name="connsiteX17" fmla="*/ 58497 w 221673"/>
                    <a:gd name="connsiteY17" fmla="*/ 3079 h 197479"/>
                    <a:gd name="connsiteX18" fmla="*/ 55419 w 221673"/>
                    <a:gd name="connsiteY18" fmla="*/ 12315 h 197479"/>
                    <a:gd name="connsiteX19" fmla="*/ 52340 w 221673"/>
                    <a:gd name="connsiteY19" fmla="*/ 40024 h 197479"/>
                    <a:gd name="connsiteX20" fmla="*/ 33867 w 221673"/>
                    <a:gd name="connsiteY20" fmla="*/ 43103 h 197479"/>
                    <a:gd name="connsiteX21" fmla="*/ 24631 w 221673"/>
                    <a:gd name="connsiteY21" fmla="*/ 46182 h 197479"/>
                    <a:gd name="connsiteX22" fmla="*/ 12316 w 221673"/>
                    <a:gd name="connsiteY22" fmla="*/ 49261 h 197479"/>
                    <a:gd name="connsiteX23" fmla="*/ 3079 w 221673"/>
                    <a:gd name="connsiteY23" fmla="*/ 58497 h 197479"/>
                    <a:gd name="connsiteX24" fmla="*/ 0 w 221673"/>
                    <a:gd name="connsiteY24" fmla="*/ 67733 h 197479"/>
                    <a:gd name="connsiteX25" fmla="*/ 12316 w 221673"/>
                    <a:gd name="connsiteY25" fmla="*/ 101600 h 197479"/>
                    <a:gd name="connsiteX26" fmla="*/ 21552 w 221673"/>
                    <a:gd name="connsiteY26" fmla="*/ 104679 h 197479"/>
                    <a:gd name="connsiteX27" fmla="*/ 27709 w 221673"/>
                    <a:gd name="connsiteY27" fmla="*/ 116994 h 197479"/>
                    <a:gd name="connsiteX28" fmla="*/ 43103 w 221673"/>
                    <a:gd name="connsiteY28" fmla="*/ 123152 h 197479"/>
                    <a:gd name="connsiteX29" fmla="*/ 61576 w 221673"/>
                    <a:gd name="connsiteY29" fmla="*/ 138545 h 197479"/>
                    <a:gd name="connsiteX30" fmla="*/ 64655 w 221673"/>
                    <a:gd name="connsiteY30" fmla="*/ 153939 h 197479"/>
                    <a:gd name="connsiteX31" fmla="*/ 73891 w 221673"/>
                    <a:gd name="connsiteY31" fmla="*/ 163176 h 197479"/>
                    <a:gd name="connsiteX32" fmla="*/ 110837 w 221673"/>
                    <a:gd name="connsiteY32" fmla="*/ 197042 h 19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73" h="197479">
                      <a:moveTo>
                        <a:pt x="110837" y="197042"/>
                      </a:moveTo>
                      <a:cubicBezTo>
                        <a:pt x="121613" y="200121"/>
                        <a:pt x="128953" y="186077"/>
                        <a:pt x="138546" y="181649"/>
                      </a:cubicBezTo>
                      <a:cubicBezTo>
                        <a:pt x="142388" y="179876"/>
                        <a:pt x="146972" y="180237"/>
                        <a:pt x="150861" y="178570"/>
                      </a:cubicBezTo>
                      <a:cubicBezTo>
                        <a:pt x="154262" y="177112"/>
                        <a:pt x="156959" y="174373"/>
                        <a:pt x="160097" y="172412"/>
                      </a:cubicBezTo>
                      <a:cubicBezTo>
                        <a:pt x="165171" y="169240"/>
                        <a:pt x="170442" y="166389"/>
                        <a:pt x="175491" y="163176"/>
                      </a:cubicBezTo>
                      <a:cubicBezTo>
                        <a:pt x="183832" y="157868"/>
                        <a:pt x="196824" y="150551"/>
                        <a:pt x="203200" y="141624"/>
                      </a:cubicBezTo>
                      <a:cubicBezTo>
                        <a:pt x="205868" y="137889"/>
                        <a:pt x="207653" y="133570"/>
                        <a:pt x="209358" y="129309"/>
                      </a:cubicBezTo>
                      <a:cubicBezTo>
                        <a:pt x="211769" y="123283"/>
                        <a:pt x="211916" y="116237"/>
                        <a:pt x="215516" y="110836"/>
                      </a:cubicBezTo>
                      <a:lnTo>
                        <a:pt x="221673" y="101600"/>
                      </a:lnTo>
                      <a:cubicBezTo>
                        <a:pt x="220437" y="89245"/>
                        <a:pt x="224926" y="68495"/>
                        <a:pt x="209358" y="61576"/>
                      </a:cubicBezTo>
                      <a:cubicBezTo>
                        <a:pt x="203653" y="59041"/>
                        <a:pt x="197043" y="59523"/>
                        <a:pt x="190885" y="58497"/>
                      </a:cubicBezTo>
                      <a:cubicBezTo>
                        <a:pt x="171073" y="51892"/>
                        <a:pt x="192591" y="60595"/>
                        <a:pt x="172412" y="46182"/>
                      </a:cubicBezTo>
                      <a:cubicBezTo>
                        <a:pt x="165753" y="41426"/>
                        <a:pt x="158399" y="39458"/>
                        <a:pt x="150861" y="36945"/>
                      </a:cubicBezTo>
                      <a:cubicBezTo>
                        <a:pt x="135568" y="14008"/>
                        <a:pt x="155226" y="42184"/>
                        <a:pt x="135467" y="18473"/>
                      </a:cubicBezTo>
                      <a:cubicBezTo>
                        <a:pt x="133098" y="15630"/>
                        <a:pt x="132199" y="11548"/>
                        <a:pt x="129309" y="9236"/>
                      </a:cubicBezTo>
                      <a:cubicBezTo>
                        <a:pt x="126775" y="7209"/>
                        <a:pt x="123056" y="7436"/>
                        <a:pt x="120073" y="6158"/>
                      </a:cubicBezTo>
                      <a:cubicBezTo>
                        <a:pt x="115854" y="4350"/>
                        <a:pt x="111863" y="2053"/>
                        <a:pt x="107758" y="0"/>
                      </a:cubicBezTo>
                      <a:cubicBezTo>
                        <a:pt x="91338" y="1026"/>
                        <a:pt x="74512" y="-689"/>
                        <a:pt x="58497" y="3079"/>
                      </a:cubicBezTo>
                      <a:cubicBezTo>
                        <a:pt x="55338" y="3822"/>
                        <a:pt x="55952" y="9114"/>
                        <a:pt x="55419" y="12315"/>
                      </a:cubicBezTo>
                      <a:cubicBezTo>
                        <a:pt x="53891" y="21482"/>
                        <a:pt x="57669" y="32411"/>
                        <a:pt x="52340" y="40024"/>
                      </a:cubicBezTo>
                      <a:cubicBezTo>
                        <a:pt x="48760" y="45138"/>
                        <a:pt x="40025" y="42077"/>
                        <a:pt x="33867" y="43103"/>
                      </a:cubicBezTo>
                      <a:cubicBezTo>
                        <a:pt x="30788" y="44129"/>
                        <a:pt x="27751" y="45290"/>
                        <a:pt x="24631" y="46182"/>
                      </a:cubicBezTo>
                      <a:cubicBezTo>
                        <a:pt x="20562" y="47345"/>
                        <a:pt x="15990" y="47162"/>
                        <a:pt x="12316" y="49261"/>
                      </a:cubicBezTo>
                      <a:cubicBezTo>
                        <a:pt x="8536" y="51421"/>
                        <a:pt x="6158" y="55418"/>
                        <a:pt x="3079" y="58497"/>
                      </a:cubicBezTo>
                      <a:cubicBezTo>
                        <a:pt x="2053" y="61576"/>
                        <a:pt x="0" y="64488"/>
                        <a:pt x="0" y="67733"/>
                      </a:cubicBezTo>
                      <a:cubicBezTo>
                        <a:pt x="0" y="81586"/>
                        <a:pt x="1415" y="92516"/>
                        <a:pt x="12316" y="101600"/>
                      </a:cubicBezTo>
                      <a:cubicBezTo>
                        <a:pt x="14809" y="103678"/>
                        <a:pt x="18473" y="103653"/>
                        <a:pt x="21552" y="104679"/>
                      </a:cubicBezTo>
                      <a:cubicBezTo>
                        <a:pt x="23604" y="108784"/>
                        <a:pt x="24224" y="114007"/>
                        <a:pt x="27709" y="116994"/>
                      </a:cubicBezTo>
                      <a:cubicBezTo>
                        <a:pt x="31905" y="120591"/>
                        <a:pt x="38160" y="120680"/>
                        <a:pt x="43103" y="123152"/>
                      </a:cubicBezTo>
                      <a:cubicBezTo>
                        <a:pt x="51679" y="127440"/>
                        <a:pt x="54764" y="131733"/>
                        <a:pt x="61576" y="138545"/>
                      </a:cubicBezTo>
                      <a:cubicBezTo>
                        <a:pt x="62602" y="143676"/>
                        <a:pt x="62315" y="149258"/>
                        <a:pt x="64655" y="153939"/>
                      </a:cubicBezTo>
                      <a:cubicBezTo>
                        <a:pt x="66602" y="157833"/>
                        <a:pt x="71776" y="159370"/>
                        <a:pt x="73891" y="163176"/>
                      </a:cubicBezTo>
                      <a:cubicBezTo>
                        <a:pt x="80698" y="175429"/>
                        <a:pt x="100061" y="193963"/>
                        <a:pt x="110837" y="1970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4" name="Freeform: Shape 333">
                  <a:extLst>
                    <a:ext uri="{FF2B5EF4-FFF2-40B4-BE49-F238E27FC236}">
                      <a16:creationId xmlns:a16="http://schemas.microsoft.com/office/drawing/2014/main" id="{DD38D3E9-04AC-4C06-A39A-769CA3856692}"/>
                    </a:ext>
                  </a:extLst>
                </p:cNvPr>
                <p:cNvSpPr/>
                <p:nvPr/>
              </p:nvSpPr>
              <p:spPr>
                <a:xfrm>
                  <a:off x="5281921" y="3616678"/>
                  <a:ext cx="80273" cy="92348"/>
                </a:xfrm>
                <a:custGeom>
                  <a:avLst/>
                  <a:gdLst>
                    <a:gd name="connsiteX0" fmla="*/ 154697 w 194584"/>
                    <a:gd name="connsiteY0" fmla="*/ 221672 h 243224"/>
                    <a:gd name="connsiteX1" fmla="*/ 157775 w 194584"/>
                    <a:gd name="connsiteY1" fmla="*/ 160097 h 243224"/>
                    <a:gd name="connsiteX2" fmla="*/ 170091 w 194584"/>
                    <a:gd name="connsiteY2" fmla="*/ 150860 h 243224"/>
                    <a:gd name="connsiteX3" fmla="*/ 182406 w 194584"/>
                    <a:gd name="connsiteY3" fmla="*/ 138545 h 243224"/>
                    <a:gd name="connsiteX4" fmla="*/ 185484 w 194584"/>
                    <a:gd name="connsiteY4" fmla="*/ 129309 h 243224"/>
                    <a:gd name="connsiteX5" fmla="*/ 191642 w 194584"/>
                    <a:gd name="connsiteY5" fmla="*/ 120072 h 243224"/>
                    <a:gd name="connsiteX6" fmla="*/ 179327 w 194584"/>
                    <a:gd name="connsiteY6" fmla="*/ 61575 h 243224"/>
                    <a:gd name="connsiteX7" fmla="*/ 167012 w 194584"/>
                    <a:gd name="connsiteY7" fmla="*/ 58497 h 243224"/>
                    <a:gd name="connsiteX8" fmla="*/ 154697 w 194584"/>
                    <a:gd name="connsiteY8" fmla="*/ 49260 h 243224"/>
                    <a:gd name="connsiteX9" fmla="*/ 130066 w 194584"/>
                    <a:gd name="connsiteY9" fmla="*/ 43103 h 243224"/>
                    <a:gd name="connsiteX10" fmla="*/ 111594 w 194584"/>
                    <a:gd name="connsiteY10" fmla="*/ 27709 h 243224"/>
                    <a:gd name="connsiteX11" fmla="*/ 105436 w 194584"/>
                    <a:gd name="connsiteY11" fmla="*/ 9236 h 243224"/>
                    <a:gd name="connsiteX12" fmla="*/ 102357 w 194584"/>
                    <a:gd name="connsiteY12" fmla="*/ 0 h 243224"/>
                    <a:gd name="connsiteX13" fmla="*/ 80806 w 194584"/>
                    <a:gd name="connsiteY13" fmla="*/ 3079 h 243224"/>
                    <a:gd name="connsiteX14" fmla="*/ 71569 w 194584"/>
                    <a:gd name="connsiteY14" fmla="*/ 9236 h 243224"/>
                    <a:gd name="connsiteX15" fmla="*/ 53097 w 194584"/>
                    <a:gd name="connsiteY15" fmla="*/ 12315 h 243224"/>
                    <a:gd name="connsiteX16" fmla="*/ 28466 w 194584"/>
                    <a:gd name="connsiteY16" fmla="*/ 21551 h 243224"/>
                    <a:gd name="connsiteX17" fmla="*/ 16151 w 194584"/>
                    <a:gd name="connsiteY17" fmla="*/ 40024 h 243224"/>
                    <a:gd name="connsiteX18" fmla="*/ 3836 w 194584"/>
                    <a:gd name="connsiteY18" fmla="*/ 95442 h 243224"/>
                    <a:gd name="connsiteX19" fmla="*/ 3836 w 194584"/>
                    <a:gd name="connsiteY19" fmla="*/ 144703 h 243224"/>
                    <a:gd name="connsiteX20" fmla="*/ 16151 w 194584"/>
                    <a:gd name="connsiteY20" fmla="*/ 150860 h 243224"/>
                    <a:gd name="connsiteX21" fmla="*/ 40781 w 194584"/>
                    <a:gd name="connsiteY21" fmla="*/ 178569 h 243224"/>
                    <a:gd name="connsiteX22" fmla="*/ 65412 w 194584"/>
                    <a:gd name="connsiteY22" fmla="*/ 200121 h 243224"/>
                    <a:gd name="connsiteX23" fmla="*/ 71569 w 194584"/>
                    <a:gd name="connsiteY23" fmla="*/ 209357 h 243224"/>
                    <a:gd name="connsiteX24" fmla="*/ 77727 w 194584"/>
                    <a:gd name="connsiteY24" fmla="*/ 221672 h 243224"/>
                    <a:gd name="connsiteX25" fmla="*/ 86963 w 194584"/>
                    <a:gd name="connsiteY25" fmla="*/ 224751 h 243224"/>
                    <a:gd name="connsiteX26" fmla="*/ 108515 w 194584"/>
                    <a:gd name="connsiteY26" fmla="*/ 240145 h 243224"/>
                    <a:gd name="connsiteX27" fmla="*/ 117751 w 194584"/>
                    <a:gd name="connsiteY27" fmla="*/ 243224 h 243224"/>
                    <a:gd name="connsiteX28" fmla="*/ 136224 w 194584"/>
                    <a:gd name="connsiteY28" fmla="*/ 233988 h 243224"/>
                    <a:gd name="connsiteX29" fmla="*/ 154697 w 194584"/>
                    <a:gd name="connsiteY29" fmla="*/ 221672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4584" h="243224">
                      <a:moveTo>
                        <a:pt x="154697" y="221672"/>
                      </a:moveTo>
                      <a:cubicBezTo>
                        <a:pt x="158289" y="209357"/>
                        <a:pt x="153409" y="180179"/>
                        <a:pt x="157775" y="160097"/>
                      </a:cubicBezTo>
                      <a:cubicBezTo>
                        <a:pt x="158865" y="155082"/>
                        <a:pt x="166229" y="154239"/>
                        <a:pt x="170091" y="150860"/>
                      </a:cubicBezTo>
                      <a:cubicBezTo>
                        <a:pt x="174460" y="147037"/>
                        <a:pt x="178301" y="142650"/>
                        <a:pt x="182406" y="138545"/>
                      </a:cubicBezTo>
                      <a:cubicBezTo>
                        <a:pt x="183432" y="135466"/>
                        <a:pt x="184033" y="132212"/>
                        <a:pt x="185484" y="129309"/>
                      </a:cubicBezTo>
                      <a:cubicBezTo>
                        <a:pt x="187139" y="125999"/>
                        <a:pt x="191457" y="123768"/>
                        <a:pt x="191642" y="120072"/>
                      </a:cubicBezTo>
                      <a:cubicBezTo>
                        <a:pt x="193007" y="92784"/>
                        <a:pt x="202117" y="71342"/>
                        <a:pt x="179327" y="61575"/>
                      </a:cubicBezTo>
                      <a:cubicBezTo>
                        <a:pt x="175438" y="59908"/>
                        <a:pt x="171117" y="59523"/>
                        <a:pt x="167012" y="58497"/>
                      </a:cubicBezTo>
                      <a:cubicBezTo>
                        <a:pt x="162907" y="55418"/>
                        <a:pt x="159152" y="51806"/>
                        <a:pt x="154697" y="49260"/>
                      </a:cubicBezTo>
                      <a:cubicBezTo>
                        <a:pt x="149603" y="46349"/>
                        <a:pt x="133957" y="43881"/>
                        <a:pt x="130066" y="43103"/>
                      </a:cubicBezTo>
                      <a:cubicBezTo>
                        <a:pt x="119068" y="37603"/>
                        <a:pt x="116567" y="38899"/>
                        <a:pt x="111594" y="27709"/>
                      </a:cubicBezTo>
                      <a:cubicBezTo>
                        <a:pt x="108958" y="21778"/>
                        <a:pt x="107489" y="15394"/>
                        <a:pt x="105436" y="9236"/>
                      </a:cubicBezTo>
                      <a:lnTo>
                        <a:pt x="102357" y="0"/>
                      </a:lnTo>
                      <a:cubicBezTo>
                        <a:pt x="95173" y="1026"/>
                        <a:pt x="87757" y="994"/>
                        <a:pt x="80806" y="3079"/>
                      </a:cubicBezTo>
                      <a:cubicBezTo>
                        <a:pt x="77262" y="4142"/>
                        <a:pt x="75079" y="8066"/>
                        <a:pt x="71569" y="9236"/>
                      </a:cubicBezTo>
                      <a:cubicBezTo>
                        <a:pt x="65647" y="11210"/>
                        <a:pt x="59218" y="11091"/>
                        <a:pt x="53097" y="12315"/>
                      </a:cubicBezTo>
                      <a:cubicBezTo>
                        <a:pt x="39123" y="15110"/>
                        <a:pt x="41535" y="15017"/>
                        <a:pt x="28466" y="21551"/>
                      </a:cubicBezTo>
                      <a:cubicBezTo>
                        <a:pt x="24361" y="27709"/>
                        <a:pt x="16613" y="32638"/>
                        <a:pt x="16151" y="40024"/>
                      </a:cubicBezTo>
                      <a:cubicBezTo>
                        <a:pt x="12841" y="92978"/>
                        <a:pt x="26761" y="80159"/>
                        <a:pt x="3836" y="95442"/>
                      </a:cubicBezTo>
                      <a:cubicBezTo>
                        <a:pt x="1088" y="111932"/>
                        <a:pt x="-3212" y="127788"/>
                        <a:pt x="3836" y="144703"/>
                      </a:cubicBezTo>
                      <a:cubicBezTo>
                        <a:pt x="5601" y="148939"/>
                        <a:pt x="12046" y="148808"/>
                        <a:pt x="16151" y="150860"/>
                      </a:cubicBezTo>
                      <a:cubicBezTo>
                        <a:pt x="27139" y="167342"/>
                        <a:pt x="19692" y="157480"/>
                        <a:pt x="40781" y="178569"/>
                      </a:cubicBezTo>
                      <a:cubicBezTo>
                        <a:pt x="58792" y="196580"/>
                        <a:pt x="50137" y="189938"/>
                        <a:pt x="65412" y="200121"/>
                      </a:cubicBezTo>
                      <a:cubicBezTo>
                        <a:pt x="67464" y="203200"/>
                        <a:pt x="69733" y="206144"/>
                        <a:pt x="71569" y="209357"/>
                      </a:cubicBezTo>
                      <a:cubicBezTo>
                        <a:pt x="73846" y="213342"/>
                        <a:pt x="74482" y="218427"/>
                        <a:pt x="77727" y="221672"/>
                      </a:cubicBezTo>
                      <a:cubicBezTo>
                        <a:pt x="80022" y="223967"/>
                        <a:pt x="84060" y="223300"/>
                        <a:pt x="86963" y="224751"/>
                      </a:cubicBezTo>
                      <a:cubicBezTo>
                        <a:pt x="96495" y="229517"/>
                        <a:pt x="98751" y="234565"/>
                        <a:pt x="108515" y="240145"/>
                      </a:cubicBezTo>
                      <a:cubicBezTo>
                        <a:pt x="111333" y="241755"/>
                        <a:pt x="114672" y="242198"/>
                        <a:pt x="117751" y="243224"/>
                      </a:cubicBezTo>
                      <a:cubicBezTo>
                        <a:pt x="121772" y="241883"/>
                        <a:pt x="134235" y="238628"/>
                        <a:pt x="136224" y="233988"/>
                      </a:cubicBezTo>
                      <a:cubicBezTo>
                        <a:pt x="138245" y="229272"/>
                        <a:pt x="151105" y="233987"/>
                        <a:pt x="154697" y="22167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5" name="Freeform: Shape 334">
                  <a:extLst>
                    <a:ext uri="{FF2B5EF4-FFF2-40B4-BE49-F238E27FC236}">
                      <a16:creationId xmlns:a16="http://schemas.microsoft.com/office/drawing/2014/main" id="{885A872A-FCDA-4728-B5C1-31EA3F5199DE}"/>
                    </a:ext>
                  </a:extLst>
                </p:cNvPr>
                <p:cNvSpPr/>
                <p:nvPr/>
              </p:nvSpPr>
              <p:spPr>
                <a:xfrm>
                  <a:off x="5173004" y="3587454"/>
                  <a:ext cx="73666" cy="92348"/>
                </a:xfrm>
                <a:custGeom>
                  <a:avLst/>
                  <a:gdLst>
                    <a:gd name="connsiteX0" fmla="*/ 169334 w 178570"/>
                    <a:gd name="connsiteY0" fmla="*/ 110836 h 243224"/>
                    <a:gd name="connsiteX1" fmla="*/ 150861 w 178570"/>
                    <a:gd name="connsiteY1" fmla="*/ 83127 h 243224"/>
                    <a:gd name="connsiteX2" fmla="*/ 144703 w 178570"/>
                    <a:gd name="connsiteY2" fmla="*/ 73891 h 243224"/>
                    <a:gd name="connsiteX3" fmla="*/ 135467 w 178570"/>
                    <a:gd name="connsiteY3" fmla="*/ 46182 h 243224"/>
                    <a:gd name="connsiteX4" fmla="*/ 132388 w 178570"/>
                    <a:gd name="connsiteY4" fmla="*/ 36945 h 243224"/>
                    <a:gd name="connsiteX5" fmla="*/ 123152 w 178570"/>
                    <a:gd name="connsiteY5" fmla="*/ 30788 h 243224"/>
                    <a:gd name="connsiteX6" fmla="*/ 101600 w 178570"/>
                    <a:gd name="connsiteY6" fmla="*/ 12315 h 243224"/>
                    <a:gd name="connsiteX7" fmla="*/ 89285 w 178570"/>
                    <a:gd name="connsiteY7" fmla="*/ 6158 h 243224"/>
                    <a:gd name="connsiteX8" fmla="*/ 80049 w 178570"/>
                    <a:gd name="connsiteY8" fmla="*/ 0 h 243224"/>
                    <a:gd name="connsiteX9" fmla="*/ 64655 w 178570"/>
                    <a:gd name="connsiteY9" fmla="*/ 3079 h 243224"/>
                    <a:gd name="connsiteX10" fmla="*/ 61576 w 178570"/>
                    <a:gd name="connsiteY10" fmla="*/ 12315 h 243224"/>
                    <a:gd name="connsiteX11" fmla="*/ 58497 w 178570"/>
                    <a:gd name="connsiteY11" fmla="*/ 24630 h 243224"/>
                    <a:gd name="connsiteX12" fmla="*/ 52340 w 178570"/>
                    <a:gd name="connsiteY12" fmla="*/ 36945 h 243224"/>
                    <a:gd name="connsiteX13" fmla="*/ 49261 w 178570"/>
                    <a:gd name="connsiteY13" fmla="*/ 46182 h 243224"/>
                    <a:gd name="connsiteX14" fmla="*/ 46182 w 178570"/>
                    <a:gd name="connsiteY14" fmla="*/ 83127 h 243224"/>
                    <a:gd name="connsiteX15" fmla="*/ 21552 w 178570"/>
                    <a:gd name="connsiteY15" fmla="*/ 107758 h 243224"/>
                    <a:gd name="connsiteX16" fmla="*/ 12316 w 178570"/>
                    <a:gd name="connsiteY16" fmla="*/ 110836 h 243224"/>
                    <a:gd name="connsiteX17" fmla="*/ 0 w 178570"/>
                    <a:gd name="connsiteY17" fmla="*/ 116994 h 243224"/>
                    <a:gd name="connsiteX18" fmla="*/ 3079 w 178570"/>
                    <a:gd name="connsiteY18" fmla="*/ 138545 h 243224"/>
                    <a:gd name="connsiteX19" fmla="*/ 12316 w 178570"/>
                    <a:gd name="connsiteY19" fmla="*/ 147782 h 243224"/>
                    <a:gd name="connsiteX20" fmla="*/ 24631 w 178570"/>
                    <a:gd name="connsiteY20" fmla="*/ 157018 h 243224"/>
                    <a:gd name="connsiteX21" fmla="*/ 58497 w 178570"/>
                    <a:gd name="connsiteY21" fmla="*/ 163176 h 243224"/>
                    <a:gd name="connsiteX22" fmla="*/ 61576 w 178570"/>
                    <a:gd name="connsiteY22" fmla="*/ 172412 h 243224"/>
                    <a:gd name="connsiteX23" fmla="*/ 64655 w 178570"/>
                    <a:gd name="connsiteY23" fmla="*/ 227830 h 243224"/>
                    <a:gd name="connsiteX24" fmla="*/ 98522 w 178570"/>
                    <a:gd name="connsiteY24" fmla="*/ 243224 h 243224"/>
                    <a:gd name="connsiteX25" fmla="*/ 126231 w 178570"/>
                    <a:gd name="connsiteY25" fmla="*/ 240145 h 243224"/>
                    <a:gd name="connsiteX26" fmla="*/ 141625 w 178570"/>
                    <a:gd name="connsiteY26" fmla="*/ 224752 h 243224"/>
                    <a:gd name="connsiteX27" fmla="*/ 150861 w 178570"/>
                    <a:gd name="connsiteY27" fmla="*/ 218594 h 243224"/>
                    <a:gd name="connsiteX28" fmla="*/ 153940 w 178570"/>
                    <a:gd name="connsiteY28" fmla="*/ 206279 h 243224"/>
                    <a:gd name="connsiteX29" fmla="*/ 160097 w 178570"/>
                    <a:gd name="connsiteY29" fmla="*/ 197042 h 243224"/>
                    <a:gd name="connsiteX30" fmla="*/ 166255 w 178570"/>
                    <a:gd name="connsiteY30" fmla="*/ 184727 h 243224"/>
                    <a:gd name="connsiteX31" fmla="*/ 169334 w 178570"/>
                    <a:gd name="connsiteY31" fmla="*/ 175491 h 243224"/>
                    <a:gd name="connsiteX32" fmla="*/ 178570 w 178570"/>
                    <a:gd name="connsiteY32" fmla="*/ 157018 h 243224"/>
                    <a:gd name="connsiteX33" fmla="*/ 169334 w 178570"/>
                    <a:gd name="connsiteY33" fmla="*/ 104679 h 243224"/>
                    <a:gd name="connsiteX34" fmla="*/ 169334 w 178570"/>
                    <a:gd name="connsiteY34" fmla="*/ 110836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8570" h="243224">
                      <a:moveTo>
                        <a:pt x="169334" y="110836"/>
                      </a:moveTo>
                      <a:lnTo>
                        <a:pt x="150861" y="83127"/>
                      </a:lnTo>
                      <a:lnTo>
                        <a:pt x="144703" y="73891"/>
                      </a:lnTo>
                      <a:cubicBezTo>
                        <a:pt x="139514" y="47941"/>
                        <a:pt x="145027" y="68488"/>
                        <a:pt x="135467" y="46182"/>
                      </a:cubicBezTo>
                      <a:cubicBezTo>
                        <a:pt x="134188" y="43199"/>
                        <a:pt x="134415" y="39479"/>
                        <a:pt x="132388" y="36945"/>
                      </a:cubicBezTo>
                      <a:cubicBezTo>
                        <a:pt x="130077" y="34056"/>
                        <a:pt x="125994" y="33157"/>
                        <a:pt x="123152" y="30788"/>
                      </a:cubicBezTo>
                      <a:cubicBezTo>
                        <a:pt x="108038" y="18193"/>
                        <a:pt x="120050" y="23846"/>
                        <a:pt x="101600" y="12315"/>
                      </a:cubicBezTo>
                      <a:cubicBezTo>
                        <a:pt x="97708" y="9883"/>
                        <a:pt x="93270" y="8435"/>
                        <a:pt x="89285" y="6158"/>
                      </a:cubicBezTo>
                      <a:cubicBezTo>
                        <a:pt x="86072" y="4322"/>
                        <a:pt x="83128" y="2053"/>
                        <a:pt x="80049" y="0"/>
                      </a:cubicBezTo>
                      <a:cubicBezTo>
                        <a:pt x="74918" y="1026"/>
                        <a:pt x="69009" y="176"/>
                        <a:pt x="64655" y="3079"/>
                      </a:cubicBezTo>
                      <a:cubicBezTo>
                        <a:pt x="61955" y="4879"/>
                        <a:pt x="62468" y="9195"/>
                        <a:pt x="61576" y="12315"/>
                      </a:cubicBezTo>
                      <a:cubicBezTo>
                        <a:pt x="60413" y="16384"/>
                        <a:pt x="59983" y="20668"/>
                        <a:pt x="58497" y="24630"/>
                      </a:cubicBezTo>
                      <a:cubicBezTo>
                        <a:pt x="56886" y="28927"/>
                        <a:pt x="54148" y="32727"/>
                        <a:pt x="52340" y="36945"/>
                      </a:cubicBezTo>
                      <a:cubicBezTo>
                        <a:pt x="51062" y="39928"/>
                        <a:pt x="50287" y="43103"/>
                        <a:pt x="49261" y="46182"/>
                      </a:cubicBezTo>
                      <a:cubicBezTo>
                        <a:pt x="48235" y="58497"/>
                        <a:pt x="49489" y="71220"/>
                        <a:pt x="46182" y="83127"/>
                      </a:cubicBezTo>
                      <a:cubicBezTo>
                        <a:pt x="41849" y="98725"/>
                        <a:pt x="33957" y="102442"/>
                        <a:pt x="21552" y="107758"/>
                      </a:cubicBezTo>
                      <a:cubicBezTo>
                        <a:pt x="18569" y="109036"/>
                        <a:pt x="15299" y="109558"/>
                        <a:pt x="12316" y="110836"/>
                      </a:cubicBezTo>
                      <a:cubicBezTo>
                        <a:pt x="8097" y="112644"/>
                        <a:pt x="4105" y="114941"/>
                        <a:pt x="0" y="116994"/>
                      </a:cubicBezTo>
                      <a:cubicBezTo>
                        <a:pt x="1026" y="124178"/>
                        <a:pt x="384" y="131807"/>
                        <a:pt x="3079" y="138545"/>
                      </a:cubicBezTo>
                      <a:cubicBezTo>
                        <a:pt x="4696" y="142588"/>
                        <a:pt x="9010" y="144948"/>
                        <a:pt x="12316" y="147782"/>
                      </a:cubicBezTo>
                      <a:cubicBezTo>
                        <a:pt x="16212" y="151121"/>
                        <a:pt x="20176" y="154472"/>
                        <a:pt x="24631" y="157018"/>
                      </a:cubicBezTo>
                      <a:cubicBezTo>
                        <a:pt x="32605" y="161575"/>
                        <a:pt x="53876" y="162598"/>
                        <a:pt x="58497" y="163176"/>
                      </a:cubicBezTo>
                      <a:cubicBezTo>
                        <a:pt x="59523" y="166255"/>
                        <a:pt x="61268" y="169181"/>
                        <a:pt x="61576" y="172412"/>
                      </a:cubicBezTo>
                      <a:cubicBezTo>
                        <a:pt x="63330" y="190830"/>
                        <a:pt x="57650" y="210706"/>
                        <a:pt x="64655" y="227830"/>
                      </a:cubicBezTo>
                      <a:cubicBezTo>
                        <a:pt x="66829" y="233143"/>
                        <a:pt x="89544" y="240231"/>
                        <a:pt x="98522" y="243224"/>
                      </a:cubicBezTo>
                      <a:cubicBezTo>
                        <a:pt x="107758" y="242198"/>
                        <a:pt x="117215" y="242399"/>
                        <a:pt x="126231" y="240145"/>
                      </a:cubicBezTo>
                      <a:cubicBezTo>
                        <a:pt x="137176" y="237409"/>
                        <a:pt x="134784" y="231593"/>
                        <a:pt x="141625" y="224752"/>
                      </a:cubicBezTo>
                      <a:cubicBezTo>
                        <a:pt x="144241" y="222136"/>
                        <a:pt x="147782" y="220647"/>
                        <a:pt x="150861" y="218594"/>
                      </a:cubicBezTo>
                      <a:cubicBezTo>
                        <a:pt x="151887" y="214489"/>
                        <a:pt x="152273" y="210168"/>
                        <a:pt x="153940" y="206279"/>
                      </a:cubicBezTo>
                      <a:cubicBezTo>
                        <a:pt x="155398" y="202878"/>
                        <a:pt x="158261" y="200255"/>
                        <a:pt x="160097" y="197042"/>
                      </a:cubicBezTo>
                      <a:cubicBezTo>
                        <a:pt x="162374" y="193057"/>
                        <a:pt x="164447" y="188945"/>
                        <a:pt x="166255" y="184727"/>
                      </a:cubicBezTo>
                      <a:cubicBezTo>
                        <a:pt x="167533" y="181744"/>
                        <a:pt x="167883" y="178394"/>
                        <a:pt x="169334" y="175491"/>
                      </a:cubicBezTo>
                      <a:cubicBezTo>
                        <a:pt x="181269" y="151621"/>
                        <a:pt x="170832" y="180233"/>
                        <a:pt x="178570" y="157018"/>
                      </a:cubicBezTo>
                      <a:cubicBezTo>
                        <a:pt x="172932" y="78096"/>
                        <a:pt x="184070" y="134153"/>
                        <a:pt x="169334" y="104679"/>
                      </a:cubicBezTo>
                      <a:cubicBezTo>
                        <a:pt x="162260" y="90530"/>
                        <a:pt x="170131" y="99317"/>
                        <a:pt x="169334" y="11083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6" name="Freeform: Shape 335">
                  <a:extLst>
                    <a:ext uri="{FF2B5EF4-FFF2-40B4-BE49-F238E27FC236}">
                      <a16:creationId xmlns:a16="http://schemas.microsoft.com/office/drawing/2014/main" id="{FACF8800-D4CA-4995-91FF-04D4E77FDAAE}"/>
                    </a:ext>
                  </a:extLst>
                </p:cNvPr>
                <p:cNvSpPr/>
                <p:nvPr/>
              </p:nvSpPr>
              <p:spPr>
                <a:xfrm>
                  <a:off x="5235240" y="3518486"/>
                  <a:ext cx="82557" cy="66630"/>
                </a:xfrm>
                <a:custGeom>
                  <a:avLst/>
                  <a:gdLst>
                    <a:gd name="connsiteX0" fmla="*/ 0 w 200121"/>
                    <a:gd name="connsiteY0" fmla="*/ 83127 h 175490"/>
                    <a:gd name="connsiteX1" fmla="*/ 15394 w 200121"/>
                    <a:gd name="connsiteY1" fmla="*/ 70812 h 175490"/>
                    <a:gd name="connsiteX2" fmla="*/ 27709 w 200121"/>
                    <a:gd name="connsiteY2" fmla="*/ 52339 h 175490"/>
                    <a:gd name="connsiteX3" fmla="*/ 46182 w 200121"/>
                    <a:gd name="connsiteY3" fmla="*/ 30787 h 175490"/>
                    <a:gd name="connsiteX4" fmla="*/ 55418 w 200121"/>
                    <a:gd name="connsiteY4" fmla="*/ 12315 h 175490"/>
                    <a:gd name="connsiteX5" fmla="*/ 76970 w 200121"/>
                    <a:gd name="connsiteY5" fmla="*/ 0 h 175490"/>
                    <a:gd name="connsiteX6" fmla="*/ 101600 w 200121"/>
                    <a:gd name="connsiteY6" fmla="*/ 3078 h 175490"/>
                    <a:gd name="connsiteX7" fmla="*/ 104679 w 200121"/>
                    <a:gd name="connsiteY7" fmla="*/ 12315 h 175490"/>
                    <a:gd name="connsiteX8" fmla="*/ 110836 w 200121"/>
                    <a:gd name="connsiteY8" fmla="*/ 21551 h 175490"/>
                    <a:gd name="connsiteX9" fmla="*/ 120073 w 200121"/>
                    <a:gd name="connsiteY9" fmla="*/ 49260 h 175490"/>
                    <a:gd name="connsiteX10" fmla="*/ 126230 w 200121"/>
                    <a:gd name="connsiteY10" fmla="*/ 64654 h 175490"/>
                    <a:gd name="connsiteX11" fmla="*/ 135467 w 200121"/>
                    <a:gd name="connsiteY11" fmla="*/ 70812 h 175490"/>
                    <a:gd name="connsiteX12" fmla="*/ 153939 w 200121"/>
                    <a:gd name="connsiteY12" fmla="*/ 67733 h 175490"/>
                    <a:gd name="connsiteX13" fmla="*/ 163176 w 200121"/>
                    <a:gd name="connsiteY13" fmla="*/ 64654 h 175490"/>
                    <a:gd name="connsiteX14" fmla="*/ 184727 w 200121"/>
                    <a:gd name="connsiteY14" fmla="*/ 67733 h 175490"/>
                    <a:gd name="connsiteX15" fmla="*/ 197042 w 200121"/>
                    <a:gd name="connsiteY15" fmla="*/ 95442 h 175490"/>
                    <a:gd name="connsiteX16" fmla="*/ 200121 w 200121"/>
                    <a:gd name="connsiteY16" fmla="*/ 104678 h 175490"/>
                    <a:gd name="connsiteX17" fmla="*/ 197042 w 200121"/>
                    <a:gd name="connsiteY17" fmla="*/ 126230 h 175490"/>
                    <a:gd name="connsiteX18" fmla="*/ 172412 w 200121"/>
                    <a:gd name="connsiteY18" fmla="*/ 147781 h 175490"/>
                    <a:gd name="connsiteX19" fmla="*/ 163176 w 200121"/>
                    <a:gd name="connsiteY19" fmla="*/ 150860 h 175490"/>
                    <a:gd name="connsiteX20" fmla="*/ 144703 w 200121"/>
                    <a:gd name="connsiteY20" fmla="*/ 163175 h 175490"/>
                    <a:gd name="connsiteX21" fmla="*/ 135467 w 200121"/>
                    <a:gd name="connsiteY21" fmla="*/ 172412 h 175490"/>
                    <a:gd name="connsiteX22" fmla="*/ 123152 w 200121"/>
                    <a:gd name="connsiteY22" fmla="*/ 175490 h 175490"/>
                    <a:gd name="connsiteX23" fmla="*/ 73891 w 200121"/>
                    <a:gd name="connsiteY23" fmla="*/ 172412 h 175490"/>
                    <a:gd name="connsiteX24" fmla="*/ 55418 w 200121"/>
                    <a:gd name="connsiteY24" fmla="*/ 160097 h 175490"/>
                    <a:gd name="connsiteX25" fmla="*/ 46182 w 200121"/>
                    <a:gd name="connsiteY25" fmla="*/ 153939 h 175490"/>
                    <a:gd name="connsiteX26" fmla="*/ 33867 w 200121"/>
                    <a:gd name="connsiteY26" fmla="*/ 135466 h 175490"/>
                    <a:gd name="connsiteX27" fmla="*/ 27709 w 200121"/>
                    <a:gd name="connsiteY27" fmla="*/ 113915 h 175490"/>
                    <a:gd name="connsiteX28" fmla="*/ 18473 w 200121"/>
                    <a:gd name="connsiteY28" fmla="*/ 104678 h 175490"/>
                    <a:gd name="connsiteX29" fmla="*/ 0 w 200121"/>
                    <a:gd name="connsiteY29" fmla="*/ 83127 h 17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0121" h="175490">
                      <a:moveTo>
                        <a:pt x="0" y="83127"/>
                      </a:moveTo>
                      <a:cubicBezTo>
                        <a:pt x="5131" y="79022"/>
                        <a:pt x="10998" y="75696"/>
                        <a:pt x="15394" y="70812"/>
                      </a:cubicBezTo>
                      <a:cubicBezTo>
                        <a:pt x="20345" y="65311"/>
                        <a:pt x="23269" y="58259"/>
                        <a:pt x="27709" y="52339"/>
                      </a:cubicBezTo>
                      <a:cubicBezTo>
                        <a:pt x="39558" y="36540"/>
                        <a:pt x="33317" y="43652"/>
                        <a:pt x="46182" y="30787"/>
                      </a:cubicBezTo>
                      <a:cubicBezTo>
                        <a:pt x="48686" y="23276"/>
                        <a:pt x="49451" y="18282"/>
                        <a:pt x="55418" y="12315"/>
                      </a:cubicBezTo>
                      <a:cubicBezTo>
                        <a:pt x="59771" y="7962"/>
                        <a:pt x="72139" y="2415"/>
                        <a:pt x="76970" y="0"/>
                      </a:cubicBezTo>
                      <a:cubicBezTo>
                        <a:pt x="85180" y="1026"/>
                        <a:pt x="94039" y="-282"/>
                        <a:pt x="101600" y="3078"/>
                      </a:cubicBezTo>
                      <a:cubicBezTo>
                        <a:pt x="104566" y="4396"/>
                        <a:pt x="103228" y="9412"/>
                        <a:pt x="104679" y="12315"/>
                      </a:cubicBezTo>
                      <a:cubicBezTo>
                        <a:pt x="106334" y="15624"/>
                        <a:pt x="109333" y="18170"/>
                        <a:pt x="110836" y="21551"/>
                      </a:cubicBezTo>
                      <a:cubicBezTo>
                        <a:pt x="116978" y="35371"/>
                        <a:pt x="115462" y="37732"/>
                        <a:pt x="120073" y="49260"/>
                      </a:cubicBezTo>
                      <a:cubicBezTo>
                        <a:pt x="122125" y="54391"/>
                        <a:pt x="123018" y="60157"/>
                        <a:pt x="126230" y="64654"/>
                      </a:cubicBezTo>
                      <a:cubicBezTo>
                        <a:pt x="128381" y="67665"/>
                        <a:pt x="132388" y="68759"/>
                        <a:pt x="135467" y="70812"/>
                      </a:cubicBezTo>
                      <a:cubicBezTo>
                        <a:pt x="141624" y="69786"/>
                        <a:pt x="147845" y="69087"/>
                        <a:pt x="153939" y="67733"/>
                      </a:cubicBezTo>
                      <a:cubicBezTo>
                        <a:pt x="157107" y="67029"/>
                        <a:pt x="159930" y="64654"/>
                        <a:pt x="163176" y="64654"/>
                      </a:cubicBezTo>
                      <a:cubicBezTo>
                        <a:pt x="170433" y="64654"/>
                        <a:pt x="177543" y="66707"/>
                        <a:pt x="184727" y="67733"/>
                      </a:cubicBezTo>
                      <a:cubicBezTo>
                        <a:pt x="194486" y="82370"/>
                        <a:pt x="189714" y="73457"/>
                        <a:pt x="197042" y="95442"/>
                      </a:cubicBezTo>
                      <a:lnTo>
                        <a:pt x="200121" y="104678"/>
                      </a:lnTo>
                      <a:cubicBezTo>
                        <a:pt x="199095" y="111862"/>
                        <a:pt x="199127" y="119279"/>
                        <a:pt x="197042" y="126230"/>
                      </a:cubicBezTo>
                      <a:cubicBezTo>
                        <a:pt x="194248" y="135543"/>
                        <a:pt x="179026" y="145576"/>
                        <a:pt x="172412" y="147781"/>
                      </a:cubicBezTo>
                      <a:cubicBezTo>
                        <a:pt x="169333" y="148807"/>
                        <a:pt x="166013" y="149284"/>
                        <a:pt x="163176" y="150860"/>
                      </a:cubicBezTo>
                      <a:cubicBezTo>
                        <a:pt x="156707" y="154454"/>
                        <a:pt x="149936" y="157942"/>
                        <a:pt x="144703" y="163175"/>
                      </a:cubicBezTo>
                      <a:cubicBezTo>
                        <a:pt x="141624" y="166254"/>
                        <a:pt x="139247" y="170252"/>
                        <a:pt x="135467" y="172412"/>
                      </a:cubicBezTo>
                      <a:cubicBezTo>
                        <a:pt x="131793" y="174511"/>
                        <a:pt x="127257" y="174464"/>
                        <a:pt x="123152" y="175490"/>
                      </a:cubicBezTo>
                      <a:cubicBezTo>
                        <a:pt x="106732" y="174464"/>
                        <a:pt x="89934" y="176058"/>
                        <a:pt x="73891" y="172412"/>
                      </a:cubicBezTo>
                      <a:cubicBezTo>
                        <a:pt x="66674" y="170772"/>
                        <a:pt x="61576" y="164202"/>
                        <a:pt x="55418" y="160097"/>
                      </a:cubicBezTo>
                      <a:lnTo>
                        <a:pt x="46182" y="153939"/>
                      </a:lnTo>
                      <a:cubicBezTo>
                        <a:pt x="38861" y="131978"/>
                        <a:pt x="49242" y="158528"/>
                        <a:pt x="33867" y="135466"/>
                      </a:cubicBezTo>
                      <a:cubicBezTo>
                        <a:pt x="29265" y="128563"/>
                        <a:pt x="31816" y="121103"/>
                        <a:pt x="27709" y="113915"/>
                      </a:cubicBezTo>
                      <a:cubicBezTo>
                        <a:pt x="25549" y="110135"/>
                        <a:pt x="21552" y="107757"/>
                        <a:pt x="18473" y="104678"/>
                      </a:cubicBezTo>
                      <a:lnTo>
                        <a:pt x="0" y="8312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7" name="Freeform: Shape 336">
                  <a:extLst>
                    <a:ext uri="{FF2B5EF4-FFF2-40B4-BE49-F238E27FC236}">
                      <a16:creationId xmlns:a16="http://schemas.microsoft.com/office/drawing/2014/main" id="{C24D8A65-080D-4A98-A83B-15A511C9AD5C}"/>
                    </a:ext>
                  </a:extLst>
                </p:cNvPr>
                <p:cNvSpPr/>
                <p:nvPr/>
              </p:nvSpPr>
              <p:spPr>
                <a:xfrm>
                  <a:off x="5194151" y="3427307"/>
                  <a:ext cx="79210" cy="59480"/>
                </a:xfrm>
                <a:custGeom>
                  <a:avLst/>
                  <a:gdLst>
                    <a:gd name="connsiteX0" fmla="*/ 114994 w 192008"/>
                    <a:gd name="connsiteY0" fmla="*/ 150861 h 156659"/>
                    <a:gd name="connsiteX1" fmla="*/ 170412 w 192008"/>
                    <a:gd name="connsiteY1" fmla="*/ 150861 h 156659"/>
                    <a:gd name="connsiteX2" fmla="*/ 176570 w 192008"/>
                    <a:gd name="connsiteY2" fmla="*/ 86206 h 156659"/>
                    <a:gd name="connsiteX3" fmla="*/ 179649 w 192008"/>
                    <a:gd name="connsiteY3" fmla="*/ 76970 h 156659"/>
                    <a:gd name="connsiteX4" fmla="*/ 188885 w 192008"/>
                    <a:gd name="connsiteY4" fmla="*/ 67733 h 156659"/>
                    <a:gd name="connsiteX5" fmla="*/ 191964 w 192008"/>
                    <a:gd name="connsiteY5" fmla="*/ 58497 h 156659"/>
                    <a:gd name="connsiteX6" fmla="*/ 185806 w 192008"/>
                    <a:gd name="connsiteY6" fmla="*/ 43103 h 156659"/>
                    <a:gd name="connsiteX7" fmla="*/ 158097 w 192008"/>
                    <a:gd name="connsiteY7" fmla="*/ 30788 h 156659"/>
                    <a:gd name="connsiteX8" fmla="*/ 145782 w 192008"/>
                    <a:gd name="connsiteY8" fmla="*/ 24630 h 156659"/>
                    <a:gd name="connsiteX9" fmla="*/ 130388 w 192008"/>
                    <a:gd name="connsiteY9" fmla="*/ 6158 h 156659"/>
                    <a:gd name="connsiteX10" fmla="*/ 118073 w 192008"/>
                    <a:gd name="connsiteY10" fmla="*/ 3079 h 156659"/>
                    <a:gd name="connsiteX11" fmla="*/ 108836 w 192008"/>
                    <a:gd name="connsiteY11" fmla="*/ 0 h 156659"/>
                    <a:gd name="connsiteX12" fmla="*/ 71891 w 192008"/>
                    <a:gd name="connsiteY12" fmla="*/ 3079 h 156659"/>
                    <a:gd name="connsiteX13" fmla="*/ 62655 w 192008"/>
                    <a:gd name="connsiteY13" fmla="*/ 9236 h 156659"/>
                    <a:gd name="connsiteX14" fmla="*/ 50339 w 192008"/>
                    <a:gd name="connsiteY14" fmla="*/ 12315 h 156659"/>
                    <a:gd name="connsiteX15" fmla="*/ 28788 w 192008"/>
                    <a:gd name="connsiteY15" fmla="*/ 27709 h 156659"/>
                    <a:gd name="connsiteX16" fmla="*/ 19552 w 192008"/>
                    <a:gd name="connsiteY16" fmla="*/ 36946 h 156659"/>
                    <a:gd name="connsiteX17" fmla="*/ 16473 w 192008"/>
                    <a:gd name="connsiteY17" fmla="*/ 46182 h 156659"/>
                    <a:gd name="connsiteX18" fmla="*/ 7236 w 192008"/>
                    <a:gd name="connsiteY18" fmla="*/ 55418 h 156659"/>
                    <a:gd name="connsiteX19" fmla="*/ 1079 w 192008"/>
                    <a:gd name="connsiteY19" fmla="*/ 64655 h 156659"/>
                    <a:gd name="connsiteX20" fmla="*/ 4158 w 192008"/>
                    <a:gd name="connsiteY20" fmla="*/ 89285 h 156659"/>
                    <a:gd name="connsiteX21" fmla="*/ 84206 w 192008"/>
                    <a:gd name="connsiteY21" fmla="*/ 101600 h 156659"/>
                    <a:gd name="connsiteX22" fmla="*/ 87285 w 192008"/>
                    <a:gd name="connsiteY22" fmla="*/ 129309 h 156659"/>
                    <a:gd name="connsiteX23" fmla="*/ 114994 w 192008"/>
                    <a:gd name="connsiteY23" fmla="*/ 150861 h 15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2008" h="156659">
                      <a:moveTo>
                        <a:pt x="114994" y="150861"/>
                      </a:moveTo>
                      <a:cubicBezTo>
                        <a:pt x="128849" y="154453"/>
                        <a:pt x="162897" y="161884"/>
                        <a:pt x="170412" y="150861"/>
                      </a:cubicBezTo>
                      <a:cubicBezTo>
                        <a:pt x="182608" y="132974"/>
                        <a:pt x="173885" y="107688"/>
                        <a:pt x="176570" y="86206"/>
                      </a:cubicBezTo>
                      <a:cubicBezTo>
                        <a:pt x="176973" y="82986"/>
                        <a:pt x="177849" y="79670"/>
                        <a:pt x="179649" y="76970"/>
                      </a:cubicBezTo>
                      <a:cubicBezTo>
                        <a:pt x="182064" y="73347"/>
                        <a:pt x="185806" y="70812"/>
                        <a:pt x="188885" y="67733"/>
                      </a:cubicBezTo>
                      <a:cubicBezTo>
                        <a:pt x="189911" y="64654"/>
                        <a:pt x="192367" y="61717"/>
                        <a:pt x="191964" y="58497"/>
                      </a:cubicBezTo>
                      <a:cubicBezTo>
                        <a:pt x="191278" y="53013"/>
                        <a:pt x="189018" y="47600"/>
                        <a:pt x="185806" y="43103"/>
                      </a:cubicBezTo>
                      <a:cubicBezTo>
                        <a:pt x="181068" y="36470"/>
                        <a:pt x="162715" y="32635"/>
                        <a:pt x="158097" y="30788"/>
                      </a:cubicBezTo>
                      <a:cubicBezTo>
                        <a:pt x="153836" y="29083"/>
                        <a:pt x="149887" y="26683"/>
                        <a:pt x="145782" y="24630"/>
                      </a:cubicBezTo>
                      <a:cubicBezTo>
                        <a:pt x="141859" y="18745"/>
                        <a:pt x="136769" y="9804"/>
                        <a:pt x="130388" y="6158"/>
                      </a:cubicBezTo>
                      <a:cubicBezTo>
                        <a:pt x="126714" y="4059"/>
                        <a:pt x="122142" y="4241"/>
                        <a:pt x="118073" y="3079"/>
                      </a:cubicBezTo>
                      <a:cubicBezTo>
                        <a:pt x="114952" y="2187"/>
                        <a:pt x="111915" y="1026"/>
                        <a:pt x="108836" y="0"/>
                      </a:cubicBezTo>
                      <a:cubicBezTo>
                        <a:pt x="96521" y="1026"/>
                        <a:pt x="84009" y="656"/>
                        <a:pt x="71891" y="3079"/>
                      </a:cubicBezTo>
                      <a:cubicBezTo>
                        <a:pt x="68263" y="3805"/>
                        <a:pt x="66056" y="7779"/>
                        <a:pt x="62655" y="9236"/>
                      </a:cubicBezTo>
                      <a:cubicBezTo>
                        <a:pt x="58765" y="10903"/>
                        <a:pt x="54444" y="11289"/>
                        <a:pt x="50339" y="12315"/>
                      </a:cubicBezTo>
                      <a:cubicBezTo>
                        <a:pt x="43034" y="17185"/>
                        <a:pt x="35465" y="21986"/>
                        <a:pt x="28788" y="27709"/>
                      </a:cubicBezTo>
                      <a:cubicBezTo>
                        <a:pt x="25482" y="30543"/>
                        <a:pt x="22631" y="33867"/>
                        <a:pt x="19552" y="36946"/>
                      </a:cubicBezTo>
                      <a:cubicBezTo>
                        <a:pt x="18526" y="40025"/>
                        <a:pt x="18273" y="43482"/>
                        <a:pt x="16473" y="46182"/>
                      </a:cubicBezTo>
                      <a:cubicBezTo>
                        <a:pt x="14058" y="49805"/>
                        <a:pt x="10023" y="52073"/>
                        <a:pt x="7236" y="55418"/>
                      </a:cubicBezTo>
                      <a:cubicBezTo>
                        <a:pt x="4867" y="58261"/>
                        <a:pt x="3131" y="61576"/>
                        <a:pt x="1079" y="64655"/>
                      </a:cubicBezTo>
                      <a:cubicBezTo>
                        <a:pt x="2105" y="72865"/>
                        <a:pt x="-3627" y="86482"/>
                        <a:pt x="4158" y="89285"/>
                      </a:cubicBezTo>
                      <a:cubicBezTo>
                        <a:pt x="103409" y="125015"/>
                        <a:pt x="61124" y="66975"/>
                        <a:pt x="84206" y="101600"/>
                      </a:cubicBezTo>
                      <a:cubicBezTo>
                        <a:pt x="85232" y="110836"/>
                        <a:pt x="85031" y="120293"/>
                        <a:pt x="87285" y="129309"/>
                      </a:cubicBezTo>
                      <a:cubicBezTo>
                        <a:pt x="94580" y="158492"/>
                        <a:pt x="101139" y="147269"/>
                        <a:pt x="114994" y="15086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8" name="Freeform: Shape 337">
                  <a:extLst>
                    <a:ext uri="{FF2B5EF4-FFF2-40B4-BE49-F238E27FC236}">
                      <a16:creationId xmlns:a16="http://schemas.microsoft.com/office/drawing/2014/main" id="{279E17DA-E5B1-4FEE-B2CC-61DF0E2FBF36}"/>
                    </a:ext>
                  </a:extLst>
                </p:cNvPr>
                <p:cNvSpPr/>
                <p:nvPr/>
              </p:nvSpPr>
              <p:spPr>
                <a:xfrm>
                  <a:off x="5137441" y="3364892"/>
                  <a:ext cx="73666" cy="51894"/>
                </a:xfrm>
                <a:custGeom>
                  <a:avLst/>
                  <a:gdLst>
                    <a:gd name="connsiteX0" fmla="*/ 132388 w 178570"/>
                    <a:gd name="connsiteY0" fmla="*/ 112048 h 136678"/>
                    <a:gd name="connsiteX1" fmla="*/ 147782 w 178570"/>
                    <a:gd name="connsiteY1" fmla="*/ 99733 h 136678"/>
                    <a:gd name="connsiteX2" fmla="*/ 157019 w 178570"/>
                    <a:gd name="connsiteY2" fmla="*/ 93575 h 136678"/>
                    <a:gd name="connsiteX3" fmla="*/ 175491 w 178570"/>
                    <a:gd name="connsiteY3" fmla="*/ 72023 h 136678"/>
                    <a:gd name="connsiteX4" fmla="*/ 178570 w 178570"/>
                    <a:gd name="connsiteY4" fmla="*/ 62787 h 136678"/>
                    <a:gd name="connsiteX5" fmla="*/ 166255 w 178570"/>
                    <a:gd name="connsiteY5" fmla="*/ 44314 h 136678"/>
                    <a:gd name="connsiteX6" fmla="*/ 157019 w 178570"/>
                    <a:gd name="connsiteY6" fmla="*/ 41236 h 136678"/>
                    <a:gd name="connsiteX7" fmla="*/ 147782 w 178570"/>
                    <a:gd name="connsiteY7" fmla="*/ 35078 h 136678"/>
                    <a:gd name="connsiteX8" fmla="*/ 126231 w 178570"/>
                    <a:gd name="connsiteY8" fmla="*/ 28920 h 136678"/>
                    <a:gd name="connsiteX9" fmla="*/ 104679 w 178570"/>
                    <a:gd name="connsiteY9" fmla="*/ 16605 h 136678"/>
                    <a:gd name="connsiteX10" fmla="*/ 86206 w 178570"/>
                    <a:gd name="connsiteY10" fmla="*/ 10448 h 136678"/>
                    <a:gd name="connsiteX11" fmla="*/ 76970 w 178570"/>
                    <a:gd name="connsiteY11" fmla="*/ 7369 h 136678"/>
                    <a:gd name="connsiteX12" fmla="*/ 58497 w 178570"/>
                    <a:gd name="connsiteY12" fmla="*/ 4290 h 136678"/>
                    <a:gd name="connsiteX13" fmla="*/ 24631 w 178570"/>
                    <a:gd name="connsiteY13" fmla="*/ 4290 h 136678"/>
                    <a:gd name="connsiteX14" fmla="*/ 18473 w 178570"/>
                    <a:gd name="connsiteY14" fmla="*/ 13526 h 136678"/>
                    <a:gd name="connsiteX15" fmla="*/ 12316 w 178570"/>
                    <a:gd name="connsiteY15" fmla="*/ 59708 h 136678"/>
                    <a:gd name="connsiteX16" fmla="*/ 9237 w 178570"/>
                    <a:gd name="connsiteY16" fmla="*/ 68945 h 136678"/>
                    <a:gd name="connsiteX17" fmla="*/ 6158 w 178570"/>
                    <a:gd name="connsiteY17" fmla="*/ 84339 h 136678"/>
                    <a:gd name="connsiteX18" fmla="*/ 0 w 178570"/>
                    <a:gd name="connsiteY18" fmla="*/ 102811 h 136678"/>
                    <a:gd name="connsiteX19" fmla="*/ 3079 w 178570"/>
                    <a:gd name="connsiteY19" fmla="*/ 115126 h 136678"/>
                    <a:gd name="connsiteX20" fmla="*/ 12316 w 178570"/>
                    <a:gd name="connsiteY20" fmla="*/ 118205 h 136678"/>
                    <a:gd name="connsiteX21" fmla="*/ 24631 w 178570"/>
                    <a:gd name="connsiteY21" fmla="*/ 121284 h 136678"/>
                    <a:gd name="connsiteX22" fmla="*/ 52340 w 178570"/>
                    <a:gd name="connsiteY22" fmla="*/ 130520 h 136678"/>
                    <a:gd name="connsiteX23" fmla="*/ 61576 w 178570"/>
                    <a:gd name="connsiteY23" fmla="*/ 133599 h 136678"/>
                    <a:gd name="connsiteX24" fmla="*/ 70812 w 178570"/>
                    <a:gd name="connsiteY24" fmla="*/ 136678 h 136678"/>
                    <a:gd name="connsiteX25" fmla="*/ 80049 w 178570"/>
                    <a:gd name="connsiteY25" fmla="*/ 133599 h 136678"/>
                    <a:gd name="connsiteX26" fmla="*/ 83128 w 178570"/>
                    <a:gd name="connsiteY26" fmla="*/ 124363 h 136678"/>
                    <a:gd name="connsiteX27" fmla="*/ 132388 w 178570"/>
                    <a:gd name="connsiteY27" fmla="*/ 112048 h 13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8570" h="136678">
                      <a:moveTo>
                        <a:pt x="132388" y="112048"/>
                      </a:moveTo>
                      <a:cubicBezTo>
                        <a:pt x="143164" y="107943"/>
                        <a:pt x="142525" y="103676"/>
                        <a:pt x="147782" y="99733"/>
                      </a:cubicBezTo>
                      <a:cubicBezTo>
                        <a:pt x="150742" y="97513"/>
                        <a:pt x="154176" y="95944"/>
                        <a:pt x="157019" y="93575"/>
                      </a:cubicBezTo>
                      <a:cubicBezTo>
                        <a:pt x="165596" y="86427"/>
                        <a:pt x="168696" y="81085"/>
                        <a:pt x="175491" y="72023"/>
                      </a:cubicBezTo>
                      <a:cubicBezTo>
                        <a:pt x="176517" y="68944"/>
                        <a:pt x="178570" y="66032"/>
                        <a:pt x="178570" y="62787"/>
                      </a:cubicBezTo>
                      <a:cubicBezTo>
                        <a:pt x="178570" y="55257"/>
                        <a:pt x="171807" y="48015"/>
                        <a:pt x="166255" y="44314"/>
                      </a:cubicBezTo>
                      <a:cubicBezTo>
                        <a:pt x="163555" y="42514"/>
                        <a:pt x="160098" y="42262"/>
                        <a:pt x="157019" y="41236"/>
                      </a:cubicBezTo>
                      <a:cubicBezTo>
                        <a:pt x="153940" y="39183"/>
                        <a:pt x="151092" y="36733"/>
                        <a:pt x="147782" y="35078"/>
                      </a:cubicBezTo>
                      <a:cubicBezTo>
                        <a:pt x="143365" y="32869"/>
                        <a:pt x="130178" y="29907"/>
                        <a:pt x="126231" y="28920"/>
                      </a:cubicBezTo>
                      <a:cubicBezTo>
                        <a:pt x="117903" y="23369"/>
                        <a:pt x="114439" y="20509"/>
                        <a:pt x="104679" y="16605"/>
                      </a:cubicBezTo>
                      <a:cubicBezTo>
                        <a:pt x="98653" y="14194"/>
                        <a:pt x="92364" y="12500"/>
                        <a:pt x="86206" y="10448"/>
                      </a:cubicBezTo>
                      <a:cubicBezTo>
                        <a:pt x="83127" y="9422"/>
                        <a:pt x="80171" y="7903"/>
                        <a:pt x="76970" y="7369"/>
                      </a:cubicBezTo>
                      <a:lnTo>
                        <a:pt x="58497" y="4290"/>
                      </a:lnTo>
                      <a:cubicBezTo>
                        <a:pt x="45508" y="-40"/>
                        <a:pt x="42038" y="-2673"/>
                        <a:pt x="24631" y="4290"/>
                      </a:cubicBezTo>
                      <a:cubicBezTo>
                        <a:pt x="21195" y="5664"/>
                        <a:pt x="20526" y="10447"/>
                        <a:pt x="18473" y="13526"/>
                      </a:cubicBezTo>
                      <a:cubicBezTo>
                        <a:pt x="16421" y="28920"/>
                        <a:pt x="14869" y="44389"/>
                        <a:pt x="12316" y="59708"/>
                      </a:cubicBezTo>
                      <a:cubicBezTo>
                        <a:pt x="11782" y="62909"/>
                        <a:pt x="10024" y="65796"/>
                        <a:pt x="9237" y="68945"/>
                      </a:cubicBezTo>
                      <a:cubicBezTo>
                        <a:pt x="7968" y="74022"/>
                        <a:pt x="7535" y="79290"/>
                        <a:pt x="6158" y="84339"/>
                      </a:cubicBezTo>
                      <a:cubicBezTo>
                        <a:pt x="4450" y="90601"/>
                        <a:pt x="0" y="102811"/>
                        <a:pt x="0" y="102811"/>
                      </a:cubicBezTo>
                      <a:cubicBezTo>
                        <a:pt x="1026" y="106916"/>
                        <a:pt x="436" y="111822"/>
                        <a:pt x="3079" y="115126"/>
                      </a:cubicBezTo>
                      <a:cubicBezTo>
                        <a:pt x="5107" y="117660"/>
                        <a:pt x="9195" y="117313"/>
                        <a:pt x="12316" y="118205"/>
                      </a:cubicBezTo>
                      <a:cubicBezTo>
                        <a:pt x="16385" y="119367"/>
                        <a:pt x="20587" y="120040"/>
                        <a:pt x="24631" y="121284"/>
                      </a:cubicBezTo>
                      <a:cubicBezTo>
                        <a:pt x="33936" y="124147"/>
                        <a:pt x="43104" y="127441"/>
                        <a:pt x="52340" y="130520"/>
                      </a:cubicBezTo>
                      <a:lnTo>
                        <a:pt x="61576" y="133599"/>
                      </a:lnTo>
                      <a:lnTo>
                        <a:pt x="70812" y="136678"/>
                      </a:lnTo>
                      <a:cubicBezTo>
                        <a:pt x="73891" y="135652"/>
                        <a:pt x="77754" y="135894"/>
                        <a:pt x="80049" y="133599"/>
                      </a:cubicBezTo>
                      <a:cubicBezTo>
                        <a:pt x="82344" y="131304"/>
                        <a:pt x="80162" y="125681"/>
                        <a:pt x="83128" y="124363"/>
                      </a:cubicBezTo>
                      <a:cubicBezTo>
                        <a:pt x="108776" y="112964"/>
                        <a:pt x="121612" y="116153"/>
                        <a:pt x="132388" y="11204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9" name="Freeform: Shape 338">
                  <a:extLst>
                    <a:ext uri="{FF2B5EF4-FFF2-40B4-BE49-F238E27FC236}">
                      <a16:creationId xmlns:a16="http://schemas.microsoft.com/office/drawing/2014/main" id="{3E1B55B4-6DF1-4A64-8AF1-80DB6FAABB43}"/>
                    </a:ext>
                  </a:extLst>
                </p:cNvPr>
                <p:cNvSpPr/>
                <p:nvPr/>
              </p:nvSpPr>
              <p:spPr>
                <a:xfrm>
                  <a:off x="5132361" y="3491599"/>
                  <a:ext cx="93988" cy="65462"/>
                </a:xfrm>
                <a:custGeom>
                  <a:avLst/>
                  <a:gdLst>
                    <a:gd name="connsiteX0" fmla="*/ 80049 w 227831"/>
                    <a:gd name="connsiteY0" fmla="*/ 33867 h 172413"/>
                    <a:gd name="connsiteX1" fmla="*/ 83127 w 227831"/>
                    <a:gd name="connsiteY1" fmla="*/ 15394 h 172413"/>
                    <a:gd name="connsiteX2" fmla="*/ 92364 w 227831"/>
                    <a:gd name="connsiteY2" fmla="*/ 6158 h 172413"/>
                    <a:gd name="connsiteX3" fmla="*/ 101600 w 227831"/>
                    <a:gd name="connsiteY3" fmla="*/ 3079 h 172413"/>
                    <a:gd name="connsiteX4" fmla="*/ 129309 w 227831"/>
                    <a:gd name="connsiteY4" fmla="*/ 0 h 172413"/>
                    <a:gd name="connsiteX5" fmla="*/ 150861 w 227831"/>
                    <a:gd name="connsiteY5" fmla="*/ 3079 h 172413"/>
                    <a:gd name="connsiteX6" fmla="*/ 153940 w 227831"/>
                    <a:gd name="connsiteY6" fmla="*/ 12316 h 172413"/>
                    <a:gd name="connsiteX7" fmla="*/ 163176 w 227831"/>
                    <a:gd name="connsiteY7" fmla="*/ 21552 h 172413"/>
                    <a:gd name="connsiteX8" fmla="*/ 181649 w 227831"/>
                    <a:gd name="connsiteY8" fmla="*/ 27710 h 172413"/>
                    <a:gd name="connsiteX9" fmla="*/ 190885 w 227831"/>
                    <a:gd name="connsiteY9" fmla="*/ 33867 h 172413"/>
                    <a:gd name="connsiteX10" fmla="*/ 200121 w 227831"/>
                    <a:gd name="connsiteY10" fmla="*/ 36946 h 172413"/>
                    <a:gd name="connsiteX11" fmla="*/ 227831 w 227831"/>
                    <a:gd name="connsiteY11" fmla="*/ 52340 h 172413"/>
                    <a:gd name="connsiteX12" fmla="*/ 224752 w 227831"/>
                    <a:gd name="connsiteY12" fmla="*/ 76970 h 172413"/>
                    <a:gd name="connsiteX13" fmla="*/ 200121 w 227831"/>
                    <a:gd name="connsiteY13" fmla="*/ 86206 h 172413"/>
                    <a:gd name="connsiteX14" fmla="*/ 190885 w 227831"/>
                    <a:gd name="connsiteY14" fmla="*/ 92364 h 172413"/>
                    <a:gd name="connsiteX15" fmla="*/ 178570 w 227831"/>
                    <a:gd name="connsiteY15" fmla="*/ 98522 h 172413"/>
                    <a:gd name="connsiteX16" fmla="*/ 166255 w 227831"/>
                    <a:gd name="connsiteY16" fmla="*/ 172413 h 172413"/>
                    <a:gd name="connsiteX17" fmla="*/ 76970 w 227831"/>
                    <a:gd name="connsiteY17" fmla="*/ 160097 h 172413"/>
                    <a:gd name="connsiteX18" fmla="*/ 67734 w 227831"/>
                    <a:gd name="connsiteY18" fmla="*/ 153940 h 172413"/>
                    <a:gd name="connsiteX19" fmla="*/ 55418 w 227831"/>
                    <a:gd name="connsiteY19" fmla="*/ 132388 h 172413"/>
                    <a:gd name="connsiteX20" fmla="*/ 49261 w 227831"/>
                    <a:gd name="connsiteY20" fmla="*/ 123152 h 172413"/>
                    <a:gd name="connsiteX21" fmla="*/ 36946 w 227831"/>
                    <a:gd name="connsiteY21" fmla="*/ 120073 h 172413"/>
                    <a:gd name="connsiteX22" fmla="*/ 27709 w 227831"/>
                    <a:gd name="connsiteY22" fmla="*/ 116994 h 172413"/>
                    <a:gd name="connsiteX23" fmla="*/ 18473 w 227831"/>
                    <a:gd name="connsiteY23" fmla="*/ 107758 h 172413"/>
                    <a:gd name="connsiteX24" fmla="*/ 9237 w 227831"/>
                    <a:gd name="connsiteY24" fmla="*/ 101600 h 172413"/>
                    <a:gd name="connsiteX25" fmla="*/ 6158 w 227831"/>
                    <a:gd name="connsiteY25" fmla="*/ 89285 h 172413"/>
                    <a:gd name="connsiteX26" fmla="*/ 0 w 227831"/>
                    <a:gd name="connsiteY26" fmla="*/ 70813 h 172413"/>
                    <a:gd name="connsiteX27" fmla="*/ 3079 w 227831"/>
                    <a:gd name="connsiteY27" fmla="*/ 55419 h 172413"/>
                    <a:gd name="connsiteX28" fmla="*/ 18473 w 227831"/>
                    <a:gd name="connsiteY28" fmla="*/ 52340 h 172413"/>
                    <a:gd name="connsiteX29" fmla="*/ 61576 w 227831"/>
                    <a:gd name="connsiteY29" fmla="*/ 49261 h 172413"/>
                    <a:gd name="connsiteX30" fmla="*/ 80049 w 227831"/>
                    <a:gd name="connsiteY30" fmla="*/ 33867 h 17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7831" h="172413">
                      <a:moveTo>
                        <a:pt x="80049" y="33867"/>
                      </a:moveTo>
                      <a:cubicBezTo>
                        <a:pt x="81075" y="27709"/>
                        <a:pt x="80592" y="21099"/>
                        <a:pt x="83127" y="15394"/>
                      </a:cubicBezTo>
                      <a:cubicBezTo>
                        <a:pt x="84895" y="11415"/>
                        <a:pt x="88741" y="8573"/>
                        <a:pt x="92364" y="6158"/>
                      </a:cubicBezTo>
                      <a:cubicBezTo>
                        <a:pt x="95064" y="4358"/>
                        <a:pt x="98399" y="3613"/>
                        <a:pt x="101600" y="3079"/>
                      </a:cubicBezTo>
                      <a:cubicBezTo>
                        <a:pt x="110767" y="1551"/>
                        <a:pt x="120073" y="1026"/>
                        <a:pt x="129309" y="0"/>
                      </a:cubicBezTo>
                      <a:cubicBezTo>
                        <a:pt x="136493" y="1026"/>
                        <a:pt x="144370" y="-167"/>
                        <a:pt x="150861" y="3079"/>
                      </a:cubicBezTo>
                      <a:cubicBezTo>
                        <a:pt x="153764" y="4531"/>
                        <a:pt x="152140" y="9616"/>
                        <a:pt x="153940" y="12316"/>
                      </a:cubicBezTo>
                      <a:cubicBezTo>
                        <a:pt x="156355" y="15939"/>
                        <a:pt x="159370" y="19438"/>
                        <a:pt x="163176" y="21552"/>
                      </a:cubicBezTo>
                      <a:cubicBezTo>
                        <a:pt x="168850" y="24704"/>
                        <a:pt x="176248" y="24110"/>
                        <a:pt x="181649" y="27710"/>
                      </a:cubicBezTo>
                      <a:cubicBezTo>
                        <a:pt x="184728" y="29762"/>
                        <a:pt x="187576" y="32212"/>
                        <a:pt x="190885" y="33867"/>
                      </a:cubicBezTo>
                      <a:cubicBezTo>
                        <a:pt x="193788" y="35318"/>
                        <a:pt x="197284" y="35370"/>
                        <a:pt x="200121" y="36946"/>
                      </a:cubicBezTo>
                      <a:cubicBezTo>
                        <a:pt x="231879" y="54589"/>
                        <a:pt x="206931" y="45373"/>
                        <a:pt x="227831" y="52340"/>
                      </a:cubicBezTo>
                      <a:cubicBezTo>
                        <a:pt x="226805" y="60550"/>
                        <a:pt x="228452" y="69570"/>
                        <a:pt x="224752" y="76970"/>
                      </a:cubicBezTo>
                      <a:cubicBezTo>
                        <a:pt x="222451" y="81572"/>
                        <a:pt x="204167" y="85195"/>
                        <a:pt x="200121" y="86206"/>
                      </a:cubicBezTo>
                      <a:cubicBezTo>
                        <a:pt x="197042" y="88259"/>
                        <a:pt x="194098" y="90528"/>
                        <a:pt x="190885" y="92364"/>
                      </a:cubicBezTo>
                      <a:cubicBezTo>
                        <a:pt x="186900" y="94641"/>
                        <a:pt x="179470" y="94022"/>
                        <a:pt x="178570" y="98522"/>
                      </a:cubicBezTo>
                      <a:cubicBezTo>
                        <a:pt x="162931" y="176716"/>
                        <a:pt x="199610" y="161293"/>
                        <a:pt x="166255" y="172413"/>
                      </a:cubicBezTo>
                      <a:cubicBezTo>
                        <a:pt x="113499" y="168192"/>
                        <a:pt x="107172" y="177356"/>
                        <a:pt x="76970" y="160097"/>
                      </a:cubicBezTo>
                      <a:cubicBezTo>
                        <a:pt x="73757" y="158261"/>
                        <a:pt x="70813" y="155992"/>
                        <a:pt x="67734" y="153940"/>
                      </a:cubicBezTo>
                      <a:cubicBezTo>
                        <a:pt x="62750" y="134005"/>
                        <a:pt x="68521" y="148111"/>
                        <a:pt x="55418" y="132388"/>
                      </a:cubicBezTo>
                      <a:cubicBezTo>
                        <a:pt x="53049" y="129546"/>
                        <a:pt x="52340" y="125204"/>
                        <a:pt x="49261" y="123152"/>
                      </a:cubicBezTo>
                      <a:cubicBezTo>
                        <a:pt x="45740" y="120805"/>
                        <a:pt x="41015" y="121235"/>
                        <a:pt x="36946" y="120073"/>
                      </a:cubicBezTo>
                      <a:cubicBezTo>
                        <a:pt x="33825" y="119181"/>
                        <a:pt x="30788" y="118020"/>
                        <a:pt x="27709" y="116994"/>
                      </a:cubicBezTo>
                      <a:cubicBezTo>
                        <a:pt x="24630" y="113915"/>
                        <a:pt x="21818" y="110545"/>
                        <a:pt x="18473" y="107758"/>
                      </a:cubicBezTo>
                      <a:cubicBezTo>
                        <a:pt x="15630" y="105389"/>
                        <a:pt x="11289" y="104679"/>
                        <a:pt x="9237" y="101600"/>
                      </a:cubicBezTo>
                      <a:cubicBezTo>
                        <a:pt x="6890" y="98079"/>
                        <a:pt x="7374" y="93338"/>
                        <a:pt x="6158" y="89285"/>
                      </a:cubicBezTo>
                      <a:cubicBezTo>
                        <a:pt x="4293" y="83068"/>
                        <a:pt x="0" y="70813"/>
                        <a:pt x="0" y="70813"/>
                      </a:cubicBezTo>
                      <a:cubicBezTo>
                        <a:pt x="1026" y="65682"/>
                        <a:pt x="-621" y="59119"/>
                        <a:pt x="3079" y="55419"/>
                      </a:cubicBezTo>
                      <a:cubicBezTo>
                        <a:pt x="6779" y="51719"/>
                        <a:pt x="13269" y="52888"/>
                        <a:pt x="18473" y="52340"/>
                      </a:cubicBezTo>
                      <a:cubicBezTo>
                        <a:pt x="32798" y="50832"/>
                        <a:pt x="47208" y="50287"/>
                        <a:pt x="61576" y="49261"/>
                      </a:cubicBezTo>
                      <a:lnTo>
                        <a:pt x="80049" y="3386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0" name="Freeform: Shape 339">
                  <a:extLst>
                    <a:ext uri="{FF2B5EF4-FFF2-40B4-BE49-F238E27FC236}">
                      <a16:creationId xmlns:a16="http://schemas.microsoft.com/office/drawing/2014/main" id="{EB9400A5-AA87-4584-A61C-92C83BC3E7A4}"/>
                    </a:ext>
                  </a:extLst>
                </p:cNvPr>
                <p:cNvSpPr/>
                <p:nvPr/>
              </p:nvSpPr>
              <p:spPr>
                <a:xfrm>
                  <a:off x="5169194" y="3143250"/>
                  <a:ext cx="63505" cy="169809"/>
                </a:xfrm>
                <a:custGeom>
                  <a:avLst/>
                  <a:gdLst>
                    <a:gd name="connsiteX0" fmla="*/ 98521 w 153939"/>
                    <a:gd name="connsiteY0" fmla="*/ 437188 h 447242"/>
                    <a:gd name="connsiteX1" fmla="*/ 116994 w 153939"/>
                    <a:gd name="connsiteY1" fmla="*/ 400242 h 447242"/>
                    <a:gd name="connsiteX2" fmla="*/ 123152 w 153939"/>
                    <a:gd name="connsiteY2" fmla="*/ 391006 h 447242"/>
                    <a:gd name="connsiteX3" fmla="*/ 129309 w 153939"/>
                    <a:gd name="connsiteY3" fmla="*/ 304800 h 447242"/>
                    <a:gd name="connsiteX4" fmla="*/ 135467 w 153939"/>
                    <a:gd name="connsiteY4" fmla="*/ 280169 h 447242"/>
                    <a:gd name="connsiteX5" fmla="*/ 144703 w 153939"/>
                    <a:gd name="connsiteY5" fmla="*/ 252460 h 447242"/>
                    <a:gd name="connsiteX6" fmla="*/ 147782 w 153939"/>
                    <a:gd name="connsiteY6" fmla="*/ 218594 h 447242"/>
                    <a:gd name="connsiteX7" fmla="*/ 150861 w 153939"/>
                    <a:gd name="connsiteY7" fmla="*/ 209357 h 447242"/>
                    <a:gd name="connsiteX8" fmla="*/ 153939 w 153939"/>
                    <a:gd name="connsiteY8" fmla="*/ 193963 h 447242"/>
                    <a:gd name="connsiteX9" fmla="*/ 150861 w 153939"/>
                    <a:gd name="connsiteY9" fmla="*/ 15394 h 447242"/>
                    <a:gd name="connsiteX10" fmla="*/ 138546 w 153939"/>
                    <a:gd name="connsiteY10" fmla="*/ 3078 h 447242"/>
                    <a:gd name="connsiteX11" fmla="*/ 113915 w 153939"/>
                    <a:gd name="connsiteY11" fmla="*/ 0 h 447242"/>
                    <a:gd name="connsiteX12" fmla="*/ 61576 w 153939"/>
                    <a:gd name="connsiteY12" fmla="*/ 3078 h 447242"/>
                    <a:gd name="connsiteX13" fmla="*/ 46182 w 153939"/>
                    <a:gd name="connsiteY13" fmla="*/ 6157 h 447242"/>
                    <a:gd name="connsiteX14" fmla="*/ 27709 w 153939"/>
                    <a:gd name="connsiteY14" fmla="*/ 21551 h 447242"/>
                    <a:gd name="connsiteX15" fmla="*/ 24630 w 153939"/>
                    <a:gd name="connsiteY15" fmla="*/ 30788 h 447242"/>
                    <a:gd name="connsiteX16" fmla="*/ 15394 w 153939"/>
                    <a:gd name="connsiteY16" fmla="*/ 49260 h 447242"/>
                    <a:gd name="connsiteX17" fmla="*/ 12315 w 153939"/>
                    <a:gd name="connsiteY17" fmla="*/ 70812 h 447242"/>
                    <a:gd name="connsiteX18" fmla="*/ 9236 w 153939"/>
                    <a:gd name="connsiteY18" fmla="*/ 95442 h 447242"/>
                    <a:gd name="connsiteX19" fmla="*/ 6158 w 153939"/>
                    <a:gd name="connsiteY19" fmla="*/ 104678 h 447242"/>
                    <a:gd name="connsiteX20" fmla="*/ 0 w 153939"/>
                    <a:gd name="connsiteY20" fmla="*/ 135466 h 447242"/>
                    <a:gd name="connsiteX21" fmla="*/ 3079 w 153939"/>
                    <a:gd name="connsiteY21" fmla="*/ 261697 h 447242"/>
                    <a:gd name="connsiteX22" fmla="*/ 9236 w 153939"/>
                    <a:gd name="connsiteY22" fmla="*/ 283248 h 447242"/>
                    <a:gd name="connsiteX23" fmla="*/ 12315 w 153939"/>
                    <a:gd name="connsiteY23" fmla="*/ 295563 h 447242"/>
                    <a:gd name="connsiteX24" fmla="*/ 18473 w 153939"/>
                    <a:gd name="connsiteY24" fmla="*/ 320194 h 447242"/>
                    <a:gd name="connsiteX25" fmla="*/ 27709 w 153939"/>
                    <a:gd name="connsiteY25" fmla="*/ 375612 h 447242"/>
                    <a:gd name="connsiteX26" fmla="*/ 36946 w 153939"/>
                    <a:gd name="connsiteY26" fmla="*/ 394084 h 447242"/>
                    <a:gd name="connsiteX27" fmla="*/ 43103 w 153939"/>
                    <a:gd name="connsiteY27" fmla="*/ 403321 h 447242"/>
                    <a:gd name="connsiteX28" fmla="*/ 46182 w 153939"/>
                    <a:gd name="connsiteY28" fmla="*/ 412557 h 447242"/>
                    <a:gd name="connsiteX29" fmla="*/ 52339 w 153939"/>
                    <a:gd name="connsiteY29" fmla="*/ 421794 h 447242"/>
                    <a:gd name="connsiteX30" fmla="*/ 61576 w 153939"/>
                    <a:gd name="connsiteY30" fmla="*/ 440266 h 447242"/>
                    <a:gd name="connsiteX31" fmla="*/ 98521 w 153939"/>
                    <a:gd name="connsiteY31" fmla="*/ 437188 h 44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3939" h="447242">
                      <a:moveTo>
                        <a:pt x="98521" y="437188"/>
                      </a:moveTo>
                      <a:cubicBezTo>
                        <a:pt x="107019" y="411696"/>
                        <a:pt x="101079" y="424114"/>
                        <a:pt x="116994" y="400242"/>
                      </a:cubicBezTo>
                      <a:lnTo>
                        <a:pt x="123152" y="391006"/>
                      </a:lnTo>
                      <a:cubicBezTo>
                        <a:pt x="125204" y="362271"/>
                        <a:pt x="126128" y="333432"/>
                        <a:pt x="129309" y="304800"/>
                      </a:cubicBezTo>
                      <a:cubicBezTo>
                        <a:pt x="130244" y="296389"/>
                        <a:pt x="133807" y="288468"/>
                        <a:pt x="135467" y="280169"/>
                      </a:cubicBezTo>
                      <a:cubicBezTo>
                        <a:pt x="139446" y="260275"/>
                        <a:pt x="136206" y="269456"/>
                        <a:pt x="144703" y="252460"/>
                      </a:cubicBezTo>
                      <a:cubicBezTo>
                        <a:pt x="145729" y="241171"/>
                        <a:pt x="146179" y="229815"/>
                        <a:pt x="147782" y="218594"/>
                      </a:cubicBezTo>
                      <a:cubicBezTo>
                        <a:pt x="148241" y="215381"/>
                        <a:pt x="150074" y="212506"/>
                        <a:pt x="150861" y="209357"/>
                      </a:cubicBezTo>
                      <a:cubicBezTo>
                        <a:pt x="152130" y="204280"/>
                        <a:pt x="152913" y="199094"/>
                        <a:pt x="153939" y="193963"/>
                      </a:cubicBezTo>
                      <a:cubicBezTo>
                        <a:pt x="152913" y="134440"/>
                        <a:pt x="155646" y="74733"/>
                        <a:pt x="150861" y="15394"/>
                      </a:cubicBezTo>
                      <a:cubicBezTo>
                        <a:pt x="150394" y="9607"/>
                        <a:pt x="143905" y="5311"/>
                        <a:pt x="138546" y="3078"/>
                      </a:cubicBezTo>
                      <a:cubicBezTo>
                        <a:pt x="130908" y="-104"/>
                        <a:pt x="122125" y="1026"/>
                        <a:pt x="113915" y="0"/>
                      </a:cubicBezTo>
                      <a:cubicBezTo>
                        <a:pt x="96469" y="1026"/>
                        <a:pt x="78981" y="1496"/>
                        <a:pt x="61576" y="3078"/>
                      </a:cubicBezTo>
                      <a:cubicBezTo>
                        <a:pt x="56365" y="3552"/>
                        <a:pt x="51082" y="4319"/>
                        <a:pt x="46182" y="6157"/>
                      </a:cubicBezTo>
                      <a:cubicBezTo>
                        <a:pt x="39326" y="8728"/>
                        <a:pt x="32499" y="16762"/>
                        <a:pt x="27709" y="21551"/>
                      </a:cubicBezTo>
                      <a:cubicBezTo>
                        <a:pt x="26683" y="24630"/>
                        <a:pt x="26081" y="27885"/>
                        <a:pt x="24630" y="30788"/>
                      </a:cubicBezTo>
                      <a:cubicBezTo>
                        <a:pt x="12692" y="54664"/>
                        <a:pt x="23134" y="26041"/>
                        <a:pt x="15394" y="49260"/>
                      </a:cubicBezTo>
                      <a:cubicBezTo>
                        <a:pt x="14368" y="56444"/>
                        <a:pt x="13274" y="63619"/>
                        <a:pt x="12315" y="70812"/>
                      </a:cubicBezTo>
                      <a:cubicBezTo>
                        <a:pt x="11221" y="79013"/>
                        <a:pt x="10716" y="87302"/>
                        <a:pt x="9236" y="95442"/>
                      </a:cubicBezTo>
                      <a:cubicBezTo>
                        <a:pt x="8656" y="98635"/>
                        <a:pt x="6888" y="101516"/>
                        <a:pt x="6158" y="104678"/>
                      </a:cubicBezTo>
                      <a:cubicBezTo>
                        <a:pt x="3805" y="114876"/>
                        <a:pt x="2053" y="125203"/>
                        <a:pt x="0" y="135466"/>
                      </a:cubicBezTo>
                      <a:cubicBezTo>
                        <a:pt x="1026" y="177543"/>
                        <a:pt x="1210" y="219649"/>
                        <a:pt x="3079" y="261697"/>
                      </a:cubicBezTo>
                      <a:cubicBezTo>
                        <a:pt x="3332" y="267390"/>
                        <a:pt x="7591" y="277491"/>
                        <a:pt x="9236" y="283248"/>
                      </a:cubicBezTo>
                      <a:cubicBezTo>
                        <a:pt x="10398" y="287317"/>
                        <a:pt x="11153" y="291494"/>
                        <a:pt x="12315" y="295563"/>
                      </a:cubicBezTo>
                      <a:cubicBezTo>
                        <a:pt x="16200" y="309160"/>
                        <a:pt x="16126" y="302591"/>
                        <a:pt x="18473" y="320194"/>
                      </a:cubicBezTo>
                      <a:cubicBezTo>
                        <a:pt x="19630" y="328871"/>
                        <a:pt x="21319" y="366028"/>
                        <a:pt x="27709" y="375612"/>
                      </a:cubicBezTo>
                      <a:cubicBezTo>
                        <a:pt x="45348" y="402067"/>
                        <a:pt x="24207" y="368604"/>
                        <a:pt x="36946" y="394084"/>
                      </a:cubicBezTo>
                      <a:cubicBezTo>
                        <a:pt x="38601" y="397394"/>
                        <a:pt x="41448" y="400011"/>
                        <a:pt x="43103" y="403321"/>
                      </a:cubicBezTo>
                      <a:cubicBezTo>
                        <a:pt x="44554" y="406224"/>
                        <a:pt x="44731" y="409654"/>
                        <a:pt x="46182" y="412557"/>
                      </a:cubicBezTo>
                      <a:cubicBezTo>
                        <a:pt x="47837" y="415867"/>
                        <a:pt x="50684" y="418484"/>
                        <a:pt x="52339" y="421794"/>
                      </a:cubicBezTo>
                      <a:cubicBezTo>
                        <a:pt x="65078" y="447274"/>
                        <a:pt x="43937" y="413811"/>
                        <a:pt x="61576" y="440266"/>
                      </a:cubicBezTo>
                      <a:cubicBezTo>
                        <a:pt x="64979" y="450476"/>
                        <a:pt x="61409" y="449503"/>
                        <a:pt x="98521" y="43718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1" name="Freeform: Shape 340">
                  <a:extLst>
                    <a:ext uri="{FF2B5EF4-FFF2-40B4-BE49-F238E27FC236}">
                      <a16:creationId xmlns:a16="http://schemas.microsoft.com/office/drawing/2014/main" id="{5A7BF539-0106-4BF0-9CC3-75B9BC160294}"/>
                    </a:ext>
                  </a:extLst>
                </p:cNvPr>
                <p:cNvSpPr/>
                <p:nvPr/>
              </p:nvSpPr>
              <p:spPr>
                <a:xfrm>
                  <a:off x="5066315" y="3151433"/>
                  <a:ext cx="100735" cy="152869"/>
                </a:xfrm>
                <a:custGeom>
                  <a:avLst/>
                  <a:gdLst>
                    <a:gd name="connsiteX0" fmla="*/ 243224 w 244185"/>
                    <a:gd name="connsiteY0" fmla="*/ 397164 h 402624"/>
                    <a:gd name="connsiteX1" fmla="*/ 240146 w 244185"/>
                    <a:gd name="connsiteY1" fmla="*/ 381770 h 402624"/>
                    <a:gd name="connsiteX2" fmla="*/ 237067 w 244185"/>
                    <a:gd name="connsiteY2" fmla="*/ 363297 h 402624"/>
                    <a:gd name="connsiteX3" fmla="*/ 224752 w 244185"/>
                    <a:gd name="connsiteY3" fmla="*/ 329430 h 402624"/>
                    <a:gd name="connsiteX4" fmla="*/ 221673 w 244185"/>
                    <a:gd name="connsiteY4" fmla="*/ 320194 h 402624"/>
                    <a:gd name="connsiteX5" fmla="*/ 218594 w 244185"/>
                    <a:gd name="connsiteY5" fmla="*/ 301721 h 402624"/>
                    <a:gd name="connsiteX6" fmla="*/ 215515 w 244185"/>
                    <a:gd name="connsiteY6" fmla="*/ 289406 h 402624"/>
                    <a:gd name="connsiteX7" fmla="*/ 212437 w 244185"/>
                    <a:gd name="connsiteY7" fmla="*/ 274012 h 402624"/>
                    <a:gd name="connsiteX8" fmla="*/ 212437 w 244185"/>
                    <a:gd name="connsiteY8" fmla="*/ 193964 h 402624"/>
                    <a:gd name="connsiteX9" fmla="*/ 224752 w 244185"/>
                    <a:gd name="connsiteY9" fmla="*/ 157018 h 402624"/>
                    <a:gd name="connsiteX10" fmla="*/ 221673 w 244185"/>
                    <a:gd name="connsiteY10" fmla="*/ 83127 h 402624"/>
                    <a:gd name="connsiteX11" fmla="*/ 218594 w 244185"/>
                    <a:gd name="connsiteY11" fmla="*/ 67733 h 402624"/>
                    <a:gd name="connsiteX12" fmla="*/ 203200 w 244185"/>
                    <a:gd name="connsiteY12" fmla="*/ 40024 h 402624"/>
                    <a:gd name="connsiteX13" fmla="*/ 193964 w 244185"/>
                    <a:gd name="connsiteY13" fmla="*/ 30788 h 402624"/>
                    <a:gd name="connsiteX14" fmla="*/ 169334 w 244185"/>
                    <a:gd name="connsiteY14" fmla="*/ 12315 h 402624"/>
                    <a:gd name="connsiteX15" fmla="*/ 157018 w 244185"/>
                    <a:gd name="connsiteY15" fmla="*/ 9237 h 402624"/>
                    <a:gd name="connsiteX16" fmla="*/ 138546 w 244185"/>
                    <a:gd name="connsiteY16" fmla="*/ 3079 h 402624"/>
                    <a:gd name="connsiteX17" fmla="*/ 120073 w 244185"/>
                    <a:gd name="connsiteY17" fmla="*/ 0 h 402624"/>
                    <a:gd name="connsiteX18" fmla="*/ 61576 w 244185"/>
                    <a:gd name="connsiteY18" fmla="*/ 3079 h 402624"/>
                    <a:gd name="connsiteX19" fmla="*/ 43103 w 244185"/>
                    <a:gd name="connsiteY19" fmla="*/ 21552 h 402624"/>
                    <a:gd name="connsiteX20" fmla="*/ 15394 w 244185"/>
                    <a:gd name="connsiteY20" fmla="*/ 46182 h 402624"/>
                    <a:gd name="connsiteX21" fmla="*/ 0 w 244185"/>
                    <a:gd name="connsiteY21" fmla="*/ 64655 h 402624"/>
                    <a:gd name="connsiteX22" fmla="*/ 3079 w 244185"/>
                    <a:gd name="connsiteY22" fmla="*/ 83127 h 402624"/>
                    <a:gd name="connsiteX23" fmla="*/ 12315 w 244185"/>
                    <a:gd name="connsiteY23" fmla="*/ 89285 h 402624"/>
                    <a:gd name="connsiteX24" fmla="*/ 21552 w 244185"/>
                    <a:gd name="connsiteY24" fmla="*/ 98521 h 402624"/>
                    <a:gd name="connsiteX25" fmla="*/ 40024 w 244185"/>
                    <a:gd name="connsiteY25" fmla="*/ 126230 h 402624"/>
                    <a:gd name="connsiteX26" fmla="*/ 46182 w 244185"/>
                    <a:gd name="connsiteY26" fmla="*/ 135467 h 402624"/>
                    <a:gd name="connsiteX27" fmla="*/ 58497 w 244185"/>
                    <a:gd name="connsiteY27" fmla="*/ 141624 h 402624"/>
                    <a:gd name="connsiteX28" fmla="*/ 67734 w 244185"/>
                    <a:gd name="connsiteY28" fmla="*/ 150861 h 402624"/>
                    <a:gd name="connsiteX29" fmla="*/ 76970 w 244185"/>
                    <a:gd name="connsiteY29" fmla="*/ 157018 h 402624"/>
                    <a:gd name="connsiteX30" fmla="*/ 83128 w 244185"/>
                    <a:gd name="connsiteY30" fmla="*/ 166255 h 402624"/>
                    <a:gd name="connsiteX31" fmla="*/ 92364 w 244185"/>
                    <a:gd name="connsiteY31" fmla="*/ 175491 h 402624"/>
                    <a:gd name="connsiteX32" fmla="*/ 98521 w 244185"/>
                    <a:gd name="connsiteY32" fmla="*/ 184727 h 402624"/>
                    <a:gd name="connsiteX33" fmla="*/ 107758 w 244185"/>
                    <a:gd name="connsiteY33" fmla="*/ 193964 h 402624"/>
                    <a:gd name="connsiteX34" fmla="*/ 120073 w 244185"/>
                    <a:gd name="connsiteY34" fmla="*/ 212437 h 402624"/>
                    <a:gd name="connsiteX35" fmla="*/ 126231 w 244185"/>
                    <a:gd name="connsiteY35" fmla="*/ 221673 h 402624"/>
                    <a:gd name="connsiteX36" fmla="*/ 138546 w 244185"/>
                    <a:gd name="connsiteY36" fmla="*/ 233988 h 402624"/>
                    <a:gd name="connsiteX37" fmla="*/ 150861 w 244185"/>
                    <a:gd name="connsiteY37" fmla="*/ 252461 h 402624"/>
                    <a:gd name="connsiteX38" fmla="*/ 166255 w 244185"/>
                    <a:gd name="connsiteY38" fmla="*/ 280170 h 402624"/>
                    <a:gd name="connsiteX39" fmla="*/ 172412 w 244185"/>
                    <a:gd name="connsiteY39" fmla="*/ 298643 h 402624"/>
                    <a:gd name="connsiteX40" fmla="*/ 178570 w 244185"/>
                    <a:gd name="connsiteY40" fmla="*/ 317115 h 402624"/>
                    <a:gd name="connsiteX41" fmla="*/ 181649 w 244185"/>
                    <a:gd name="connsiteY41" fmla="*/ 326352 h 402624"/>
                    <a:gd name="connsiteX42" fmla="*/ 187806 w 244185"/>
                    <a:gd name="connsiteY42" fmla="*/ 335588 h 402624"/>
                    <a:gd name="connsiteX43" fmla="*/ 190885 w 244185"/>
                    <a:gd name="connsiteY43" fmla="*/ 344824 h 402624"/>
                    <a:gd name="connsiteX44" fmla="*/ 200121 w 244185"/>
                    <a:gd name="connsiteY44" fmla="*/ 357140 h 402624"/>
                    <a:gd name="connsiteX45" fmla="*/ 212437 w 244185"/>
                    <a:gd name="connsiteY45" fmla="*/ 372533 h 402624"/>
                    <a:gd name="connsiteX46" fmla="*/ 215515 w 244185"/>
                    <a:gd name="connsiteY46" fmla="*/ 384849 h 402624"/>
                    <a:gd name="connsiteX47" fmla="*/ 221673 w 244185"/>
                    <a:gd name="connsiteY47" fmla="*/ 394085 h 402624"/>
                    <a:gd name="connsiteX48" fmla="*/ 243224 w 244185"/>
                    <a:gd name="connsiteY48" fmla="*/ 397164 h 40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4185" h="402624">
                      <a:moveTo>
                        <a:pt x="243224" y="397164"/>
                      </a:moveTo>
                      <a:cubicBezTo>
                        <a:pt x="246303" y="395112"/>
                        <a:pt x="241082" y="386919"/>
                        <a:pt x="240146" y="381770"/>
                      </a:cubicBezTo>
                      <a:cubicBezTo>
                        <a:pt x="239029" y="375628"/>
                        <a:pt x="238581" y="369353"/>
                        <a:pt x="237067" y="363297"/>
                      </a:cubicBezTo>
                      <a:cubicBezTo>
                        <a:pt x="233835" y="350369"/>
                        <a:pt x="229340" y="341665"/>
                        <a:pt x="224752" y="329430"/>
                      </a:cubicBezTo>
                      <a:cubicBezTo>
                        <a:pt x="223613" y="326391"/>
                        <a:pt x="222699" y="323273"/>
                        <a:pt x="221673" y="320194"/>
                      </a:cubicBezTo>
                      <a:cubicBezTo>
                        <a:pt x="220647" y="314036"/>
                        <a:pt x="219818" y="307842"/>
                        <a:pt x="218594" y="301721"/>
                      </a:cubicBezTo>
                      <a:cubicBezTo>
                        <a:pt x="217764" y="297572"/>
                        <a:pt x="216433" y="293537"/>
                        <a:pt x="215515" y="289406"/>
                      </a:cubicBezTo>
                      <a:cubicBezTo>
                        <a:pt x="214380" y="284298"/>
                        <a:pt x="213463" y="279143"/>
                        <a:pt x="212437" y="274012"/>
                      </a:cubicBezTo>
                      <a:cubicBezTo>
                        <a:pt x="209609" y="242912"/>
                        <a:pt x="206360" y="226778"/>
                        <a:pt x="212437" y="193964"/>
                      </a:cubicBezTo>
                      <a:cubicBezTo>
                        <a:pt x="214801" y="181200"/>
                        <a:pt x="220647" y="169333"/>
                        <a:pt x="224752" y="157018"/>
                      </a:cubicBezTo>
                      <a:cubicBezTo>
                        <a:pt x="223726" y="132388"/>
                        <a:pt x="223369" y="107720"/>
                        <a:pt x="221673" y="83127"/>
                      </a:cubicBezTo>
                      <a:cubicBezTo>
                        <a:pt x="221313" y="77906"/>
                        <a:pt x="219863" y="72810"/>
                        <a:pt x="218594" y="67733"/>
                      </a:cubicBezTo>
                      <a:cubicBezTo>
                        <a:pt x="216013" y="57410"/>
                        <a:pt x="210842" y="47666"/>
                        <a:pt x="203200" y="40024"/>
                      </a:cubicBezTo>
                      <a:cubicBezTo>
                        <a:pt x="200121" y="36945"/>
                        <a:pt x="197334" y="33545"/>
                        <a:pt x="193964" y="30788"/>
                      </a:cubicBezTo>
                      <a:cubicBezTo>
                        <a:pt x="186021" y="24289"/>
                        <a:pt x="179290" y="14803"/>
                        <a:pt x="169334" y="12315"/>
                      </a:cubicBezTo>
                      <a:cubicBezTo>
                        <a:pt x="165229" y="11289"/>
                        <a:pt x="161071" y="10453"/>
                        <a:pt x="157018" y="9237"/>
                      </a:cubicBezTo>
                      <a:cubicBezTo>
                        <a:pt x="150801" y="7372"/>
                        <a:pt x="144948" y="4146"/>
                        <a:pt x="138546" y="3079"/>
                      </a:cubicBezTo>
                      <a:lnTo>
                        <a:pt x="120073" y="0"/>
                      </a:lnTo>
                      <a:lnTo>
                        <a:pt x="61576" y="3079"/>
                      </a:lnTo>
                      <a:cubicBezTo>
                        <a:pt x="53190" y="5427"/>
                        <a:pt x="50349" y="16722"/>
                        <a:pt x="43103" y="21552"/>
                      </a:cubicBezTo>
                      <a:cubicBezTo>
                        <a:pt x="26621" y="32539"/>
                        <a:pt x="36483" y="25093"/>
                        <a:pt x="15394" y="46182"/>
                      </a:cubicBezTo>
                      <a:cubicBezTo>
                        <a:pt x="3541" y="58035"/>
                        <a:pt x="8573" y="51795"/>
                        <a:pt x="0" y="64655"/>
                      </a:cubicBezTo>
                      <a:cubicBezTo>
                        <a:pt x="1026" y="70812"/>
                        <a:pt x="287" y="77544"/>
                        <a:pt x="3079" y="83127"/>
                      </a:cubicBezTo>
                      <a:cubicBezTo>
                        <a:pt x="4734" y="86437"/>
                        <a:pt x="9472" y="86916"/>
                        <a:pt x="12315" y="89285"/>
                      </a:cubicBezTo>
                      <a:cubicBezTo>
                        <a:pt x="15660" y="92072"/>
                        <a:pt x="18879" y="95084"/>
                        <a:pt x="21552" y="98521"/>
                      </a:cubicBezTo>
                      <a:cubicBezTo>
                        <a:pt x="21556" y="98526"/>
                        <a:pt x="36943" y="121609"/>
                        <a:pt x="40024" y="126230"/>
                      </a:cubicBezTo>
                      <a:cubicBezTo>
                        <a:pt x="42077" y="129309"/>
                        <a:pt x="42872" y="133812"/>
                        <a:pt x="46182" y="135467"/>
                      </a:cubicBezTo>
                      <a:lnTo>
                        <a:pt x="58497" y="141624"/>
                      </a:lnTo>
                      <a:cubicBezTo>
                        <a:pt x="61576" y="144703"/>
                        <a:pt x="64389" y="148073"/>
                        <a:pt x="67734" y="150861"/>
                      </a:cubicBezTo>
                      <a:cubicBezTo>
                        <a:pt x="70576" y="153230"/>
                        <a:pt x="74354" y="154402"/>
                        <a:pt x="76970" y="157018"/>
                      </a:cubicBezTo>
                      <a:cubicBezTo>
                        <a:pt x="79587" y="159635"/>
                        <a:pt x="80759" y="163412"/>
                        <a:pt x="83128" y="166255"/>
                      </a:cubicBezTo>
                      <a:cubicBezTo>
                        <a:pt x="85915" y="169600"/>
                        <a:pt x="89577" y="172146"/>
                        <a:pt x="92364" y="175491"/>
                      </a:cubicBezTo>
                      <a:cubicBezTo>
                        <a:pt x="94733" y="178333"/>
                        <a:pt x="96152" y="181885"/>
                        <a:pt x="98521" y="184727"/>
                      </a:cubicBezTo>
                      <a:cubicBezTo>
                        <a:pt x="101309" y="188072"/>
                        <a:pt x="105085" y="190527"/>
                        <a:pt x="107758" y="193964"/>
                      </a:cubicBezTo>
                      <a:cubicBezTo>
                        <a:pt x="112301" y="199806"/>
                        <a:pt x="115968" y="206279"/>
                        <a:pt x="120073" y="212437"/>
                      </a:cubicBezTo>
                      <a:cubicBezTo>
                        <a:pt x="122126" y="215516"/>
                        <a:pt x="123615" y="219057"/>
                        <a:pt x="126231" y="221673"/>
                      </a:cubicBezTo>
                      <a:lnTo>
                        <a:pt x="138546" y="233988"/>
                      </a:lnTo>
                      <a:cubicBezTo>
                        <a:pt x="144719" y="252511"/>
                        <a:pt x="137024" y="234011"/>
                        <a:pt x="150861" y="252461"/>
                      </a:cubicBezTo>
                      <a:cubicBezTo>
                        <a:pt x="154206" y="256921"/>
                        <a:pt x="163750" y="273907"/>
                        <a:pt x="166255" y="280170"/>
                      </a:cubicBezTo>
                      <a:cubicBezTo>
                        <a:pt x="168666" y="286196"/>
                        <a:pt x="170360" y="292485"/>
                        <a:pt x="172412" y="298643"/>
                      </a:cubicBezTo>
                      <a:lnTo>
                        <a:pt x="178570" y="317115"/>
                      </a:lnTo>
                      <a:cubicBezTo>
                        <a:pt x="179596" y="320194"/>
                        <a:pt x="179849" y="323651"/>
                        <a:pt x="181649" y="326352"/>
                      </a:cubicBezTo>
                      <a:cubicBezTo>
                        <a:pt x="183701" y="329431"/>
                        <a:pt x="186151" y="332279"/>
                        <a:pt x="187806" y="335588"/>
                      </a:cubicBezTo>
                      <a:cubicBezTo>
                        <a:pt x="189257" y="338491"/>
                        <a:pt x="189275" y="342006"/>
                        <a:pt x="190885" y="344824"/>
                      </a:cubicBezTo>
                      <a:cubicBezTo>
                        <a:pt x="193431" y="349279"/>
                        <a:pt x="197042" y="353035"/>
                        <a:pt x="200121" y="357140"/>
                      </a:cubicBezTo>
                      <a:cubicBezTo>
                        <a:pt x="210189" y="387341"/>
                        <a:pt x="193865" y="344674"/>
                        <a:pt x="212437" y="372533"/>
                      </a:cubicBezTo>
                      <a:cubicBezTo>
                        <a:pt x="214784" y="376054"/>
                        <a:pt x="213848" y="380960"/>
                        <a:pt x="215515" y="384849"/>
                      </a:cubicBezTo>
                      <a:cubicBezTo>
                        <a:pt x="216973" y="388250"/>
                        <a:pt x="219837" y="390872"/>
                        <a:pt x="221673" y="394085"/>
                      </a:cubicBezTo>
                      <a:cubicBezTo>
                        <a:pt x="230751" y="409969"/>
                        <a:pt x="240145" y="399216"/>
                        <a:pt x="243224" y="39716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2" name="Freeform: Shape 341">
                  <a:extLst>
                    <a:ext uri="{FF2B5EF4-FFF2-40B4-BE49-F238E27FC236}">
                      <a16:creationId xmlns:a16="http://schemas.microsoft.com/office/drawing/2014/main" id="{C3B2BF02-970D-4BAF-97B0-F9FE81549BC5}"/>
                    </a:ext>
                  </a:extLst>
                </p:cNvPr>
                <p:cNvSpPr/>
                <p:nvPr/>
              </p:nvSpPr>
              <p:spPr>
                <a:xfrm>
                  <a:off x="5001536" y="3195853"/>
                  <a:ext cx="125936" cy="115905"/>
                </a:xfrm>
                <a:custGeom>
                  <a:avLst/>
                  <a:gdLst>
                    <a:gd name="connsiteX0" fmla="*/ 304811 w 305273"/>
                    <a:gd name="connsiteY0" fmla="*/ 304800 h 305270"/>
                    <a:gd name="connsiteX1" fmla="*/ 295575 w 305273"/>
                    <a:gd name="connsiteY1" fmla="*/ 280170 h 305270"/>
                    <a:gd name="connsiteX2" fmla="*/ 292496 w 305273"/>
                    <a:gd name="connsiteY2" fmla="*/ 270933 h 305270"/>
                    <a:gd name="connsiteX3" fmla="*/ 286338 w 305273"/>
                    <a:gd name="connsiteY3" fmla="*/ 261697 h 305270"/>
                    <a:gd name="connsiteX4" fmla="*/ 280181 w 305273"/>
                    <a:gd name="connsiteY4" fmla="*/ 237067 h 305270"/>
                    <a:gd name="connsiteX5" fmla="*/ 274023 w 305273"/>
                    <a:gd name="connsiteY5" fmla="*/ 224752 h 305270"/>
                    <a:gd name="connsiteX6" fmla="*/ 264787 w 305273"/>
                    <a:gd name="connsiteY6" fmla="*/ 203200 h 305270"/>
                    <a:gd name="connsiteX7" fmla="*/ 252472 w 305273"/>
                    <a:gd name="connsiteY7" fmla="*/ 197043 h 305270"/>
                    <a:gd name="connsiteX8" fmla="*/ 243235 w 305273"/>
                    <a:gd name="connsiteY8" fmla="*/ 190885 h 305270"/>
                    <a:gd name="connsiteX9" fmla="*/ 237078 w 305273"/>
                    <a:gd name="connsiteY9" fmla="*/ 181649 h 305270"/>
                    <a:gd name="connsiteX10" fmla="*/ 227841 w 305273"/>
                    <a:gd name="connsiteY10" fmla="*/ 172412 h 305270"/>
                    <a:gd name="connsiteX11" fmla="*/ 224763 w 305273"/>
                    <a:gd name="connsiteY11" fmla="*/ 163176 h 305270"/>
                    <a:gd name="connsiteX12" fmla="*/ 212447 w 305273"/>
                    <a:gd name="connsiteY12" fmla="*/ 144703 h 305270"/>
                    <a:gd name="connsiteX13" fmla="*/ 206290 w 305273"/>
                    <a:gd name="connsiteY13" fmla="*/ 135467 h 305270"/>
                    <a:gd name="connsiteX14" fmla="*/ 203211 w 305273"/>
                    <a:gd name="connsiteY14" fmla="*/ 126230 h 305270"/>
                    <a:gd name="connsiteX15" fmla="*/ 193975 w 305273"/>
                    <a:gd name="connsiteY15" fmla="*/ 120073 h 305270"/>
                    <a:gd name="connsiteX16" fmla="*/ 175502 w 305273"/>
                    <a:gd name="connsiteY16" fmla="*/ 104679 h 305270"/>
                    <a:gd name="connsiteX17" fmla="*/ 169344 w 305273"/>
                    <a:gd name="connsiteY17" fmla="*/ 95443 h 305270"/>
                    <a:gd name="connsiteX18" fmla="*/ 157029 w 305273"/>
                    <a:gd name="connsiteY18" fmla="*/ 86206 h 305270"/>
                    <a:gd name="connsiteX19" fmla="*/ 150872 w 305273"/>
                    <a:gd name="connsiteY19" fmla="*/ 67733 h 305270"/>
                    <a:gd name="connsiteX20" fmla="*/ 132399 w 305273"/>
                    <a:gd name="connsiteY20" fmla="*/ 36946 h 305270"/>
                    <a:gd name="connsiteX21" fmla="*/ 129320 w 305273"/>
                    <a:gd name="connsiteY21" fmla="*/ 27709 h 305270"/>
                    <a:gd name="connsiteX22" fmla="*/ 126241 w 305273"/>
                    <a:gd name="connsiteY22" fmla="*/ 9236 h 305270"/>
                    <a:gd name="connsiteX23" fmla="*/ 95453 w 305273"/>
                    <a:gd name="connsiteY23" fmla="*/ 3079 h 305270"/>
                    <a:gd name="connsiteX24" fmla="*/ 86217 w 305273"/>
                    <a:gd name="connsiteY24" fmla="*/ 0 h 305270"/>
                    <a:gd name="connsiteX25" fmla="*/ 76981 w 305273"/>
                    <a:gd name="connsiteY25" fmla="*/ 3079 h 305270"/>
                    <a:gd name="connsiteX26" fmla="*/ 58508 w 305273"/>
                    <a:gd name="connsiteY26" fmla="*/ 15394 h 305270"/>
                    <a:gd name="connsiteX27" fmla="*/ 46193 w 305273"/>
                    <a:gd name="connsiteY27" fmla="*/ 33867 h 305270"/>
                    <a:gd name="connsiteX28" fmla="*/ 27720 w 305273"/>
                    <a:gd name="connsiteY28" fmla="*/ 52339 h 305270"/>
                    <a:gd name="connsiteX29" fmla="*/ 18484 w 305273"/>
                    <a:gd name="connsiteY29" fmla="*/ 61576 h 305270"/>
                    <a:gd name="connsiteX30" fmla="*/ 6169 w 305273"/>
                    <a:gd name="connsiteY30" fmla="*/ 80049 h 305270"/>
                    <a:gd name="connsiteX31" fmla="*/ 3090 w 305273"/>
                    <a:gd name="connsiteY31" fmla="*/ 95443 h 305270"/>
                    <a:gd name="connsiteX32" fmla="*/ 11 w 305273"/>
                    <a:gd name="connsiteY32" fmla="*/ 107758 h 305270"/>
                    <a:gd name="connsiteX33" fmla="*/ 3090 w 305273"/>
                    <a:gd name="connsiteY33" fmla="*/ 147782 h 305270"/>
                    <a:gd name="connsiteX34" fmla="*/ 12326 w 305273"/>
                    <a:gd name="connsiteY34" fmla="*/ 153939 h 305270"/>
                    <a:gd name="connsiteX35" fmla="*/ 86217 w 305273"/>
                    <a:gd name="connsiteY35" fmla="*/ 169333 h 305270"/>
                    <a:gd name="connsiteX36" fmla="*/ 98532 w 305273"/>
                    <a:gd name="connsiteY36" fmla="*/ 172412 h 305270"/>
                    <a:gd name="connsiteX37" fmla="*/ 107769 w 305273"/>
                    <a:gd name="connsiteY37" fmla="*/ 175491 h 305270"/>
                    <a:gd name="connsiteX38" fmla="*/ 126241 w 305273"/>
                    <a:gd name="connsiteY38" fmla="*/ 178570 h 305270"/>
                    <a:gd name="connsiteX39" fmla="*/ 166266 w 305273"/>
                    <a:gd name="connsiteY39" fmla="*/ 184727 h 305270"/>
                    <a:gd name="connsiteX40" fmla="*/ 184738 w 305273"/>
                    <a:gd name="connsiteY40" fmla="*/ 193964 h 305270"/>
                    <a:gd name="connsiteX41" fmla="*/ 193975 w 305273"/>
                    <a:gd name="connsiteY41" fmla="*/ 197043 h 305270"/>
                    <a:gd name="connsiteX42" fmla="*/ 212447 w 305273"/>
                    <a:gd name="connsiteY42" fmla="*/ 212436 h 305270"/>
                    <a:gd name="connsiteX43" fmla="*/ 227841 w 305273"/>
                    <a:gd name="connsiteY43" fmla="*/ 240146 h 305270"/>
                    <a:gd name="connsiteX44" fmla="*/ 233999 w 305273"/>
                    <a:gd name="connsiteY44" fmla="*/ 249382 h 305270"/>
                    <a:gd name="connsiteX45" fmla="*/ 261708 w 305273"/>
                    <a:gd name="connsiteY45" fmla="*/ 280170 h 305270"/>
                    <a:gd name="connsiteX46" fmla="*/ 274023 w 305273"/>
                    <a:gd name="connsiteY46" fmla="*/ 286327 h 305270"/>
                    <a:gd name="connsiteX47" fmla="*/ 280181 w 305273"/>
                    <a:gd name="connsiteY47" fmla="*/ 295564 h 305270"/>
                    <a:gd name="connsiteX48" fmla="*/ 304811 w 305273"/>
                    <a:gd name="connsiteY48" fmla="*/ 304800 h 30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05273" h="305270">
                      <a:moveTo>
                        <a:pt x="304811" y="304800"/>
                      </a:moveTo>
                      <a:cubicBezTo>
                        <a:pt x="307377" y="302234"/>
                        <a:pt x="298571" y="288410"/>
                        <a:pt x="295575" y="280170"/>
                      </a:cubicBezTo>
                      <a:cubicBezTo>
                        <a:pt x="294466" y="277120"/>
                        <a:pt x="293948" y="273836"/>
                        <a:pt x="292496" y="270933"/>
                      </a:cubicBezTo>
                      <a:cubicBezTo>
                        <a:pt x="290841" y="267623"/>
                        <a:pt x="288391" y="264776"/>
                        <a:pt x="286338" y="261697"/>
                      </a:cubicBezTo>
                      <a:cubicBezTo>
                        <a:pt x="284531" y="252658"/>
                        <a:pt x="283732" y="245353"/>
                        <a:pt x="280181" y="237067"/>
                      </a:cubicBezTo>
                      <a:cubicBezTo>
                        <a:pt x="278373" y="232849"/>
                        <a:pt x="276076" y="228857"/>
                        <a:pt x="274023" y="224752"/>
                      </a:cubicBezTo>
                      <a:cubicBezTo>
                        <a:pt x="272095" y="217038"/>
                        <a:pt x="271501" y="208795"/>
                        <a:pt x="264787" y="203200"/>
                      </a:cubicBezTo>
                      <a:cubicBezTo>
                        <a:pt x="261261" y="200262"/>
                        <a:pt x="256457" y="199320"/>
                        <a:pt x="252472" y="197043"/>
                      </a:cubicBezTo>
                      <a:cubicBezTo>
                        <a:pt x="249259" y="195207"/>
                        <a:pt x="246314" y="192938"/>
                        <a:pt x="243235" y="190885"/>
                      </a:cubicBezTo>
                      <a:cubicBezTo>
                        <a:pt x="241183" y="187806"/>
                        <a:pt x="239447" y="184491"/>
                        <a:pt x="237078" y="181649"/>
                      </a:cubicBezTo>
                      <a:cubicBezTo>
                        <a:pt x="234290" y="178304"/>
                        <a:pt x="230256" y="176035"/>
                        <a:pt x="227841" y="172412"/>
                      </a:cubicBezTo>
                      <a:cubicBezTo>
                        <a:pt x="226041" y="169712"/>
                        <a:pt x="226339" y="166013"/>
                        <a:pt x="224763" y="163176"/>
                      </a:cubicBezTo>
                      <a:cubicBezTo>
                        <a:pt x="221169" y="156707"/>
                        <a:pt x="216552" y="150861"/>
                        <a:pt x="212447" y="144703"/>
                      </a:cubicBezTo>
                      <a:cubicBezTo>
                        <a:pt x="210395" y="141624"/>
                        <a:pt x="207460" y="138977"/>
                        <a:pt x="206290" y="135467"/>
                      </a:cubicBezTo>
                      <a:cubicBezTo>
                        <a:pt x="205264" y="132388"/>
                        <a:pt x="205238" y="128764"/>
                        <a:pt x="203211" y="126230"/>
                      </a:cubicBezTo>
                      <a:cubicBezTo>
                        <a:pt x="200900" y="123341"/>
                        <a:pt x="196817" y="122442"/>
                        <a:pt x="193975" y="120073"/>
                      </a:cubicBezTo>
                      <a:cubicBezTo>
                        <a:pt x="170270" y="100319"/>
                        <a:pt x="198432" y="119965"/>
                        <a:pt x="175502" y="104679"/>
                      </a:cubicBezTo>
                      <a:cubicBezTo>
                        <a:pt x="173449" y="101600"/>
                        <a:pt x="171960" y="98059"/>
                        <a:pt x="169344" y="95443"/>
                      </a:cubicBezTo>
                      <a:cubicBezTo>
                        <a:pt x="165716" y="91815"/>
                        <a:pt x="159875" y="90476"/>
                        <a:pt x="157029" y="86206"/>
                      </a:cubicBezTo>
                      <a:cubicBezTo>
                        <a:pt x="153429" y="80805"/>
                        <a:pt x="154472" y="73134"/>
                        <a:pt x="150872" y="67733"/>
                      </a:cubicBezTo>
                      <a:cubicBezTo>
                        <a:pt x="142119" y="54604"/>
                        <a:pt x="138079" y="50198"/>
                        <a:pt x="132399" y="36946"/>
                      </a:cubicBezTo>
                      <a:cubicBezTo>
                        <a:pt x="131120" y="33963"/>
                        <a:pt x="130024" y="30877"/>
                        <a:pt x="129320" y="27709"/>
                      </a:cubicBezTo>
                      <a:cubicBezTo>
                        <a:pt x="127966" y="21615"/>
                        <a:pt x="131290" y="12908"/>
                        <a:pt x="126241" y="9236"/>
                      </a:cubicBezTo>
                      <a:cubicBezTo>
                        <a:pt x="117777" y="3080"/>
                        <a:pt x="105651" y="5432"/>
                        <a:pt x="95453" y="3079"/>
                      </a:cubicBezTo>
                      <a:cubicBezTo>
                        <a:pt x="92291" y="2349"/>
                        <a:pt x="89296" y="1026"/>
                        <a:pt x="86217" y="0"/>
                      </a:cubicBezTo>
                      <a:cubicBezTo>
                        <a:pt x="83138" y="1026"/>
                        <a:pt x="79818" y="1503"/>
                        <a:pt x="76981" y="3079"/>
                      </a:cubicBezTo>
                      <a:cubicBezTo>
                        <a:pt x="70512" y="6673"/>
                        <a:pt x="58508" y="15394"/>
                        <a:pt x="58508" y="15394"/>
                      </a:cubicBezTo>
                      <a:cubicBezTo>
                        <a:pt x="54403" y="21552"/>
                        <a:pt x="51426" y="28634"/>
                        <a:pt x="46193" y="33867"/>
                      </a:cubicBezTo>
                      <a:lnTo>
                        <a:pt x="27720" y="52339"/>
                      </a:lnTo>
                      <a:cubicBezTo>
                        <a:pt x="24641" y="55418"/>
                        <a:pt x="20899" y="57953"/>
                        <a:pt x="18484" y="61576"/>
                      </a:cubicBezTo>
                      <a:lnTo>
                        <a:pt x="6169" y="80049"/>
                      </a:lnTo>
                      <a:cubicBezTo>
                        <a:pt x="5143" y="85180"/>
                        <a:pt x="4225" y="90335"/>
                        <a:pt x="3090" y="95443"/>
                      </a:cubicBezTo>
                      <a:cubicBezTo>
                        <a:pt x="2172" y="99574"/>
                        <a:pt x="11" y="103527"/>
                        <a:pt x="11" y="107758"/>
                      </a:cubicBezTo>
                      <a:cubicBezTo>
                        <a:pt x="11" y="121139"/>
                        <a:pt x="-358" y="134853"/>
                        <a:pt x="3090" y="147782"/>
                      </a:cubicBezTo>
                      <a:cubicBezTo>
                        <a:pt x="4043" y="151357"/>
                        <a:pt x="8798" y="152825"/>
                        <a:pt x="12326" y="153939"/>
                      </a:cubicBezTo>
                      <a:cubicBezTo>
                        <a:pt x="49866" y="165794"/>
                        <a:pt x="54445" y="165362"/>
                        <a:pt x="86217" y="169333"/>
                      </a:cubicBezTo>
                      <a:cubicBezTo>
                        <a:pt x="90322" y="170359"/>
                        <a:pt x="94463" y="171250"/>
                        <a:pt x="98532" y="172412"/>
                      </a:cubicBezTo>
                      <a:cubicBezTo>
                        <a:pt x="101653" y="173304"/>
                        <a:pt x="104601" y="174787"/>
                        <a:pt x="107769" y="175491"/>
                      </a:cubicBezTo>
                      <a:cubicBezTo>
                        <a:pt x="113863" y="176845"/>
                        <a:pt x="120120" y="177346"/>
                        <a:pt x="126241" y="178570"/>
                      </a:cubicBezTo>
                      <a:cubicBezTo>
                        <a:pt x="159563" y="185235"/>
                        <a:pt x="108019" y="178257"/>
                        <a:pt x="166266" y="184727"/>
                      </a:cubicBezTo>
                      <a:cubicBezTo>
                        <a:pt x="189484" y="192467"/>
                        <a:pt x="160862" y="182025"/>
                        <a:pt x="184738" y="193964"/>
                      </a:cubicBezTo>
                      <a:cubicBezTo>
                        <a:pt x="187641" y="195416"/>
                        <a:pt x="191072" y="195592"/>
                        <a:pt x="193975" y="197043"/>
                      </a:cubicBezTo>
                      <a:cubicBezTo>
                        <a:pt x="202548" y="201329"/>
                        <a:pt x="205638" y="205627"/>
                        <a:pt x="212447" y="212436"/>
                      </a:cubicBezTo>
                      <a:cubicBezTo>
                        <a:pt x="217866" y="228693"/>
                        <a:pt x="213726" y="218974"/>
                        <a:pt x="227841" y="240146"/>
                      </a:cubicBezTo>
                      <a:lnTo>
                        <a:pt x="233999" y="249382"/>
                      </a:lnTo>
                      <a:cubicBezTo>
                        <a:pt x="241391" y="260468"/>
                        <a:pt x="249628" y="274130"/>
                        <a:pt x="261708" y="280170"/>
                      </a:cubicBezTo>
                      <a:lnTo>
                        <a:pt x="274023" y="286327"/>
                      </a:lnTo>
                      <a:cubicBezTo>
                        <a:pt x="276076" y="289406"/>
                        <a:pt x="276703" y="294299"/>
                        <a:pt x="280181" y="295564"/>
                      </a:cubicBezTo>
                      <a:cubicBezTo>
                        <a:pt x="288915" y="298740"/>
                        <a:pt x="302245" y="307366"/>
                        <a:pt x="304811" y="30480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3" name="Freeform: Shape 342">
                  <a:extLst>
                    <a:ext uri="{FF2B5EF4-FFF2-40B4-BE49-F238E27FC236}">
                      <a16:creationId xmlns:a16="http://schemas.microsoft.com/office/drawing/2014/main" id="{C25CF60C-2835-4054-AE69-7E1CE5432BFD}"/>
                    </a:ext>
                  </a:extLst>
                </p:cNvPr>
                <p:cNvSpPr/>
                <p:nvPr/>
              </p:nvSpPr>
              <p:spPr>
                <a:xfrm>
                  <a:off x="4949466" y="3280018"/>
                  <a:ext cx="164391" cy="75991"/>
                </a:xfrm>
                <a:custGeom>
                  <a:avLst/>
                  <a:gdLst>
                    <a:gd name="connsiteX0" fmla="*/ 354060 w 398490"/>
                    <a:gd name="connsiteY0" fmla="*/ 200121 h 200145"/>
                    <a:gd name="connsiteX1" fmla="*/ 372533 w 398490"/>
                    <a:gd name="connsiteY1" fmla="*/ 190885 h 200145"/>
                    <a:gd name="connsiteX2" fmla="*/ 394085 w 398490"/>
                    <a:gd name="connsiteY2" fmla="*/ 172412 h 200145"/>
                    <a:gd name="connsiteX3" fmla="*/ 394085 w 398490"/>
                    <a:gd name="connsiteY3" fmla="*/ 138545 h 200145"/>
                    <a:gd name="connsiteX4" fmla="*/ 381769 w 398490"/>
                    <a:gd name="connsiteY4" fmla="*/ 129309 h 200145"/>
                    <a:gd name="connsiteX5" fmla="*/ 366376 w 398490"/>
                    <a:gd name="connsiteY5" fmla="*/ 123151 h 200145"/>
                    <a:gd name="connsiteX6" fmla="*/ 354060 w 398490"/>
                    <a:gd name="connsiteY6" fmla="*/ 116994 h 200145"/>
                    <a:gd name="connsiteX7" fmla="*/ 338666 w 398490"/>
                    <a:gd name="connsiteY7" fmla="*/ 107757 h 200145"/>
                    <a:gd name="connsiteX8" fmla="*/ 326351 w 398490"/>
                    <a:gd name="connsiteY8" fmla="*/ 104679 h 200145"/>
                    <a:gd name="connsiteX9" fmla="*/ 267854 w 398490"/>
                    <a:gd name="connsiteY9" fmla="*/ 95442 h 200145"/>
                    <a:gd name="connsiteX10" fmla="*/ 264776 w 398490"/>
                    <a:gd name="connsiteY10" fmla="*/ 86206 h 200145"/>
                    <a:gd name="connsiteX11" fmla="*/ 261697 w 398490"/>
                    <a:gd name="connsiteY11" fmla="*/ 73891 h 200145"/>
                    <a:gd name="connsiteX12" fmla="*/ 246303 w 398490"/>
                    <a:gd name="connsiteY12" fmla="*/ 46182 h 200145"/>
                    <a:gd name="connsiteX13" fmla="*/ 240145 w 398490"/>
                    <a:gd name="connsiteY13" fmla="*/ 36945 h 200145"/>
                    <a:gd name="connsiteX14" fmla="*/ 212436 w 398490"/>
                    <a:gd name="connsiteY14" fmla="*/ 27709 h 200145"/>
                    <a:gd name="connsiteX15" fmla="*/ 160097 w 398490"/>
                    <a:gd name="connsiteY15" fmla="*/ 21551 h 200145"/>
                    <a:gd name="connsiteX16" fmla="*/ 150860 w 398490"/>
                    <a:gd name="connsiteY16" fmla="*/ 18473 h 200145"/>
                    <a:gd name="connsiteX17" fmla="*/ 135466 w 398490"/>
                    <a:gd name="connsiteY17" fmla="*/ 12315 h 200145"/>
                    <a:gd name="connsiteX18" fmla="*/ 120072 w 398490"/>
                    <a:gd name="connsiteY18" fmla="*/ 9236 h 200145"/>
                    <a:gd name="connsiteX19" fmla="*/ 110836 w 398490"/>
                    <a:gd name="connsiteY19" fmla="*/ 6157 h 200145"/>
                    <a:gd name="connsiteX20" fmla="*/ 73891 w 398490"/>
                    <a:gd name="connsiteY20" fmla="*/ 3079 h 200145"/>
                    <a:gd name="connsiteX21" fmla="*/ 64654 w 398490"/>
                    <a:gd name="connsiteY21" fmla="*/ 0 h 200145"/>
                    <a:gd name="connsiteX22" fmla="*/ 36945 w 398490"/>
                    <a:gd name="connsiteY22" fmla="*/ 6157 h 200145"/>
                    <a:gd name="connsiteX23" fmla="*/ 21551 w 398490"/>
                    <a:gd name="connsiteY23" fmla="*/ 24630 h 200145"/>
                    <a:gd name="connsiteX24" fmla="*/ 9236 w 398490"/>
                    <a:gd name="connsiteY24" fmla="*/ 43103 h 200145"/>
                    <a:gd name="connsiteX25" fmla="*/ 0 w 398490"/>
                    <a:gd name="connsiteY25" fmla="*/ 55418 h 200145"/>
                    <a:gd name="connsiteX26" fmla="*/ 3079 w 398490"/>
                    <a:gd name="connsiteY26" fmla="*/ 98521 h 200145"/>
                    <a:gd name="connsiteX27" fmla="*/ 6157 w 398490"/>
                    <a:gd name="connsiteY27" fmla="*/ 107757 h 200145"/>
                    <a:gd name="connsiteX28" fmla="*/ 33866 w 398490"/>
                    <a:gd name="connsiteY28" fmla="*/ 120073 h 200145"/>
                    <a:gd name="connsiteX29" fmla="*/ 135466 w 398490"/>
                    <a:gd name="connsiteY29" fmla="*/ 126230 h 200145"/>
                    <a:gd name="connsiteX30" fmla="*/ 178569 w 398490"/>
                    <a:gd name="connsiteY30" fmla="*/ 123151 h 200145"/>
                    <a:gd name="connsiteX31" fmla="*/ 270933 w 398490"/>
                    <a:gd name="connsiteY31" fmla="*/ 129309 h 200145"/>
                    <a:gd name="connsiteX32" fmla="*/ 280169 w 398490"/>
                    <a:gd name="connsiteY32" fmla="*/ 135466 h 200145"/>
                    <a:gd name="connsiteX33" fmla="*/ 289406 w 398490"/>
                    <a:gd name="connsiteY33" fmla="*/ 138545 h 200145"/>
                    <a:gd name="connsiteX34" fmla="*/ 292485 w 398490"/>
                    <a:gd name="connsiteY34" fmla="*/ 147782 h 200145"/>
                    <a:gd name="connsiteX35" fmla="*/ 307879 w 398490"/>
                    <a:gd name="connsiteY35" fmla="*/ 166254 h 200145"/>
                    <a:gd name="connsiteX36" fmla="*/ 310957 w 398490"/>
                    <a:gd name="connsiteY36" fmla="*/ 175491 h 200145"/>
                    <a:gd name="connsiteX37" fmla="*/ 338666 w 398490"/>
                    <a:gd name="connsiteY37" fmla="*/ 200121 h 200145"/>
                    <a:gd name="connsiteX38" fmla="*/ 363297 w 398490"/>
                    <a:gd name="connsiteY38" fmla="*/ 193963 h 200145"/>
                    <a:gd name="connsiteX39" fmla="*/ 354060 w 398490"/>
                    <a:gd name="connsiteY39" fmla="*/ 200121 h 20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98490" h="200145">
                      <a:moveTo>
                        <a:pt x="354060" y="200121"/>
                      </a:moveTo>
                      <a:cubicBezTo>
                        <a:pt x="355599" y="199608"/>
                        <a:pt x="366630" y="194427"/>
                        <a:pt x="372533" y="190885"/>
                      </a:cubicBezTo>
                      <a:cubicBezTo>
                        <a:pt x="382403" y="184963"/>
                        <a:pt x="386250" y="180247"/>
                        <a:pt x="394085" y="172412"/>
                      </a:cubicBezTo>
                      <a:cubicBezTo>
                        <a:pt x="398256" y="159896"/>
                        <a:pt x="401448" y="154745"/>
                        <a:pt x="394085" y="138545"/>
                      </a:cubicBezTo>
                      <a:cubicBezTo>
                        <a:pt x="391962" y="133873"/>
                        <a:pt x="386255" y="131801"/>
                        <a:pt x="381769" y="129309"/>
                      </a:cubicBezTo>
                      <a:cubicBezTo>
                        <a:pt x="376938" y="126625"/>
                        <a:pt x="371426" y="125395"/>
                        <a:pt x="366376" y="123151"/>
                      </a:cubicBezTo>
                      <a:cubicBezTo>
                        <a:pt x="362182" y="121287"/>
                        <a:pt x="358072" y="119223"/>
                        <a:pt x="354060" y="116994"/>
                      </a:cubicBezTo>
                      <a:cubicBezTo>
                        <a:pt x="348829" y="114088"/>
                        <a:pt x="344134" y="110187"/>
                        <a:pt x="338666" y="107757"/>
                      </a:cubicBezTo>
                      <a:cubicBezTo>
                        <a:pt x="334799" y="106039"/>
                        <a:pt x="330456" y="105705"/>
                        <a:pt x="326351" y="104679"/>
                      </a:cubicBezTo>
                      <a:cubicBezTo>
                        <a:pt x="298657" y="86214"/>
                        <a:pt x="342015" y="112892"/>
                        <a:pt x="267854" y="95442"/>
                      </a:cubicBezTo>
                      <a:cubicBezTo>
                        <a:pt x="264695" y="94699"/>
                        <a:pt x="265667" y="89326"/>
                        <a:pt x="264776" y="86206"/>
                      </a:cubicBezTo>
                      <a:cubicBezTo>
                        <a:pt x="263614" y="82137"/>
                        <a:pt x="262913" y="77944"/>
                        <a:pt x="261697" y="73891"/>
                      </a:cubicBezTo>
                      <a:cubicBezTo>
                        <a:pt x="253407" y="46259"/>
                        <a:pt x="260635" y="63381"/>
                        <a:pt x="246303" y="46182"/>
                      </a:cubicBezTo>
                      <a:cubicBezTo>
                        <a:pt x="243934" y="43339"/>
                        <a:pt x="242762" y="39562"/>
                        <a:pt x="240145" y="36945"/>
                      </a:cubicBezTo>
                      <a:cubicBezTo>
                        <a:pt x="231599" y="28399"/>
                        <a:pt x="224631" y="29585"/>
                        <a:pt x="212436" y="27709"/>
                      </a:cubicBezTo>
                      <a:cubicBezTo>
                        <a:pt x="187155" y="23819"/>
                        <a:pt x="188895" y="24431"/>
                        <a:pt x="160097" y="21551"/>
                      </a:cubicBezTo>
                      <a:cubicBezTo>
                        <a:pt x="157018" y="20525"/>
                        <a:pt x="153899" y="19612"/>
                        <a:pt x="150860" y="18473"/>
                      </a:cubicBezTo>
                      <a:cubicBezTo>
                        <a:pt x="145685" y="16533"/>
                        <a:pt x="140760" y="13903"/>
                        <a:pt x="135466" y="12315"/>
                      </a:cubicBezTo>
                      <a:cubicBezTo>
                        <a:pt x="130454" y="10811"/>
                        <a:pt x="125149" y="10505"/>
                        <a:pt x="120072" y="9236"/>
                      </a:cubicBezTo>
                      <a:cubicBezTo>
                        <a:pt x="116924" y="8449"/>
                        <a:pt x="114053" y="6586"/>
                        <a:pt x="110836" y="6157"/>
                      </a:cubicBezTo>
                      <a:cubicBezTo>
                        <a:pt x="98587" y="4524"/>
                        <a:pt x="86206" y="4105"/>
                        <a:pt x="73891" y="3079"/>
                      </a:cubicBezTo>
                      <a:cubicBezTo>
                        <a:pt x="70812" y="2053"/>
                        <a:pt x="67900" y="0"/>
                        <a:pt x="64654" y="0"/>
                      </a:cubicBezTo>
                      <a:cubicBezTo>
                        <a:pt x="53822" y="0"/>
                        <a:pt x="46468" y="2984"/>
                        <a:pt x="36945" y="6157"/>
                      </a:cubicBezTo>
                      <a:cubicBezTo>
                        <a:pt x="14955" y="39147"/>
                        <a:pt x="49193" y="-10909"/>
                        <a:pt x="21551" y="24630"/>
                      </a:cubicBezTo>
                      <a:cubicBezTo>
                        <a:pt x="17007" y="30472"/>
                        <a:pt x="13676" y="37183"/>
                        <a:pt x="9236" y="43103"/>
                      </a:cubicBezTo>
                      <a:lnTo>
                        <a:pt x="0" y="55418"/>
                      </a:lnTo>
                      <a:cubicBezTo>
                        <a:pt x="1026" y="69786"/>
                        <a:pt x="1396" y="84215"/>
                        <a:pt x="3079" y="98521"/>
                      </a:cubicBezTo>
                      <a:cubicBezTo>
                        <a:pt x="3458" y="101744"/>
                        <a:pt x="4130" y="105223"/>
                        <a:pt x="6157" y="107757"/>
                      </a:cubicBezTo>
                      <a:cubicBezTo>
                        <a:pt x="10741" y="113487"/>
                        <a:pt x="29516" y="119809"/>
                        <a:pt x="33866" y="120073"/>
                      </a:cubicBezTo>
                      <a:lnTo>
                        <a:pt x="135466" y="126230"/>
                      </a:lnTo>
                      <a:cubicBezTo>
                        <a:pt x="149834" y="125204"/>
                        <a:pt x="164165" y="123151"/>
                        <a:pt x="178569" y="123151"/>
                      </a:cubicBezTo>
                      <a:cubicBezTo>
                        <a:pt x="244328" y="123151"/>
                        <a:pt x="233711" y="121864"/>
                        <a:pt x="270933" y="129309"/>
                      </a:cubicBezTo>
                      <a:cubicBezTo>
                        <a:pt x="274012" y="131361"/>
                        <a:pt x="276860" y="133811"/>
                        <a:pt x="280169" y="135466"/>
                      </a:cubicBezTo>
                      <a:cubicBezTo>
                        <a:pt x="283072" y="136917"/>
                        <a:pt x="287111" y="136250"/>
                        <a:pt x="289406" y="138545"/>
                      </a:cubicBezTo>
                      <a:cubicBezTo>
                        <a:pt x="291701" y="140840"/>
                        <a:pt x="291034" y="144879"/>
                        <a:pt x="292485" y="147782"/>
                      </a:cubicBezTo>
                      <a:cubicBezTo>
                        <a:pt x="296772" y="156356"/>
                        <a:pt x="301068" y="159444"/>
                        <a:pt x="307879" y="166254"/>
                      </a:cubicBezTo>
                      <a:cubicBezTo>
                        <a:pt x="308905" y="169333"/>
                        <a:pt x="308965" y="172929"/>
                        <a:pt x="310957" y="175491"/>
                      </a:cubicBezTo>
                      <a:cubicBezTo>
                        <a:pt x="322309" y="190087"/>
                        <a:pt x="326322" y="191891"/>
                        <a:pt x="338666" y="200121"/>
                      </a:cubicBezTo>
                      <a:cubicBezTo>
                        <a:pt x="369979" y="193858"/>
                        <a:pt x="341196" y="200277"/>
                        <a:pt x="363297" y="193963"/>
                      </a:cubicBezTo>
                      <a:cubicBezTo>
                        <a:pt x="367366" y="192801"/>
                        <a:pt x="352521" y="200634"/>
                        <a:pt x="354060" y="20012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4" name="Freeform: Shape 343">
                  <a:extLst>
                    <a:ext uri="{FF2B5EF4-FFF2-40B4-BE49-F238E27FC236}">
                      <a16:creationId xmlns:a16="http://schemas.microsoft.com/office/drawing/2014/main" id="{26340756-457D-499F-A243-E50013DB3B1C}"/>
                    </a:ext>
                  </a:extLst>
                </p:cNvPr>
                <p:cNvSpPr/>
                <p:nvPr/>
              </p:nvSpPr>
              <p:spPr>
                <a:xfrm>
                  <a:off x="4946916" y="3357554"/>
                  <a:ext cx="159075" cy="63908"/>
                </a:xfrm>
                <a:custGeom>
                  <a:avLst/>
                  <a:gdLst>
                    <a:gd name="connsiteX0" fmla="*/ 384872 w 385603"/>
                    <a:gd name="connsiteY0" fmla="*/ 125216 h 168319"/>
                    <a:gd name="connsiteX1" fmla="*/ 354084 w 385603"/>
                    <a:gd name="connsiteY1" fmla="*/ 106743 h 168319"/>
                    <a:gd name="connsiteX2" fmla="*/ 341769 w 385603"/>
                    <a:gd name="connsiteY2" fmla="*/ 97507 h 168319"/>
                    <a:gd name="connsiteX3" fmla="*/ 314060 w 385603"/>
                    <a:gd name="connsiteY3" fmla="*/ 88271 h 168319"/>
                    <a:gd name="connsiteX4" fmla="*/ 304823 w 385603"/>
                    <a:gd name="connsiteY4" fmla="*/ 82113 h 168319"/>
                    <a:gd name="connsiteX5" fmla="*/ 258641 w 385603"/>
                    <a:gd name="connsiteY5" fmla="*/ 69798 h 168319"/>
                    <a:gd name="connsiteX6" fmla="*/ 215538 w 385603"/>
                    <a:gd name="connsiteY6" fmla="*/ 63640 h 168319"/>
                    <a:gd name="connsiteX7" fmla="*/ 197066 w 385603"/>
                    <a:gd name="connsiteY7" fmla="*/ 60562 h 168319"/>
                    <a:gd name="connsiteX8" fmla="*/ 178593 w 385603"/>
                    <a:gd name="connsiteY8" fmla="*/ 54404 h 168319"/>
                    <a:gd name="connsiteX9" fmla="*/ 150884 w 385603"/>
                    <a:gd name="connsiteY9" fmla="*/ 32852 h 168319"/>
                    <a:gd name="connsiteX10" fmla="*/ 141647 w 385603"/>
                    <a:gd name="connsiteY10" fmla="*/ 26695 h 168319"/>
                    <a:gd name="connsiteX11" fmla="*/ 110860 w 385603"/>
                    <a:gd name="connsiteY11" fmla="*/ 17459 h 168319"/>
                    <a:gd name="connsiteX12" fmla="*/ 89308 w 385603"/>
                    <a:gd name="connsiteY12" fmla="*/ 11301 h 168319"/>
                    <a:gd name="connsiteX13" fmla="*/ 18496 w 385603"/>
                    <a:gd name="connsiteY13" fmla="*/ 8222 h 168319"/>
                    <a:gd name="connsiteX14" fmla="*/ 23 w 385603"/>
                    <a:gd name="connsiteY14" fmla="*/ 2065 h 168319"/>
                    <a:gd name="connsiteX15" fmla="*/ 3102 w 385603"/>
                    <a:gd name="connsiteY15" fmla="*/ 32852 h 168319"/>
                    <a:gd name="connsiteX16" fmla="*/ 6181 w 385603"/>
                    <a:gd name="connsiteY16" fmla="*/ 42089 h 168319"/>
                    <a:gd name="connsiteX17" fmla="*/ 18496 w 385603"/>
                    <a:gd name="connsiteY17" fmla="*/ 69798 h 168319"/>
                    <a:gd name="connsiteX18" fmla="*/ 21575 w 385603"/>
                    <a:gd name="connsiteY18" fmla="*/ 79034 h 168319"/>
                    <a:gd name="connsiteX19" fmla="*/ 27732 w 385603"/>
                    <a:gd name="connsiteY19" fmla="*/ 128295 h 168319"/>
                    <a:gd name="connsiteX20" fmla="*/ 40047 w 385603"/>
                    <a:gd name="connsiteY20" fmla="*/ 125216 h 168319"/>
                    <a:gd name="connsiteX21" fmla="*/ 113938 w 385603"/>
                    <a:gd name="connsiteY21" fmla="*/ 122137 h 168319"/>
                    <a:gd name="connsiteX22" fmla="*/ 160120 w 385603"/>
                    <a:gd name="connsiteY22" fmla="*/ 125216 h 168319"/>
                    <a:gd name="connsiteX23" fmla="*/ 169357 w 385603"/>
                    <a:gd name="connsiteY23" fmla="*/ 131374 h 168319"/>
                    <a:gd name="connsiteX24" fmla="*/ 190908 w 385603"/>
                    <a:gd name="connsiteY24" fmla="*/ 137531 h 168319"/>
                    <a:gd name="connsiteX25" fmla="*/ 200144 w 385603"/>
                    <a:gd name="connsiteY25" fmla="*/ 143689 h 168319"/>
                    <a:gd name="connsiteX26" fmla="*/ 240169 w 385603"/>
                    <a:gd name="connsiteY26" fmla="*/ 152925 h 168319"/>
                    <a:gd name="connsiteX27" fmla="*/ 249405 w 385603"/>
                    <a:gd name="connsiteY27" fmla="*/ 156004 h 168319"/>
                    <a:gd name="connsiteX28" fmla="*/ 267878 w 385603"/>
                    <a:gd name="connsiteY28" fmla="*/ 168319 h 168319"/>
                    <a:gd name="connsiteX29" fmla="*/ 310981 w 385603"/>
                    <a:gd name="connsiteY29" fmla="*/ 165240 h 168319"/>
                    <a:gd name="connsiteX30" fmla="*/ 329453 w 385603"/>
                    <a:gd name="connsiteY30" fmla="*/ 152925 h 168319"/>
                    <a:gd name="connsiteX31" fmla="*/ 347926 w 385603"/>
                    <a:gd name="connsiteY31" fmla="*/ 146768 h 168319"/>
                    <a:gd name="connsiteX32" fmla="*/ 369478 w 385603"/>
                    <a:gd name="connsiteY32" fmla="*/ 134452 h 168319"/>
                    <a:gd name="connsiteX33" fmla="*/ 384872 w 385603"/>
                    <a:gd name="connsiteY33" fmla="*/ 125216 h 16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5603" h="168319">
                      <a:moveTo>
                        <a:pt x="384872" y="125216"/>
                      </a:moveTo>
                      <a:cubicBezTo>
                        <a:pt x="382306" y="120598"/>
                        <a:pt x="389243" y="124322"/>
                        <a:pt x="354084" y="106743"/>
                      </a:cubicBezTo>
                      <a:cubicBezTo>
                        <a:pt x="349495" y="104448"/>
                        <a:pt x="346254" y="99999"/>
                        <a:pt x="341769" y="97507"/>
                      </a:cubicBezTo>
                      <a:cubicBezTo>
                        <a:pt x="332280" y="92235"/>
                        <a:pt x="324208" y="90807"/>
                        <a:pt x="314060" y="88271"/>
                      </a:cubicBezTo>
                      <a:cubicBezTo>
                        <a:pt x="310981" y="86218"/>
                        <a:pt x="308205" y="83616"/>
                        <a:pt x="304823" y="82113"/>
                      </a:cubicBezTo>
                      <a:cubicBezTo>
                        <a:pt x="292822" y="76779"/>
                        <a:pt x="270167" y="71803"/>
                        <a:pt x="258641" y="69798"/>
                      </a:cubicBezTo>
                      <a:cubicBezTo>
                        <a:pt x="244342" y="67311"/>
                        <a:pt x="229854" y="66026"/>
                        <a:pt x="215538" y="63640"/>
                      </a:cubicBezTo>
                      <a:lnTo>
                        <a:pt x="197066" y="60562"/>
                      </a:lnTo>
                      <a:cubicBezTo>
                        <a:pt x="190908" y="58509"/>
                        <a:pt x="183183" y="58994"/>
                        <a:pt x="178593" y="54404"/>
                      </a:cubicBezTo>
                      <a:cubicBezTo>
                        <a:pt x="164126" y="39937"/>
                        <a:pt x="172976" y="47580"/>
                        <a:pt x="150884" y="32852"/>
                      </a:cubicBezTo>
                      <a:cubicBezTo>
                        <a:pt x="147805" y="30799"/>
                        <a:pt x="145157" y="27865"/>
                        <a:pt x="141647" y="26695"/>
                      </a:cubicBezTo>
                      <a:cubicBezTo>
                        <a:pt x="108441" y="15625"/>
                        <a:pt x="136460" y="24440"/>
                        <a:pt x="110860" y="17459"/>
                      </a:cubicBezTo>
                      <a:cubicBezTo>
                        <a:pt x="103652" y="15493"/>
                        <a:pt x="96742" y="12044"/>
                        <a:pt x="89308" y="11301"/>
                      </a:cubicBezTo>
                      <a:cubicBezTo>
                        <a:pt x="65799" y="8950"/>
                        <a:pt x="42100" y="9248"/>
                        <a:pt x="18496" y="8222"/>
                      </a:cubicBezTo>
                      <a:cubicBezTo>
                        <a:pt x="12338" y="6170"/>
                        <a:pt x="-623" y="-4393"/>
                        <a:pt x="23" y="2065"/>
                      </a:cubicBezTo>
                      <a:cubicBezTo>
                        <a:pt x="1049" y="12327"/>
                        <a:pt x="1534" y="22658"/>
                        <a:pt x="3102" y="32852"/>
                      </a:cubicBezTo>
                      <a:cubicBezTo>
                        <a:pt x="3596" y="36060"/>
                        <a:pt x="5041" y="39050"/>
                        <a:pt x="6181" y="42089"/>
                      </a:cubicBezTo>
                      <a:cubicBezTo>
                        <a:pt x="20495" y="80263"/>
                        <a:pt x="4507" y="37161"/>
                        <a:pt x="18496" y="69798"/>
                      </a:cubicBezTo>
                      <a:cubicBezTo>
                        <a:pt x="19774" y="72781"/>
                        <a:pt x="20549" y="75955"/>
                        <a:pt x="21575" y="79034"/>
                      </a:cubicBezTo>
                      <a:cubicBezTo>
                        <a:pt x="23627" y="95454"/>
                        <a:pt x="21586" y="112930"/>
                        <a:pt x="27732" y="128295"/>
                      </a:cubicBezTo>
                      <a:cubicBezTo>
                        <a:pt x="29303" y="132224"/>
                        <a:pt x="35826" y="125517"/>
                        <a:pt x="40047" y="125216"/>
                      </a:cubicBezTo>
                      <a:cubicBezTo>
                        <a:pt x="64636" y="123460"/>
                        <a:pt x="89308" y="123163"/>
                        <a:pt x="113938" y="122137"/>
                      </a:cubicBezTo>
                      <a:cubicBezTo>
                        <a:pt x="129332" y="123163"/>
                        <a:pt x="144902" y="122679"/>
                        <a:pt x="160120" y="125216"/>
                      </a:cubicBezTo>
                      <a:cubicBezTo>
                        <a:pt x="163770" y="125824"/>
                        <a:pt x="166047" y="129719"/>
                        <a:pt x="169357" y="131374"/>
                      </a:cubicBezTo>
                      <a:cubicBezTo>
                        <a:pt x="173770" y="133580"/>
                        <a:pt x="186968" y="136546"/>
                        <a:pt x="190908" y="137531"/>
                      </a:cubicBezTo>
                      <a:cubicBezTo>
                        <a:pt x="193987" y="139584"/>
                        <a:pt x="196763" y="142186"/>
                        <a:pt x="200144" y="143689"/>
                      </a:cubicBezTo>
                      <a:cubicBezTo>
                        <a:pt x="216156" y="150806"/>
                        <a:pt x="222640" y="150421"/>
                        <a:pt x="240169" y="152925"/>
                      </a:cubicBezTo>
                      <a:cubicBezTo>
                        <a:pt x="243248" y="153951"/>
                        <a:pt x="246568" y="154428"/>
                        <a:pt x="249405" y="156004"/>
                      </a:cubicBezTo>
                      <a:cubicBezTo>
                        <a:pt x="255874" y="159598"/>
                        <a:pt x="267878" y="168319"/>
                        <a:pt x="267878" y="168319"/>
                      </a:cubicBezTo>
                      <a:cubicBezTo>
                        <a:pt x="282246" y="167293"/>
                        <a:pt x="297007" y="168734"/>
                        <a:pt x="310981" y="165240"/>
                      </a:cubicBezTo>
                      <a:cubicBezTo>
                        <a:pt x="318160" y="163445"/>
                        <a:pt x="322432" y="155265"/>
                        <a:pt x="329453" y="152925"/>
                      </a:cubicBezTo>
                      <a:lnTo>
                        <a:pt x="347926" y="146768"/>
                      </a:lnTo>
                      <a:cubicBezTo>
                        <a:pt x="357200" y="140585"/>
                        <a:pt x="358544" y="139138"/>
                        <a:pt x="369478" y="134452"/>
                      </a:cubicBezTo>
                      <a:cubicBezTo>
                        <a:pt x="383468" y="128457"/>
                        <a:pt x="387438" y="129834"/>
                        <a:pt x="384872" y="12521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5" name="Freeform: Shape 344">
                  <a:extLst>
                    <a:ext uri="{FF2B5EF4-FFF2-40B4-BE49-F238E27FC236}">
                      <a16:creationId xmlns:a16="http://schemas.microsoft.com/office/drawing/2014/main" id="{14C2777F-20D5-4A6F-B355-0262479FCA96}"/>
                    </a:ext>
                  </a:extLst>
                </p:cNvPr>
                <p:cNvSpPr/>
                <p:nvPr/>
              </p:nvSpPr>
              <p:spPr>
                <a:xfrm>
                  <a:off x="4924425" y="3416786"/>
                  <a:ext cx="189320" cy="49096"/>
                </a:xfrm>
                <a:custGeom>
                  <a:avLst/>
                  <a:gdLst>
                    <a:gd name="connsiteX0" fmla="*/ 411682 w 458920"/>
                    <a:gd name="connsiteY0" fmla="*/ 95442 h 129309"/>
                    <a:gd name="connsiteX1" fmla="*/ 390130 w 458920"/>
                    <a:gd name="connsiteY1" fmla="*/ 73891 h 129309"/>
                    <a:gd name="connsiteX2" fmla="*/ 380894 w 458920"/>
                    <a:gd name="connsiteY2" fmla="*/ 70812 h 129309"/>
                    <a:gd name="connsiteX3" fmla="*/ 371657 w 458920"/>
                    <a:gd name="connsiteY3" fmla="*/ 64655 h 129309"/>
                    <a:gd name="connsiteX4" fmla="*/ 347027 w 458920"/>
                    <a:gd name="connsiteY4" fmla="*/ 58497 h 129309"/>
                    <a:gd name="connsiteX5" fmla="*/ 285451 w 458920"/>
                    <a:gd name="connsiteY5" fmla="*/ 52339 h 129309"/>
                    <a:gd name="connsiteX6" fmla="*/ 276215 w 458920"/>
                    <a:gd name="connsiteY6" fmla="*/ 49261 h 129309"/>
                    <a:gd name="connsiteX7" fmla="*/ 260821 w 458920"/>
                    <a:gd name="connsiteY7" fmla="*/ 33867 h 129309"/>
                    <a:gd name="connsiteX8" fmla="*/ 251585 w 458920"/>
                    <a:gd name="connsiteY8" fmla="*/ 30788 h 129309"/>
                    <a:gd name="connsiteX9" fmla="*/ 239269 w 458920"/>
                    <a:gd name="connsiteY9" fmla="*/ 24630 h 129309"/>
                    <a:gd name="connsiteX10" fmla="*/ 220797 w 458920"/>
                    <a:gd name="connsiteY10" fmla="*/ 21552 h 129309"/>
                    <a:gd name="connsiteX11" fmla="*/ 208482 w 458920"/>
                    <a:gd name="connsiteY11" fmla="*/ 18473 h 129309"/>
                    <a:gd name="connsiteX12" fmla="*/ 180772 w 458920"/>
                    <a:gd name="connsiteY12" fmla="*/ 12315 h 129309"/>
                    <a:gd name="connsiteX13" fmla="*/ 171536 w 458920"/>
                    <a:gd name="connsiteY13" fmla="*/ 9236 h 129309"/>
                    <a:gd name="connsiteX14" fmla="*/ 162300 w 458920"/>
                    <a:gd name="connsiteY14" fmla="*/ 3079 h 129309"/>
                    <a:gd name="connsiteX15" fmla="*/ 143827 w 458920"/>
                    <a:gd name="connsiteY15" fmla="*/ 0 h 129309"/>
                    <a:gd name="connsiteX16" fmla="*/ 103803 w 458920"/>
                    <a:gd name="connsiteY16" fmla="*/ 3079 h 129309"/>
                    <a:gd name="connsiteX17" fmla="*/ 94566 w 458920"/>
                    <a:gd name="connsiteY17" fmla="*/ 9236 h 129309"/>
                    <a:gd name="connsiteX18" fmla="*/ 63779 w 458920"/>
                    <a:gd name="connsiteY18" fmla="*/ 18473 h 129309"/>
                    <a:gd name="connsiteX19" fmla="*/ 45306 w 458920"/>
                    <a:gd name="connsiteY19" fmla="*/ 24630 h 129309"/>
                    <a:gd name="connsiteX20" fmla="*/ 32991 w 458920"/>
                    <a:gd name="connsiteY20" fmla="*/ 27709 h 129309"/>
                    <a:gd name="connsiteX21" fmla="*/ 14518 w 458920"/>
                    <a:gd name="connsiteY21" fmla="*/ 33867 h 129309"/>
                    <a:gd name="connsiteX22" fmla="*/ 5282 w 458920"/>
                    <a:gd name="connsiteY22" fmla="*/ 43103 h 129309"/>
                    <a:gd name="connsiteX23" fmla="*/ 2203 w 458920"/>
                    <a:gd name="connsiteY23" fmla="*/ 55418 h 129309"/>
                    <a:gd name="connsiteX24" fmla="*/ 5282 w 458920"/>
                    <a:gd name="connsiteY24" fmla="*/ 107758 h 129309"/>
                    <a:gd name="connsiteX25" fmla="*/ 39148 w 458920"/>
                    <a:gd name="connsiteY25" fmla="*/ 110836 h 129309"/>
                    <a:gd name="connsiteX26" fmla="*/ 63779 w 458920"/>
                    <a:gd name="connsiteY26" fmla="*/ 123152 h 129309"/>
                    <a:gd name="connsiteX27" fmla="*/ 82251 w 458920"/>
                    <a:gd name="connsiteY27" fmla="*/ 129309 h 129309"/>
                    <a:gd name="connsiteX28" fmla="*/ 457863 w 458920"/>
                    <a:gd name="connsiteY28" fmla="*/ 126230 h 129309"/>
                    <a:gd name="connsiteX29" fmla="*/ 451706 w 458920"/>
                    <a:gd name="connsiteY29" fmla="*/ 116994 h 129309"/>
                    <a:gd name="connsiteX30" fmla="*/ 442469 w 458920"/>
                    <a:gd name="connsiteY30" fmla="*/ 113915 h 129309"/>
                    <a:gd name="connsiteX31" fmla="*/ 433233 w 458920"/>
                    <a:gd name="connsiteY31" fmla="*/ 107758 h 129309"/>
                    <a:gd name="connsiteX32" fmla="*/ 417839 w 458920"/>
                    <a:gd name="connsiteY32" fmla="*/ 92364 h 129309"/>
                    <a:gd name="connsiteX33" fmla="*/ 411682 w 458920"/>
                    <a:gd name="connsiteY33" fmla="*/ 9544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8920" h="129309">
                      <a:moveTo>
                        <a:pt x="411682" y="95442"/>
                      </a:moveTo>
                      <a:cubicBezTo>
                        <a:pt x="407064" y="92363"/>
                        <a:pt x="398063" y="80238"/>
                        <a:pt x="390130" y="73891"/>
                      </a:cubicBezTo>
                      <a:cubicBezTo>
                        <a:pt x="387596" y="71864"/>
                        <a:pt x="383797" y="72263"/>
                        <a:pt x="380894" y="70812"/>
                      </a:cubicBezTo>
                      <a:cubicBezTo>
                        <a:pt x="377584" y="69157"/>
                        <a:pt x="375135" y="65920"/>
                        <a:pt x="371657" y="64655"/>
                      </a:cubicBezTo>
                      <a:cubicBezTo>
                        <a:pt x="363704" y="61763"/>
                        <a:pt x="355237" y="60550"/>
                        <a:pt x="347027" y="58497"/>
                      </a:cubicBezTo>
                      <a:cubicBezTo>
                        <a:pt x="318751" y="51427"/>
                        <a:pt x="338935" y="55682"/>
                        <a:pt x="285451" y="52339"/>
                      </a:cubicBezTo>
                      <a:cubicBezTo>
                        <a:pt x="282372" y="51313"/>
                        <a:pt x="278749" y="51288"/>
                        <a:pt x="276215" y="49261"/>
                      </a:cubicBezTo>
                      <a:cubicBezTo>
                        <a:pt x="255687" y="32839"/>
                        <a:pt x="285452" y="46182"/>
                        <a:pt x="260821" y="33867"/>
                      </a:cubicBezTo>
                      <a:cubicBezTo>
                        <a:pt x="257918" y="32416"/>
                        <a:pt x="254568" y="32066"/>
                        <a:pt x="251585" y="30788"/>
                      </a:cubicBezTo>
                      <a:cubicBezTo>
                        <a:pt x="247366" y="28980"/>
                        <a:pt x="243665" y="25949"/>
                        <a:pt x="239269" y="24630"/>
                      </a:cubicBezTo>
                      <a:cubicBezTo>
                        <a:pt x="233290" y="22836"/>
                        <a:pt x="226918" y="22776"/>
                        <a:pt x="220797" y="21552"/>
                      </a:cubicBezTo>
                      <a:cubicBezTo>
                        <a:pt x="216648" y="20722"/>
                        <a:pt x="212605" y="19425"/>
                        <a:pt x="208482" y="18473"/>
                      </a:cubicBezTo>
                      <a:cubicBezTo>
                        <a:pt x="199262" y="16345"/>
                        <a:pt x="189951" y="14610"/>
                        <a:pt x="180772" y="12315"/>
                      </a:cubicBezTo>
                      <a:cubicBezTo>
                        <a:pt x="177624" y="11528"/>
                        <a:pt x="174439" y="10687"/>
                        <a:pt x="171536" y="9236"/>
                      </a:cubicBezTo>
                      <a:cubicBezTo>
                        <a:pt x="168227" y="7581"/>
                        <a:pt x="165810" y="4249"/>
                        <a:pt x="162300" y="3079"/>
                      </a:cubicBezTo>
                      <a:cubicBezTo>
                        <a:pt x="156378" y="1105"/>
                        <a:pt x="149985" y="1026"/>
                        <a:pt x="143827" y="0"/>
                      </a:cubicBezTo>
                      <a:cubicBezTo>
                        <a:pt x="130486" y="1026"/>
                        <a:pt x="116955" y="613"/>
                        <a:pt x="103803" y="3079"/>
                      </a:cubicBezTo>
                      <a:cubicBezTo>
                        <a:pt x="100166" y="3761"/>
                        <a:pt x="97947" y="7733"/>
                        <a:pt x="94566" y="9236"/>
                      </a:cubicBezTo>
                      <a:cubicBezTo>
                        <a:pt x="79495" y="15934"/>
                        <a:pt x="77557" y="14340"/>
                        <a:pt x="63779" y="18473"/>
                      </a:cubicBezTo>
                      <a:cubicBezTo>
                        <a:pt x="57562" y="20338"/>
                        <a:pt x="51603" y="23056"/>
                        <a:pt x="45306" y="24630"/>
                      </a:cubicBezTo>
                      <a:cubicBezTo>
                        <a:pt x="41201" y="25656"/>
                        <a:pt x="37044" y="26493"/>
                        <a:pt x="32991" y="27709"/>
                      </a:cubicBezTo>
                      <a:cubicBezTo>
                        <a:pt x="26774" y="29574"/>
                        <a:pt x="14518" y="33867"/>
                        <a:pt x="14518" y="33867"/>
                      </a:cubicBezTo>
                      <a:cubicBezTo>
                        <a:pt x="11439" y="36946"/>
                        <a:pt x="7442" y="39323"/>
                        <a:pt x="5282" y="43103"/>
                      </a:cubicBezTo>
                      <a:cubicBezTo>
                        <a:pt x="3183" y="46777"/>
                        <a:pt x="2203" y="51187"/>
                        <a:pt x="2203" y="55418"/>
                      </a:cubicBezTo>
                      <a:cubicBezTo>
                        <a:pt x="2203" y="72895"/>
                        <a:pt x="-4412" y="93216"/>
                        <a:pt x="5282" y="107758"/>
                      </a:cubicBezTo>
                      <a:cubicBezTo>
                        <a:pt x="11570" y="117189"/>
                        <a:pt x="27859" y="109810"/>
                        <a:pt x="39148" y="110836"/>
                      </a:cubicBezTo>
                      <a:cubicBezTo>
                        <a:pt x="51470" y="119050"/>
                        <a:pt x="47210" y="117127"/>
                        <a:pt x="63779" y="123152"/>
                      </a:cubicBezTo>
                      <a:cubicBezTo>
                        <a:pt x="69879" y="125370"/>
                        <a:pt x="82251" y="129309"/>
                        <a:pt x="82251" y="129309"/>
                      </a:cubicBezTo>
                      <a:lnTo>
                        <a:pt x="457863" y="126230"/>
                      </a:lnTo>
                      <a:cubicBezTo>
                        <a:pt x="461561" y="126107"/>
                        <a:pt x="454595" y="119305"/>
                        <a:pt x="451706" y="116994"/>
                      </a:cubicBezTo>
                      <a:cubicBezTo>
                        <a:pt x="449172" y="114967"/>
                        <a:pt x="445372" y="115366"/>
                        <a:pt x="442469" y="113915"/>
                      </a:cubicBezTo>
                      <a:cubicBezTo>
                        <a:pt x="439160" y="112260"/>
                        <a:pt x="436312" y="109810"/>
                        <a:pt x="433233" y="107758"/>
                      </a:cubicBezTo>
                      <a:cubicBezTo>
                        <a:pt x="427075" y="98520"/>
                        <a:pt x="428103" y="97495"/>
                        <a:pt x="417839" y="92364"/>
                      </a:cubicBezTo>
                      <a:cubicBezTo>
                        <a:pt x="416921" y="91905"/>
                        <a:pt x="416300" y="98521"/>
                        <a:pt x="411682" y="954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6" name="Freeform: Shape 345">
                  <a:extLst>
                    <a:ext uri="{FF2B5EF4-FFF2-40B4-BE49-F238E27FC236}">
                      <a16:creationId xmlns:a16="http://schemas.microsoft.com/office/drawing/2014/main" id="{78193A69-56FB-4E43-9863-1756FF3AE131}"/>
                    </a:ext>
                  </a:extLst>
                </p:cNvPr>
                <p:cNvSpPr/>
                <p:nvPr/>
              </p:nvSpPr>
              <p:spPr>
                <a:xfrm>
                  <a:off x="4935961" y="3499782"/>
                  <a:ext cx="163216" cy="42082"/>
                </a:xfrm>
                <a:custGeom>
                  <a:avLst/>
                  <a:gdLst>
                    <a:gd name="connsiteX0" fmla="*/ 392955 w 395641"/>
                    <a:gd name="connsiteY0" fmla="*/ 27709 h 110836"/>
                    <a:gd name="connsiteX1" fmla="*/ 374482 w 395641"/>
                    <a:gd name="connsiteY1" fmla="*/ 24630 h 110836"/>
                    <a:gd name="connsiteX2" fmla="*/ 365246 w 395641"/>
                    <a:gd name="connsiteY2" fmla="*/ 21551 h 110836"/>
                    <a:gd name="connsiteX3" fmla="*/ 334458 w 395641"/>
                    <a:gd name="connsiteY3" fmla="*/ 15394 h 110836"/>
                    <a:gd name="connsiteX4" fmla="*/ 272882 w 395641"/>
                    <a:gd name="connsiteY4" fmla="*/ 12315 h 110836"/>
                    <a:gd name="connsiteX5" fmla="*/ 263646 w 395641"/>
                    <a:gd name="connsiteY5" fmla="*/ 15394 h 110836"/>
                    <a:gd name="connsiteX6" fmla="*/ 245173 w 395641"/>
                    <a:gd name="connsiteY6" fmla="*/ 27709 h 110836"/>
                    <a:gd name="connsiteX7" fmla="*/ 223622 w 395641"/>
                    <a:gd name="connsiteY7" fmla="*/ 24630 h 110836"/>
                    <a:gd name="connsiteX8" fmla="*/ 214385 w 395641"/>
                    <a:gd name="connsiteY8" fmla="*/ 18473 h 110836"/>
                    <a:gd name="connsiteX9" fmla="*/ 205149 w 395641"/>
                    <a:gd name="connsiteY9" fmla="*/ 15394 h 110836"/>
                    <a:gd name="connsiteX10" fmla="*/ 195913 w 395641"/>
                    <a:gd name="connsiteY10" fmla="*/ 9236 h 110836"/>
                    <a:gd name="connsiteX11" fmla="*/ 168203 w 395641"/>
                    <a:gd name="connsiteY11" fmla="*/ 0 h 110836"/>
                    <a:gd name="connsiteX12" fmla="*/ 131258 w 395641"/>
                    <a:gd name="connsiteY12" fmla="*/ 3079 h 110836"/>
                    <a:gd name="connsiteX13" fmla="*/ 118943 w 395641"/>
                    <a:gd name="connsiteY13" fmla="*/ 15394 h 110836"/>
                    <a:gd name="connsiteX14" fmla="*/ 100470 w 395641"/>
                    <a:gd name="connsiteY14" fmla="*/ 27709 h 110836"/>
                    <a:gd name="connsiteX15" fmla="*/ 45052 w 395641"/>
                    <a:gd name="connsiteY15" fmla="*/ 24630 h 110836"/>
                    <a:gd name="connsiteX16" fmla="*/ 14264 w 395641"/>
                    <a:gd name="connsiteY16" fmla="*/ 27709 h 110836"/>
                    <a:gd name="connsiteX17" fmla="*/ 29658 w 395641"/>
                    <a:gd name="connsiteY17" fmla="*/ 92364 h 110836"/>
                    <a:gd name="connsiteX18" fmla="*/ 38894 w 395641"/>
                    <a:gd name="connsiteY18" fmla="*/ 98521 h 110836"/>
                    <a:gd name="connsiteX19" fmla="*/ 60446 w 395641"/>
                    <a:gd name="connsiteY19" fmla="*/ 101600 h 110836"/>
                    <a:gd name="connsiteX20" fmla="*/ 81997 w 395641"/>
                    <a:gd name="connsiteY20" fmla="*/ 107758 h 110836"/>
                    <a:gd name="connsiteX21" fmla="*/ 94313 w 395641"/>
                    <a:gd name="connsiteY21" fmla="*/ 110836 h 110836"/>
                    <a:gd name="connsiteX22" fmla="*/ 137416 w 395641"/>
                    <a:gd name="connsiteY22" fmla="*/ 107758 h 110836"/>
                    <a:gd name="connsiteX23" fmla="*/ 146652 w 395641"/>
                    <a:gd name="connsiteY23" fmla="*/ 104679 h 110836"/>
                    <a:gd name="connsiteX24" fmla="*/ 331379 w 395641"/>
                    <a:gd name="connsiteY24" fmla="*/ 98521 h 110836"/>
                    <a:gd name="connsiteX25" fmla="*/ 352931 w 395641"/>
                    <a:gd name="connsiteY25" fmla="*/ 92364 h 110836"/>
                    <a:gd name="connsiteX26" fmla="*/ 374482 w 395641"/>
                    <a:gd name="connsiteY26" fmla="*/ 86206 h 110836"/>
                    <a:gd name="connsiteX27" fmla="*/ 380640 w 395641"/>
                    <a:gd name="connsiteY27" fmla="*/ 76970 h 110836"/>
                    <a:gd name="connsiteX28" fmla="*/ 389876 w 395641"/>
                    <a:gd name="connsiteY28" fmla="*/ 67733 h 110836"/>
                    <a:gd name="connsiteX29" fmla="*/ 392955 w 395641"/>
                    <a:gd name="connsiteY29" fmla="*/ 55418 h 110836"/>
                    <a:gd name="connsiteX30" fmla="*/ 392955 w 395641"/>
                    <a:gd name="connsiteY30" fmla="*/ 27709 h 11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5641" h="110836">
                      <a:moveTo>
                        <a:pt x="392955" y="27709"/>
                      </a:moveTo>
                      <a:cubicBezTo>
                        <a:pt x="389876" y="22578"/>
                        <a:pt x="380576" y="25984"/>
                        <a:pt x="374482" y="24630"/>
                      </a:cubicBezTo>
                      <a:cubicBezTo>
                        <a:pt x="371314" y="23926"/>
                        <a:pt x="368408" y="22281"/>
                        <a:pt x="365246" y="21551"/>
                      </a:cubicBezTo>
                      <a:cubicBezTo>
                        <a:pt x="355048" y="19198"/>
                        <a:pt x="334458" y="15394"/>
                        <a:pt x="334458" y="15394"/>
                      </a:cubicBezTo>
                      <a:cubicBezTo>
                        <a:pt x="308489" y="2408"/>
                        <a:pt x="322920" y="7048"/>
                        <a:pt x="272882" y="12315"/>
                      </a:cubicBezTo>
                      <a:cubicBezTo>
                        <a:pt x="269655" y="12655"/>
                        <a:pt x="266483" y="13818"/>
                        <a:pt x="263646" y="15394"/>
                      </a:cubicBezTo>
                      <a:cubicBezTo>
                        <a:pt x="257177" y="18988"/>
                        <a:pt x="245173" y="27709"/>
                        <a:pt x="245173" y="27709"/>
                      </a:cubicBezTo>
                      <a:cubicBezTo>
                        <a:pt x="237989" y="26683"/>
                        <a:pt x="230573" y="26715"/>
                        <a:pt x="223622" y="24630"/>
                      </a:cubicBezTo>
                      <a:cubicBezTo>
                        <a:pt x="220078" y="23567"/>
                        <a:pt x="217695" y="20128"/>
                        <a:pt x="214385" y="18473"/>
                      </a:cubicBezTo>
                      <a:cubicBezTo>
                        <a:pt x="211482" y="17022"/>
                        <a:pt x="208052" y="16845"/>
                        <a:pt x="205149" y="15394"/>
                      </a:cubicBezTo>
                      <a:cubicBezTo>
                        <a:pt x="201839" y="13739"/>
                        <a:pt x="199329" y="10659"/>
                        <a:pt x="195913" y="9236"/>
                      </a:cubicBezTo>
                      <a:cubicBezTo>
                        <a:pt x="186926" y="5491"/>
                        <a:pt x="168203" y="0"/>
                        <a:pt x="168203" y="0"/>
                      </a:cubicBezTo>
                      <a:cubicBezTo>
                        <a:pt x="155888" y="1026"/>
                        <a:pt x="143053" y="-607"/>
                        <a:pt x="131258" y="3079"/>
                      </a:cubicBezTo>
                      <a:cubicBezTo>
                        <a:pt x="125717" y="4811"/>
                        <a:pt x="123476" y="11767"/>
                        <a:pt x="118943" y="15394"/>
                      </a:cubicBezTo>
                      <a:cubicBezTo>
                        <a:pt x="113164" y="20017"/>
                        <a:pt x="100470" y="27709"/>
                        <a:pt x="100470" y="27709"/>
                      </a:cubicBezTo>
                      <a:cubicBezTo>
                        <a:pt x="81997" y="26683"/>
                        <a:pt x="63553" y="24630"/>
                        <a:pt x="45052" y="24630"/>
                      </a:cubicBezTo>
                      <a:cubicBezTo>
                        <a:pt x="34738" y="24630"/>
                        <a:pt x="17936" y="18071"/>
                        <a:pt x="14264" y="27709"/>
                      </a:cubicBezTo>
                      <a:cubicBezTo>
                        <a:pt x="-15199" y="105051"/>
                        <a:pt x="6508" y="80789"/>
                        <a:pt x="29658" y="92364"/>
                      </a:cubicBezTo>
                      <a:cubicBezTo>
                        <a:pt x="32967" y="94019"/>
                        <a:pt x="35350" y="97458"/>
                        <a:pt x="38894" y="98521"/>
                      </a:cubicBezTo>
                      <a:cubicBezTo>
                        <a:pt x="45845" y="100606"/>
                        <a:pt x="53306" y="100302"/>
                        <a:pt x="60446" y="101600"/>
                      </a:cubicBezTo>
                      <a:cubicBezTo>
                        <a:pt x="73689" y="104008"/>
                        <a:pt x="70450" y="104459"/>
                        <a:pt x="81997" y="107758"/>
                      </a:cubicBezTo>
                      <a:cubicBezTo>
                        <a:pt x="86066" y="108920"/>
                        <a:pt x="90208" y="109810"/>
                        <a:pt x="94313" y="110836"/>
                      </a:cubicBezTo>
                      <a:cubicBezTo>
                        <a:pt x="108681" y="109810"/>
                        <a:pt x="123110" y="109441"/>
                        <a:pt x="137416" y="107758"/>
                      </a:cubicBezTo>
                      <a:cubicBezTo>
                        <a:pt x="140639" y="107379"/>
                        <a:pt x="143418" y="104949"/>
                        <a:pt x="146652" y="104679"/>
                      </a:cubicBezTo>
                      <a:cubicBezTo>
                        <a:pt x="186517" y="101357"/>
                        <a:pt x="309949" y="99071"/>
                        <a:pt x="331379" y="98521"/>
                      </a:cubicBezTo>
                      <a:cubicBezTo>
                        <a:pt x="369877" y="88896"/>
                        <a:pt x="322013" y="101197"/>
                        <a:pt x="352931" y="92364"/>
                      </a:cubicBezTo>
                      <a:cubicBezTo>
                        <a:pt x="379958" y="84643"/>
                        <a:pt x="352363" y="93580"/>
                        <a:pt x="374482" y="86206"/>
                      </a:cubicBezTo>
                      <a:cubicBezTo>
                        <a:pt x="376535" y="83127"/>
                        <a:pt x="378271" y="79813"/>
                        <a:pt x="380640" y="76970"/>
                      </a:cubicBezTo>
                      <a:cubicBezTo>
                        <a:pt x="383427" y="73625"/>
                        <a:pt x="387716" y="71513"/>
                        <a:pt x="389876" y="67733"/>
                      </a:cubicBezTo>
                      <a:cubicBezTo>
                        <a:pt x="391975" y="64059"/>
                        <a:pt x="391792" y="59487"/>
                        <a:pt x="392955" y="55418"/>
                      </a:cubicBezTo>
                      <a:cubicBezTo>
                        <a:pt x="397008" y="41235"/>
                        <a:pt x="396034" y="32840"/>
                        <a:pt x="392955" y="2770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7" name="Freeform: Shape 346">
                  <a:extLst>
                    <a:ext uri="{FF2B5EF4-FFF2-40B4-BE49-F238E27FC236}">
                      <a16:creationId xmlns:a16="http://schemas.microsoft.com/office/drawing/2014/main" id="{721DCAE4-07A7-4104-872D-51D0529BF676}"/>
                    </a:ext>
                  </a:extLst>
                </p:cNvPr>
                <p:cNvSpPr/>
                <p:nvPr/>
              </p:nvSpPr>
              <p:spPr>
                <a:xfrm>
                  <a:off x="4949466" y="3564075"/>
                  <a:ext cx="158221" cy="49096"/>
                </a:xfrm>
                <a:custGeom>
                  <a:avLst/>
                  <a:gdLst>
                    <a:gd name="connsiteX0" fmla="*/ 375612 w 383534"/>
                    <a:gd name="connsiteY0" fmla="*/ 21552 h 129309"/>
                    <a:gd name="connsiteX1" fmla="*/ 314036 w 383534"/>
                    <a:gd name="connsiteY1" fmla="*/ 15394 h 129309"/>
                    <a:gd name="connsiteX2" fmla="*/ 298642 w 383534"/>
                    <a:gd name="connsiteY2" fmla="*/ 12315 h 129309"/>
                    <a:gd name="connsiteX3" fmla="*/ 277091 w 383534"/>
                    <a:gd name="connsiteY3" fmla="*/ 9237 h 129309"/>
                    <a:gd name="connsiteX4" fmla="*/ 224751 w 383534"/>
                    <a:gd name="connsiteY4" fmla="*/ 12315 h 129309"/>
                    <a:gd name="connsiteX5" fmla="*/ 212436 w 383534"/>
                    <a:gd name="connsiteY5" fmla="*/ 18473 h 129309"/>
                    <a:gd name="connsiteX6" fmla="*/ 190885 w 383534"/>
                    <a:gd name="connsiteY6" fmla="*/ 24631 h 129309"/>
                    <a:gd name="connsiteX7" fmla="*/ 123151 w 383534"/>
                    <a:gd name="connsiteY7" fmla="*/ 21552 h 129309"/>
                    <a:gd name="connsiteX8" fmla="*/ 110836 w 383534"/>
                    <a:gd name="connsiteY8" fmla="*/ 18473 h 129309"/>
                    <a:gd name="connsiteX9" fmla="*/ 80048 w 383534"/>
                    <a:gd name="connsiteY9" fmla="*/ 6158 h 129309"/>
                    <a:gd name="connsiteX10" fmla="*/ 61576 w 383534"/>
                    <a:gd name="connsiteY10" fmla="*/ 0 h 129309"/>
                    <a:gd name="connsiteX11" fmla="*/ 43103 w 383534"/>
                    <a:gd name="connsiteY11" fmla="*/ 3079 h 129309"/>
                    <a:gd name="connsiteX12" fmla="*/ 24630 w 383534"/>
                    <a:gd name="connsiteY12" fmla="*/ 18473 h 129309"/>
                    <a:gd name="connsiteX13" fmla="*/ 15394 w 383534"/>
                    <a:gd name="connsiteY13" fmla="*/ 24631 h 129309"/>
                    <a:gd name="connsiteX14" fmla="*/ 9236 w 383534"/>
                    <a:gd name="connsiteY14" fmla="*/ 33867 h 129309"/>
                    <a:gd name="connsiteX15" fmla="*/ 6157 w 383534"/>
                    <a:gd name="connsiteY15" fmla="*/ 46182 h 129309"/>
                    <a:gd name="connsiteX16" fmla="*/ 0 w 383534"/>
                    <a:gd name="connsiteY16" fmla="*/ 67734 h 129309"/>
                    <a:gd name="connsiteX17" fmla="*/ 3079 w 383534"/>
                    <a:gd name="connsiteY17" fmla="*/ 110837 h 129309"/>
                    <a:gd name="connsiteX18" fmla="*/ 12315 w 383534"/>
                    <a:gd name="connsiteY18" fmla="*/ 120073 h 129309"/>
                    <a:gd name="connsiteX19" fmla="*/ 24630 w 383534"/>
                    <a:gd name="connsiteY19" fmla="*/ 123152 h 129309"/>
                    <a:gd name="connsiteX20" fmla="*/ 55418 w 383534"/>
                    <a:gd name="connsiteY20" fmla="*/ 129309 h 129309"/>
                    <a:gd name="connsiteX21" fmla="*/ 123151 w 383534"/>
                    <a:gd name="connsiteY21" fmla="*/ 126231 h 129309"/>
                    <a:gd name="connsiteX22" fmla="*/ 150860 w 383534"/>
                    <a:gd name="connsiteY22" fmla="*/ 120073 h 129309"/>
                    <a:gd name="connsiteX23" fmla="*/ 240145 w 383534"/>
                    <a:gd name="connsiteY23" fmla="*/ 116994 h 129309"/>
                    <a:gd name="connsiteX24" fmla="*/ 286327 w 383534"/>
                    <a:gd name="connsiteY24" fmla="*/ 110837 h 129309"/>
                    <a:gd name="connsiteX25" fmla="*/ 295563 w 383534"/>
                    <a:gd name="connsiteY25" fmla="*/ 107758 h 129309"/>
                    <a:gd name="connsiteX26" fmla="*/ 323272 w 383534"/>
                    <a:gd name="connsiteY26" fmla="*/ 89285 h 129309"/>
                    <a:gd name="connsiteX27" fmla="*/ 332509 w 383534"/>
                    <a:gd name="connsiteY27" fmla="*/ 83128 h 129309"/>
                    <a:gd name="connsiteX28" fmla="*/ 347903 w 383534"/>
                    <a:gd name="connsiteY28" fmla="*/ 73891 h 129309"/>
                    <a:gd name="connsiteX29" fmla="*/ 375612 w 383534"/>
                    <a:gd name="connsiteY29" fmla="*/ 58497 h 129309"/>
                    <a:gd name="connsiteX30" fmla="*/ 375612 w 383534"/>
                    <a:gd name="connsiteY30" fmla="*/ 2155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3534" h="129309">
                      <a:moveTo>
                        <a:pt x="375612" y="21552"/>
                      </a:moveTo>
                      <a:cubicBezTo>
                        <a:pt x="365349" y="14368"/>
                        <a:pt x="334517" y="17852"/>
                        <a:pt x="314036" y="15394"/>
                      </a:cubicBezTo>
                      <a:cubicBezTo>
                        <a:pt x="308840" y="14770"/>
                        <a:pt x="303804" y="13175"/>
                        <a:pt x="298642" y="12315"/>
                      </a:cubicBezTo>
                      <a:cubicBezTo>
                        <a:pt x="291484" y="11122"/>
                        <a:pt x="284275" y="10263"/>
                        <a:pt x="277091" y="9237"/>
                      </a:cubicBezTo>
                      <a:cubicBezTo>
                        <a:pt x="259644" y="10263"/>
                        <a:pt x="242052" y="9844"/>
                        <a:pt x="224751" y="12315"/>
                      </a:cubicBezTo>
                      <a:cubicBezTo>
                        <a:pt x="220208" y="12964"/>
                        <a:pt x="216654" y="16665"/>
                        <a:pt x="212436" y="18473"/>
                      </a:cubicBezTo>
                      <a:cubicBezTo>
                        <a:pt x="206252" y="21123"/>
                        <a:pt x="197135" y="23068"/>
                        <a:pt x="190885" y="24631"/>
                      </a:cubicBezTo>
                      <a:cubicBezTo>
                        <a:pt x="168307" y="23605"/>
                        <a:pt x="145686" y="23286"/>
                        <a:pt x="123151" y="21552"/>
                      </a:cubicBezTo>
                      <a:cubicBezTo>
                        <a:pt x="118932" y="21227"/>
                        <a:pt x="114703" y="20192"/>
                        <a:pt x="110836" y="18473"/>
                      </a:cubicBezTo>
                      <a:cubicBezTo>
                        <a:pt x="62643" y="-2946"/>
                        <a:pt x="126068" y="18710"/>
                        <a:pt x="80048" y="6158"/>
                      </a:cubicBezTo>
                      <a:cubicBezTo>
                        <a:pt x="73786" y="4450"/>
                        <a:pt x="61576" y="0"/>
                        <a:pt x="61576" y="0"/>
                      </a:cubicBezTo>
                      <a:cubicBezTo>
                        <a:pt x="55418" y="1026"/>
                        <a:pt x="49025" y="1105"/>
                        <a:pt x="43103" y="3079"/>
                      </a:cubicBezTo>
                      <a:cubicBezTo>
                        <a:pt x="35459" y="5627"/>
                        <a:pt x="30346" y="13709"/>
                        <a:pt x="24630" y="18473"/>
                      </a:cubicBezTo>
                      <a:cubicBezTo>
                        <a:pt x="21787" y="20842"/>
                        <a:pt x="18473" y="22578"/>
                        <a:pt x="15394" y="24631"/>
                      </a:cubicBezTo>
                      <a:cubicBezTo>
                        <a:pt x="13341" y="27710"/>
                        <a:pt x="10694" y="30466"/>
                        <a:pt x="9236" y="33867"/>
                      </a:cubicBezTo>
                      <a:cubicBezTo>
                        <a:pt x="7569" y="37756"/>
                        <a:pt x="7319" y="42113"/>
                        <a:pt x="6157" y="46182"/>
                      </a:cubicBezTo>
                      <a:cubicBezTo>
                        <a:pt x="-2673" y="77091"/>
                        <a:pt x="9623" y="29244"/>
                        <a:pt x="0" y="67734"/>
                      </a:cubicBezTo>
                      <a:cubicBezTo>
                        <a:pt x="1026" y="82102"/>
                        <a:pt x="-220" y="96816"/>
                        <a:pt x="3079" y="110837"/>
                      </a:cubicBezTo>
                      <a:cubicBezTo>
                        <a:pt x="4076" y="115075"/>
                        <a:pt x="8535" y="117913"/>
                        <a:pt x="12315" y="120073"/>
                      </a:cubicBezTo>
                      <a:cubicBezTo>
                        <a:pt x="15989" y="122172"/>
                        <a:pt x="20493" y="122265"/>
                        <a:pt x="24630" y="123152"/>
                      </a:cubicBezTo>
                      <a:cubicBezTo>
                        <a:pt x="34864" y="125345"/>
                        <a:pt x="45155" y="127257"/>
                        <a:pt x="55418" y="129309"/>
                      </a:cubicBezTo>
                      <a:cubicBezTo>
                        <a:pt x="77996" y="128283"/>
                        <a:pt x="100655" y="128408"/>
                        <a:pt x="123151" y="126231"/>
                      </a:cubicBezTo>
                      <a:cubicBezTo>
                        <a:pt x="132569" y="125320"/>
                        <a:pt x="141428" y="120818"/>
                        <a:pt x="150860" y="120073"/>
                      </a:cubicBezTo>
                      <a:cubicBezTo>
                        <a:pt x="180547" y="117729"/>
                        <a:pt x="210383" y="118020"/>
                        <a:pt x="240145" y="116994"/>
                      </a:cubicBezTo>
                      <a:cubicBezTo>
                        <a:pt x="266761" y="114574"/>
                        <a:pt x="267294" y="116275"/>
                        <a:pt x="286327" y="110837"/>
                      </a:cubicBezTo>
                      <a:cubicBezTo>
                        <a:pt x="289447" y="109946"/>
                        <a:pt x="292726" y="109334"/>
                        <a:pt x="295563" y="107758"/>
                      </a:cubicBezTo>
                      <a:cubicBezTo>
                        <a:pt x="295588" y="107744"/>
                        <a:pt x="318642" y="92372"/>
                        <a:pt x="323272" y="89285"/>
                      </a:cubicBezTo>
                      <a:cubicBezTo>
                        <a:pt x="326351" y="87232"/>
                        <a:pt x="329371" y="85089"/>
                        <a:pt x="332509" y="83128"/>
                      </a:cubicBezTo>
                      <a:cubicBezTo>
                        <a:pt x="337584" y="79956"/>
                        <a:pt x="342924" y="77210"/>
                        <a:pt x="347903" y="73891"/>
                      </a:cubicBezTo>
                      <a:cubicBezTo>
                        <a:pt x="369076" y="59776"/>
                        <a:pt x="359355" y="63916"/>
                        <a:pt x="375612" y="58497"/>
                      </a:cubicBezTo>
                      <a:cubicBezTo>
                        <a:pt x="386471" y="47638"/>
                        <a:pt x="385875" y="28736"/>
                        <a:pt x="375612"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8" name="Freeform: Shape 347">
                  <a:extLst>
                    <a:ext uri="{FF2B5EF4-FFF2-40B4-BE49-F238E27FC236}">
                      <a16:creationId xmlns:a16="http://schemas.microsoft.com/office/drawing/2014/main" id="{C82B5569-2D14-4CD6-A1A0-F778972C3F25}"/>
                    </a:ext>
                  </a:extLst>
                </p:cNvPr>
                <p:cNvSpPr/>
                <p:nvPr/>
              </p:nvSpPr>
              <p:spPr>
                <a:xfrm>
                  <a:off x="4967247" y="3626030"/>
                  <a:ext cx="174484" cy="60786"/>
                </a:xfrm>
                <a:custGeom>
                  <a:avLst/>
                  <a:gdLst>
                    <a:gd name="connsiteX0" fmla="*/ 418715 w 422957"/>
                    <a:gd name="connsiteY0" fmla="*/ 33867 h 160097"/>
                    <a:gd name="connsiteX1" fmla="*/ 403321 w 422957"/>
                    <a:gd name="connsiteY1" fmla="*/ 21552 h 160097"/>
                    <a:gd name="connsiteX2" fmla="*/ 394085 w 422957"/>
                    <a:gd name="connsiteY2" fmla="*/ 12315 h 160097"/>
                    <a:gd name="connsiteX3" fmla="*/ 384848 w 422957"/>
                    <a:gd name="connsiteY3" fmla="*/ 9236 h 160097"/>
                    <a:gd name="connsiteX4" fmla="*/ 357139 w 422957"/>
                    <a:gd name="connsiteY4" fmla="*/ 0 h 160097"/>
                    <a:gd name="connsiteX5" fmla="*/ 335588 w 422957"/>
                    <a:gd name="connsiteY5" fmla="*/ 6158 h 160097"/>
                    <a:gd name="connsiteX6" fmla="*/ 326351 w 422957"/>
                    <a:gd name="connsiteY6" fmla="*/ 18473 h 160097"/>
                    <a:gd name="connsiteX7" fmla="*/ 323273 w 422957"/>
                    <a:gd name="connsiteY7" fmla="*/ 27709 h 160097"/>
                    <a:gd name="connsiteX8" fmla="*/ 310957 w 422957"/>
                    <a:gd name="connsiteY8" fmla="*/ 30788 h 160097"/>
                    <a:gd name="connsiteX9" fmla="*/ 246303 w 422957"/>
                    <a:gd name="connsiteY9" fmla="*/ 27709 h 160097"/>
                    <a:gd name="connsiteX10" fmla="*/ 237066 w 422957"/>
                    <a:gd name="connsiteY10" fmla="*/ 24630 h 160097"/>
                    <a:gd name="connsiteX11" fmla="*/ 157018 w 422957"/>
                    <a:gd name="connsiteY11" fmla="*/ 18473 h 160097"/>
                    <a:gd name="connsiteX12" fmla="*/ 132388 w 422957"/>
                    <a:gd name="connsiteY12" fmla="*/ 12315 h 160097"/>
                    <a:gd name="connsiteX13" fmla="*/ 123151 w 422957"/>
                    <a:gd name="connsiteY13" fmla="*/ 18473 h 160097"/>
                    <a:gd name="connsiteX14" fmla="*/ 116994 w 422957"/>
                    <a:gd name="connsiteY14" fmla="*/ 30788 h 160097"/>
                    <a:gd name="connsiteX15" fmla="*/ 113915 w 422957"/>
                    <a:gd name="connsiteY15" fmla="*/ 43103 h 160097"/>
                    <a:gd name="connsiteX16" fmla="*/ 98521 w 422957"/>
                    <a:gd name="connsiteY16" fmla="*/ 58497 h 160097"/>
                    <a:gd name="connsiteX17" fmla="*/ 27709 w 422957"/>
                    <a:gd name="connsiteY17" fmla="*/ 64655 h 160097"/>
                    <a:gd name="connsiteX18" fmla="*/ 18473 w 422957"/>
                    <a:gd name="connsiteY18" fmla="*/ 70812 h 160097"/>
                    <a:gd name="connsiteX19" fmla="*/ 15394 w 422957"/>
                    <a:gd name="connsiteY19" fmla="*/ 80049 h 160097"/>
                    <a:gd name="connsiteX20" fmla="*/ 9236 w 422957"/>
                    <a:gd name="connsiteY20" fmla="*/ 89285 h 160097"/>
                    <a:gd name="connsiteX21" fmla="*/ 6157 w 422957"/>
                    <a:gd name="connsiteY21" fmla="*/ 98521 h 160097"/>
                    <a:gd name="connsiteX22" fmla="*/ 0 w 422957"/>
                    <a:gd name="connsiteY22" fmla="*/ 120073 h 160097"/>
                    <a:gd name="connsiteX23" fmla="*/ 3079 w 422957"/>
                    <a:gd name="connsiteY23" fmla="*/ 150861 h 160097"/>
                    <a:gd name="connsiteX24" fmla="*/ 15394 w 422957"/>
                    <a:gd name="connsiteY24" fmla="*/ 153939 h 160097"/>
                    <a:gd name="connsiteX25" fmla="*/ 43103 w 422957"/>
                    <a:gd name="connsiteY25" fmla="*/ 160097 h 160097"/>
                    <a:gd name="connsiteX26" fmla="*/ 110836 w 422957"/>
                    <a:gd name="connsiteY26" fmla="*/ 157018 h 160097"/>
                    <a:gd name="connsiteX27" fmla="*/ 141624 w 422957"/>
                    <a:gd name="connsiteY27" fmla="*/ 150861 h 160097"/>
                    <a:gd name="connsiteX28" fmla="*/ 157018 w 422957"/>
                    <a:gd name="connsiteY28" fmla="*/ 147782 h 160097"/>
                    <a:gd name="connsiteX29" fmla="*/ 181648 w 422957"/>
                    <a:gd name="connsiteY29" fmla="*/ 135467 h 160097"/>
                    <a:gd name="connsiteX30" fmla="*/ 190885 w 422957"/>
                    <a:gd name="connsiteY30" fmla="*/ 132388 h 160097"/>
                    <a:gd name="connsiteX31" fmla="*/ 203200 w 422957"/>
                    <a:gd name="connsiteY31" fmla="*/ 129309 h 160097"/>
                    <a:gd name="connsiteX32" fmla="*/ 227830 w 422957"/>
                    <a:gd name="connsiteY32" fmla="*/ 116994 h 160097"/>
                    <a:gd name="connsiteX33" fmla="*/ 246303 w 422957"/>
                    <a:gd name="connsiteY33" fmla="*/ 107758 h 160097"/>
                    <a:gd name="connsiteX34" fmla="*/ 323273 w 422957"/>
                    <a:gd name="connsiteY34" fmla="*/ 110836 h 160097"/>
                    <a:gd name="connsiteX35" fmla="*/ 335588 w 422957"/>
                    <a:gd name="connsiteY35" fmla="*/ 113915 h 160097"/>
                    <a:gd name="connsiteX36" fmla="*/ 391006 w 422957"/>
                    <a:gd name="connsiteY36" fmla="*/ 110836 h 160097"/>
                    <a:gd name="connsiteX37" fmla="*/ 418715 w 422957"/>
                    <a:gd name="connsiteY37" fmla="*/ 89285 h 160097"/>
                    <a:gd name="connsiteX38" fmla="*/ 418715 w 422957"/>
                    <a:gd name="connsiteY38" fmla="*/ 33867 h 16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22957" h="160097">
                      <a:moveTo>
                        <a:pt x="418715" y="33867"/>
                      </a:moveTo>
                      <a:cubicBezTo>
                        <a:pt x="416149" y="22578"/>
                        <a:pt x="408266" y="25879"/>
                        <a:pt x="403321" y="21552"/>
                      </a:cubicBezTo>
                      <a:cubicBezTo>
                        <a:pt x="400044" y="18685"/>
                        <a:pt x="397708" y="14730"/>
                        <a:pt x="394085" y="12315"/>
                      </a:cubicBezTo>
                      <a:cubicBezTo>
                        <a:pt x="391385" y="10515"/>
                        <a:pt x="387831" y="10514"/>
                        <a:pt x="384848" y="9236"/>
                      </a:cubicBezTo>
                      <a:cubicBezTo>
                        <a:pt x="362541" y="-323"/>
                        <a:pt x="383089" y="5190"/>
                        <a:pt x="357139" y="0"/>
                      </a:cubicBezTo>
                      <a:cubicBezTo>
                        <a:pt x="349955" y="2053"/>
                        <a:pt x="341994" y="2314"/>
                        <a:pt x="335588" y="6158"/>
                      </a:cubicBezTo>
                      <a:cubicBezTo>
                        <a:pt x="331188" y="8798"/>
                        <a:pt x="328897" y="14018"/>
                        <a:pt x="326351" y="18473"/>
                      </a:cubicBezTo>
                      <a:cubicBezTo>
                        <a:pt x="324741" y="21291"/>
                        <a:pt x="325807" y="25682"/>
                        <a:pt x="323273" y="27709"/>
                      </a:cubicBezTo>
                      <a:cubicBezTo>
                        <a:pt x="319969" y="30352"/>
                        <a:pt x="315062" y="29762"/>
                        <a:pt x="310957" y="30788"/>
                      </a:cubicBezTo>
                      <a:cubicBezTo>
                        <a:pt x="289406" y="29762"/>
                        <a:pt x="267804" y="29501"/>
                        <a:pt x="246303" y="27709"/>
                      </a:cubicBezTo>
                      <a:cubicBezTo>
                        <a:pt x="243069" y="27439"/>
                        <a:pt x="240294" y="24964"/>
                        <a:pt x="237066" y="24630"/>
                      </a:cubicBezTo>
                      <a:cubicBezTo>
                        <a:pt x="210447" y="21876"/>
                        <a:pt x="183701" y="20525"/>
                        <a:pt x="157018" y="18473"/>
                      </a:cubicBezTo>
                      <a:cubicBezTo>
                        <a:pt x="150986" y="16462"/>
                        <a:pt x="137792" y="11639"/>
                        <a:pt x="132388" y="12315"/>
                      </a:cubicBezTo>
                      <a:cubicBezTo>
                        <a:pt x="128716" y="12774"/>
                        <a:pt x="126230" y="16420"/>
                        <a:pt x="123151" y="18473"/>
                      </a:cubicBezTo>
                      <a:cubicBezTo>
                        <a:pt x="121099" y="22578"/>
                        <a:pt x="118605" y="26491"/>
                        <a:pt x="116994" y="30788"/>
                      </a:cubicBezTo>
                      <a:cubicBezTo>
                        <a:pt x="115508" y="34750"/>
                        <a:pt x="115582" y="39214"/>
                        <a:pt x="113915" y="43103"/>
                      </a:cubicBezTo>
                      <a:cubicBezTo>
                        <a:pt x="111742" y="48173"/>
                        <a:pt x="104798" y="57531"/>
                        <a:pt x="98521" y="58497"/>
                      </a:cubicBezTo>
                      <a:cubicBezTo>
                        <a:pt x="75103" y="62100"/>
                        <a:pt x="51313" y="62602"/>
                        <a:pt x="27709" y="64655"/>
                      </a:cubicBezTo>
                      <a:cubicBezTo>
                        <a:pt x="24630" y="66707"/>
                        <a:pt x="20784" y="67923"/>
                        <a:pt x="18473" y="70812"/>
                      </a:cubicBezTo>
                      <a:cubicBezTo>
                        <a:pt x="16446" y="73346"/>
                        <a:pt x="16846" y="77146"/>
                        <a:pt x="15394" y="80049"/>
                      </a:cubicBezTo>
                      <a:cubicBezTo>
                        <a:pt x="13739" y="83359"/>
                        <a:pt x="10891" y="85975"/>
                        <a:pt x="9236" y="89285"/>
                      </a:cubicBezTo>
                      <a:cubicBezTo>
                        <a:pt x="7785" y="92188"/>
                        <a:pt x="7089" y="95413"/>
                        <a:pt x="6157" y="98521"/>
                      </a:cubicBezTo>
                      <a:cubicBezTo>
                        <a:pt x="4010" y="105677"/>
                        <a:pt x="2052" y="112889"/>
                        <a:pt x="0" y="120073"/>
                      </a:cubicBezTo>
                      <a:cubicBezTo>
                        <a:pt x="1026" y="130336"/>
                        <a:pt x="-1189" y="141472"/>
                        <a:pt x="3079" y="150861"/>
                      </a:cubicBezTo>
                      <a:cubicBezTo>
                        <a:pt x="4830" y="154713"/>
                        <a:pt x="11326" y="152777"/>
                        <a:pt x="15394" y="153939"/>
                      </a:cubicBezTo>
                      <a:cubicBezTo>
                        <a:pt x="36624" y="160004"/>
                        <a:pt x="9749" y="154538"/>
                        <a:pt x="43103" y="160097"/>
                      </a:cubicBezTo>
                      <a:cubicBezTo>
                        <a:pt x="65681" y="159071"/>
                        <a:pt x="88334" y="159128"/>
                        <a:pt x="110836" y="157018"/>
                      </a:cubicBezTo>
                      <a:cubicBezTo>
                        <a:pt x="121256" y="156041"/>
                        <a:pt x="131361" y="152913"/>
                        <a:pt x="141624" y="150861"/>
                      </a:cubicBezTo>
                      <a:lnTo>
                        <a:pt x="157018" y="147782"/>
                      </a:lnTo>
                      <a:cubicBezTo>
                        <a:pt x="165228" y="143677"/>
                        <a:pt x="172940" y="138370"/>
                        <a:pt x="181648" y="135467"/>
                      </a:cubicBezTo>
                      <a:cubicBezTo>
                        <a:pt x="184727" y="134441"/>
                        <a:pt x="187764" y="133280"/>
                        <a:pt x="190885" y="132388"/>
                      </a:cubicBezTo>
                      <a:cubicBezTo>
                        <a:pt x="194954" y="131226"/>
                        <a:pt x="199294" y="130936"/>
                        <a:pt x="203200" y="129309"/>
                      </a:cubicBezTo>
                      <a:cubicBezTo>
                        <a:pt x="211673" y="125779"/>
                        <a:pt x="219122" y="119897"/>
                        <a:pt x="227830" y="116994"/>
                      </a:cubicBezTo>
                      <a:cubicBezTo>
                        <a:pt x="240576" y="112745"/>
                        <a:pt x="234366" y="115715"/>
                        <a:pt x="246303" y="107758"/>
                      </a:cubicBezTo>
                      <a:cubicBezTo>
                        <a:pt x="271960" y="108784"/>
                        <a:pt x="297657" y="109070"/>
                        <a:pt x="323273" y="110836"/>
                      </a:cubicBezTo>
                      <a:cubicBezTo>
                        <a:pt x="327494" y="111127"/>
                        <a:pt x="331357" y="113915"/>
                        <a:pt x="335588" y="113915"/>
                      </a:cubicBezTo>
                      <a:cubicBezTo>
                        <a:pt x="354089" y="113915"/>
                        <a:pt x="372533" y="111862"/>
                        <a:pt x="391006" y="110836"/>
                      </a:cubicBezTo>
                      <a:cubicBezTo>
                        <a:pt x="413102" y="96106"/>
                        <a:pt x="404246" y="103754"/>
                        <a:pt x="418715" y="89285"/>
                      </a:cubicBezTo>
                      <a:cubicBezTo>
                        <a:pt x="426820" y="64970"/>
                        <a:pt x="421281" y="45156"/>
                        <a:pt x="418715" y="3386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9" name="Freeform: Shape 348">
                  <a:extLst>
                    <a:ext uri="{FF2B5EF4-FFF2-40B4-BE49-F238E27FC236}">
                      <a16:creationId xmlns:a16="http://schemas.microsoft.com/office/drawing/2014/main" id="{11C3FEEA-5391-49CF-AAFA-749E8D02399A}"/>
                    </a:ext>
                  </a:extLst>
                </p:cNvPr>
                <p:cNvSpPr/>
                <p:nvPr/>
              </p:nvSpPr>
              <p:spPr>
                <a:xfrm>
                  <a:off x="5001540" y="3686815"/>
                  <a:ext cx="156767" cy="78320"/>
                </a:xfrm>
                <a:custGeom>
                  <a:avLst/>
                  <a:gdLst>
                    <a:gd name="connsiteX0" fmla="*/ 369455 w 380009"/>
                    <a:gd name="connsiteY0" fmla="*/ 52339 h 206279"/>
                    <a:gd name="connsiteX1" fmla="*/ 366376 w 380009"/>
                    <a:gd name="connsiteY1" fmla="*/ 21552 h 206279"/>
                    <a:gd name="connsiteX2" fmla="*/ 363297 w 380009"/>
                    <a:gd name="connsiteY2" fmla="*/ 6158 h 206279"/>
                    <a:gd name="connsiteX3" fmla="*/ 354061 w 380009"/>
                    <a:gd name="connsiteY3" fmla="*/ 0 h 206279"/>
                    <a:gd name="connsiteX4" fmla="*/ 332509 w 380009"/>
                    <a:gd name="connsiteY4" fmla="*/ 9236 h 206279"/>
                    <a:gd name="connsiteX5" fmla="*/ 323273 w 380009"/>
                    <a:gd name="connsiteY5" fmla="*/ 15394 h 206279"/>
                    <a:gd name="connsiteX6" fmla="*/ 307879 w 380009"/>
                    <a:gd name="connsiteY6" fmla="*/ 18473 h 206279"/>
                    <a:gd name="connsiteX7" fmla="*/ 289406 w 380009"/>
                    <a:gd name="connsiteY7" fmla="*/ 24630 h 206279"/>
                    <a:gd name="connsiteX8" fmla="*/ 163176 w 380009"/>
                    <a:gd name="connsiteY8" fmla="*/ 30788 h 206279"/>
                    <a:gd name="connsiteX9" fmla="*/ 141624 w 380009"/>
                    <a:gd name="connsiteY9" fmla="*/ 40024 h 206279"/>
                    <a:gd name="connsiteX10" fmla="*/ 132388 w 380009"/>
                    <a:gd name="connsiteY10" fmla="*/ 46182 h 206279"/>
                    <a:gd name="connsiteX11" fmla="*/ 98521 w 380009"/>
                    <a:gd name="connsiteY11" fmla="*/ 49261 h 206279"/>
                    <a:gd name="connsiteX12" fmla="*/ 33867 w 380009"/>
                    <a:gd name="connsiteY12" fmla="*/ 52339 h 206279"/>
                    <a:gd name="connsiteX13" fmla="*/ 3079 w 380009"/>
                    <a:gd name="connsiteY13" fmla="*/ 61576 h 206279"/>
                    <a:gd name="connsiteX14" fmla="*/ 0 w 380009"/>
                    <a:gd name="connsiteY14" fmla="*/ 89285 h 206279"/>
                    <a:gd name="connsiteX15" fmla="*/ 3079 w 380009"/>
                    <a:gd name="connsiteY15" fmla="*/ 166255 h 206279"/>
                    <a:gd name="connsiteX16" fmla="*/ 6158 w 380009"/>
                    <a:gd name="connsiteY16" fmla="*/ 175491 h 206279"/>
                    <a:gd name="connsiteX17" fmla="*/ 15394 w 380009"/>
                    <a:gd name="connsiteY17" fmla="*/ 184727 h 206279"/>
                    <a:gd name="connsiteX18" fmla="*/ 21552 w 380009"/>
                    <a:gd name="connsiteY18" fmla="*/ 193964 h 206279"/>
                    <a:gd name="connsiteX19" fmla="*/ 30788 w 380009"/>
                    <a:gd name="connsiteY19" fmla="*/ 197042 h 206279"/>
                    <a:gd name="connsiteX20" fmla="*/ 52339 w 380009"/>
                    <a:gd name="connsiteY20" fmla="*/ 206279 h 206279"/>
                    <a:gd name="connsiteX21" fmla="*/ 101600 w 380009"/>
                    <a:gd name="connsiteY21" fmla="*/ 203200 h 206279"/>
                    <a:gd name="connsiteX22" fmla="*/ 116994 w 380009"/>
                    <a:gd name="connsiteY22" fmla="*/ 187806 h 206279"/>
                    <a:gd name="connsiteX23" fmla="*/ 129309 w 380009"/>
                    <a:gd name="connsiteY23" fmla="*/ 178570 h 206279"/>
                    <a:gd name="connsiteX24" fmla="*/ 141624 w 380009"/>
                    <a:gd name="connsiteY24" fmla="*/ 160097 h 206279"/>
                    <a:gd name="connsiteX25" fmla="*/ 153939 w 380009"/>
                    <a:gd name="connsiteY25" fmla="*/ 138545 h 206279"/>
                    <a:gd name="connsiteX26" fmla="*/ 160097 w 380009"/>
                    <a:gd name="connsiteY26" fmla="*/ 129309 h 206279"/>
                    <a:gd name="connsiteX27" fmla="*/ 190885 w 380009"/>
                    <a:gd name="connsiteY27" fmla="*/ 113915 h 206279"/>
                    <a:gd name="connsiteX28" fmla="*/ 329430 w 380009"/>
                    <a:gd name="connsiteY28" fmla="*/ 110836 h 206279"/>
                    <a:gd name="connsiteX29" fmla="*/ 350982 w 380009"/>
                    <a:gd name="connsiteY29" fmla="*/ 95442 h 206279"/>
                    <a:gd name="connsiteX30" fmla="*/ 360218 w 380009"/>
                    <a:gd name="connsiteY30" fmla="*/ 89285 h 206279"/>
                    <a:gd name="connsiteX31" fmla="*/ 378691 w 380009"/>
                    <a:gd name="connsiteY31" fmla="*/ 70812 h 206279"/>
                    <a:gd name="connsiteX32" fmla="*/ 369455 w 380009"/>
                    <a:gd name="connsiteY32" fmla="*/ 52339 h 20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0009" h="206279">
                      <a:moveTo>
                        <a:pt x="369455" y="52339"/>
                      </a:moveTo>
                      <a:cubicBezTo>
                        <a:pt x="367403" y="44129"/>
                        <a:pt x="367739" y="31775"/>
                        <a:pt x="366376" y="21552"/>
                      </a:cubicBezTo>
                      <a:cubicBezTo>
                        <a:pt x="365684" y="16365"/>
                        <a:pt x="365893" y="10702"/>
                        <a:pt x="363297" y="6158"/>
                      </a:cubicBezTo>
                      <a:cubicBezTo>
                        <a:pt x="361461" y="2945"/>
                        <a:pt x="357140" y="2053"/>
                        <a:pt x="354061" y="0"/>
                      </a:cubicBezTo>
                      <a:cubicBezTo>
                        <a:pt x="330868" y="15462"/>
                        <a:pt x="360346" y="-2694"/>
                        <a:pt x="332509" y="9236"/>
                      </a:cubicBezTo>
                      <a:cubicBezTo>
                        <a:pt x="329108" y="10694"/>
                        <a:pt x="326738" y="14095"/>
                        <a:pt x="323273" y="15394"/>
                      </a:cubicBezTo>
                      <a:cubicBezTo>
                        <a:pt x="318373" y="17232"/>
                        <a:pt x="312928" y="17096"/>
                        <a:pt x="307879" y="18473"/>
                      </a:cubicBezTo>
                      <a:cubicBezTo>
                        <a:pt x="301617" y="20181"/>
                        <a:pt x="295847" y="23825"/>
                        <a:pt x="289406" y="24630"/>
                      </a:cubicBezTo>
                      <a:cubicBezTo>
                        <a:pt x="231155" y="31912"/>
                        <a:pt x="273046" y="27458"/>
                        <a:pt x="163176" y="30788"/>
                      </a:cubicBezTo>
                      <a:cubicBezTo>
                        <a:pt x="139979" y="46250"/>
                        <a:pt x="169466" y="28091"/>
                        <a:pt x="141624" y="40024"/>
                      </a:cubicBezTo>
                      <a:cubicBezTo>
                        <a:pt x="138223" y="41482"/>
                        <a:pt x="136006" y="45407"/>
                        <a:pt x="132388" y="46182"/>
                      </a:cubicBezTo>
                      <a:cubicBezTo>
                        <a:pt x="121304" y="48557"/>
                        <a:pt x="109834" y="48554"/>
                        <a:pt x="98521" y="49261"/>
                      </a:cubicBezTo>
                      <a:cubicBezTo>
                        <a:pt x="76987" y="50607"/>
                        <a:pt x="55418" y="51313"/>
                        <a:pt x="33867" y="52339"/>
                      </a:cubicBezTo>
                      <a:cubicBezTo>
                        <a:pt x="32588" y="52522"/>
                        <a:pt x="6148" y="53136"/>
                        <a:pt x="3079" y="61576"/>
                      </a:cubicBezTo>
                      <a:cubicBezTo>
                        <a:pt x="-97" y="70310"/>
                        <a:pt x="1026" y="80049"/>
                        <a:pt x="0" y="89285"/>
                      </a:cubicBezTo>
                      <a:cubicBezTo>
                        <a:pt x="1026" y="114942"/>
                        <a:pt x="1249" y="140643"/>
                        <a:pt x="3079" y="166255"/>
                      </a:cubicBezTo>
                      <a:cubicBezTo>
                        <a:pt x="3310" y="169492"/>
                        <a:pt x="4358" y="172791"/>
                        <a:pt x="6158" y="175491"/>
                      </a:cubicBezTo>
                      <a:cubicBezTo>
                        <a:pt x="8573" y="179114"/>
                        <a:pt x="12607" y="181382"/>
                        <a:pt x="15394" y="184727"/>
                      </a:cubicBezTo>
                      <a:cubicBezTo>
                        <a:pt x="17763" y="187570"/>
                        <a:pt x="18662" y="191652"/>
                        <a:pt x="21552" y="193964"/>
                      </a:cubicBezTo>
                      <a:cubicBezTo>
                        <a:pt x="24086" y="195991"/>
                        <a:pt x="27805" y="195764"/>
                        <a:pt x="30788" y="197042"/>
                      </a:cubicBezTo>
                      <a:cubicBezTo>
                        <a:pt x="57431" y="208460"/>
                        <a:pt x="30670" y="199055"/>
                        <a:pt x="52339" y="206279"/>
                      </a:cubicBezTo>
                      <a:cubicBezTo>
                        <a:pt x="68759" y="205253"/>
                        <a:pt x="85349" y="205766"/>
                        <a:pt x="101600" y="203200"/>
                      </a:cubicBezTo>
                      <a:cubicBezTo>
                        <a:pt x="111347" y="201661"/>
                        <a:pt x="111351" y="193449"/>
                        <a:pt x="116994" y="187806"/>
                      </a:cubicBezTo>
                      <a:cubicBezTo>
                        <a:pt x="120622" y="184178"/>
                        <a:pt x="125204" y="181649"/>
                        <a:pt x="129309" y="178570"/>
                      </a:cubicBezTo>
                      <a:cubicBezTo>
                        <a:pt x="134906" y="156183"/>
                        <a:pt x="127450" y="174271"/>
                        <a:pt x="141624" y="160097"/>
                      </a:cubicBezTo>
                      <a:cubicBezTo>
                        <a:pt x="146629" y="155092"/>
                        <a:pt x="150716" y="144186"/>
                        <a:pt x="153939" y="138545"/>
                      </a:cubicBezTo>
                      <a:cubicBezTo>
                        <a:pt x="155775" y="135332"/>
                        <a:pt x="157312" y="131746"/>
                        <a:pt x="160097" y="129309"/>
                      </a:cubicBezTo>
                      <a:cubicBezTo>
                        <a:pt x="168047" y="122353"/>
                        <a:pt x="179420" y="114383"/>
                        <a:pt x="190885" y="113915"/>
                      </a:cubicBezTo>
                      <a:cubicBezTo>
                        <a:pt x="237040" y="112031"/>
                        <a:pt x="283248" y="111862"/>
                        <a:pt x="329430" y="110836"/>
                      </a:cubicBezTo>
                      <a:cubicBezTo>
                        <a:pt x="352219" y="99443"/>
                        <a:pt x="332260" y="111045"/>
                        <a:pt x="350982" y="95442"/>
                      </a:cubicBezTo>
                      <a:cubicBezTo>
                        <a:pt x="353824" y="93073"/>
                        <a:pt x="357453" y="91743"/>
                        <a:pt x="360218" y="89285"/>
                      </a:cubicBezTo>
                      <a:cubicBezTo>
                        <a:pt x="366727" y="83500"/>
                        <a:pt x="378691" y="70812"/>
                        <a:pt x="378691" y="70812"/>
                      </a:cubicBezTo>
                      <a:cubicBezTo>
                        <a:pt x="384042" y="54761"/>
                        <a:pt x="371507" y="60549"/>
                        <a:pt x="369455" y="5233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0" name="Freeform: Shape 349">
                  <a:extLst>
                    <a:ext uri="{FF2B5EF4-FFF2-40B4-BE49-F238E27FC236}">
                      <a16:creationId xmlns:a16="http://schemas.microsoft.com/office/drawing/2014/main" id="{65D437DD-99B3-476A-9890-EFD2FC730129}"/>
                    </a:ext>
                  </a:extLst>
                </p:cNvPr>
                <p:cNvSpPr/>
                <p:nvPr/>
              </p:nvSpPr>
              <p:spPr>
                <a:xfrm>
                  <a:off x="5031842" y="3751007"/>
                  <a:ext cx="152594" cy="73745"/>
                </a:xfrm>
                <a:custGeom>
                  <a:avLst/>
                  <a:gdLst>
                    <a:gd name="connsiteX0" fmla="*/ 345262 w 369893"/>
                    <a:gd name="connsiteY0" fmla="*/ 265 h 194229"/>
                    <a:gd name="connsiteX1" fmla="*/ 366814 w 369893"/>
                    <a:gd name="connsiteY1" fmla="*/ 21817 h 194229"/>
                    <a:gd name="connsiteX2" fmla="*/ 369893 w 369893"/>
                    <a:gd name="connsiteY2" fmla="*/ 31053 h 194229"/>
                    <a:gd name="connsiteX3" fmla="*/ 366814 w 369893"/>
                    <a:gd name="connsiteY3" fmla="*/ 43368 h 194229"/>
                    <a:gd name="connsiteX4" fmla="*/ 348341 w 369893"/>
                    <a:gd name="connsiteY4" fmla="*/ 49526 h 194229"/>
                    <a:gd name="connsiteX5" fmla="*/ 339105 w 369893"/>
                    <a:gd name="connsiteY5" fmla="*/ 52605 h 194229"/>
                    <a:gd name="connsiteX6" fmla="*/ 329868 w 369893"/>
                    <a:gd name="connsiteY6" fmla="*/ 58762 h 194229"/>
                    <a:gd name="connsiteX7" fmla="*/ 317553 w 369893"/>
                    <a:gd name="connsiteY7" fmla="*/ 61841 h 194229"/>
                    <a:gd name="connsiteX8" fmla="*/ 308317 w 369893"/>
                    <a:gd name="connsiteY8" fmla="*/ 71077 h 194229"/>
                    <a:gd name="connsiteX9" fmla="*/ 302159 w 369893"/>
                    <a:gd name="connsiteY9" fmla="*/ 80314 h 194229"/>
                    <a:gd name="connsiteX10" fmla="*/ 292923 w 369893"/>
                    <a:gd name="connsiteY10" fmla="*/ 86471 h 194229"/>
                    <a:gd name="connsiteX11" fmla="*/ 280608 w 369893"/>
                    <a:gd name="connsiteY11" fmla="*/ 95708 h 194229"/>
                    <a:gd name="connsiteX12" fmla="*/ 271371 w 369893"/>
                    <a:gd name="connsiteY12" fmla="*/ 98787 h 194229"/>
                    <a:gd name="connsiteX13" fmla="*/ 249820 w 369893"/>
                    <a:gd name="connsiteY13" fmla="*/ 104944 h 194229"/>
                    <a:gd name="connsiteX14" fmla="*/ 240583 w 369893"/>
                    <a:gd name="connsiteY14" fmla="*/ 111102 h 194229"/>
                    <a:gd name="connsiteX15" fmla="*/ 228268 w 369893"/>
                    <a:gd name="connsiteY15" fmla="*/ 117259 h 194229"/>
                    <a:gd name="connsiteX16" fmla="*/ 219032 w 369893"/>
                    <a:gd name="connsiteY16" fmla="*/ 120338 h 194229"/>
                    <a:gd name="connsiteX17" fmla="*/ 197480 w 369893"/>
                    <a:gd name="connsiteY17" fmla="*/ 129574 h 194229"/>
                    <a:gd name="connsiteX18" fmla="*/ 188244 w 369893"/>
                    <a:gd name="connsiteY18" fmla="*/ 135732 h 194229"/>
                    <a:gd name="connsiteX19" fmla="*/ 175929 w 369893"/>
                    <a:gd name="connsiteY19" fmla="*/ 144968 h 194229"/>
                    <a:gd name="connsiteX20" fmla="*/ 163614 w 369893"/>
                    <a:gd name="connsiteY20" fmla="*/ 151126 h 194229"/>
                    <a:gd name="connsiteX21" fmla="*/ 157456 w 369893"/>
                    <a:gd name="connsiteY21" fmla="*/ 160362 h 194229"/>
                    <a:gd name="connsiteX22" fmla="*/ 145141 w 369893"/>
                    <a:gd name="connsiteY22" fmla="*/ 163441 h 194229"/>
                    <a:gd name="connsiteX23" fmla="*/ 132826 w 369893"/>
                    <a:gd name="connsiteY23" fmla="*/ 181914 h 194229"/>
                    <a:gd name="connsiteX24" fmla="*/ 129747 w 369893"/>
                    <a:gd name="connsiteY24" fmla="*/ 191150 h 194229"/>
                    <a:gd name="connsiteX25" fmla="*/ 120511 w 369893"/>
                    <a:gd name="connsiteY25" fmla="*/ 194229 h 194229"/>
                    <a:gd name="connsiteX26" fmla="*/ 65093 w 369893"/>
                    <a:gd name="connsiteY26" fmla="*/ 191150 h 194229"/>
                    <a:gd name="connsiteX27" fmla="*/ 55856 w 369893"/>
                    <a:gd name="connsiteY27" fmla="*/ 181914 h 194229"/>
                    <a:gd name="connsiteX28" fmla="*/ 46620 w 369893"/>
                    <a:gd name="connsiteY28" fmla="*/ 178835 h 194229"/>
                    <a:gd name="connsiteX29" fmla="*/ 25068 w 369893"/>
                    <a:gd name="connsiteY29" fmla="*/ 169599 h 194229"/>
                    <a:gd name="connsiteX30" fmla="*/ 6596 w 369893"/>
                    <a:gd name="connsiteY30" fmla="*/ 163441 h 194229"/>
                    <a:gd name="connsiteX31" fmla="*/ 3517 w 369893"/>
                    <a:gd name="connsiteY31" fmla="*/ 129574 h 194229"/>
                    <a:gd name="connsiteX32" fmla="*/ 21989 w 369893"/>
                    <a:gd name="connsiteY32" fmla="*/ 117259 h 194229"/>
                    <a:gd name="connsiteX33" fmla="*/ 40462 w 369893"/>
                    <a:gd name="connsiteY33" fmla="*/ 108023 h 194229"/>
                    <a:gd name="connsiteX34" fmla="*/ 65093 w 369893"/>
                    <a:gd name="connsiteY34" fmla="*/ 98787 h 194229"/>
                    <a:gd name="connsiteX35" fmla="*/ 80486 w 369893"/>
                    <a:gd name="connsiteY35" fmla="*/ 95708 h 194229"/>
                    <a:gd name="connsiteX36" fmla="*/ 89723 w 369893"/>
                    <a:gd name="connsiteY36" fmla="*/ 92629 h 194229"/>
                    <a:gd name="connsiteX37" fmla="*/ 102038 w 369893"/>
                    <a:gd name="connsiteY37" fmla="*/ 89550 h 194229"/>
                    <a:gd name="connsiteX38" fmla="*/ 111274 w 369893"/>
                    <a:gd name="connsiteY38" fmla="*/ 86471 h 194229"/>
                    <a:gd name="connsiteX39" fmla="*/ 126668 w 369893"/>
                    <a:gd name="connsiteY39" fmla="*/ 80314 h 194229"/>
                    <a:gd name="connsiteX40" fmla="*/ 145141 w 369893"/>
                    <a:gd name="connsiteY40" fmla="*/ 77235 h 194229"/>
                    <a:gd name="connsiteX41" fmla="*/ 163614 w 369893"/>
                    <a:gd name="connsiteY41" fmla="*/ 64920 h 194229"/>
                    <a:gd name="connsiteX42" fmla="*/ 185165 w 369893"/>
                    <a:gd name="connsiteY42" fmla="*/ 55684 h 194229"/>
                    <a:gd name="connsiteX43" fmla="*/ 194402 w 369893"/>
                    <a:gd name="connsiteY43" fmla="*/ 49526 h 194229"/>
                    <a:gd name="connsiteX44" fmla="*/ 212874 w 369893"/>
                    <a:gd name="connsiteY44" fmla="*/ 43368 h 194229"/>
                    <a:gd name="connsiteX45" fmla="*/ 222111 w 369893"/>
                    <a:gd name="connsiteY45" fmla="*/ 37211 h 194229"/>
                    <a:gd name="connsiteX46" fmla="*/ 237505 w 369893"/>
                    <a:gd name="connsiteY46" fmla="*/ 34132 h 194229"/>
                    <a:gd name="connsiteX47" fmla="*/ 268293 w 369893"/>
                    <a:gd name="connsiteY47" fmla="*/ 24896 h 194229"/>
                    <a:gd name="connsiteX48" fmla="*/ 289844 w 369893"/>
                    <a:gd name="connsiteY48" fmla="*/ 18738 h 194229"/>
                    <a:gd name="connsiteX49" fmla="*/ 299080 w 369893"/>
                    <a:gd name="connsiteY49" fmla="*/ 15659 h 194229"/>
                    <a:gd name="connsiteX50" fmla="*/ 326789 w 369893"/>
                    <a:gd name="connsiteY50" fmla="*/ 9502 h 194229"/>
                    <a:gd name="connsiteX51" fmla="*/ 345262 w 369893"/>
                    <a:gd name="connsiteY51" fmla="*/ 265 h 19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9893" h="194229">
                      <a:moveTo>
                        <a:pt x="345262" y="265"/>
                      </a:moveTo>
                      <a:cubicBezTo>
                        <a:pt x="351933" y="2317"/>
                        <a:pt x="361095" y="10380"/>
                        <a:pt x="366814" y="21817"/>
                      </a:cubicBezTo>
                      <a:cubicBezTo>
                        <a:pt x="368265" y="24720"/>
                        <a:pt x="368867" y="27974"/>
                        <a:pt x="369893" y="31053"/>
                      </a:cubicBezTo>
                      <a:cubicBezTo>
                        <a:pt x="368867" y="35158"/>
                        <a:pt x="370027" y="40614"/>
                        <a:pt x="366814" y="43368"/>
                      </a:cubicBezTo>
                      <a:cubicBezTo>
                        <a:pt x="361886" y="47592"/>
                        <a:pt x="354499" y="47473"/>
                        <a:pt x="348341" y="49526"/>
                      </a:cubicBezTo>
                      <a:lnTo>
                        <a:pt x="339105" y="52605"/>
                      </a:lnTo>
                      <a:cubicBezTo>
                        <a:pt x="335595" y="53775"/>
                        <a:pt x="333269" y="57304"/>
                        <a:pt x="329868" y="58762"/>
                      </a:cubicBezTo>
                      <a:cubicBezTo>
                        <a:pt x="325979" y="60429"/>
                        <a:pt x="321658" y="60815"/>
                        <a:pt x="317553" y="61841"/>
                      </a:cubicBezTo>
                      <a:cubicBezTo>
                        <a:pt x="314474" y="64920"/>
                        <a:pt x="311104" y="67732"/>
                        <a:pt x="308317" y="71077"/>
                      </a:cubicBezTo>
                      <a:cubicBezTo>
                        <a:pt x="305948" y="73920"/>
                        <a:pt x="304776" y="77697"/>
                        <a:pt x="302159" y="80314"/>
                      </a:cubicBezTo>
                      <a:cubicBezTo>
                        <a:pt x="299543" y="82930"/>
                        <a:pt x="295934" y="84320"/>
                        <a:pt x="292923" y="86471"/>
                      </a:cubicBezTo>
                      <a:cubicBezTo>
                        <a:pt x="288747" y="89454"/>
                        <a:pt x="285063" y="93162"/>
                        <a:pt x="280608" y="95708"/>
                      </a:cubicBezTo>
                      <a:cubicBezTo>
                        <a:pt x="277790" y="97318"/>
                        <a:pt x="274492" y="97895"/>
                        <a:pt x="271371" y="98787"/>
                      </a:cubicBezTo>
                      <a:cubicBezTo>
                        <a:pt x="266762" y="100104"/>
                        <a:pt x="254746" y="102481"/>
                        <a:pt x="249820" y="104944"/>
                      </a:cubicBezTo>
                      <a:cubicBezTo>
                        <a:pt x="246510" y="106599"/>
                        <a:pt x="243796" y="109266"/>
                        <a:pt x="240583" y="111102"/>
                      </a:cubicBezTo>
                      <a:cubicBezTo>
                        <a:pt x="236598" y="113379"/>
                        <a:pt x="232486" y="115451"/>
                        <a:pt x="228268" y="117259"/>
                      </a:cubicBezTo>
                      <a:cubicBezTo>
                        <a:pt x="225285" y="118537"/>
                        <a:pt x="221935" y="118887"/>
                        <a:pt x="219032" y="120338"/>
                      </a:cubicBezTo>
                      <a:cubicBezTo>
                        <a:pt x="197774" y="130968"/>
                        <a:pt x="223107" y="123169"/>
                        <a:pt x="197480" y="129574"/>
                      </a:cubicBezTo>
                      <a:cubicBezTo>
                        <a:pt x="194401" y="131627"/>
                        <a:pt x="191255" y="133581"/>
                        <a:pt x="188244" y="135732"/>
                      </a:cubicBezTo>
                      <a:cubicBezTo>
                        <a:pt x="184069" y="138715"/>
                        <a:pt x="180280" y="142248"/>
                        <a:pt x="175929" y="144968"/>
                      </a:cubicBezTo>
                      <a:cubicBezTo>
                        <a:pt x="172037" y="147401"/>
                        <a:pt x="167719" y="149073"/>
                        <a:pt x="163614" y="151126"/>
                      </a:cubicBezTo>
                      <a:cubicBezTo>
                        <a:pt x="161561" y="154205"/>
                        <a:pt x="160535" y="158310"/>
                        <a:pt x="157456" y="160362"/>
                      </a:cubicBezTo>
                      <a:cubicBezTo>
                        <a:pt x="153935" y="162709"/>
                        <a:pt x="148325" y="160655"/>
                        <a:pt x="145141" y="163441"/>
                      </a:cubicBezTo>
                      <a:cubicBezTo>
                        <a:pt x="139572" y="168314"/>
                        <a:pt x="135166" y="174893"/>
                        <a:pt x="132826" y="181914"/>
                      </a:cubicBezTo>
                      <a:cubicBezTo>
                        <a:pt x="131800" y="184993"/>
                        <a:pt x="132042" y="188855"/>
                        <a:pt x="129747" y="191150"/>
                      </a:cubicBezTo>
                      <a:cubicBezTo>
                        <a:pt x="127452" y="193445"/>
                        <a:pt x="123590" y="193203"/>
                        <a:pt x="120511" y="194229"/>
                      </a:cubicBezTo>
                      <a:cubicBezTo>
                        <a:pt x="102038" y="193203"/>
                        <a:pt x="83267" y="194612"/>
                        <a:pt x="65093" y="191150"/>
                      </a:cubicBezTo>
                      <a:cubicBezTo>
                        <a:pt x="60816" y="190335"/>
                        <a:pt x="59479" y="184329"/>
                        <a:pt x="55856" y="181914"/>
                      </a:cubicBezTo>
                      <a:cubicBezTo>
                        <a:pt x="53156" y="180114"/>
                        <a:pt x="49523" y="180286"/>
                        <a:pt x="46620" y="178835"/>
                      </a:cubicBezTo>
                      <a:cubicBezTo>
                        <a:pt x="19753" y="165401"/>
                        <a:pt x="57106" y="179210"/>
                        <a:pt x="25068" y="169599"/>
                      </a:cubicBezTo>
                      <a:cubicBezTo>
                        <a:pt x="18851" y="167734"/>
                        <a:pt x="6596" y="163441"/>
                        <a:pt x="6596" y="163441"/>
                      </a:cubicBezTo>
                      <a:cubicBezTo>
                        <a:pt x="3461" y="154037"/>
                        <a:pt x="-4607" y="140019"/>
                        <a:pt x="3517" y="129574"/>
                      </a:cubicBezTo>
                      <a:cubicBezTo>
                        <a:pt x="8060" y="123733"/>
                        <a:pt x="15832" y="121364"/>
                        <a:pt x="21989" y="117259"/>
                      </a:cubicBezTo>
                      <a:cubicBezTo>
                        <a:pt x="35999" y="107919"/>
                        <a:pt x="25898" y="113485"/>
                        <a:pt x="40462" y="108023"/>
                      </a:cubicBezTo>
                      <a:cubicBezTo>
                        <a:pt x="46134" y="105896"/>
                        <a:pt x="58092" y="100537"/>
                        <a:pt x="65093" y="98787"/>
                      </a:cubicBezTo>
                      <a:cubicBezTo>
                        <a:pt x="70169" y="97518"/>
                        <a:pt x="75410" y="96977"/>
                        <a:pt x="80486" y="95708"/>
                      </a:cubicBezTo>
                      <a:cubicBezTo>
                        <a:pt x="83635" y="94921"/>
                        <a:pt x="86602" y="93521"/>
                        <a:pt x="89723" y="92629"/>
                      </a:cubicBezTo>
                      <a:cubicBezTo>
                        <a:pt x="93792" y="91467"/>
                        <a:pt x="97969" y="90713"/>
                        <a:pt x="102038" y="89550"/>
                      </a:cubicBezTo>
                      <a:cubicBezTo>
                        <a:pt x="105158" y="88658"/>
                        <a:pt x="108235" y="87610"/>
                        <a:pt x="111274" y="86471"/>
                      </a:cubicBezTo>
                      <a:cubicBezTo>
                        <a:pt x="116449" y="84531"/>
                        <a:pt x="121336" y="81768"/>
                        <a:pt x="126668" y="80314"/>
                      </a:cubicBezTo>
                      <a:cubicBezTo>
                        <a:pt x="132691" y="78672"/>
                        <a:pt x="138983" y="78261"/>
                        <a:pt x="145141" y="77235"/>
                      </a:cubicBezTo>
                      <a:cubicBezTo>
                        <a:pt x="151299" y="73130"/>
                        <a:pt x="156593" y="67260"/>
                        <a:pt x="163614" y="64920"/>
                      </a:cubicBezTo>
                      <a:cubicBezTo>
                        <a:pt x="173974" y="61466"/>
                        <a:pt x="174515" y="61769"/>
                        <a:pt x="185165" y="55684"/>
                      </a:cubicBezTo>
                      <a:cubicBezTo>
                        <a:pt x="188378" y="53848"/>
                        <a:pt x="191020" y="51029"/>
                        <a:pt x="194402" y="49526"/>
                      </a:cubicBezTo>
                      <a:cubicBezTo>
                        <a:pt x="200333" y="46890"/>
                        <a:pt x="207473" y="46968"/>
                        <a:pt x="212874" y="43368"/>
                      </a:cubicBezTo>
                      <a:cubicBezTo>
                        <a:pt x="215953" y="41316"/>
                        <a:pt x="218646" y="38510"/>
                        <a:pt x="222111" y="37211"/>
                      </a:cubicBezTo>
                      <a:cubicBezTo>
                        <a:pt x="227011" y="35374"/>
                        <a:pt x="232397" y="35267"/>
                        <a:pt x="237505" y="34132"/>
                      </a:cubicBezTo>
                      <a:cubicBezTo>
                        <a:pt x="251459" y="31031"/>
                        <a:pt x="252951" y="30010"/>
                        <a:pt x="268293" y="24896"/>
                      </a:cubicBezTo>
                      <a:cubicBezTo>
                        <a:pt x="290460" y="17507"/>
                        <a:pt x="262754" y="26479"/>
                        <a:pt x="289844" y="18738"/>
                      </a:cubicBezTo>
                      <a:cubicBezTo>
                        <a:pt x="292964" y="17846"/>
                        <a:pt x="295932" y="16446"/>
                        <a:pt x="299080" y="15659"/>
                      </a:cubicBezTo>
                      <a:cubicBezTo>
                        <a:pt x="308259" y="13364"/>
                        <a:pt x="317610" y="11797"/>
                        <a:pt x="326789" y="9502"/>
                      </a:cubicBezTo>
                      <a:cubicBezTo>
                        <a:pt x="329938" y="8715"/>
                        <a:pt x="338591" y="-1787"/>
                        <a:pt x="345262" y="26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1" name="Freeform: Shape 350">
                  <a:extLst>
                    <a:ext uri="{FF2B5EF4-FFF2-40B4-BE49-F238E27FC236}">
                      <a16:creationId xmlns:a16="http://schemas.microsoft.com/office/drawing/2014/main" id="{65E4CA16-1C5B-4F34-B3F7-87361EC7E064}"/>
                    </a:ext>
                  </a:extLst>
                </p:cNvPr>
                <p:cNvSpPr/>
                <p:nvPr/>
              </p:nvSpPr>
              <p:spPr>
                <a:xfrm>
                  <a:off x="5076477" y="3795528"/>
                  <a:ext cx="144951" cy="94849"/>
                </a:xfrm>
                <a:custGeom>
                  <a:avLst/>
                  <a:gdLst>
                    <a:gd name="connsiteX0" fmla="*/ 350981 w 351367"/>
                    <a:gd name="connsiteY0" fmla="*/ 40025 h 249811"/>
                    <a:gd name="connsiteX1" fmla="*/ 341745 w 351367"/>
                    <a:gd name="connsiteY1" fmla="*/ 24631 h 249811"/>
                    <a:gd name="connsiteX2" fmla="*/ 323272 w 351367"/>
                    <a:gd name="connsiteY2" fmla="*/ 18473 h 249811"/>
                    <a:gd name="connsiteX3" fmla="*/ 295563 w 351367"/>
                    <a:gd name="connsiteY3" fmla="*/ 3079 h 249811"/>
                    <a:gd name="connsiteX4" fmla="*/ 283248 w 351367"/>
                    <a:gd name="connsiteY4" fmla="*/ 0 h 249811"/>
                    <a:gd name="connsiteX5" fmla="*/ 233987 w 351367"/>
                    <a:gd name="connsiteY5" fmla="*/ 3079 h 249811"/>
                    <a:gd name="connsiteX6" fmla="*/ 218593 w 351367"/>
                    <a:gd name="connsiteY6" fmla="*/ 21552 h 249811"/>
                    <a:gd name="connsiteX7" fmla="*/ 209357 w 351367"/>
                    <a:gd name="connsiteY7" fmla="*/ 27709 h 249811"/>
                    <a:gd name="connsiteX8" fmla="*/ 181648 w 351367"/>
                    <a:gd name="connsiteY8" fmla="*/ 52340 h 249811"/>
                    <a:gd name="connsiteX9" fmla="*/ 163175 w 351367"/>
                    <a:gd name="connsiteY9" fmla="*/ 58497 h 249811"/>
                    <a:gd name="connsiteX10" fmla="*/ 153939 w 351367"/>
                    <a:gd name="connsiteY10" fmla="*/ 61576 h 249811"/>
                    <a:gd name="connsiteX11" fmla="*/ 132387 w 351367"/>
                    <a:gd name="connsiteY11" fmla="*/ 70812 h 249811"/>
                    <a:gd name="connsiteX12" fmla="*/ 101600 w 351367"/>
                    <a:gd name="connsiteY12" fmla="*/ 80049 h 249811"/>
                    <a:gd name="connsiteX13" fmla="*/ 83127 w 351367"/>
                    <a:gd name="connsiteY13" fmla="*/ 89285 h 249811"/>
                    <a:gd name="connsiteX14" fmla="*/ 61575 w 351367"/>
                    <a:gd name="connsiteY14" fmla="*/ 98521 h 249811"/>
                    <a:gd name="connsiteX15" fmla="*/ 30787 w 351367"/>
                    <a:gd name="connsiteY15" fmla="*/ 120073 h 249811"/>
                    <a:gd name="connsiteX16" fmla="*/ 21551 w 351367"/>
                    <a:gd name="connsiteY16" fmla="*/ 126231 h 249811"/>
                    <a:gd name="connsiteX17" fmla="*/ 0 w 351367"/>
                    <a:gd name="connsiteY17" fmla="*/ 147782 h 249811"/>
                    <a:gd name="connsiteX18" fmla="*/ 3078 w 351367"/>
                    <a:gd name="connsiteY18" fmla="*/ 190885 h 249811"/>
                    <a:gd name="connsiteX19" fmla="*/ 6157 w 351367"/>
                    <a:gd name="connsiteY19" fmla="*/ 200121 h 249811"/>
                    <a:gd name="connsiteX20" fmla="*/ 18472 w 351367"/>
                    <a:gd name="connsiteY20" fmla="*/ 218594 h 249811"/>
                    <a:gd name="connsiteX21" fmla="*/ 46181 w 351367"/>
                    <a:gd name="connsiteY21" fmla="*/ 230909 h 249811"/>
                    <a:gd name="connsiteX22" fmla="*/ 55418 w 351367"/>
                    <a:gd name="connsiteY22" fmla="*/ 233988 h 249811"/>
                    <a:gd name="connsiteX23" fmla="*/ 64654 w 351367"/>
                    <a:gd name="connsiteY23" fmla="*/ 240146 h 249811"/>
                    <a:gd name="connsiteX24" fmla="*/ 73890 w 351367"/>
                    <a:gd name="connsiteY24" fmla="*/ 249382 h 249811"/>
                    <a:gd name="connsiteX25" fmla="*/ 116993 w 351367"/>
                    <a:gd name="connsiteY25" fmla="*/ 246303 h 249811"/>
                    <a:gd name="connsiteX26" fmla="*/ 126230 w 351367"/>
                    <a:gd name="connsiteY26" fmla="*/ 237067 h 249811"/>
                    <a:gd name="connsiteX27" fmla="*/ 135466 w 351367"/>
                    <a:gd name="connsiteY27" fmla="*/ 230909 h 249811"/>
                    <a:gd name="connsiteX28" fmla="*/ 160097 w 351367"/>
                    <a:gd name="connsiteY28" fmla="*/ 197043 h 249811"/>
                    <a:gd name="connsiteX29" fmla="*/ 169333 w 351367"/>
                    <a:gd name="connsiteY29" fmla="*/ 190885 h 249811"/>
                    <a:gd name="connsiteX30" fmla="*/ 178569 w 351367"/>
                    <a:gd name="connsiteY30" fmla="*/ 178570 h 249811"/>
                    <a:gd name="connsiteX31" fmla="*/ 197042 w 351367"/>
                    <a:gd name="connsiteY31" fmla="*/ 166255 h 249811"/>
                    <a:gd name="connsiteX32" fmla="*/ 206278 w 351367"/>
                    <a:gd name="connsiteY32" fmla="*/ 157018 h 249811"/>
                    <a:gd name="connsiteX33" fmla="*/ 215515 w 351367"/>
                    <a:gd name="connsiteY33" fmla="*/ 153940 h 249811"/>
                    <a:gd name="connsiteX34" fmla="*/ 227830 w 351367"/>
                    <a:gd name="connsiteY34" fmla="*/ 147782 h 249811"/>
                    <a:gd name="connsiteX35" fmla="*/ 237066 w 351367"/>
                    <a:gd name="connsiteY35" fmla="*/ 138546 h 249811"/>
                    <a:gd name="connsiteX36" fmla="*/ 249381 w 351367"/>
                    <a:gd name="connsiteY36" fmla="*/ 129309 h 249811"/>
                    <a:gd name="connsiteX37" fmla="*/ 258618 w 351367"/>
                    <a:gd name="connsiteY37" fmla="*/ 120073 h 249811"/>
                    <a:gd name="connsiteX38" fmla="*/ 267854 w 351367"/>
                    <a:gd name="connsiteY38" fmla="*/ 116994 h 249811"/>
                    <a:gd name="connsiteX39" fmla="*/ 274012 w 351367"/>
                    <a:gd name="connsiteY39" fmla="*/ 107758 h 249811"/>
                    <a:gd name="connsiteX40" fmla="*/ 283248 w 351367"/>
                    <a:gd name="connsiteY40" fmla="*/ 101600 h 249811"/>
                    <a:gd name="connsiteX41" fmla="*/ 295563 w 351367"/>
                    <a:gd name="connsiteY41" fmla="*/ 89285 h 249811"/>
                    <a:gd name="connsiteX42" fmla="*/ 310957 w 351367"/>
                    <a:gd name="connsiteY42" fmla="*/ 67734 h 249811"/>
                    <a:gd name="connsiteX43" fmla="*/ 314036 w 351367"/>
                    <a:gd name="connsiteY43" fmla="*/ 58497 h 249811"/>
                    <a:gd name="connsiteX44" fmla="*/ 323272 w 351367"/>
                    <a:gd name="connsiteY44" fmla="*/ 52340 h 249811"/>
                    <a:gd name="connsiteX45" fmla="*/ 329430 w 351367"/>
                    <a:gd name="connsiteY45" fmla="*/ 40025 h 249811"/>
                    <a:gd name="connsiteX46" fmla="*/ 350981 w 351367"/>
                    <a:gd name="connsiteY46" fmla="*/ 40025 h 24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1367" h="249811">
                      <a:moveTo>
                        <a:pt x="350981" y="40025"/>
                      </a:moveTo>
                      <a:cubicBezTo>
                        <a:pt x="353034" y="37459"/>
                        <a:pt x="346468" y="28305"/>
                        <a:pt x="341745" y="24631"/>
                      </a:cubicBezTo>
                      <a:cubicBezTo>
                        <a:pt x="336622" y="20646"/>
                        <a:pt x="329181" y="21159"/>
                        <a:pt x="323272" y="18473"/>
                      </a:cubicBezTo>
                      <a:cubicBezTo>
                        <a:pt x="304804" y="10078"/>
                        <a:pt x="312570" y="9457"/>
                        <a:pt x="295563" y="3079"/>
                      </a:cubicBezTo>
                      <a:cubicBezTo>
                        <a:pt x="291601" y="1593"/>
                        <a:pt x="287353" y="1026"/>
                        <a:pt x="283248" y="0"/>
                      </a:cubicBezTo>
                      <a:cubicBezTo>
                        <a:pt x="266828" y="1026"/>
                        <a:pt x="250086" y="-310"/>
                        <a:pt x="233987" y="3079"/>
                      </a:cubicBezTo>
                      <a:cubicBezTo>
                        <a:pt x="227599" y="4424"/>
                        <a:pt x="222522" y="17623"/>
                        <a:pt x="218593" y="21552"/>
                      </a:cubicBezTo>
                      <a:cubicBezTo>
                        <a:pt x="215977" y="24168"/>
                        <a:pt x="212122" y="25251"/>
                        <a:pt x="209357" y="27709"/>
                      </a:cubicBezTo>
                      <a:cubicBezTo>
                        <a:pt x="202396" y="33897"/>
                        <a:pt x="192126" y="47683"/>
                        <a:pt x="181648" y="52340"/>
                      </a:cubicBezTo>
                      <a:cubicBezTo>
                        <a:pt x="175717" y="54976"/>
                        <a:pt x="169333" y="56445"/>
                        <a:pt x="163175" y="58497"/>
                      </a:cubicBezTo>
                      <a:cubicBezTo>
                        <a:pt x="160096" y="59523"/>
                        <a:pt x="156842" y="60125"/>
                        <a:pt x="153939" y="61576"/>
                      </a:cubicBezTo>
                      <a:cubicBezTo>
                        <a:pt x="142984" y="67054"/>
                        <a:pt x="142964" y="67790"/>
                        <a:pt x="132387" y="70812"/>
                      </a:cubicBezTo>
                      <a:cubicBezTo>
                        <a:pt x="124857" y="72963"/>
                        <a:pt x="107088" y="76391"/>
                        <a:pt x="101600" y="80049"/>
                      </a:cubicBezTo>
                      <a:cubicBezTo>
                        <a:pt x="75118" y="97701"/>
                        <a:pt x="108629" y="76533"/>
                        <a:pt x="83127" y="89285"/>
                      </a:cubicBezTo>
                      <a:cubicBezTo>
                        <a:pt x="61869" y="99915"/>
                        <a:pt x="87200" y="92116"/>
                        <a:pt x="61575" y="98521"/>
                      </a:cubicBezTo>
                      <a:cubicBezTo>
                        <a:pt x="43334" y="112203"/>
                        <a:pt x="53538" y="104906"/>
                        <a:pt x="30787" y="120073"/>
                      </a:cubicBezTo>
                      <a:cubicBezTo>
                        <a:pt x="27708" y="122126"/>
                        <a:pt x="24167" y="123615"/>
                        <a:pt x="21551" y="126231"/>
                      </a:cubicBezTo>
                      <a:lnTo>
                        <a:pt x="0" y="147782"/>
                      </a:lnTo>
                      <a:cubicBezTo>
                        <a:pt x="1026" y="162150"/>
                        <a:pt x="1395" y="176579"/>
                        <a:pt x="3078" y="190885"/>
                      </a:cubicBezTo>
                      <a:cubicBezTo>
                        <a:pt x="3457" y="194108"/>
                        <a:pt x="4581" y="197284"/>
                        <a:pt x="6157" y="200121"/>
                      </a:cubicBezTo>
                      <a:cubicBezTo>
                        <a:pt x="9751" y="206590"/>
                        <a:pt x="12314" y="214489"/>
                        <a:pt x="18472" y="218594"/>
                      </a:cubicBezTo>
                      <a:cubicBezTo>
                        <a:pt x="33110" y="228352"/>
                        <a:pt x="24198" y="223582"/>
                        <a:pt x="46181" y="230909"/>
                      </a:cubicBezTo>
                      <a:lnTo>
                        <a:pt x="55418" y="233988"/>
                      </a:lnTo>
                      <a:cubicBezTo>
                        <a:pt x="58497" y="236041"/>
                        <a:pt x="61811" y="237777"/>
                        <a:pt x="64654" y="240146"/>
                      </a:cubicBezTo>
                      <a:cubicBezTo>
                        <a:pt x="67999" y="242933"/>
                        <a:pt x="69566" y="248873"/>
                        <a:pt x="73890" y="249382"/>
                      </a:cubicBezTo>
                      <a:cubicBezTo>
                        <a:pt x="88196" y="251065"/>
                        <a:pt x="102625" y="247329"/>
                        <a:pt x="116993" y="246303"/>
                      </a:cubicBezTo>
                      <a:cubicBezTo>
                        <a:pt x="120072" y="243224"/>
                        <a:pt x="122885" y="239854"/>
                        <a:pt x="126230" y="237067"/>
                      </a:cubicBezTo>
                      <a:cubicBezTo>
                        <a:pt x="129073" y="234698"/>
                        <a:pt x="132850" y="233525"/>
                        <a:pt x="135466" y="230909"/>
                      </a:cubicBezTo>
                      <a:cubicBezTo>
                        <a:pt x="150169" y="216206"/>
                        <a:pt x="131494" y="216114"/>
                        <a:pt x="160097" y="197043"/>
                      </a:cubicBezTo>
                      <a:cubicBezTo>
                        <a:pt x="163176" y="194990"/>
                        <a:pt x="166717" y="193502"/>
                        <a:pt x="169333" y="190885"/>
                      </a:cubicBezTo>
                      <a:cubicBezTo>
                        <a:pt x="172961" y="187257"/>
                        <a:pt x="174734" y="181979"/>
                        <a:pt x="178569" y="178570"/>
                      </a:cubicBezTo>
                      <a:cubicBezTo>
                        <a:pt x="184100" y="173653"/>
                        <a:pt x="191809" y="171488"/>
                        <a:pt x="197042" y="166255"/>
                      </a:cubicBezTo>
                      <a:cubicBezTo>
                        <a:pt x="200121" y="163176"/>
                        <a:pt x="202655" y="159433"/>
                        <a:pt x="206278" y="157018"/>
                      </a:cubicBezTo>
                      <a:cubicBezTo>
                        <a:pt x="208978" y="155218"/>
                        <a:pt x="212532" y="155218"/>
                        <a:pt x="215515" y="153940"/>
                      </a:cubicBezTo>
                      <a:cubicBezTo>
                        <a:pt x="219734" y="152132"/>
                        <a:pt x="224095" y="150450"/>
                        <a:pt x="227830" y="147782"/>
                      </a:cubicBezTo>
                      <a:cubicBezTo>
                        <a:pt x="231373" y="145251"/>
                        <a:pt x="233760" y="141380"/>
                        <a:pt x="237066" y="138546"/>
                      </a:cubicBezTo>
                      <a:cubicBezTo>
                        <a:pt x="240962" y="135206"/>
                        <a:pt x="245485" y="132648"/>
                        <a:pt x="249381" y="129309"/>
                      </a:cubicBezTo>
                      <a:cubicBezTo>
                        <a:pt x="252687" y="126475"/>
                        <a:pt x="254995" y="122488"/>
                        <a:pt x="258618" y="120073"/>
                      </a:cubicBezTo>
                      <a:cubicBezTo>
                        <a:pt x="261318" y="118273"/>
                        <a:pt x="264775" y="118020"/>
                        <a:pt x="267854" y="116994"/>
                      </a:cubicBezTo>
                      <a:cubicBezTo>
                        <a:pt x="269907" y="113915"/>
                        <a:pt x="271396" y="110374"/>
                        <a:pt x="274012" y="107758"/>
                      </a:cubicBezTo>
                      <a:cubicBezTo>
                        <a:pt x="276628" y="105142"/>
                        <a:pt x="280439" y="104008"/>
                        <a:pt x="283248" y="101600"/>
                      </a:cubicBezTo>
                      <a:cubicBezTo>
                        <a:pt x="287656" y="97822"/>
                        <a:pt x="291740" y="93654"/>
                        <a:pt x="295563" y="89285"/>
                      </a:cubicBezTo>
                      <a:cubicBezTo>
                        <a:pt x="297193" y="87423"/>
                        <a:pt x="309040" y="71568"/>
                        <a:pt x="310957" y="67734"/>
                      </a:cubicBezTo>
                      <a:cubicBezTo>
                        <a:pt x="312408" y="64831"/>
                        <a:pt x="312009" y="61031"/>
                        <a:pt x="314036" y="58497"/>
                      </a:cubicBezTo>
                      <a:cubicBezTo>
                        <a:pt x="316347" y="55608"/>
                        <a:pt x="320193" y="54392"/>
                        <a:pt x="323272" y="52340"/>
                      </a:cubicBezTo>
                      <a:cubicBezTo>
                        <a:pt x="325325" y="48235"/>
                        <a:pt x="327153" y="44010"/>
                        <a:pt x="329430" y="40025"/>
                      </a:cubicBezTo>
                      <a:cubicBezTo>
                        <a:pt x="331266" y="36812"/>
                        <a:pt x="348928" y="42591"/>
                        <a:pt x="350981" y="4002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06" name="Group 305">
                <a:extLst>
                  <a:ext uri="{FF2B5EF4-FFF2-40B4-BE49-F238E27FC236}">
                    <a16:creationId xmlns:a16="http://schemas.microsoft.com/office/drawing/2014/main" id="{122B50D0-09D6-4F0D-A6AA-8E021B2F02FB}"/>
                  </a:ext>
                </a:extLst>
              </p:cNvPr>
              <p:cNvGrpSpPr/>
              <p:nvPr/>
            </p:nvGrpSpPr>
            <p:grpSpPr>
              <a:xfrm>
                <a:off x="5167050" y="4125304"/>
                <a:ext cx="441666" cy="427838"/>
                <a:chOff x="5178085" y="4182454"/>
                <a:chExt cx="441666" cy="427838"/>
              </a:xfrm>
            </p:grpSpPr>
            <p:sp>
              <p:nvSpPr>
                <p:cNvPr id="307" name="Freeform: Shape 306">
                  <a:extLst>
                    <a:ext uri="{FF2B5EF4-FFF2-40B4-BE49-F238E27FC236}">
                      <a16:creationId xmlns:a16="http://schemas.microsoft.com/office/drawing/2014/main" id="{CD4ED8B8-8A41-411B-8544-4035999EEECA}"/>
                    </a:ext>
                  </a:extLst>
                </p:cNvPr>
                <p:cNvSpPr/>
                <p:nvPr/>
              </p:nvSpPr>
              <p:spPr>
                <a:xfrm>
                  <a:off x="5462345" y="4182454"/>
                  <a:ext cx="148846" cy="51434"/>
                </a:xfrm>
                <a:custGeom>
                  <a:avLst/>
                  <a:gdLst>
                    <a:gd name="connsiteX0" fmla="*/ 590 w 360808"/>
                    <a:gd name="connsiteY0" fmla="*/ 113915 h 135467"/>
                    <a:gd name="connsiteX1" fmla="*/ 3669 w 360808"/>
                    <a:gd name="connsiteY1" fmla="*/ 52339 h 135467"/>
                    <a:gd name="connsiteX2" fmla="*/ 6748 w 360808"/>
                    <a:gd name="connsiteY2" fmla="*/ 15394 h 135467"/>
                    <a:gd name="connsiteX3" fmla="*/ 12905 w 360808"/>
                    <a:gd name="connsiteY3" fmla="*/ 6158 h 135467"/>
                    <a:gd name="connsiteX4" fmla="*/ 49851 w 360808"/>
                    <a:gd name="connsiteY4" fmla="*/ 3079 h 135467"/>
                    <a:gd name="connsiteX5" fmla="*/ 182239 w 360808"/>
                    <a:gd name="connsiteY5" fmla="*/ 6158 h 135467"/>
                    <a:gd name="connsiteX6" fmla="*/ 234578 w 360808"/>
                    <a:gd name="connsiteY6" fmla="*/ 0 h 135467"/>
                    <a:gd name="connsiteX7" fmla="*/ 305390 w 360808"/>
                    <a:gd name="connsiteY7" fmla="*/ 3079 h 135467"/>
                    <a:gd name="connsiteX8" fmla="*/ 320784 w 360808"/>
                    <a:gd name="connsiteY8" fmla="*/ 9236 h 135467"/>
                    <a:gd name="connsiteX9" fmla="*/ 336178 w 360808"/>
                    <a:gd name="connsiteY9" fmla="*/ 12315 h 135467"/>
                    <a:gd name="connsiteX10" fmla="*/ 345414 w 360808"/>
                    <a:gd name="connsiteY10" fmla="*/ 15394 h 135467"/>
                    <a:gd name="connsiteX11" fmla="*/ 360808 w 360808"/>
                    <a:gd name="connsiteY11" fmla="*/ 61576 h 135467"/>
                    <a:gd name="connsiteX12" fmla="*/ 357729 w 360808"/>
                    <a:gd name="connsiteY12" fmla="*/ 98521 h 135467"/>
                    <a:gd name="connsiteX13" fmla="*/ 345414 w 360808"/>
                    <a:gd name="connsiteY13" fmla="*/ 104679 h 135467"/>
                    <a:gd name="connsiteX14" fmla="*/ 330020 w 360808"/>
                    <a:gd name="connsiteY14" fmla="*/ 116994 h 135467"/>
                    <a:gd name="connsiteX15" fmla="*/ 320784 w 360808"/>
                    <a:gd name="connsiteY15" fmla="*/ 123152 h 135467"/>
                    <a:gd name="connsiteX16" fmla="*/ 308469 w 360808"/>
                    <a:gd name="connsiteY16" fmla="*/ 126230 h 135467"/>
                    <a:gd name="connsiteX17" fmla="*/ 299232 w 360808"/>
                    <a:gd name="connsiteY17" fmla="*/ 129309 h 135467"/>
                    <a:gd name="connsiteX18" fmla="*/ 277681 w 360808"/>
                    <a:gd name="connsiteY18" fmla="*/ 135467 h 135467"/>
                    <a:gd name="connsiteX19" fmla="*/ 123742 w 360808"/>
                    <a:gd name="connsiteY19" fmla="*/ 132388 h 135467"/>
                    <a:gd name="connsiteX20" fmla="*/ 105269 w 360808"/>
                    <a:gd name="connsiteY20" fmla="*/ 126230 h 135467"/>
                    <a:gd name="connsiteX21" fmla="*/ 96032 w 360808"/>
                    <a:gd name="connsiteY21" fmla="*/ 116994 h 135467"/>
                    <a:gd name="connsiteX22" fmla="*/ 65245 w 360808"/>
                    <a:gd name="connsiteY22" fmla="*/ 129309 h 135467"/>
                    <a:gd name="connsiteX23" fmla="*/ 43693 w 360808"/>
                    <a:gd name="connsiteY23" fmla="*/ 135467 h 135467"/>
                    <a:gd name="connsiteX24" fmla="*/ 25220 w 360808"/>
                    <a:gd name="connsiteY24" fmla="*/ 126230 h 135467"/>
                    <a:gd name="connsiteX25" fmla="*/ 15984 w 360808"/>
                    <a:gd name="connsiteY25" fmla="*/ 123152 h 135467"/>
                    <a:gd name="connsiteX26" fmla="*/ 590 w 360808"/>
                    <a:gd name="connsiteY26" fmla="*/ 113915 h 1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808" h="135467">
                      <a:moveTo>
                        <a:pt x="590" y="113915"/>
                      </a:moveTo>
                      <a:cubicBezTo>
                        <a:pt x="-1462" y="102113"/>
                        <a:pt x="2387" y="72850"/>
                        <a:pt x="3669" y="52339"/>
                      </a:cubicBezTo>
                      <a:cubicBezTo>
                        <a:pt x="4440" y="40005"/>
                        <a:pt x="4325" y="27512"/>
                        <a:pt x="6748" y="15394"/>
                      </a:cubicBezTo>
                      <a:cubicBezTo>
                        <a:pt x="7474" y="11766"/>
                        <a:pt x="9347" y="7174"/>
                        <a:pt x="12905" y="6158"/>
                      </a:cubicBezTo>
                      <a:cubicBezTo>
                        <a:pt x="24788" y="2763"/>
                        <a:pt x="37536" y="4105"/>
                        <a:pt x="49851" y="3079"/>
                      </a:cubicBezTo>
                      <a:cubicBezTo>
                        <a:pt x="93980" y="4105"/>
                        <a:pt x="138098" y="6158"/>
                        <a:pt x="182239" y="6158"/>
                      </a:cubicBezTo>
                      <a:cubicBezTo>
                        <a:pt x="193640" y="6158"/>
                        <a:pt x="221538" y="1863"/>
                        <a:pt x="234578" y="0"/>
                      </a:cubicBezTo>
                      <a:cubicBezTo>
                        <a:pt x="258182" y="1026"/>
                        <a:pt x="281898" y="562"/>
                        <a:pt x="305390" y="3079"/>
                      </a:cubicBezTo>
                      <a:cubicBezTo>
                        <a:pt x="310885" y="3668"/>
                        <a:pt x="315491" y="7648"/>
                        <a:pt x="320784" y="9236"/>
                      </a:cubicBezTo>
                      <a:cubicBezTo>
                        <a:pt x="325796" y="10740"/>
                        <a:pt x="331101" y="11046"/>
                        <a:pt x="336178" y="12315"/>
                      </a:cubicBezTo>
                      <a:cubicBezTo>
                        <a:pt x="339326" y="13102"/>
                        <a:pt x="342335" y="14368"/>
                        <a:pt x="345414" y="15394"/>
                      </a:cubicBezTo>
                      <a:cubicBezTo>
                        <a:pt x="362884" y="41599"/>
                        <a:pt x="356912" y="26512"/>
                        <a:pt x="360808" y="61576"/>
                      </a:cubicBezTo>
                      <a:cubicBezTo>
                        <a:pt x="359782" y="73891"/>
                        <a:pt x="361885" y="86883"/>
                        <a:pt x="357729" y="98521"/>
                      </a:cubicBezTo>
                      <a:cubicBezTo>
                        <a:pt x="356185" y="102843"/>
                        <a:pt x="348940" y="101741"/>
                        <a:pt x="345414" y="104679"/>
                      </a:cubicBezTo>
                      <a:cubicBezTo>
                        <a:pt x="326847" y="120152"/>
                        <a:pt x="352074" y="109643"/>
                        <a:pt x="330020" y="116994"/>
                      </a:cubicBezTo>
                      <a:cubicBezTo>
                        <a:pt x="326941" y="119047"/>
                        <a:pt x="324185" y="121694"/>
                        <a:pt x="320784" y="123152"/>
                      </a:cubicBezTo>
                      <a:cubicBezTo>
                        <a:pt x="316895" y="124819"/>
                        <a:pt x="312538" y="125068"/>
                        <a:pt x="308469" y="126230"/>
                      </a:cubicBezTo>
                      <a:cubicBezTo>
                        <a:pt x="305348" y="127122"/>
                        <a:pt x="302353" y="128417"/>
                        <a:pt x="299232" y="129309"/>
                      </a:cubicBezTo>
                      <a:cubicBezTo>
                        <a:pt x="272179" y="137039"/>
                        <a:pt x="299820" y="128087"/>
                        <a:pt x="277681" y="135467"/>
                      </a:cubicBezTo>
                      <a:cubicBezTo>
                        <a:pt x="226368" y="134441"/>
                        <a:pt x="174992" y="135134"/>
                        <a:pt x="123742" y="132388"/>
                      </a:cubicBezTo>
                      <a:cubicBezTo>
                        <a:pt x="117261" y="132041"/>
                        <a:pt x="105269" y="126230"/>
                        <a:pt x="105269" y="126230"/>
                      </a:cubicBezTo>
                      <a:cubicBezTo>
                        <a:pt x="102190" y="123151"/>
                        <a:pt x="100282" y="117938"/>
                        <a:pt x="96032" y="116994"/>
                      </a:cubicBezTo>
                      <a:cubicBezTo>
                        <a:pt x="79292" y="113274"/>
                        <a:pt x="76969" y="122610"/>
                        <a:pt x="65245" y="129309"/>
                      </a:cubicBezTo>
                      <a:cubicBezTo>
                        <a:pt x="61810" y="131272"/>
                        <a:pt x="46359" y="134800"/>
                        <a:pt x="43693" y="135467"/>
                      </a:cubicBezTo>
                      <a:cubicBezTo>
                        <a:pt x="20472" y="127726"/>
                        <a:pt x="49101" y="138170"/>
                        <a:pt x="25220" y="126230"/>
                      </a:cubicBezTo>
                      <a:cubicBezTo>
                        <a:pt x="22317" y="124779"/>
                        <a:pt x="18997" y="124357"/>
                        <a:pt x="15984" y="123152"/>
                      </a:cubicBezTo>
                      <a:cubicBezTo>
                        <a:pt x="13853" y="122300"/>
                        <a:pt x="2642" y="125717"/>
                        <a:pt x="590" y="11391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8" name="Freeform: Shape 307">
                  <a:extLst>
                    <a:ext uri="{FF2B5EF4-FFF2-40B4-BE49-F238E27FC236}">
                      <a16:creationId xmlns:a16="http://schemas.microsoft.com/office/drawing/2014/main" id="{F3F20998-9C96-4C04-8F83-74456AB4D010}"/>
                    </a:ext>
                  </a:extLst>
                </p:cNvPr>
                <p:cNvSpPr/>
                <p:nvPr/>
              </p:nvSpPr>
              <p:spPr>
                <a:xfrm>
                  <a:off x="5477721" y="4251422"/>
                  <a:ext cx="134740" cy="47927"/>
                </a:xfrm>
                <a:custGeom>
                  <a:avLst/>
                  <a:gdLst>
                    <a:gd name="connsiteX0" fmla="*/ 265 w 326616"/>
                    <a:gd name="connsiteY0" fmla="*/ 55418 h 126230"/>
                    <a:gd name="connsiteX1" fmla="*/ 6422 w 326616"/>
                    <a:gd name="connsiteY1" fmla="*/ 33866 h 126230"/>
                    <a:gd name="connsiteX2" fmla="*/ 9501 w 326616"/>
                    <a:gd name="connsiteY2" fmla="*/ 24630 h 126230"/>
                    <a:gd name="connsiteX3" fmla="*/ 18737 w 326616"/>
                    <a:gd name="connsiteY3" fmla="*/ 18472 h 126230"/>
                    <a:gd name="connsiteX4" fmla="*/ 24895 w 326616"/>
                    <a:gd name="connsiteY4" fmla="*/ 9236 h 126230"/>
                    <a:gd name="connsiteX5" fmla="*/ 43368 w 326616"/>
                    <a:gd name="connsiteY5" fmla="*/ 0 h 126230"/>
                    <a:gd name="connsiteX6" fmla="*/ 89549 w 326616"/>
                    <a:gd name="connsiteY6" fmla="*/ 3078 h 126230"/>
                    <a:gd name="connsiteX7" fmla="*/ 98786 w 326616"/>
                    <a:gd name="connsiteY7" fmla="*/ 9236 h 126230"/>
                    <a:gd name="connsiteX8" fmla="*/ 117258 w 326616"/>
                    <a:gd name="connsiteY8" fmla="*/ 12315 h 126230"/>
                    <a:gd name="connsiteX9" fmla="*/ 221937 w 326616"/>
                    <a:gd name="connsiteY9" fmla="*/ 9236 h 126230"/>
                    <a:gd name="connsiteX10" fmla="*/ 280434 w 326616"/>
                    <a:gd name="connsiteY10" fmla="*/ 15393 h 126230"/>
                    <a:gd name="connsiteX11" fmla="*/ 292749 w 326616"/>
                    <a:gd name="connsiteY11" fmla="*/ 21551 h 126230"/>
                    <a:gd name="connsiteX12" fmla="*/ 317380 w 326616"/>
                    <a:gd name="connsiteY12" fmla="*/ 30787 h 126230"/>
                    <a:gd name="connsiteX13" fmla="*/ 323537 w 326616"/>
                    <a:gd name="connsiteY13" fmla="*/ 40024 h 126230"/>
                    <a:gd name="connsiteX14" fmla="*/ 326616 w 326616"/>
                    <a:gd name="connsiteY14" fmla="*/ 104678 h 126230"/>
                    <a:gd name="connsiteX15" fmla="*/ 323537 w 326616"/>
                    <a:gd name="connsiteY15" fmla="*/ 120072 h 126230"/>
                    <a:gd name="connsiteX16" fmla="*/ 314301 w 326616"/>
                    <a:gd name="connsiteY16" fmla="*/ 123151 h 126230"/>
                    <a:gd name="connsiteX17" fmla="*/ 252725 w 326616"/>
                    <a:gd name="connsiteY17" fmla="*/ 126230 h 126230"/>
                    <a:gd name="connsiteX18" fmla="*/ 215780 w 326616"/>
                    <a:gd name="connsiteY18" fmla="*/ 120072 h 126230"/>
                    <a:gd name="connsiteX19" fmla="*/ 194228 w 326616"/>
                    <a:gd name="connsiteY19" fmla="*/ 116993 h 126230"/>
                    <a:gd name="connsiteX20" fmla="*/ 184992 w 326616"/>
                    <a:gd name="connsiteY20" fmla="*/ 113915 h 126230"/>
                    <a:gd name="connsiteX21" fmla="*/ 169598 w 326616"/>
                    <a:gd name="connsiteY21" fmla="*/ 110836 h 126230"/>
                    <a:gd name="connsiteX22" fmla="*/ 160361 w 326616"/>
                    <a:gd name="connsiteY22" fmla="*/ 107757 h 126230"/>
                    <a:gd name="connsiteX23" fmla="*/ 138810 w 326616"/>
                    <a:gd name="connsiteY23" fmla="*/ 104678 h 126230"/>
                    <a:gd name="connsiteX24" fmla="*/ 126495 w 326616"/>
                    <a:gd name="connsiteY24" fmla="*/ 101600 h 126230"/>
                    <a:gd name="connsiteX25" fmla="*/ 117258 w 326616"/>
                    <a:gd name="connsiteY25" fmla="*/ 98521 h 126230"/>
                    <a:gd name="connsiteX26" fmla="*/ 86471 w 326616"/>
                    <a:gd name="connsiteY26" fmla="*/ 95442 h 126230"/>
                    <a:gd name="connsiteX27" fmla="*/ 40289 w 326616"/>
                    <a:gd name="connsiteY27" fmla="*/ 89284 h 126230"/>
                    <a:gd name="connsiteX28" fmla="*/ 15658 w 326616"/>
                    <a:gd name="connsiteY28" fmla="*/ 86206 h 126230"/>
                    <a:gd name="connsiteX29" fmla="*/ 265 w 326616"/>
                    <a:gd name="connsiteY29" fmla="*/ 55418 h 12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6616" h="126230">
                      <a:moveTo>
                        <a:pt x="265" y="55418"/>
                      </a:moveTo>
                      <a:cubicBezTo>
                        <a:pt x="-1274" y="46695"/>
                        <a:pt x="4275" y="41022"/>
                        <a:pt x="6422" y="33866"/>
                      </a:cubicBezTo>
                      <a:cubicBezTo>
                        <a:pt x="7354" y="30758"/>
                        <a:pt x="7474" y="27164"/>
                        <a:pt x="9501" y="24630"/>
                      </a:cubicBezTo>
                      <a:cubicBezTo>
                        <a:pt x="11812" y="21741"/>
                        <a:pt x="15658" y="20525"/>
                        <a:pt x="18737" y="18472"/>
                      </a:cubicBezTo>
                      <a:cubicBezTo>
                        <a:pt x="20790" y="15393"/>
                        <a:pt x="22279" y="11852"/>
                        <a:pt x="24895" y="9236"/>
                      </a:cubicBezTo>
                      <a:cubicBezTo>
                        <a:pt x="30865" y="3266"/>
                        <a:pt x="35853" y="2504"/>
                        <a:pt x="43368" y="0"/>
                      </a:cubicBezTo>
                      <a:cubicBezTo>
                        <a:pt x="58762" y="1026"/>
                        <a:pt x="74331" y="542"/>
                        <a:pt x="89549" y="3078"/>
                      </a:cubicBezTo>
                      <a:cubicBezTo>
                        <a:pt x="93199" y="3686"/>
                        <a:pt x="95275" y="8066"/>
                        <a:pt x="98786" y="9236"/>
                      </a:cubicBezTo>
                      <a:cubicBezTo>
                        <a:pt x="104708" y="11210"/>
                        <a:pt x="111101" y="11289"/>
                        <a:pt x="117258" y="12315"/>
                      </a:cubicBezTo>
                      <a:cubicBezTo>
                        <a:pt x="152151" y="11289"/>
                        <a:pt x="187029" y="9236"/>
                        <a:pt x="221937" y="9236"/>
                      </a:cubicBezTo>
                      <a:cubicBezTo>
                        <a:pt x="240337" y="9236"/>
                        <a:pt x="261786" y="12730"/>
                        <a:pt x="280434" y="15393"/>
                      </a:cubicBezTo>
                      <a:cubicBezTo>
                        <a:pt x="284539" y="17446"/>
                        <a:pt x="288395" y="20100"/>
                        <a:pt x="292749" y="21551"/>
                      </a:cubicBezTo>
                      <a:cubicBezTo>
                        <a:pt x="319384" y="30430"/>
                        <a:pt x="298406" y="18140"/>
                        <a:pt x="317380" y="30787"/>
                      </a:cubicBezTo>
                      <a:cubicBezTo>
                        <a:pt x="319432" y="33866"/>
                        <a:pt x="323078" y="36352"/>
                        <a:pt x="323537" y="40024"/>
                      </a:cubicBezTo>
                      <a:cubicBezTo>
                        <a:pt x="326213" y="61433"/>
                        <a:pt x="326616" y="83102"/>
                        <a:pt x="326616" y="104678"/>
                      </a:cubicBezTo>
                      <a:cubicBezTo>
                        <a:pt x="326616" y="109911"/>
                        <a:pt x="326440" y="115718"/>
                        <a:pt x="323537" y="120072"/>
                      </a:cubicBezTo>
                      <a:cubicBezTo>
                        <a:pt x="321737" y="122772"/>
                        <a:pt x="317534" y="122870"/>
                        <a:pt x="314301" y="123151"/>
                      </a:cubicBezTo>
                      <a:cubicBezTo>
                        <a:pt x="293827" y="124931"/>
                        <a:pt x="273250" y="125204"/>
                        <a:pt x="252725" y="126230"/>
                      </a:cubicBezTo>
                      <a:lnTo>
                        <a:pt x="215780" y="120072"/>
                      </a:lnTo>
                      <a:cubicBezTo>
                        <a:pt x="208612" y="118940"/>
                        <a:pt x="201344" y="118416"/>
                        <a:pt x="194228" y="116993"/>
                      </a:cubicBezTo>
                      <a:cubicBezTo>
                        <a:pt x="191046" y="116357"/>
                        <a:pt x="188140" y="114702"/>
                        <a:pt x="184992" y="113915"/>
                      </a:cubicBezTo>
                      <a:cubicBezTo>
                        <a:pt x="179915" y="112646"/>
                        <a:pt x="174675" y="112105"/>
                        <a:pt x="169598" y="110836"/>
                      </a:cubicBezTo>
                      <a:cubicBezTo>
                        <a:pt x="166449" y="110049"/>
                        <a:pt x="163544" y="108394"/>
                        <a:pt x="160361" y="107757"/>
                      </a:cubicBezTo>
                      <a:cubicBezTo>
                        <a:pt x="153245" y="106334"/>
                        <a:pt x="145950" y="105976"/>
                        <a:pt x="138810" y="104678"/>
                      </a:cubicBezTo>
                      <a:cubicBezTo>
                        <a:pt x="134647" y="103921"/>
                        <a:pt x="130564" y="102762"/>
                        <a:pt x="126495" y="101600"/>
                      </a:cubicBezTo>
                      <a:cubicBezTo>
                        <a:pt x="123374" y="100708"/>
                        <a:pt x="120466" y="99015"/>
                        <a:pt x="117258" y="98521"/>
                      </a:cubicBezTo>
                      <a:cubicBezTo>
                        <a:pt x="107064" y="96953"/>
                        <a:pt x="96733" y="96468"/>
                        <a:pt x="86471" y="95442"/>
                      </a:cubicBezTo>
                      <a:cubicBezTo>
                        <a:pt x="64757" y="88204"/>
                        <a:pt x="83335" y="93588"/>
                        <a:pt x="40289" y="89284"/>
                      </a:cubicBezTo>
                      <a:cubicBezTo>
                        <a:pt x="32056" y="88461"/>
                        <a:pt x="23059" y="89906"/>
                        <a:pt x="15658" y="86206"/>
                      </a:cubicBezTo>
                      <a:cubicBezTo>
                        <a:pt x="12904" y="84829"/>
                        <a:pt x="1804" y="64141"/>
                        <a:pt x="265"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9" name="Freeform: Shape 308">
                  <a:extLst>
                    <a:ext uri="{FF2B5EF4-FFF2-40B4-BE49-F238E27FC236}">
                      <a16:creationId xmlns:a16="http://schemas.microsoft.com/office/drawing/2014/main" id="{87F21205-4B20-439D-A131-A3CFD42D27B3}"/>
                    </a:ext>
                  </a:extLst>
                </p:cNvPr>
                <p:cNvSpPr/>
                <p:nvPr/>
              </p:nvSpPr>
              <p:spPr>
                <a:xfrm>
                  <a:off x="5487991" y="4325066"/>
                  <a:ext cx="131760" cy="42963"/>
                </a:xfrm>
                <a:custGeom>
                  <a:avLst/>
                  <a:gdLst>
                    <a:gd name="connsiteX0" fmla="*/ 0 w 319392"/>
                    <a:gd name="connsiteY0" fmla="*/ 55418 h 113156"/>
                    <a:gd name="connsiteX1" fmla="*/ 6157 w 319392"/>
                    <a:gd name="connsiteY1" fmla="*/ 40024 h 113156"/>
                    <a:gd name="connsiteX2" fmla="*/ 40024 w 319392"/>
                    <a:gd name="connsiteY2" fmla="*/ 12315 h 113156"/>
                    <a:gd name="connsiteX3" fmla="*/ 67733 w 319392"/>
                    <a:gd name="connsiteY3" fmla="*/ 3079 h 113156"/>
                    <a:gd name="connsiteX4" fmla="*/ 76970 w 319392"/>
                    <a:gd name="connsiteY4" fmla="*/ 0 h 113156"/>
                    <a:gd name="connsiteX5" fmla="*/ 230909 w 319392"/>
                    <a:gd name="connsiteY5" fmla="*/ 3079 h 113156"/>
                    <a:gd name="connsiteX6" fmla="*/ 261697 w 319392"/>
                    <a:gd name="connsiteY6" fmla="*/ 9237 h 113156"/>
                    <a:gd name="connsiteX7" fmla="*/ 280170 w 319392"/>
                    <a:gd name="connsiteY7" fmla="*/ 15394 h 113156"/>
                    <a:gd name="connsiteX8" fmla="*/ 289406 w 319392"/>
                    <a:gd name="connsiteY8" fmla="*/ 18473 h 113156"/>
                    <a:gd name="connsiteX9" fmla="*/ 295563 w 319392"/>
                    <a:gd name="connsiteY9" fmla="*/ 27709 h 113156"/>
                    <a:gd name="connsiteX10" fmla="*/ 314036 w 319392"/>
                    <a:gd name="connsiteY10" fmla="*/ 46182 h 113156"/>
                    <a:gd name="connsiteX11" fmla="*/ 310957 w 319392"/>
                    <a:gd name="connsiteY11" fmla="*/ 101600 h 113156"/>
                    <a:gd name="connsiteX12" fmla="*/ 126230 w 319392"/>
                    <a:gd name="connsiteY12" fmla="*/ 95443 h 113156"/>
                    <a:gd name="connsiteX13" fmla="*/ 33866 w 319392"/>
                    <a:gd name="connsiteY13" fmla="*/ 92364 h 113156"/>
                    <a:gd name="connsiteX14" fmla="*/ 6157 w 319392"/>
                    <a:gd name="connsiteY14" fmla="*/ 80049 h 113156"/>
                    <a:gd name="connsiteX15" fmla="*/ 0 w 319392"/>
                    <a:gd name="connsiteY15" fmla="*/ 55418 h 11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9392" h="113156">
                      <a:moveTo>
                        <a:pt x="0" y="55418"/>
                      </a:moveTo>
                      <a:cubicBezTo>
                        <a:pt x="0" y="48747"/>
                        <a:pt x="2988" y="44552"/>
                        <a:pt x="6157" y="40024"/>
                      </a:cubicBezTo>
                      <a:cubicBezTo>
                        <a:pt x="11397" y="32537"/>
                        <a:pt x="31204" y="15255"/>
                        <a:pt x="40024" y="12315"/>
                      </a:cubicBezTo>
                      <a:lnTo>
                        <a:pt x="67733" y="3079"/>
                      </a:lnTo>
                      <a:lnTo>
                        <a:pt x="76970" y="0"/>
                      </a:lnTo>
                      <a:lnTo>
                        <a:pt x="230909" y="3079"/>
                      </a:lnTo>
                      <a:cubicBezTo>
                        <a:pt x="237209" y="3304"/>
                        <a:pt x="254406" y="7050"/>
                        <a:pt x="261697" y="9237"/>
                      </a:cubicBezTo>
                      <a:cubicBezTo>
                        <a:pt x="267914" y="11102"/>
                        <a:pt x="274012" y="13342"/>
                        <a:pt x="280170" y="15394"/>
                      </a:cubicBezTo>
                      <a:lnTo>
                        <a:pt x="289406" y="18473"/>
                      </a:lnTo>
                      <a:cubicBezTo>
                        <a:pt x="291458" y="21552"/>
                        <a:pt x="293105" y="24944"/>
                        <a:pt x="295563" y="27709"/>
                      </a:cubicBezTo>
                      <a:cubicBezTo>
                        <a:pt x="301348" y="34218"/>
                        <a:pt x="314036" y="46182"/>
                        <a:pt x="314036" y="46182"/>
                      </a:cubicBezTo>
                      <a:cubicBezTo>
                        <a:pt x="313010" y="64655"/>
                        <a:pt x="328542" y="95851"/>
                        <a:pt x="310957" y="101600"/>
                      </a:cubicBezTo>
                      <a:cubicBezTo>
                        <a:pt x="226001" y="129374"/>
                        <a:pt x="191526" y="98791"/>
                        <a:pt x="126230" y="95443"/>
                      </a:cubicBezTo>
                      <a:cubicBezTo>
                        <a:pt x="95465" y="93865"/>
                        <a:pt x="64654" y="93390"/>
                        <a:pt x="33866" y="92364"/>
                      </a:cubicBezTo>
                      <a:cubicBezTo>
                        <a:pt x="20448" y="87891"/>
                        <a:pt x="15912" y="88178"/>
                        <a:pt x="6157" y="80049"/>
                      </a:cubicBezTo>
                      <a:cubicBezTo>
                        <a:pt x="2812" y="77262"/>
                        <a:pt x="0" y="62089"/>
                        <a:pt x="0"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0" name="Freeform: Shape 309">
                  <a:extLst>
                    <a:ext uri="{FF2B5EF4-FFF2-40B4-BE49-F238E27FC236}">
                      <a16:creationId xmlns:a16="http://schemas.microsoft.com/office/drawing/2014/main" id="{63504102-E9B2-41B4-8733-C5A78813E455}"/>
                    </a:ext>
                  </a:extLst>
                </p:cNvPr>
                <p:cNvSpPr/>
                <p:nvPr/>
              </p:nvSpPr>
              <p:spPr>
                <a:xfrm>
                  <a:off x="5481119" y="4400946"/>
                  <a:ext cx="135152" cy="58551"/>
                </a:xfrm>
                <a:custGeom>
                  <a:avLst/>
                  <a:gdLst>
                    <a:gd name="connsiteX0" fmla="*/ 1263 w 327614"/>
                    <a:gd name="connsiteY0" fmla="*/ 21823 h 154211"/>
                    <a:gd name="connsiteX1" fmla="*/ 28972 w 327614"/>
                    <a:gd name="connsiteY1" fmla="*/ 18744 h 154211"/>
                    <a:gd name="connsiteX2" fmla="*/ 38208 w 327614"/>
                    <a:gd name="connsiteY2" fmla="*/ 15665 h 154211"/>
                    <a:gd name="connsiteX3" fmla="*/ 50523 w 327614"/>
                    <a:gd name="connsiteY3" fmla="*/ 9508 h 154211"/>
                    <a:gd name="connsiteX4" fmla="*/ 179833 w 327614"/>
                    <a:gd name="connsiteY4" fmla="*/ 6429 h 154211"/>
                    <a:gd name="connsiteX5" fmla="*/ 226014 w 327614"/>
                    <a:gd name="connsiteY5" fmla="*/ 3350 h 154211"/>
                    <a:gd name="connsiteX6" fmla="*/ 238330 w 327614"/>
                    <a:gd name="connsiteY6" fmla="*/ 21823 h 154211"/>
                    <a:gd name="connsiteX7" fmla="*/ 247566 w 327614"/>
                    <a:gd name="connsiteY7" fmla="*/ 27980 h 154211"/>
                    <a:gd name="connsiteX8" fmla="*/ 272196 w 327614"/>
                    <a:gd name="connsiteY8" fmla="*/ 34138 h 154211"/>
                    <a:gd name="connsiteX9" fmla="*/ 281433 w 327614"/>
                    <a:gd name="connsiteY9" fmla="*/ 40296 h 154211"/>
                    <a:gd name="connsiteX10" fmla="*/ 302984 w 327614"/>
                    <a:gd name="connsiteY10" fmla="*/ 52611 h 154211"/>
                    <a:gd name="connsiteX11" fmla="*/ 312220 w 327614"/>
                    <a:gd name="connsiteY11" fmla="*/ 64926 h 154211"/>
                    <a:gd name="connsiteX12" fmla="*/ 321457 w 327614"/>
                    <a:gd name="connsiteY12" fmla="*/ 74162 h 154211"/>
                    <a:gd name="connsiteX13" fmla="*/ 324536 w 327614"/>
                    <a:gd name="connsiteY13" fmla="*/ 86477 h 154211"/>
                    <a:gd name="connsiteX14" fmla="*/ 327614 w 327614"/>
                    <a:gd name="connsiteY14" fmla="*/ 95714 h 154211"/>
                    <a:gd name="connsiteX15" fmla="*/ 324536 w 327614"/>
                    <a:gd name="connsiteY15" fmla="*/ 141896 h 154211"/>
                    <a:gd name="connsiteX16" fmla="*/ 318378 w 327614"/>
                    <a:gd name="connsiteY16" fmla="*/ 151132 h 154211"/>
                    <a:gd name="connsiteX17" fmla="*/ 309142 w 327614"/>
                    <a:gd name="connsiteY17" fmla="*/ 154211 h 154211"/>
                    <a:gd name="connsiteX18" fmla="*/ 278354 w 327614"/>
                    <a:gd name="connsiteY18" fmla="*/ 144974 h 154211"/>
                    <a:gd name="connsiteX19" fmla="*/ 266039 w 327614"/>
                    <a:gd name="connsiteY19" fmla="*/ 141896 h 154211"/>
                    <a:gd name="connsiteX20" fmla="*/ 244487 w 327614"/>
                    <a:gd name="connsiteY20" fmla="*/ 135738 h 154211"/>
                    <a:gd name="connsiteX21" fmla="*/ 232172 w 327614"/>
                    <a:gd name="connsiteY21" fmla="*/ 129580 h 154211"/>
                    <a:gd name="connsiteX22" fmla="*/ 201384 w 327614"/>
                    <a:gd name="connsiteY22" fmla="*/ 126502 h 154211"/>
                    <a:gd name="connsiteX23" fmla="*/ 192148 w 327614"/>
                    <a:gd name="connsiteY23" fmla="*/ 123423 h 154211"/>
                    <a:gd name="connsiteX24" fmla="*/ 152123 w 327614"/>
                    <a:gd name="connsiteY24" fmla="*/ 120344 h 154211"/>
                    <a:gd name="connsiteX25" fmla="*/ 133651 w 327614"/>
                    <a:gd name="connsiteY25" fmla="*/ 111108 h 154211"/>
                    <a:gd name="connsiteX26" fmla="*/ 102863 w 327614"/>
                    <a:gd name="connsiteY26" fmla="*/ 104950 h 154211"/>
                    <a:gd name="connsiteX27" fmla="*/ 93627 w 327614"/>
                    <a:gd name="connsiteY27" fmla="*/ 101871 h 154211"/>
                    <a:gd name="connsiteX28" fmla="*/ 81311 w 327614"/>
                    <a:gd name="connsiteY28" fmla="*/ 98793 h 154211"/>
                    <a:gd name="connsiteX29" fmla="*/ 59760 w 327614"/>
                    <a:gd name="connsiteY29" fmla="*/ 86477 h 154211"/>
                    <a:gd name="connsiteX30" fmla="*/ 41287 w 327614"/>
                    <a:gd name="connsiteY30" fmla="*/ 71084 h 154211"/>
                    <a:gd name="connsiteX31" fmla="*/ 32051 w 327614"/>
                    <a:gd name="connsiteY31" fmla="*/ 68005 h 154211"/>
                    <a:gd name="connsiteX32" fmla="*/ 22814 w 327614"/>
                    <a:gd name="connsiteY32" fmla="*/ 61847 h 154211"/>
                    <a:gd name="connsiteX33" fmla="*/ 13578 w 327614"/>
                    <a:gd name="connsiteY33" fmla="*/ 58768 h 154211"/>
                    <a:gd name="connsiteX34" fmla="*/ 1263 w 327614"/>
                    <a:gd name="connsiteY34" fmla="*/ 21823 h 15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7614" h="154211">
                      <a:moveTo>
                        <a:pt x="1263" y="21823"/>
                      </a:moveTo>
                      <a:cubicBezTo>
                        <a:pt x="3829" y="15152"/>
                        <a:pt x="19805" y="20272"/>
                        <a:pt x="28972" y="18744"/>
                      </a:cubicBezTo>
                      <a:cubicBezTo>
                        <a:pt x="32173" y="18210"/>
                        <a:pt x="35225" y="16943"/>
                        <a:pt x="38208" y="15665"/>
                      </a:cubicBezTo>
                      <a:cubicBezTo>
                        <a:pt x="42426" y="13857"/>
                        <a:pt x="45943" y="9807"/>
                        <a:pt x="50523" y="9508"/>
                      </a:cubicBezTo>
                      <a:cubicBezTo>
                        <a:pt x="93547" y="6702"/>
                        <a:pt x="136730" y="7455"/>
                        <a:pt x="179833" y="6429"/>
                      </a:cubicBezTo>
                      <a:cubicBezTo>
                        <a:pt x="189264" y="4333"/>
                        <a:pt x="214288" y="-4858"/>
                        <a:pt x="226014" y="3350"/>
                      </a:cubicBezTo>
                      <a:cubicBezTo>
                        <a:pt x="232077" y="7594"/>
                        <a:pt x="232172" y="17718"/>
                        <a:pt x="238330" y="21823"/>
                      </a:cubicBezTo>
                      <a:cubicBezTo>
                        <a:pt x="241409" y="23875"/>
                        <a:pt x="244257" y="26325"/>
                        <a:pt x="247566" y="27980"/>
                      </a:cubicBezTo>
                      <a:cubicBezTo>
                        <a:pt x="253879" y="31136"/>
                        <a:pt x="266339" y="32966"/>
                        <a:pt x="272196" y="34138"/>
                      </a:cubicBezTo>
                      <a:cubicBezTo>
                        <a:pt x="275275" y="36191"/>
                        <a:pt x="278220" y="38460"/>
                        <a:pt x="281433" y="40296"/>
                      </a:cubicBezTo>
                      <a:cubicBezTo>
                        <a:pt x="287071" y="43518"/>
                        <a:pt x="297981" y="47608"/>
                        <a:pt x="302984" y="52611"/>
                      </a:cubicBezTo>
                      <a:cubicBezTo>
                        <a:pt x="306612" y="56239"/>
                        <a:pt x="308881" y="61030"/>
                        <a:pt x="312220" y="64926"/>
                      </a:cubicBezTo>
                      <a:cubicBezTo>
                        <a:pt x="315054" y="68232"/>
                        <a:pt x="318378" y="71083"/>
                        <a:pt x="321457" y="74162"/>
                      </a:cubicBezTo>
                      <a:cubicBezTo>
                        <a:pt x="322483" y="78267"/>
                        <a:pt x="323374" y="82408"/>
                        <a:pt x="324536" y="86477"/>
                      </a:cubicBezTo>
                      <a:cubicBezTo>
                        <a:pt x="325427" y="89598"/>
                        <a:pt x="327614" y="92469"/>
                        <a:pt x="327614" y="95714"/>
                      </a:cubicBezTo>
                      <a:cubicBezTo>
                        <a:pt x="327614" y="111142"/>
                        <a:pt x="327072" y="126678"/>
                        <a:pt x="324536" y="141896"/>
                      </a:cubicBezTo>
                      <a:cubicBezTo>
                        <a:pt x="323928" y="145546"/>
                        <a:pt x="321267" y="148821"/>
                        <a:pt x="318378" y="151132"/>
                      </a:cubicBezTo>
                      <a:cubicBezTo>
                        <a:pt x="315844" y="153159"/>
                        <a:pt x="312221" y="153185"/>
                        <a:pt x="309142" y="154211"/>
                      </a:cubicBezTo>
                      <a:cubicBezTo>
                        <a:pt x="258955" y="147041"/>
                        <a:pt x="306361" y="156977"/>
                        <a:pt x="278354" y="144974"/>
                      </a:cubicBezTo>
                      <a:cubicBezTo>
                        <a:pt x="274465" y="143307"/>
                        <a:pt x="270121" y="143009"/>
                        <a:pt x="266039" y="141896"/>
                      </a:cubicBezTo>
                      <a:cubicBezTo>
                        <a:pt x="258831" y="139930"/>
                        <a:pt x="251509" y="138291"/>
                        <a:pt x="244487" y="135738"/>
                      </a:cubicBezTo>
                      <a:cubicBezTo>
                        <a:pt x="240174" y="134169"/>
                        <a:pt x="236660" y="130542"/>
                        <a:pt x="232172" y="129580"/>
                      </a:cubicBezTo>
                      <a:cubicBezTo>
                        <a:pt x="222087" y="127419"/>
                        <a:pt x="211647" y="127528"/>
                        <a:pt x="201384" y="126502"/>
                      </a:cubicBezTo>
                      <a:cubicBezTo>
                        <a:pt x="198305" y="125476"/>
                        <a:pt x="195368" y="123826"/>
                        <a:pt x="192148" y="123423"/>
                      </a:cubicBezTo>
                      <a:cubicBezTo>
                        <a:pt x="178870" y="121763"/>
                        <a:pt x="165217" y="123101"/>
                        <a:pt x="152123" y="120344"/>
                      </a:cubicBezTo>
                      <a:cubicBezTo>
                        <a:pt x="145387" y="118926"/>
                        <a:pt x="140222" y="113161"/>
                        <a:pt x="133651" y="111108"/>
                      </a:cubicBezTo>
                      <a:cubicBezTo>
                        <a:pt x="123661" y="107986"/>
                        <a:pt x="113061" y="107304"/>
                        <a:pt x="102863" y="104950"/>
                      </a:cubicBezTo>
                      <a:cubicBezTo>
                        <a:pt x="99701" y="104220"/>
                        <a:pt x="96747" y="102762"/>
                        <a:pt x="93627" y="101871"/>
                      </a:cubicBezTo>
                      <a:cubicBezTo>
                        <a:pt x="89558" y="100709"/>
                        <a:pt x="85416" y="99819"/>
                        <a:pt x="81311" y="98793"/>
                      </a:cubicBezTo>
                      <a:cubicBezTo>
                        <a:pt x="73780" y="95027"/>
                        <a:pt x="66290" y="91918"/>
                        <a:pt x="59760" y="86477"/>
                      </a:cubicBezTo>
                      <a:cubicBezTo>
                        <a:pt x="49548" y="77967"/>
                        <a:pt x="52751" y="76816"/>
                        <a:pt x="41287" y="71084"/>
                      </a:cubicBezTo>
                      <a:cubicBezTo>
                        <a:pt x="38384" y="69633"/>
                        <a:pt x="34954" y="69456"/>
                        <a:pt x="32051" y="68005"/>
                      </a:cubicBezTo>
                      <a:cubicBezTo>
                        <a:pt x="28741" y="66350"/>
                        <a:pt x="26124" y="63502"/>
                        <a:pt x="22814" y="61847"/>
                      </a:cubicBezTo>
                      <a:cubicBezTo>
                        <a:pt x="19911" y="60396"/>
                        <a:pt x="16415" y="60344"/>
                        <a:pt x="13578" y="58768"/>
                      </a:cubicBezTo>
                      <a:cubicBezTo>
                        <a:pt x="-1187" y="50565"/>
                        <a:pt x="-1303" y="28494"/>
                        <a:pt x="1263" y="2182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1" name="Freeform: Shape 310">
                  <a:extLst>
                    <a:ext uri="{FF2B5EF4-FFF2-40B4-BE49-F238E27FC236}">
                      <a16:creationId xmlns:a16="http://schemas.microsoft.com/office/drawing/2014/main" id="{64F9BD38-7FAB-45FA-94EB-6A019EC20385}"/>
                    </a:ext>
                  </a:extLst>
                </p:cNvPr>
                <p:cNvSpPr/>
                <p:nvPr/>
              </p:nvSpPr>
              <p:spPr>
                <a:xfrm>
                  <a:off x="5464380" y="4440163"/>
                  <a:ext cx="120139" cy="88348"/>
                </a:xfrm>
                <a:custGeom>
                  <a:avLst/>
                  <a:gdLst>
                    <a:gd name="connsiteX0" fmla="*/ 4894 w 291222"/>
                    <a:gd name="connsiteY0" fmla="*/ 4740 h 232691"/>
                    <a:gd name="connsiteX1" fmla="*/ 57234 w 291222"/>
                    <a:gd name="connsiteY1" fmla="*/ 4740 h 232691"/>
                    <a:gd name="connsiteX2" fmla="*/ 66470 w 291222"/>
                    <a:gd name="connsiteY2" fmla="*/ 7819 h 232691"/>
                    <a:gd name="connsiteX3" fmla="*/ 81864 w 291222"/>
                    <a:gd name="connsiteY3" fmla="*/ 13976 h 232691"/>
                    <a:gd name="connsiteX4" fmla="*/ 109573 w 291222"/>
                    <a:gd name="connsiteY4" fmla="*/ 26291 h 232691"/>
                    <a:gd name="connsiteX5" fmla="*/ 115731 w 291222"/>
                    <a:gd name="connsiteY5" fmla="*/ 35528 h 232691"/>
                    <a:gd name="connsiteX6" fmla="*/ 134204 w 291222"/>
                    <a:gd name="connsiteY6" fmla="*/ 47843 h 232691"/>
                    <a:gd name="connsiteX7" fmla="*/ 143440 w 291222"/>
                    <a:gd name="connsiteY7" fmla="*/ 54001 h 232691"/>
                    <a:gd name="connsiteX8" fmla="*/ 152676 w 291222"/>
                    <a:gd name="connsiteY8" fmla="*/ 60158 h 232691"/>
                    <a:gd name="connsiteX9" fmla="*/ 183464 w 291222"/>
                    <a:gd name="connsiteY9" fmla="*/ 63237 h 232691"/>
                    <a:gd name="connsiteX10" fmla="*/ 220410 w 291222"/>
                    <a:gd name="connsiteY10" fmla="*/ 72473 h 232691"/>
                    <a:gd name="connsiteX11" fmla="*/ 232725 w 291222"/>
                    <a:gd name="connsiteY11" fmla="*/ 90946 h 232691"/>
                    <a:gd name="connsiteX12" fmla="*/ 235804 w 291222"/>
                    <a:gd name="connsiteY12" fmla="*/ 100182 h 232691"/>
                    <a:gd name="connsiteX13" fmla="*/ 245040 w 291222"/>
                    <a:gd name="connsiteY13" fmla="*/ 103261 h 232691"/>
                    <a:gd name="connsiteX14" fmla="*/ 257355 w 291222"/>
                    <a:gd name="connsiteY14" fmla="*/ 109419 h 232691"/>
                    <a:gd name="connsiteX15" fmla="*/ 275828 w 291222"/>
                    <a:gd name="connsiteY15" fmla="*/ 118655 h 232691"/>
                    <a:gd name="connsiteX16" fmla="*/ 278907 w 291222"/>
                    <a:gd name="connsiteY16" fmla="*/ 127891 h 232691"/>
                    <a:gd name="connsiteX17" fmla="*/ 291222 w 291222"/>
                    <a:gd name="connsiteY17" fmla="*/ 146364 h 232691"/>
                    <a:gd name="connsiteX18" fmla="*/ 288143 w 291222"/>
                    <a:gd name="connsiteY18" fmla="*/ 226413 h 232691"/>
                    <a:gd name="connsiteX19" fmla="*/ 275828 w 291222"/>
                    <a:gd name="connsiteY19" fmla="*/ 232570 h 232691"/>
                    <a:gd name="connsiteX20" fmla="*/ 245040 w 291222"/>
                    <a:gd name="connsiteY20" fmla="*/ 229491 h 232691"/>
                    <a:gd name="connsiteX21" fmla="*/ 232725 w 291222"/>
                    <a:gd name="connsiteY21" fmla="*/ 226413 h 232691"/>
                    <a:gd name="connsiteX22" fmla="*/ 220410 w 291222"/>
                    <a:gd name="connsiteY22" fmla="*/ 204861 h 232691"/>
                    <a:gd name="connsiteX23" fmla="*/ 214252 w 291222"/>
                    <a:gd name="connsiteY23" fmla="*/ 195625 h 232691"/>
                    <a:gd name="connsiteX24" fmla="*/ 195779 w 291222"/>
                    <a:gd name="connsiteY24" fmla="*/ 180231 h 232691"/>
                    <a:gd name="connsiteX25" fmla="*/ 180385 w 291222"/>
                    <a:gd name="connsiteY25" fmla="*/ 161758 h 232691"/>
                    <a:gd name="connsiteX26" fmla="*/ 140361 w 291222"/>
                    <a:gd name="connsiteY26" fmla="*/ 155601 h 232691"/>
                    <a:gd name="connsiteX27" fmla="*/ 134204 w 291222"/>
                    <a:gd name="connsiteY27" fmla="*/ 137128 h 232691"/>
                    <a:gd name="connsiteX28" fmla="*/ 63391 w 291222"/>
                    <a:gd name="connsiteY28" fmla="*/ 97104 h 232691"/>
                    <a:gd name="connsiteX29" fmla="*/ 51076 w 291222"/>
                    <a:gd name="connsiteY29" fmla="*/ 90946 h 232691"/>
                    <a:gd name="connsiteX30" fmla="*/ 14131 w 291222"/>
                    <a:gd name="connsiteY30" fmla="*/ 60158 h 232691"/>
                    <a:gd name="connsiteX31" fmla="*/ 7973 w 291222"/>
                    <a:gd name="connsiteY31" fmla="*/ 50922 h 232691"/>
                    <a:gd name="connsiteX32" fmla="*/ 4894 w 291222"/>
                    <a:gd name="connsiteY32" fmla="*/ 4740 h 23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1222" h="232691">
                      <a:moveTo>
                        <a:pt x="4894" y="4740"/>
                      </a:moveTo>
                      <a:cubicBezTo>
                        <a:pt x="13104" y="-2957"/>
                        <a:pt x="21397" y="-39"/>
                        <a:pt x="57234" y="4740"/>
                      </a:cubicBezTo>
                      <a:cubicBezTo>
                        <a:pt x="60451" y="5169"/>
                        <a:pt x="63431" y="6680"/>
                        <a:pt x="66470" y="7819"/>
                      </a:cubicBezTo>
                      <a:cubicBezTo>
                        <a:pt x="71645" y="9759"/>
                        <a:pt x="76670" y="12087"/>
                        <a:pt x="81864" y="13976"/>
                      </a:cubicBezTo>
                      <a:cubicBezTo>
                        <a:pt x="106044" y="22768"/>
                        <a:pt x="93684" y="15699"/>
                        <a:pt x="109573" y="26291"/>
                      </a:cubicBezTo>
                      <a:cubicBezTo>
                        <a:pt x="111626" y="29370"/>
                        <a:pt x="112946" y="33091"/>
                        <a:pt x="115731" y="35528"/>
                      </a:cubicBezTo>
                      <a:cubicBezTo>
                        <a:pt x="121300" y="40401"/>
                        <a:pt x="128046" y="43738"/>
                        <a:pt x="134204" y="47843"/>
                      </a:cubicBezTo>
                      <a:lnTo>
                        <a:pt x="143440" y="54001"/>
                      </a:lnTo>
                      <a:cubicBezTo>
                        <a:pt x="146519" y="56053"/>
                        <a:pt x="148994" y="59790"/>
                        <a:pt x="152676" y="60158"/>
                      </a:cubicBezTo>
                      <a:lnTo>
                        <a:pt x="183464" y="63237"/>
                      </a:lnTo>
                      <a:cubicBezTo>
                        <a:pt x="207859" y="71369"/>
                        <a:pt x="195534" y="68328"/>
                        <a:pt x="220410" y="72473"/>
                      </a:cubicBezTo>
                      <a:cubicBezTo>
                        <a:pt x="224515" y="78631"/>
                        <a:pt x="230385" y="83925"/>
                        <a:pt x="232725" y="90946"/>
                      </a:cubicBezTo>
                      <a:cubicBezTo>
                        <a:pt x="233751" y="94025"/>
                        <a:pt x="233509" y="97887"/>
                        <a:pt x="235804" y="100182"/>
                      </a:cubicBezTo>
                      <a:cubicBezTo>
                        <a:pt x="238099" y="102477"/>
                        <a:pt x="242057" y="101983"/>
                        <a:pt x="245040" y="103261"/>
                      </a:cubicBezTo>
                      <a:cubicBezTo>
                        <a:pt x="249258" y="105069"/>
                        <a:pt x="253137" y="107611"/>
                        <a:pt x="257355" y="109419"/>
                      </a:cubicBezTo>
                      <a:cubicBezTo>
                        <a:pt x="275203" y="117069"/>
                        <a:pt x="258073" y="106820"/>
                        <a:pt x="275828" y="118655"/>
                      </a:cubicBezTo>
                      <a:cubicBezTo>
                        <a:pt x="276854" y="121734"/>
                        <a:pt x="277331" y="125054"/>
                        <a:pt x="278907" y="127891"/>
                      </a:cubicBezTo>
                      <a:cubicBezTo>
                        <a:pt x="282501" y="134360"/>
                        <a:pt x="291222" y="146364"/>
                        <a:pt x="291222" y="146364"/>
                      </a:cubicBezTo>
                      <a:cubicBezTo>
                        <a:pt x="290196" y="173047"/>
                        <a:pt x="292837" y="200126"/>
                        <a:pt x="288143" y="226413"/>
                      </a:cubicBezTo>
                      <a:cubicBezTo>
                        <a:pt x="287336" y="230931"/>
                        <a:pt x="280406" y="232243"/>
                        <a:pt x="275828" y="232570"/>
                      </a:cubicBezTo>
                      <a:cubicBezTo>
                        <a:pt x="265540" y="233305"/>
                        <a:pt x="255303" y="230517"/>
                        <a:pt x="245040" y="229491"/>
                      </a:cubicBezTo>
                      <a:cubicBezTo>
                        <a:pt x="240935" y="228465"/>
                        <a:pt x="236168" y="228872"/>
                        <a:pt x="232725" y="226413"/>
                      </a:cubicBezTo>
                      <a:cubicBezTo>
                        <a:pt x="221140" y="218139"/>
                        <a:pt x="225363" y="214768"/>
                        <a:pt x="220410" y="204861"/>
                      </a:cubicBezTo>
                      <a:cubicBezTo>
                        <a:pt x="218755" y="201551"/>
                        <a:pt x="216621" y="198468"/>
                        <a:pt x="214252" y="195625"/>
                      </a:cubicBezTo>
                      <a:cubicBezTo>
                        <a:pt x="206841" y="186732"/>
                        <a:pt x="204864" y="186287"/>
                        <a:pt x="195779" y="180231"/>
                      </a:cubicBezTo>
                      <a:cubicBezTo>
                        <a:pt x="192242" y="174926"/>
                        <a:pt x="186312" y="164722"/>
                        <a:pt x="180385" y="161758"/>
                      </a:cubicBezTo>
                      <a:cubicBezTo>
                        <a:pt x="175681" y="159406"/>
                        <a:pt x="140453" y="155613"/>
                        <a:pt x="140361" y="155601"/>
                      </a:cubicBezTo>
                      <a:cubicBezTo>
                        <a:pt x="138309" y="149443"/>
                        <a:pt x="135271" y="143530"/>
                        <a:pt x="134204" y="137128"/>
                      </a:cubicBezTo>
                      <a:cubicBezTo>
                        <a:pt x="124499" y="78900"/>
                        <a:pt x="140517" y="100776"/>
                        <a:pt x="63391" y="97104"/>
                      </a:cubicBezTo>
                      <a:cubicBezTo>
                        <a:pt x="59286" y="95051"/>
                        <a:pt x="55012" y="93307"/>
                        <a:pt x="51076" y="90946"/>
                      </a:cubicBezTo>
                      <a:cubicBezTo>
                        <a:pt x="38454" y="83372"/>
                        <a:pt x="22426" y="72600"/>
                        <a:pt x="14131" y="60158"/>
                      </a:cubicBezTo>
                      <a:lnTo>
                        <a:pt x="7973" y="50922"/>
                      </a:lnTo>
                      <a:cubicBezTo>
                        <a:pt x="-455" y="25634"/>
                        <a:pt x="-3316" y="12437"/>
                        <a:pt x="4894" y="474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2" name="Freeform: Shape 311">
                  <a:extLst>
                    <a:ext uri="{FF2B5EF4-FFF2-40B4-BE49-F238E27FC236}">
                      <a16:creationId xmlns:a16="http://schemas.microsoft.com/office/drawing/2014/main" id="{FD4CD21D-FD51-46D5-9A35-BA67AFE5EE79}"/>
                    </a:ext>
                  </a:extLst>
                </p:cNvPr>
                <p:cNvSpPr/>
                <p:nvPr/>
              </p:nvSpPr>
              <p:spPr>
                <a:xfrm>
                  <a:off x="5450289" y="4480222"/>
                  <a:ext cx="98667" cy="94728"/>
                </a:xfrm>
                <a:custGeom>
                  <a:avLst/>
                  <a:gdLst>
                    <a:gd name="connsiteX0" fmla="*/ 11342 w 239173"/>
                    <a:gd name="connsiteY0" fmla="*/ 833 h 249493"/>
                    <a:gd name="connsiteX1" fmla="*/ 48288 w 239173"/>
                    <a:gd name="connsiteY1" fmla="*/ 13148 h 249493"/>
                    <a:gd name="connsiteX2" fmla="*/ 54445 w 239173"/>
                    <a:gd name="connsiteY2" fmla="*/ 22384 h 249493"/>
                    <a:gd name="connsiteX3" fmla="*/ 72918 w 239173"/>
                    <a:gd name="connsiteY3" fmla="*/ 40857 h 249493"/>
                    <a:gd name="connsiteX4" fmla="*/ 85233 w 239173"/>
                    <a:gd name="connsiteY4" fmla="*/ 56251 h 249493"/>
                    <a:gd name="connsiteX5" fmla="*/ 91391 w 239173"/>
                    <a:gd name="connsiteY5" fmla="*/ 65488 h 249493"/>
                    <a:gd name="connsiteX6" fmla="*/ 119100 w 239173"/>
                    <a:gd name="connsiteY6" fmla="*/ 87039 h 249493"/>
                    <a:gd name="connsiteX7" fmla="*/ 131415 w 239173"/>
                    <a:gd name="connsiteY7" fmla="*/ 105512 h 249493"/>
                    <a:gd name="connsiteX8" fmla="*/ 137573 w 239173"/>
                    <a:gd name="connsiteY8" fmla="*/ 114748 h 249493"/>
                    <a:gd name="connsiteX9" fmla="*/ 152967 w 239173"/>
                    <a:gd name="connsiteY9" fmla="*/ 117827 h 249493"/>
                    <a:gd name="connsiteX10" fmla="*/ 165282 w 239173"/>
                    <a:gd name="connsiteY10" fmla="*/ 120906 h 249493"/>
                    <a:gd name="connsiteX11" fmla="*/ 192991 w 239173"/>
                    <a:gd name="connsiteY11" fmla="*/ 139378 h 249493"/>
                    <a:gd name="connsiteX12" fmla="*/ 202227 w 239173"/>
                    <a:gd name="connsiteY12" fmla="*/ 145536 h 249493"/>
                    <a:gd name="connsiteX13" fmla="*/ 226857 w 239173"/>
                    <a:gd name="connsiteY13" fmla="*/ 173245 h 249493"/>
                    <a:gd name="connsiteX14" fmla="*/ 236094 w 239173"/>
                    <a:gd name="connsiteY14" fmla="*/ 182481 h 249493"/>
                    <a:gd name="connsiteX15" fmla="*/ 239173 w 239173"/>
                    <a:gd name="connsiteY15" fmla="*/ 191718 h 249493"/>
                    <a:gd name="connsiteX16" fmla="*/ 236094 w 239173"/>
                    <a:gd name="connsiteY16" fmla="*/ 222506 h 249493"/>
                    <a:gd name="connsiteX17" fmla="*/ 233015 w 239173"/>
                    <a:gd name="connsiteY17" fmla="*/ 231742 h 249493"/>
                    <a:gd name="connsiteX18" fmla="*/ 189912 w 239173"/>
                    <a:gd name="connsiteY18" fmla="*/ 234821 h 249493"/>
                    <a:gd name="connsiteX19" fmla="*/ 140651 w 239173"/>
                    <a:gd name="connsiteY19" fmla="*/ 240978 h 249493"/>
                    <a:gd name="connsiteX20" fmla="*/ 131415 w 239173"/>
                    <a:gd name="connsiteY20" fmla="*/ 234821 h 249493"/>
                    <a:gd name="connsiteX21" fmla="*/ 122179 w 239173"/>
                    <a:gd name="connsiteY21" fmla="*/ 231742 h 249493"/>
                    <a:gd name="connsiteX22" fmla="*/ 100627 w 239173"/>
                    <a:gd name="connsiteY22" fmla="*/ 219427 h 249493"/>
                    <a:gd name="connsiteX23" fmla="*/ 91391 w 239173"/>
                    <a:gd name="connsiteY23" fmla="*/ 210191 h 249493"/>
                    <a:gd name="connsiteX24" fmla="*/ 69839 w 239173"/>
                    <a:gd name="connsiteY24" fmla="*/ 182481 h 249493"/>
                    <a:gd name="connsiteX25" fmla="*/ 54445 w 239173"/>
                    <a:gd name="connsiteY25" fmla="*/ 164009 h 249493"/>
                    <a:gd name="connsiteX26" fmla="*/ 48288 w 239173"/>
                    <a:gd name="connsiteY26" fmla="*/ 151694 h 249493"/>
                    <a:gd name="connsiteX27" fmla="*/ 45209 w 239173"/>
                    <a:gd name="connsiteY27" fmla="*/ 142457 h 249493"/>
                    <a:gd name="connsiteX28" fmla="*/ 39051 w 239173"/>
                    <a:gd name="connsiteY28" fmla="*/ 133221 h 249493"/>
                    <a:gd name="connsiteX29" fmla="*/ 32894 w 239173"/>
                    <a:gd name="connsiteY29" fmla="*/ 108591 h 249493"/>
                    <a:gd name="connsiteX30" fmla="*/ 26736 w 239173"/>
                    <a:gd name="connsiteY30" fmla="*/ 59330 h 249493"/>
                    <a:gd name="connsiteX31" fmla="*/ 20579 w 239173"/>
                    <a:gd name="connsiteY31" fmla="*/ 50094 h 249493"/>
                    <a:gd name="connsiteX32" fmla="*/ 17500 w 239173"/>
                    <a:gd name="connsiteY32" fmla="*/ 40857 h 249493"/>
                    <a:gd name="connsiteX33" fmla="*/ 5185 w 239173"/>
                    <a:gd name="connsiteY33" fmla="*/ 37778 h 249493"/>
                    <a:gd name="connsiteX34" fmla="*/ 11342 w 239173"/>
                    <a:gd name="connsiteY34" fmla="*/ 833 h 24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173" h="249493">
                      <a:moveTo>
                        <a:pt x="11342" y="833"/>
                      </a:moveTo>
                      <a:cubicBezTo>
                        <a:pt x="18526" y="-3272"/>
                        <a:pt x="42335" y="8896"/>
                        <a:pt x="48288" y="13148"/>
                      </a:cubicBezTo>
                      <a:cubicBezTo>
                        <a:pt x="51299" y="15299"/>
                        <a:pt x="51987" y="19619"/>
                        <a:pt x="54445" y="22384"/>
                      </a:cubicBezTo>
                      <a:cubicBezTo>
                        <a:pt x="60230" y="28893"/>
                        <a:pt x="72918" y="40857"/>
                        <a:pt x="72918" y="40857"/>
                      </a:cubicBezTo>
                      <a:cubicBezTo>
                        <a:pt x="78912" y="58840"/>
                        <a:pt x="71307" y="42325"/>
                        <a:pt x="85233" y="56251"/>
                      </a:cubicBezTo>
                      <a:cubicBezTo>
                        <a:pt x="87850" y="58868"/>
                        <a:pt x="88932" y="62722"/>
                        <a:pt x="91391" y="65488"/>
                      </a:cubicBezTo>
                      <a:cubicBezTo>
                        <a:pt x="108879" y="85161"/>
                        <a:pt x="102825" y="81614"/>
                        <a:pt x="119100" y="87039"/>
                      </a:cubicBezTo>
                      <a:lnTo>
                        <a:pt x="131415" y="105512"/>
                      </a:lnTo>
                      <a:cubicBezTo>
                        <a:pt x="133468" y="108591"/>
                        <a:pt x="133945" y="114022"/>
                        <a:pt x="137573" y="114748"/>
                      </a:cubicBezTo>
                      <a:cubicBezTo>
                        <a:pt x="142704" y="115774"/>
                        <a:pt x="147859" y="116692"/>
                        <a:pt x="152967" y="117827"/>
                      </a:cubicBezTo>
                      <a:cubicBezTo>
                        <a:pt x="157098" y="118745"/>
                        <a:pt x="161177" y="119880"/>
                        <a:pt x="165282" y="120906"/>
                      </a:cubicBezTo>
                      <a:lnTo>
                        <a:pt x="192991" y="139378"/>
                      </a:lnTo>
                      <a:lnTo>
                        <a:pt x="202227" y="145536"/>
                      </a:lnTo>
                      <a:cubicBezTo>
                        <a:pt x="213215" y="162016"/>
                        <a:pt x="205771" y="152159"/>
                        <a:pt x="226857" y="173245"/>
                      </a:cubicBezTo>
                      <a:lnTo>
                        <a:pt x="236094" y="182481"/>
                      </a:lnTo>
                      <a:cubicBezTo>
                        <a:pt x="237120" y="185560"/>
                        <a:pt x="239173" y="188472"/>
                        <a:pt x="239173" y="191718"/>
                      </a:cubicBezTo>
                      <a:cubicBezTo>
                        <a:pt x="239173" y="202032"/>
                        <a:pt x="237662" y="212312"/>
                        <a:pt x="236094" y="222506"/>
                      </a:cubicBezTo>
                      <a:cubicBezTo>
                        <a:pt x="235601" y="225713"/>
                        <a:pt x="236151" y="230906"/>
                        <a:pt x="233015" y="231742"/>
                      </a:cubicBezTo>
                      <a:cubicBezTo>
                        <a:pt x="219097" y="235453"/>
                        <a:pt x="204280" y="233795"/>
                        <a:pt x="189912" y="234821"/>
                      </a:cubicBezTo>
                      <a:cubicBezTo>
                        <a:pt x="182282" y="257709"/>
                        <a:pt x="188510" y="248954"/>
                        <a:pt x="140651" y="240978"/>
                      </a:cubicBezTo>
                      <a:cubicBezTo>
                        <a:pt x="137001" y="240370"/>
                        <a:pt x="134724" y="236476"/>
                        <a:pt x="131415" y="234821"/>
                      </a:cubicBezTo>
                      <a:cubicBezTo>
                        <a:pt x="128512" y="233370"/>
                        <a:pt x="125162" y="233020"/>
                        <a:pt x="122179" y="231742"/>
                      </a:cubicBezTo>
                      <a:cubicBezTo>
                        <a:pt x="115984" y="229087"/>
                        <a:pt x="106081" y="223971"/>
                        <a:pt x="100627" y="219427"/>
                      </a:cubicBezTo>
                      <a:cubicBezTo>
                        <a:pt x="97282" y="216640"/>
                        <a:pt x="94470" y="213270"/>
                        <a:pt x="91391" y="210191"/>
                      </a:cubicBezTo>
                      <a:cubicBezTo>
                        <a:pt x="82978" y="184951"/>
                        <a:pt x="97531" y="224021"/>
                        <a:pt x="69839" y="182481"/>
                      </a:cubicBezTo>
                      <a:cubicBezTo>
                        <a:pt x="61267" y="169622"/>
                        <a:pt x="66298" y="175861"/>
                        <a:pt x="54445" y="164009"/>
                      </a:cubicBezTo>
                      <a:cubicBezTo>
                        <a:pt x="52393" y="159904"/>
                        <a:pt x="50096" y="155912"/>
                        <a:pt x="48288" y="151694"/>
                      </a:cubicBezTo>
                      <a:cubicBezTo>
                        <a:pt x="47010" y="148711"/>
                        <a:pt x="46661" y="145360"/>
                        <a:pt x="45209" y="142457"/>
                      </a:cubicBezTo>
                      <a:cubicBezTo>
                        <a:pt x="43554" y="139147"/>
                        <a:pt x="41104" y="136300"/>
                        <a:pt x="39051" y="133221"/>
                      </a:cubicBezTo>
                      <a:cubicBezTo>
                        <a:pt x="35600" y="122863"/>
                        <a:pt x="34545" y="120970"/>
                        <a:pt x="32894" y="108591"/>
                      </a:cubicBezTo>
                      <a:cubicBezTo>
                        <a:pt x="32397" y="104864"/>
                        <a:pt x="29572" y="67838"/>
                        <a:pt x="26736" y="59330"/>
                      </a:cubicBezTo>
                      <a:cubicBezTo>
                        <a:pt x="25566" y="55820"/>
                        <a:pt x="22234" y="53403"/>
                        <a:pt x="20579" y="50094"/>
                      </a:cubicBezTo>
                      <a:cubicBezTo>
                        <a:pt x="19128" y="47191"/>
                        <a:pt x="20034" y="42885"/>
                        <a:pt x="17500" y="40857"/>
                      </a:cubicBezTo>
                      <a:cubicBezTo>
                        <a:pt x="14196" y="38214"/>
                        <a:pt x="9290" y="38804"/>
                        <a:pt x="5185" y="37778"/>
                      </a:cubicBezTo>
                      <a:cubicBezTo>
                        <a:pt x="-6467" y="30011"/>
                        <a:pt x="4158" y="4938"/>
                        <a:pt x="11342" y="83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3" name="Freeform: Shape 312">
                  <a:extLst>
                    <a:ext uri="{FF2B5EF4-FFF2-40B4-BE49-F238E27FC236}">
                      <a16:creationId xmlns:a16="http://schemas.microsoft.com/office/drawing/2014/main" id="{B8B212EC-EE96-4A6C-B81C-3B3D8E1F3DD6}"/>
                    </a:ext>
                  </a:extLst>
                </p:cNvPr>
                <p:cNvSpPr/>
                <p:nvPr/>
              </p:nvSpPr>
              <p:spPr>
                <a:xfrm>
                  <a:off x="5419405" y="4500727"/>
                  <a:ext cx="53344" cy="104889"/>
                </a:xfrm>
                <a:custGeom>
                  <a:avLst/>
                  <a:gdLst>
                    <a:gd name="connsiteX0" fmla="*/ 12315 w 129309"/>
                    <a:gd name="connsiteY0" fmla="*/ 11481 h 276256"/>
                    <a:gd name="connsiteX1" fmla="*/ 27709 w 129309"/>
                    <a:gd name="connsiteY1" fmla="*/ 20717 h 276256"/>
                    <a:gd name="connsiteX2" fmla="*/ 30788 w 129309"/>
                    <a:gd name="connsiteY2" fmla="*/ 29953 h 276256"/>
                    <a:gd name="connsiteX3" fmla="*/ 43103 w 129309"/>
                    <a:gd name="connsiteY3" fmla="*/ 48426 h 276256"/>
                    <a:gd name="connsiteX4" fmla="*/ 49261 w 129309"/>
                    <a:gd name="connsiteY4" fmla="*/ 57662 h 276256"/>
                    <a:gd name="connsiteX5" fmla="*/ 58497 w 129309"/>
                    <a:gd name="connsiteY5" fmla="*/ 79214 h 276256"/>
                    <a:gd name="connsiteX6" fmla="*/ 61576 w 129309"/>
                    <a:gd name="connsiteY6" fmla="*/ 88450 h 276256"/>
                    <a:gd name="connsiteX7" fmla="*/ 73891 w 129309"/>
                    <a:gd name="connsiteY7" fmla="*/ 110002 h 276256"/>
                    <a:gd name="connsiteX8" fmla="*/ 83128 w 129309"/>
                    <a:gd name="connsiteY8" fmla="*/ 119238 h 276256"/>
                    <a:gd name="connsiteX9" fmla="*/ 95443 w 129309"/>
                    <a:gd name="connsiteY9" fmla="*/ 137711 h 276256"/>
                    <a:gd name="connsiteX10" fmla="*/ 98521 w 129309"/>
                    <a:gd name="connsiteY10" fmla="*/ 146947 h 276256"/>
                    <a:gd name="connsiteX11" fmla="*/ 110837 w 129309"/>
                    <a:gd name="connsiteY11" fmla="*/ 165420 h 276256"/>
                    <a:gd name="connsiteX12" fmla="*/ 120073 w 129309"/>
                    <a:gd name="connsiteY12" fmla="*/ 199287 h 276256"/>
                    <a:gd name="connsiteX13" fmla="*/ 123152 w 129309"/>
                    <a:gd name="connsiteY13" fmla="*/ 220838 h 276256"/>
                    <a:gd name="connsiteX14" fmla="*/ 129309 w 129309"/>
                    <a:gd name="connsiteY14" fmla="*/ 239311 h 276256"/>
                    <a:gd name="connsiteX15" fmla="*/ 126231 w 129309"/>
                    <a:gd name="connsiteY15" fmla="*/ 260862 h 276256"/>
                    <a:gd name="connsiteX16" fmla="*/ 113915 w 129309"/>
                    <a:gd name="connsiteY16" fmla="*/ 267020 h 276256"/>
                    <a:gd name="connsiteX17" fmla="*/ 95443 w 129309"/>
                    <a:gd name="connsiteY17" fmla="*/ 276256 h 276256"/>
                    <a:gd name="connsiteX18" fmla="*/ 55418 w 129309"/>
                    <a:gd name="connsiteY18" fmla="*/ 270099 h 276256"/>
                    <a:gd name="connsiteX19" fmla="*/ 33867 w 129309"/>
                    <a:gd name="connsiteY19" fmla="*/ 254705 h 276256"/>
                    <a:gd name="connsiteX20" fmla="*/ 24631 w 129309"/>
                    <a:gd name="connsiteY20" fmla="*/ 251626 h 276256"/>
                    <a:gd name="connsiteX21" fmla="*/ 15394 w 129309"/>
                    <a:gd name="connsiteY21" fmla="*/ 242390 h 276256"/>
                    <a:gd name="connsiteX22" fmla="*/ 6158 w 129309"/>
                    <a:gd name="connsiteY22" fmla="*/ 220838 h 276256"/>
                    <a:gd name="connsiteX23" fmla="*/ 3079 w 129309"/>
                    <a:gd name="connsiteY23" fmla="*/ 205444 h 276256"/>
                    <a:gd name="connsiteX24" fmla="*/ 0 w 129309"/>
                    <a:gd name="connsiteY24" fmla="*/ 193129 h 276256"/>
                    <a:gd name="connsiteX25" fmla="*/ 12315 w 129309"/>
                    <a:gd name="connsiteY25" fmla="*/ 11481 h 27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9309" h="276256">
                      <a:moveTo>
                        <a:pt x="12315" y="11481"/>
                      </a:moveTo>
                      <a:cubicBezTo>
                        <a:pt x="16933" y="-17254"/>
                        <a:pt x="23478" y="16486"/>
                        <a:pt x="27709" y="20717"/>
                      </a:cubicBezTo>
                      <a:cubicBezTo>
                        <a:pt x="30004" y="23012"/>
                        <a:pt x="29212" y="27116"/>
                        <a:pt x="30788" y="29953"/>
                      </a:cubicBezTo>
                      <a:cubicBezTo>
                        <a:pt x="34382" y="36422"/>
                        <a:pt x="38998" y="42268"/>
                        <a:pt x="43103" y="48426"/>
                      </a:cubicBezTo>
                      <a:lnTo>
                        <a:pt x="49261" y="57662"/>
                      </a:lnTo>
                      <a:cubicBezTo>
                        <a:pt x="56481" y="79321"/>
                        <a:pt x="47086" y="52587"/>
                        <a:pt x="58497" y="79214"/>
                      </a:cubicBezTo>
                      <a:cubicBezTo>
                        <a:pt x="59775" y="82197"/>
                        <a:pt x="60298" y="85467"/>
                        <a:pt x="61576" y="88450"/>
                      </a:cubicBezTo>
                      <a:cubicBezTo>
                        <a:pt x="64231" y="94644"/>
                        <a:pt x="69347" y="104549"/>
                        <a:pt x="73891" y="110002"/>
                      </a:cubicBezTo>
                      <a:cubicBezTo>
                        <a:pt x="76678" y="113347"/>
                        <a:pt x="80455" y="115801"/>
                        <a:pt x="83128" y="119238"/>
                      </a:cubicBezTo>
                      <a:cubicBezTo>
                        <a:pt x="87672" y="125080"/>
                        <a:pt x="95443" y="137711"/>
                        <a:pt x="95443" y="137711"/>
                      </a:cubicBezTo>
                      <a:cubicBezTo>
                        <a:pt x="96469" y="140790"/>
                        <a:pt x="96945" y="144110"/>
                        <a:pt x="98521" y="146947"/>
                      </a:cubicBezTo>
                      <a:cubicBezTo>
                        <a:pt x="102115" y="153416"/>
                        <a:pt x="110837" y="165420"/>
                        <a:pt x="110837" y="165420"/>
                      </a:cubicBezTo>
                      <a:cubicBezTo>
                        <a:pt x="114593" y="176691"/>
                        <a:pt x="118338" y="187140"/>
                        <a:pt x="120073" y="199287"/>
                      </a:cubicBezTo>
                      <a:cubicBezTo>
                        <a:pt x="121099" y="206471"/>
                        <a:pt x="121520" y="213767"/>
                        <a:pt x="123152" y="220838"/>
                      </a:cubicBezTo>
                      <a:cubicBezTo>
                        <a:pt x="124611" y="227162"/>
                        <a:pt x="129309" y="239311"/>
                        <a:pt x="129309" y="239311"/>
                      </a:cubicBezTo>
                      <a:cubicBezTo>
                        <a:pt x="128283" y="246495"/>
                        <a:pt x="129755" y="254519"/>
                        <a:pt x="126231" y="260862"/>
                      </a:cubicBezTo>
                      <a:cubicBezTo>
                        <a:pt x="124002" y="264874"/>
                        <a:pt x="117900" y="264743"/>
                        <a:pt x="113915" y="267020"/>
                      </a:cubicBezTo>
                      <a:cubicBezTo>
                        <a:pt x="97204" y="276569"/>
                        <a:pt x="112377" y="270611"/>
                        <a:pt x="95443" y="276256"/>
                      </a:cubicBezTo>
                      <a:cubicBezTo>
                        <a:pt x="85732" y="275177"/>
                        <a:pt x="66640" y="274307"/>
                        <a:pt x="55418" y="270099"/>
                      </a:cubicBezTo>
                      <a:cubicBezTo>
                        <a:pt x="31125" y="260990"/>
                        <a:pt x="54017" y="268139"/>
                        <a:pt x="33867" y="254705"/>
                      </a:cubicBezTo>
                      <a:cubicBezTo>
                        <a:pt x="31167" y="252905"/>
                        <a:pt x="27710" y="252652"/>
                        <a:pt x="24631" y="251626"/>
                      </a:cubicBezTo>
                      <a:cubicBezTo>
                        <a:pt x="21552" y="248547"/>
                        <a:pt x="17925" y="245933"/>
                        <a:pt x="15394" y="242390"/>
                      </a:cubicBezTo>
                      <a:cubicBezTo>
                        <a:pt x="12007" y="237649"/>
                        <a:pt x="7704" y="227020"/>
                        <a:pt x="6158" y="220838"/>
                      </a:cubicBezTo>
                      <a:cubicBezTo>
                        <a:pt x="4889" y="215761"/>
                        <a:pt x="4214" y="210552"/>
                        <a:pt x="3079" y="205444"/>
                      </a:cubicBezTo>
                      <a:cubicBezTo>
                        <a:pt x="2161" y="201313"/>
                        <a:pt x="1026" y="197234"/>
                        <a:pt x="0" y="193129"/>
                      </a:cubicBezTo>
                      <a:cubicBezTo>
                        <a:pt x="6348" y="21747"/>
                        <a:pt x="7697" y="40216"/>
                        <a:pt x="12315" y="1148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4" name="Freeform: Shape 313">
                  <a:extLst>
                    <a:ext uri="{FF2B5EF4-FFF2-40B4-BE49-F238E27FC236}">
                      <a16:creationId xmlns:a16="http://schemas.microsoft.com/office/drawing/2014/main" id="{22925507-F104-466B-BEE1-B98885D18DE6}"/>
                    </a:ext>
                  </a:extLst>
                </p:cNvPr>
                <p:cNvSpPr/>
                <p:nvPr/>
              </p:nvSpPr>
              <p:spPr>
                <a:xfrm>
                  <a:off x="5339329" y="4491477"/>
                  <a:ext cx="54256" cy="118815"/>
                </a:xfrm>
                <a:custGeom>
                  <a:avLst/>
                  <a:gdLst>
                    <a:gd name="connsiteX0" fmla="*/ 129454 w 131519"/>
                    <a:gd name="connsiteY0" fmla="*/ 1977 h 312934"/>
                    <a:gd name="connsiteX1" fmla="*/ 123296 w 131519"/>
                    <a:gd name="connsiteY1" fmla="*/ 63553 h 312934"/>
                    <a:gd name="connsiteX2" fmla="*/ 114060 w 131519"/>
                    <a:gd name="connsiteY2" fmla="*/ 97419 h 312934"/>
                    <a:gd name="connsiteX3" fmla="*/ 114060 w 131519"/>
                    <a:gd name="connsiteY3" fmla="*/ 195940 h 312934"/>
                    <a:gd name="connsiteX4" fmla="*/ 107902 w 131519"/>
                    <a:gd name="connsiteY4" fmla="*/ 220571 h 312934"/>
                    <a:gd name="connsiteX5" fmla="*/ 95587 w 131519"/>
                    <a:gd name="connsiteY5" fmla="*/ 242122 h 312934"/>
                    <a:gd name="connsiteX6" fmla="*/ 92508 w 131519"/>
                    <a:gd name="connsiteY6" fmla="*/ 282147 h 312934"/>
                    <a:gd name="connsiteX7" fmla="*/ 89429 w 131519"/>
                    <a:gd name="connsiteY7" fmla="*/ 291383 h 312934"/>
                    <a:gd name="connsiteX8" fmla="*/ 80193 w 131519"/>
                    <a:gd name="connsiteY8" fmla="*/ 300619 h 312934"/>
                    <a:gd name="connsiteX9" fmla="*/ 61720 w 131519"/>
                    <a:gd name="connsiteY9" fmla="*/ 312934 h 312934"/>
                    <a:gd name="connsiteX10" fmla="*/ 49405 w 131519"/>
                    <a:gd name="connsiteY10" fmla="*/ 309856 h 312934"/>
                    <a:gd name="connsiteX11" fmla="*/ 24775 w 131519"/>
                    <a:gd name="connsiteY11" fmla="*/ 288304 h 312934"/>
                    <a:gd name="connsiteX12" fmla="*/ 3223 w 131519"/>
                    <a:gd name="connsiteY12" fmla="*/ 285225 h 312934"/>
                    <a:gd name="connsiteX13" fmla="*/ 3223 w 131519"/>
                    <a:gd name="connsiteY13" fmla="*/ 180547 h 312934"/>
                    <a:gd name="connsiteX14" fmla="*/ 18617 w 131519"/>
                    <a:gd name="connsiteY14" fmla="*/ 152837 h 312934"/>
                    <a:gd name="connsiteX15" fmla="*/ 30933 w 131519"/>
                    <a:gd name="connsiteY15" fmla="*/ 134365 h 312934"/>
                    <a:gd name="connsiteX16" fmla="*/ 37090 w 131519"/>
                    <a:gd name="connsiteY16" fmla="*/ 125128 h 312934"/>
                    <a:gd name="connsiteX17" fmla="*/ 55563 w 131519"/>
                    <a:gd name="connsiteY17" fmla="*/ 109734 h 312934"/>
                    <a:gd name="connsiteX18" fmla="*/ 74036 w 131519"/>
                    <a:gd name="connsiteY18" fmla="*/ 82025 h 312934"/>
                    <a:gd name="connsiteX19" fmla="*/ 80193 w 131519"/>
                    <a:gd name="connsiteY19" fmla="*/ 72789 h 312934"/>
                    <a:gd name="connsiteX20" fmla="*/ 89429 w 131519"/>
                    <a:gd name="connsiteY20" fmla="*/ 42001 h 312934"/>
                    <a:gd name="connsiteX21" fmla="*/ 92508 w 131519"/>
                    <a:gd name="connsiteY21" fmla="*/ 32765 h 312934"/>
                    <a:gd name="connsiteX22" fmla="*/ 95587 w 131519"/>
                    <a:gd name="connsiteY22" fmla="*/ 17371 h 312934"/>
                    <a:gd name="connsiteX23" fmla="*/ 129454 w 131519"/>
                    <a:gd name="connsiteY23" fmla="*/ 1977 h 3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1519" h="312934">
                      <a:moveTo>
                        <a:pt x="129454" y="1977"/>
                      </a:moveTo>
                      <a:cubicBezTo>
                        <a:pt x="134072" y="9674"/>
                        <a:pt x="130478" y="16872"/>
                        <a:pt x="123296" y="63553"/>
                      </a:cubicBezTo>
                      <a:cubicBezTo>
                        <a:pt x="118697" y="93447"/>
                        <a:pt x="125281" y="80587"/>
                        <a:pt x="114060" y="97419"/>
                      </a:cubicBezTo>
                      <a:cubicBezTo>
                        <a:pt x="116617" y="140878"/>
                        <a:pt x="119563" y="153756"/>
                        <a:pt x="114060" y="195940"/>
                      </a:cubicBezTo>
                      <a:cubicBezTo>
                        <a:pt x="112965" y="204332"/>
                        <a:pt x="112596" y="213529"/>
                        <a:pt x="107902" y="220571"/>
                      </a:cubicBezTo>
                      <a:cubicBezTo>
                        <a:pt x="99199" y="233626"/>
                        <a:pt x="103400" y="226498"/>
                        <a:pt x="95587" y="242122"/>
                      </a:cubicBezTo>
                      <a:cubicBezTo>
                        <a:pt x="94561" y="255464"/>
                        <a:pt x="94168" y="268869"/>
                        <a:pt x="92508" y="282147"/>
                      </a:cubicBezTo>
                      <a:cubicBezTo>
                        <a:pt x="92105" y="285367"/>
                        <a:pt x="91229" y="288683"/>
                        <a:pt x="89429" y="291383"/>
                      </a:cubicBezTo>
                      <a:cubicBezTo>
                        <a:pt x="87014" y="295006"/>
                        <a:pt x="83630" y="297946"/>
                        <a:pt x="80193" y="300619"/>
                      </a:cubicBezTo>
                      <a:cubicBezTo>
                        <a:pt x="74351" y="305162"/>
                        <a:pt x="61720" y="312934"/>
                        <a:pt x="61720" y="312934"/>
                      </a:cubicBezTo>
                      <a:cubicBezTo>
                        <a:pt x="57615" y="311908"/>
                        <a:pt x="52926" y="312203"/>
                        <a:pt x="49405" y="309856"/>
                      </a:cubicBezTo>
                      <a:cubicBezTo>
                        <a:pt x="33589" y="299312"/>
                        <a:pt x="57435" y="292970"/>
                        <a:pt x="24775" y="288304"/>
                      </a:cubicBezTo>
                      <a:lnTo>
                        <a:pt x="3223" y="285225"/>
                      </a:lnTo>
                      <a:cubicBezTo>
                        <a:pt x="-208" y="233749"/>
                        <a:pt x="-1863" y="236493"/>
                        <a:pt x="3223" y="180547"/>
                      </a:cubicBezTo>
                      <a:cubicBezTo>
                        <a:pt x="4079" y="171135"/>
                        <a:pt x="14908" y="158400"/>
                        <a:pt x="18617" y="152837"/>
                      </a:cubicBezTo>
                      <a:lnTo>
                        <a:pt x="30933" y="134365"/>
                      </a:lnTo>
                      <a:cubicBezTo>
                        <a:pt x="32986" y="131286"/>
                        <a:pt x="34473" y="127745"/>
                        <a:pt x="37090" y="125128"/>
                      </a:cubicBezTo>
                      <a:cubicBezTo>
                        <a:pt x="48943" y="113275"/>
                        <a:pt x="42703" y="118307"/>
                        <a:pt x="55563" y="109734"/>
                      </a:cubicBezTo>
                      <a:lnTo>
                        <a:pt x="74036" y="82025"/>
                      </a:lnTo>
                      <a:cubicBezTo>
                        <a:pt x="76088" y="78946"/>
                        <a:pt x="79023" y="76299"/>
                        <a:pt x="80193" y="72789"/>
                      </a:cubicBezTo>
                      <a:cubicBezTo>
                        <a:pt x="87166" y="51873"/>
                        <a:pt x="78856" y="77247"/>
                        <a:pt x="89429" y="42001"/>
                      </a:cubicBezTo>
                      <a:cubicBezTo>
                        <a:pt x="90361" y="38893"/>
                        <a:pt x="91721" y="35913"/>
                        <a:pt x="92508" y="32765"/>
                      </a:cubicBezTo>
                      <a:cubicBezTo>
                        <a:pt x="93777" y="27688"/>
                        <a:pt x="94210" y="22420"/>
                        <a:pt x="95587" y="17371"/>
                      </a:cubicBezTo>
                      <a:cubicBezTo>
                        <a:pt x="97295" y="11109"/>
                        <a:pt x="124836" y="-5720"/>
                        <a:pt x="129454" y="197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5" name="Freeform: Shape 314">
                  <a:extLst>
                    <a:ext uri="{FF2B5EF4-FFF2-40B4-BE49-F238E27FC236}">
                      <a16:creationId xmlns:a16="http://schemas.microsoft.com/office/drawing/2014/main" id="{BD997448-8740-47A0-86C9-CFB56B5516EC}"/>
                    </a:ext>
                  </a:extLst>
                </p:cNvPr>
                <p:cNvSpPr/>
                <p:nvPr/>
              </p:nvSpPr>
              <p:spPr>
                <a:xfrm>
                  <a:off x="5252941" y="4470782"/>
                  <a:ext cx="113381" cy="83401"/>
                </a:xfrm>
                <a:custGeom>
                  <a:avLst/>
                  <a:gdLst>
                    <a:gd name="connsiteX0" fmla="*/ 274205 w 274840"/>
                    <a:gd name="connsiteY0" fmla="*/ 4144 h 219660"/>
                    <a:gd name="connsiteX1" fmla="*/ 255732 w 274840"/>
                    <a:gd name="connsiteY1" fmla="*/ 10302 h 219660"/>
                    <a:gd name="connsiteX2" fmla="*/ 243417 w 274840"/>
                    <a:gd name="connsiteY2" fmla="*/ 28775 h 219660"/>
                    <a:gd name="connsiteX3" fmla="*/ 237260 w 274840"/>
                    <a:gd name="connsiteY3" fmla="*/ 38011 h 219660"/>
                    <a:gd name="connsiteX4" fmla="*/ 228023 w 274840"/>
                    <a:gd name="connsiteY4" fmla="*/ 56484 h 219660"/>
                    <a:gd name="connsiteX5" fmla="*/ 212629 w 274840"/>
                    <a:gd name="connsiteY5" fmla="*/ 87272 h 219660"/>
                    <a:gd name="connsiteX6" fmla="*/ 206472 w 274840"/>
                    <a:gd name="connsiteY6" fmla="*/ 96508 h 219660"/>
                    <a:gd name="connsiteX7" fmla="*/ 197235 w 274840"/>
                    <a:gd name="connsiteY7" fmla="*/ 102666 h 219660"/>
                    <a:gd name="connsiteX8" fmla="*/ 191078 w 274840"/>
                    <a:gd name="connsiteY8" fmla="*/ 111902 h 219660"/>
                    <a:gd name="connsiteX9" fmla="*/ 160290 w 274840"/>
                    <a:gd name="connsiteY9" fmla="*/ 136532 h 219660"/>
                    <a:gd name="connsiteX10" fmla="*/ 144896 w 274840"/>
                    <a:gd name="connsiteY10" fmla="*/ 151926 h 219660"/>
                    <a:gd name="connsiteX11" fmla="*/ 129502 w 274840"/>
                    <a:gd name="connsiteY11" fmla="*/ 167320 h 219660"/>
                    <a:gd name="connsiteX12" fmla="*/ 123345 w 274840"/>
                    <a:gd name="connsiteY12" fmla="*/ 176557 h 219660"/>
                    <a:gd name="connsiteX13" fmla="*/ 107951 w 274840"/>
                    <a:gd name="connsiteY13" fmla="*/ 201187 h 219660"/>
                    <a:gd name="connsiteX14" fmla="*/ 89478 w 274840"/>
                    <a:gd name="connsiteY14" fmla="*/ 213502 h 219660"/>
                    <a:gd name="connsiteX15" fmla="*/ 67926 w 274840"/>
                    <a:gd name="connsiteY15" fmla="*/ 219660 h 219660"/>
                    <a:gd name="connsiteX16" fmla="*/ 27902 w 274840"/>
                    <a:gd name="connsiteY16" fmla="*/ 216581 h 219660"/>
                    <a:gd name="connsiteX17" fmla="*/ 21745 w 274840"/>
                    <a:gd name="connsiteY17" fmla="*/ 207344 h 219660"/>
                    <a:gd name="connsiteX18" fmla="*/ 12508 w 274840"/>
                    <a:gd name="connsiteY18" fmla="*/ 195029 h 219660"/>
                    <a:gd name="connsiteX19" fmla="*/ 6351 w 274840"/>
                    <a:gd name="connsiteY19" fmla="*/ 176557 h 219660"/>
                    <a:gd name="connsiteX20" fmla="*/ 3272 w 274840"/>
                    <a:gd name="connsiteY20" fmla="*/ 167320 h 219660"/>
                    <a:gd name="connsiteX21" fmla="*/ 3272 w 274840"/>
                    <a:gd name="connsiteY21" fmla="*/ 96508 h 219660"/>
                    <a:gd name="connsiteX22" fmla="*/ 24823 w 274840"/>
                    <a:gd name="connsiteY22" fmla="*/ 87272 h 219660"/>
                    <a:gd name="connsiteX23" fmla="*/ 37139 w 274840"/>
                    <a:gd name="connsiteY23" fmla="*/ 84193 h 219660"/>
                    <a:gd name="connsiteX24" fmla="*/ 64848 w 274840"/>
                    <a:gd name="connsiteY24" fmla="*/ 74957 h 219660"/>
                    <a:gd name="connsiteX25" fmla="*/ 74084 w 274840"/>
                    <a:gd name="connsiteY25" fmla="*/ 71878 h 219660"/>
                    <a:gd name="connsiteX26" fmla="*/ 89478 w 274840"/>
                    <a:gd name="connsiteY26" fmla="*/ 68799 h 219660"/>
                    <a:gd name="connsiteX27" fmla="*/ 107951 w 274840"/>
                    <a:gd name="connsiteY27" fmla="*/ 56484 h 219660"/>
                    <a:gd name="connsiteX28" fmla="*/ 126423 w 274840"/>
                    <a:gd name="connsiteY28" fmla="*/ 47247 h 219660"/>
                    <a:gd name="connsiteX29" fmla="*/ 135660 w 274840"/>
                    <a:gd name="connsiteY29" fmla="*/ 44169 h 219660"/>
                    <a:gd name="connsiteX30" fmla="*/ 147975 w 274840"/>
                    <a:gd name="connsiteY30" fmla="*/ 38011 h 219660"/>
                    <a:gd name="connsiteX31" fmla="*/ 166448 w 274840"/>
                    <a:gd name="connsiteY31" fmla="*/ 31854 h 219660"/>
                    <a:gd name="connsiteX32" fmla="*/ 175684 w 274840"/>
                    <a:gd name="connsiteY32" fmla="*/ 28775 h 219660"/>
                    <a:gd name="connsiteX33" fmla="*/ 184920 w 274840"/>
                    <a:gd name="connsiteY33" fmla="*/ 25696 h 219660"/>
                    <a:gd name="connsiteX34" fmla="*/ 194157 w 274840"/>
                    <a:gd name="connsiteY34" fmla="*/ 22617 h 219660"/>
                    <a:gd name="connsiteX35" fmla="*/ 203393 w 274840"/>
                    <a:gd name="connsiteY35" fmla="*/ 16460 h 219660"/>
                    <a:gd name="connsiteX36" fmla="*/ 221866 w 274840"/>
                    <a:gd name="connsiteY36" fmla="*/ 10302 h 219660"/>
                    <a:gd name="connsiteX37" fmla="*/ 231102 w 274840"/>
                    <a:gd name="connsiteY37" fmla="*/ 1066 h 219660"/>
                    <a:gd name="connsiteX38" fmla="*/ 274205 w 274840"/>
                    <a:gd name="connsiteY38" fmla="*/ 4144 h 21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4840" h="219660">
                      <a:moveTo>
                        <a:pt x="274205" y="4144"/>
                      </a:moveTo>
                      <a:cubicBezTo>
                        <a:pt x="278310" y="5683"/>
                        <a:pt x="261406" y="7150"/>
                        <a:pt x="255732" y="10302"/>
                      </a:cubicBezTo>
                      <a:cubicBezTo>
                        <a:pt x="243611" y="17036"/>
                        <a:pt x="248312" y="18984"/>
                        <a:pt x="243417" y="28775"/>
                      </a:cubicBezTo>
                      <a:cubicBezTo>
                        <a:pt x="241762" y="32084"/>
                        <a:pt x="238915" y="34702"/>
                        <a:pt x="237260" y="38011"/>
                      </a:cubicBezTo>
                      <a:cubicBezTo>
                        <a:pt x="224515" y="63501"/>
                        <a:pt x="245669" y="30015"/>
                        <a:pt x="228023" y="56484"/>
                      </a:cubicBezTo>
                      <a:cubicBezTo>
                        <a:pt x="223150" y="75980"/>
                        <a:pt x="227292" y="65277"/>
                        <a:pt x="212629" y="87272"/>
                      </a:cubicBezTo>
                      <a:cubicBezTo>
                        <a:pt x="210577" y="90351"/>
                        <a:pt x="209551" y="94456"/>
                        <a:pt x="206472" y="96508"/>
                      </a:cubicBezTo>
                      <a:lnTo>
                        <a:pt x="197235" y="102666"/>
                      </a:lnTo>
                      <a:cubicBezTo>
                        <a:pt x="195183" y="105745"/>
                        <a:pt x="193447" y="109060"/>
                        <a:pt x="191078" y="111902"/>
                      </a:cubicBezTo>
                      <a:cubicBezTo>
                        <a:pt x="182553" y="122133"/>
                        <a:pt x="171233" y="129237"/>
                        <a:pt x="160290" y="136532"/>
                      </a:cubicBezTo>
                      <a:cubicBezTo>
                        <a:pt x="143865" y="161170"/>
                        <a:pt x="165425" y="131396"/>
                        <a:pt x="144896" y="151926"/>
                      </a:cubicBezTo>
                      <a:cubicBezTo>
                        <a:pt x="124375" y="172449"/>
                        <a:pt x="154130" y="150904"/>
                        <a:pt x="129502" y="167320"/>
                      </a:cubicBezTo>
                      <a:cubicBezTo>
                        <a:pt x="127450" y="170399"/>
                        <a:pt x="125181" y="173344"/>
                        <a:pt x="123345" y="176557"/>
                      </a:cubicBezTo>
                      <a:cubicBezTo>
                        <a:pt x="117976" y="185954"/>
                        <a:pt x="116493" y="193594"/>
                        <a:pt x="107951" y="201187"/>
                      </a:cubicBezTo>
                      <a:cubicBezTo>
                        <a:pt x="102420" y="206104"/>
                        <a:pt x="96658" y="211707"/>
                        <a:pt x="89478" y="213502"/>
                      </a:cubicBezTo>
                      <a:cubicBezTo>
                        <a:pt x="74014" y="217368"/>
                        <a:pt x="81177" y="215243"/>
                        <a:pt x="67926" y="219660"/>
                      </a:cubicBezTo>
                      <a:cubicBezTo>
                        <a:pt x="54585" y="218634"/>
                        <a:pt x="40831" y="220029"/>
                        <a:pt x="27902" y="216581"/>
                      </a:cubicBezTo>
                      <a:cubicBezTo>
                        <a:pt x="24327" y="215627"/>
                        <a:pt x="23896" y="210355"/>
                        <a:pt x="21745" y="207344"/>
                      </a:cubicBezTo>
                      <a:cubicBezTo>
                        <a:pt x="18762" y="203168"/>
                        <a:pt x="15587" y="199134"/>
                        <a:pt x="12508" y="195029"/>
                      </a:cubicBezTo>
                      <a:lnTo>
                        <a:pt x="6351" y="176557"/>
                      </a:lnTo>
                      <a:lnTo>
                        <a:pt x="3272" y="167320"/>
                      </a:lnTo>
                      <a:cubicBezTo>
                        <a:pt x="1885" y="150672"/>
                        <a:pt x="-3341" y="113702"/>
                        <a:pt x="3272" y="96508"/>
                      </a:cubicBezTo>
                      <a:cubicBezTo>
                        <a:pt x="4285" y="93874"/>
                        <a:pt x="21277" y="88285"/>
                        <a:pt x="24823" y="87272"/>
                      </a:cubicBezTo>
                      <a:cubicBezTo>
                        <a:pt x="28892" y="86109"/>
                        <a:pt x="33094" y="85437"/>
                        <a:pt x="37139" y="84193"/>
                      </a:cubicBezTo>
                      <a:cubicBezTo>
                        <a:pt x="46444" y="81330"/>
                        <a:pt x="55612" y="78036"/>
                        <a:pt x="64848" y="74957"/>
                      </a:cubicBezTo>
                      <a:cubicBezTo>
                        <a:pt x="67927" y="73931"/>
                        <a:pt x="70902" y="72514"/>
                        <a:pt x="74084" y="71878"/>
                      </a:cubicBezTo>
                      <a:lnTo>
                        <a:pt x="89478" y="68799"/>
                      </a:lnTo>
                      <a:cubicBezTo>
                        <a:pt x="95636" y="64694"/>
                        <a:pt x="100930" y="58824"/>
                        <a:pt x="107951" y="56484"/>
                      </a:cubicBezTo>
                      <a:cubicBezTo>
                        <a:pt x="131176" y="48742"/>
                        <a:pt x="102539" y="59188"/>
                        <a:pt x="126423" y="47247"/>
                      </a:cubicBezTo>
                      <a:cubicBezTo>
                        <a:pt x="129326" y="45796"/>
                        <a:pt x="132677" y="45447"/>
                        <a:pt x="135660" y="44169"/>
                      </a:cubicBezTo>
                      <a:cubicBezTo>
                        <a:pt x="139879" y="42361"/>
                        <a:pt x="143714" y="39716"/>
                        <a:pt x="147975" y="38011"/>
                      </a:cubicBezTo>
                      <a:cubicBezTo>
                        <a:pt x="154001" y="35600"/>
                        <a:pt x="160290" y="33906"/>
                        <a:pt x="166448" y="31854"/>
                      </a:cubicBezTo>
                      <a:lnTo>
                        <a:pt x="175684" y="28775"/>
                      </a:lnTo>
                      <a:lnTo>
                        <a:pt x="184920" y="25696"/>
                      </a:lnTo>
                      <a:cubicBezTo>
                        <a:pt x="187999" y="24670"/>
                        <a:pt x="191456" y="24417"/>
                        <a:pt x="194157" y="22617"/>
                      </a:cubicBezTo>
                      <a:cubicBezTo>
                        <a:pt x="197236" y="20565"/>
                        <a:pt x="200012" y="17963"/>
                        <a:pt x="203393" y="16460"/>
                      </a:cubicBezTo>
                      <a:cubicBezTo>
                        <a:pt x="209324" y="13824"/>
                        <a:pt x="221866" y="10302"/>
                        <a:pt x="221866" y="10302"/>
                      </a:cubicBezTo>
                      <a:cubicBezTo>
                        <a:pt x="224945" y="7223"/>
                        <a:pt x="227296" y="3180"/>
                        <a:pt x="231102" y="1066"/>
                      </a:cubicBezTo>
                      <a:cubicBezTo>
                        <a:pt x="236776" y="-2086"/>
                        <a:pt x="270100" y="2605"/>
                        <a:pt x="274205" y="414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6" name="Freeform: Shape 315">
                  <a:extLst>
                    <a:ext uri="{FF2B5EF4-FFF2-40B4-BE49-F238E27FC236}">
                      <a16:creationId xmlns:a16="http://schemas.microsoft.com/office/drawing/2014/main" id="{0D68905F-AFC8-4131-ABD7-21C6AFB2AE5D}"/>
                    </a:ext>
                  </a:extLst>
                </p:cNvPr>
                <p:cNvSpPr/>
                <p:nvPr/>
              </p:nvSpPr>
              <p:spPr>
                <a:xfrm>
                  <a:off x="5207297" y="4412085"/>
                  <a:ext cx="142856" cy="70791"/>
                </a:xfrm>
                <a:custGeom>
                  <a:avLst/>
                  <a:gdLst>
                    <a:gd name="connsiteX0" fmla="*/ 335588 w 346289"/>
                    <a:gd name="connsiteY0" fmla="*/ 1720 h 186448"/>
                    <a:gd name="connsiteX1" fmla="*/ 344824 w 346289"/>
                    <a:gd name="connsiteY1" fmla="*/ 17114 h 186448"/>
                    <a:gd name="connsiteX2" fmla="*/ 341745 w 346289"/>
                    <a:gd name="connsiteY2" fmla="*/ 81769 h 186448"/>
                    <a:gd name="connsiteX3" fmla="*/ 323272 w 346289"/>
                    <a:gd name="connsiteY3" fmla="*/ 87926 h 186448"/>
                    <a:gd name="connsiteX4" fmla="*/ 286327 w 346289"/>
                    <a:gd name="connsiteY4" fmla="*/ 94084 h 186448"/>
                    <a:gd name="connsiteX5" fmla="*/ 230909 w 346289"/>
                    <a:gd name="connsiteY5" fmla="*/ 97163 h 186448"/>
                    <a:gd name="connsiteX6" fmla="*/ 212436 w 346289"/>
                    <a:gd name="connsiteY6" fmla="*/ 106399 h 186448"/>
                    <a:gd name="connsiteX7" fmla="*/ 203200 w 346289"/>
                    <a:gd name="connsiteY7" fmla="*/ 109478 h 186448"/>
                    <a:gd name="connsiteX8" fmla="*/ 190885 w 346289"/>
                    <a:gd name="connsiteY8" fmla="*/ 115635 h 186448"/>
                    <a:gd name="connsiteX9" fmla="*/ 181648 w 346289"/>
                    <a:gd name="connsiteY9" fmla="*/ 124872 h 186448"/>
                    <a:gd name="connsiteX10" fmla="*/ 172412 w 346289"/>
                    <a:gd name="connsiteY10" fmla="*/ 127951 h 186448"/>
                    <a:gd name="connsiteX11" fmla="*/ 160097 w 346289"/>
                    <a:gd name="connsiteY11" fmla="*/ 134108 h 186448"/>
                    <a:gd name="connsiteX12" fmla="*/ 147782 w 346289"/>
                    <a:gd name="connsiteY12" fmla="*/ 152581 h 186448"/>
                    <a:gd name="connsiteX13" fmla="*/ 129309 w 346289"/>
                    <a:gd name="connsiteY13" fmla="*/ 164896 h 186448"/>
                    <a:gd name="connsiteX14" fmla="*/ 120072 w 346289"/>
                    <a:gd name="connsiteY14" fmla="*/ 171054 h 186448"/>
                    <a:gd name="connsiteX15" fmla="*/ 110836 w 346289"/>
                    <a:gd name="connsiteY15" fmla="*/ 180290 h 186448"/>
                    <a:gd name="connsiteX16" fmla="*/ 92363 w 346289"/>
                    <a:gd name="connsiteY16" fmla="*/ 186448 h 186448"/>
                    <a:gd name="connsiteX17" fmla="*/ 64654 w 346289"/>
                    <a:gd name="connsiteY17" fmla="*/ 183369 h 186448"/>
                    <a:gd name="connsiteX18" fmla="*/ 55418 w 346289"/>
                    <a:gd name="connsiteY18" fmla="*/ 177211 h 186448"/>
                    <a:gd name="connsiteX19" fmla="*/ 46182 w 346289"/>
                    <a:gd name="connsiteY19" fmla="*/ 174132 h 186448"/>
                    <a:gd name="connsiteX20" fmla="*/ 36945 w 346289"/>
                    <a:gd name="connsiteY20" fmla="*/ 167975 h 186448"/>
                    <a:gd name="connsiteX21" fmla="*/ 24630 w 346289"/>
                    <a:gd name="connsiteY21" fmla="*/ 164896 h 186448"/>
                    <a:gd name="connsiteX22" fmla="*/ 15394 w 346289"/>
                    <a:gd name="connsiteY22" fmla="*/ 161817 h 186448"/>
                    <a:gd name="connsiteX23" fmla="*/ 9236 w 346289"/>
                    <a:gd name="connsiteY23" fmla="*/ 152581 h 186448"/>
                    <a:gd name="connsiteX24" fmla="*/ 6157 w 346289"/>
                    <a:gd name="connsiteY24" fmla="*/ 140266 h 186448"/>
                    <a:gd name="connsiteX25" fmla="*/ 0 w 346289"/>
                    <a:gd name="connsiteY25" fmla="*/ 115635 h 186448"/>
                    <a:gd name="connsiteX26" fmla="*/ 3078 w 346289"/>
                    <a:gd name="connsiteY26" fmla="*/ 91005 h 186448"/>
                    <a:gd name="connsiteX27" fmla="*/ 9236 w 346289"/>
                    <a:gd name="connsiteY27" fmla="*/ 81769 h 186448"/>
                    <a:gd name="connsiteX28" fmla="*/ 40024 w 346289"/>
                    <a:gd name="connsiteY28" fmla="*/ 66375 h 186448"/>
                    <a:gd name="connsiteX29" fmla="*/ 61575 w 346289"/>
                    <a:gd name="connsiteY29" fmla="*/ 54060 h 186448"/>
                    <a:gd name="connsiteX30" fmla="*/ 101600 w 346289"/>
                    <a:gd name="connsiteY30" fmla="*/ 44823 h 186448"/>
                    <a:gd name="connsiteX31" fmla="*/ 116994 w 346289"/>
                    <a:gd name="connsiteY31" fmla="*/ 41745 h 186448"/>
                    <a:gd name="connsiteX32" fmla="*/ 144703 w 346289"/>
                    <a:gd name="connsiteY32" fmla="*/ 32508 h 186448"/>
                    <a:gd name="connsiteX33" fmla="*/ 157018 w 346289"/>
                    <a:gd name="connsiteY33" fmla="*/ 26351 h 186448"/>
                    <a:gd name="connsiteX34" fmla="*/ 175491 w 346289"/>
                    <a:gd name="connsiteY34" fmla="*/ 20193 h 186448"/>
                    <a:gd name="connsiteX35" fmla="*/ 184727 w 346289"/>
                    <a:gd name="connsiteY35" fmla="*/ 14035 h 186448"/>
                    <a:gd name="connsiteX36" fmla="*/ 274012 w 346289"/>
                    <a:gd name="connsiteY36" fmla="*/ 4799 h 186448"/>
                    <a:gd name="connsiteX37" fmla="*/ 335588 w 346289"/>
                    <a:gd name="connsiteY37" fmla="*/ 1720 h 18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6289" h="186448">
                      <a:moveTo>
                        <a:pt x="335588" y="1720"/>
                      </a:moveTo>
                      <a:cubicBezTo>
                        <a:pt x="347390" y="3772"/>
                        <a:pt x="344365" y="11148"/>
                        <a:pt x="344824" y="17114"/>
                      </a:cubicBezTo>
                      <a:cubicBezTo>
                        <a:pt x="346479" y="38627"/>
                        <a:pt x="348027" y="61128"/>
                        <a:pt x="341745" y="81769"/>
                      </a:cubicBezTo>
                      <a:cubicBezTo>
                        <a:pt x="339855" y="87978"/>
                        <a:pt x="329674" y="86859"/>
                        <a:pt x="323272" y="87926"/>
                      </a:cubicBezTo>
                      <a:cubicBezTo>
                        <a:pt x="310957" y="89979"/>
                        <a:pt x="298750" y="92842"/>
                        <a:pt x="286327" y="94084"/>
                      </a:cubicBezTo>
                      <a:cubicBezTo>
                        <a:pt x="267918" y="95925"/>
                        <a:pt x="249382" y="96137"/>
                        <a:pt x="230909" y="97163"/>
                      </a:cubicBezTo>
                      <a:cubicBezTo>
                        <a:pt x="207701" y="104896"/>
                        <a:pt x="236298" y="94467"/>
                        <a:pt x="212436" y="106399"/>
                      </a:cubicBezTo>
                      <a:cubicBezTo>
                        <a:pt x="209533" y="107850"/>
                        <a:pt x="206183" y="108200"/>
                        <a:pt x="203200" y="109478"/>
                      </a:cubicBezTo>
                      <a:cubicBezTo>
                        <a:pt x="198982" y="111286"/>
                        <a:pt x="194990" y="113583"/>
                        <a:pt x="190885" y="115635"/>
                      </a:cubicBezTo>
                      <a:cubicBezTo>
                        <a:pt x="187806" y="118714"/>
                        <a:pt x="185271" y="122457"/>
                        <a:pt x="181648" y="124872"/>
                      </a:cubicBezTo>
                      <a:cubicBezTo>
                        <a:pt x="178948" y="126672"/>
                        <a:pt x="175395" y="126673"/>
                        <a:pt x="172412" y="127951"/>
                      </a:cubicBezTo>
                      <a:cubicBezTo>
                        <a:pt x="168194" y="129759"/>
                        <a:pt x="164202" y="132056"/>
                        <a:pt x="160097" y="134108"/>
                      </a:cubicBezTo>
                      <a:cubicBezTo>
                        <a:pt x="155992" y="140266"/>
                        <a:pt x="153940" y="148476"/>
                        <a:pt x="147782" y="152581"/>
                      </a:cubicBezTo>
                      <a:lnTo>
                        <a:pt x="129309" y="164896"/>
                      </a:lnTo>
                      <a:cubicBezTo>
                        <a:pt x="126230" y="166949"/>
                        <a:pt x="122689" y="168437"/>
                        <a:pt x="120072" y="171054"/>
                      </a:cubicBezTo>
                      <a:cubicBezTo>
                        <a:pt x="116993" y="174133"/>
                        <a:pt x="114642" y="178176"/>
                        <a:pt x="110836" y="180290"/>
                      </a:cubicBezTo>
                      <a:cubicBezTo>
                        <a:pt x="105162" y="183442"/>
                        <a:pt x="92363" y="186448"/>
                        <a:pt x="92363" y="186448"/>
                      </a:cubicBezTo>
                      <a:cubicBezTo>
                        <a:pt x="83127" y="185422"/>
                        <a:pt x="73670" y="185623"/>
                        <a:pt x="64654" y="183369"/>
                      </a:cubicBezTo>
                      <a:cubicBezTo>
                        <a:pt x="61064" y="182471"/>
                        <a:pt x="58728" y="178866"/>
                        <a:pt x="55418" y="177211"/>
                      </a:cubicBezTo>
                      <a:cubicBezTo>
                        <a:pt x="52515" y="175760"/>
                        <a:pt x="49085" y="175583"/>
                        <a:pt x="46182" y="174132"/>
                      </a:cubicBezTo>
                      <a:cubicBezTo>
                        <a:pt x="42872" y="172477"/>
                        <a:pt x="40346" y="169433"/>
                        <a:pt x="36945" y="167975"/>
                      </a:cubicBezTo>
                      <a:cubicBezTo>
                        <a:pt x="33056" y="166308"/>
                        <a:pt x="28699" y="166059"/>
                        <a:pt x="24630" y="164896"/>
                      </a:cubicBezTo>
                      <a:cubicBezTo>
                        <a:pt x="21510" y="164004"/>
                        <a:pt x="18473" y="162843"/>
                        <a:pt x="15394" y="161817"/>
                      </a:cubicBezTo>
                      <a:cubicBezTo>
                        <a:pt x="13341" y="158738"/>
                        <a:pt x="10694" y="155982"/>
                        <a:pt x="9236" y="152581"/>
                      </a:cubicBezTo>
                      <a:cubicBezTo>
                        <a:pt x="7569" y="148692"/>
                        <a:pt x="7075" y="144397"/>
                        <a:pt x="6157" y="140266"/>
                      </a:cubicBezTo>
                      <a:cubicBezTo>
                        <a:pt x="1202" y="117970"/>
                        <a:pt x="5501" y="132144"/>
                        <a:pt x="0" y="115635"/>
                      </a:cubicBezTo>
                      <a:cubicBezTo>
                        <a:pt x="1026" y="107425"/>
                        <a:pt x="901" y="98987"/>
                        <a:pt x="3078" y="91005"/>
                      </a:cubicBezTo>
                      <a:cubicBezTo>
                        <a:pt x="4052" y="87435"/>
                        <a:pt x="6451" y="84206"/>
                        <a:pt x="9236" y="81769"/>
                      </a:cubicBezTo>
                      <a:cubicBezTo>
                        <a:pt x="23899" y="68940"/>
                        <a:pt x="24721" y="70201"/>
                        <a:pt x="40024" y="66375"/>
                      </a:cubicBezTo>
                      <a:cubicBezTo>
                        <a:pt x="47413" y="61449"/>
                        <a:pt x="52978" y="57186"/>
                        <a:pt x="61575" y="54060"/>
                      </a:cubicBezTo>
                      <a:cubicBezTo>
                        <a:pt x="79897" y="47398"/>
                        <a:pt x="83471" y="48119"/>
                        <a:pt x="101600" y="44823"/>
                      </a:cubicBezTo>
                      <a:cubicBezTo>
                        <a:pt x="106749" y="43887"/>
                        <a:pt x="111863" y="42771"/>
                        <a:pt x="116994" y="41745"/>
                      </a:cubicBezTo>
                      <a:cubicBezTo>
                        <a:pt x="147941" y="26270"/>
                        <a:pt x="108901" y="44442"/>
                        <a:pt x="144703" y="32508"/>
                      </a:cubicBezTo>
                      <a:cubicBezTo>
                        <a:pt x="149057" y="31057"/>
                        <a:pt x="152757" y="28055"/>
                        <a:pt x="157018" y="26351"/>
                      </a:cubicBezTo>
                      <a:cubicBezTo>
                        <a:pt x="163045" y="23940"/>
                        <a:pt x="175491" y="20193"/>
                        <a:pt x="175491" y="20193"/>
                      </a:cubicBezTo>
                      <a:cubicBezTo>
                        <a:pt x="178570" y="18140"/>
                        <a:pt x="181346" y="15538"/>
                        <a:pt x="184727" y="14035"/>
                      </a:cubicBezTo>
                      <a:cubicBezTo>
                        <a:pt x="214280" y="900"/>
                        <a:pt x="237970" y="6366"/>
                        <a:pt x="274012" y="4799"/>
                      </a:cubicBezTo>
                      <a:cubicBezTo>
                        <a:pt x="306812" y="-1762"/>
                        <a:pt x="323786" y="-332"/>
                        <a:pt x="335588" y="17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7" name="Freeform: Shape 316">
                  <a:extLst>
                    <a:ext uri="{FF2B5EF4-FFF2-40B4-BE49-F238E27FC236}">
                      <a16:creationId xmlns:a16="http://schemas.microsoft.com/office/drawing/2014/main" id="{3D7C6107-0EEE-4238-A16D-1F93853BA60A}"/>
                    </a:ext>
                  </a:extLst>
                </p:cNvPr>
                <p:cNvSpPr/>
                <p:nvPr/>
              </p:nvSpPr>
              <p:spPr>
                <a:xfrm>
                  <a:off x="5197136" y="4349595"/>
                  <a:ext cx="156562" cy="60806"/>
                </a:xfrm>
                <a:custGeom>
                  <a:avLst/>
                  <a:gdLst>
                    <a:gd name="connsiteX0" fmla="*/ 357140 w 379513"/>
                    <a:gd name="connsiteY0" fmla="*/ 21603 h 160149"/>
                    <a:gd name="connsiteX1" fmla="*/ 354061 w 379513"/>
                    <a:gd name="connsiteY1" fmla="*/ 55470 h 160149"/>
                    <a:gd name="connsiteX2" fmla="*/ 350982 w 379513"/>
                    <a:gd name="connsiteY2" fmla="*/ 64706 h 160149"/>
                    <a:gd name="connsiteX3" fmla="*/ 335588 w 379513"/>
                    <a:gd name="connsiteY3" fmla="*/ 77021 h 160149"/>
                    <a:gd name="connsiteX4" fmla="*/ 215516 w 379513"/>
                    <a:gd name="connsiteY4" fmla="*/ 80100 h 160149"/>
                    <a:gd name="connsiteX5" fmla="*/ 193964 w 379513"/>
                    <a:gd name="connsiteY5" fmla="*/ 86258 h 160149"/>
                    <a:gd name="connsiteX6" fmla="*/ 175491 w 379513"/>
                    <a:gd name="connsiteY6" fmla="*/ 101652 h 160149"/>
                    <a:gd name="connsiteX7" fmla="*/ 163176 w 379513"/>
                    <a:gd name="connsiteY7" fmla="*/ 107809 h 160149"/>
                    <a:gd name="connsiteX8" fmla="*/ 153940 w 379513"/>
                    <a:gd name="connsiteY8" fmla="*/ 110888 h 160149"/>
                    <a:gd name="connsiteX9" fmla="*/ 135467 w 379513"/>
                    <a:gd name="connsiteY9" fmla="*/ 123203 h 160149"/>
                    <a:gd name="connsiteX10" fmla="*/ 123152 w 379513"/>
                    <a:gd name="connsiteY10" fmla="*/ 129361 h 160149"/>
                    <a:gd name="connsiteX11" fmla="*/ 104679 w 379513"/>
                    <a:gd name="connsiteY11" fmla="*/ 141676 h 160149"/>
                    <a:gd name="connsiteX12" fmla="*/ 95443 w 379513"/>
                    <a:gd name="connsiteY12" fmla="*/ 150912 h 160149"/>
                    <a:gd name="connsiteX13" fmla="*/ 86206 w 379513"/>
                    <a:gd name="connsiteY13" fmla="*/ 153991 h 160149"/>
                    <a:gd name="connsiteX14" fmla="*/ 64655 w 379513"/>
                    <a:gd name="connsiteY14" fmla="*/ 160149 h 160149"/>
                    <a:gd name="connsiteX15" fmla="*/ 33867 w 379513"/>
                    <a:gd name="connsiteY15" fmla="*/ 150912 h 160149"/>
                    <a:gd name="connsiteX16" fmla="*/ 24631 w 379513"/>
                    <a:gd name="connsiteY16" fmla="*/ 141676 h 160149"/>
                    <a:gd name="connsiteX17" fmla="*/ 9237 w 379513"/>
                    <a:gd name="connsiteY17" fmla="*/ 113967 h 160149"/>
                    <a:gd name="connsiteX18" fmla="*/ 6158 w 379513"/>
                    <a:gd name="connsiteY18" fmla="*/ 89337 h 160149"/>
                    <a:gd name="connsiteX19" fmla="*/ 0 w 379513"/>
                    <a:gd name="connsiteY19" fmla="*/ 70864 h 160149"/>
                    <a:gd name="connsiteX20" fmla="*/ 3079 w 379513"/>
                    <a:gd name="connsiteY20" fmla="*/ 18524 h 160149"/>
                    <a:gd name="connsiteX21" fmla="*/ 12316 w 379513"/>
                    <a:gd name="connsiteY21" fmla="*/ 9288 h 160149"/>
                    <a:gd name="connsiteX22" fmla="*/ 36946 w 379513"/>
                    <a:gd name="connsiteY22" fmla="*/ 3131 h 160149"/>
                    <a:gd name="connsiteX23" fmla="*/ 46182 w 379513"/>
                    <a:gd name="connsiteY23" fmla="*/ 52 h 160149"/>
                    <a:gd name="connsiteX24" fmla="*/ 357140 w 379513"/>
                    <a:gd name="connsiteY24" fmla="*/ 21603 h 16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9513" h="160149">
                      <a:moveTo>
                        <a:pt x="357140" y="21603"/>
                      </a:moveTo>
                      <a:cubicBezTo>
                        <a:pt x="408453" y="30839"/>
                        <a:pt x="355664" y="44248"/>
                        <a:pt x="354061" y="55470"/>
                      </a:cubicBezTo>
                      <a:cubicBezTo>
                        <a:pt x="353602" y="58683"/>
                        <a:pt x="352433" y="61803"/>
                        <a:pt x="350982" y="64706"/>
                      </a:cubicBezTo>
                      <a:cubicBezTo>
                        <a:pt x="347188" y="72294"/>
                        <a:pt x="344684" y="76588"/>
                        <a:pt x="335588" y="77021"/>
                      </a:cubicBezTo>
                      <a:cubicBezTo>
                        <a:pt x="295596" y="78925"/>
                        <a:pt x="255540" y="79074"/>
                        <a:pt x="215516" y="80100"/>
                      </a:cubicBezTo>
                      <a:cubicBezTo>
                        <a:pt x="213873" y="80511"/>
                        <a:pt x="196615" y="84491"/>
                        <a:pt x="193964" y="86258"/>
                      </a:cubicBezTo>
                      <a:cubicBezTo>
                        <a:pt x="155773" y="111719"/>
                        <a:pt x="210736" y="81513"/>
                        <a:pt x="175491" y="101652"/>
                      </a:cubicBezTo>
                      <a:cubicBezTo>
                        <a:pt x="171506" y="103929"/>
                        <a:pt x="167394" y="106001"/>
                        <a:pt x="163176" y="107809"/>
                      </a:cubicBezTo>
                      <a:cubicBezTo>
                        <a:pt x="160193" y="109087"/>
                        <a:pt x="156777" y="109312"/>
                        <a:pt x="153940" y="110888"/>
                      </a:cubicBezTo>
                      <a:cubicBezTo>
                        <a:pt x="147471" y="114482"/>
                        <a:pt x="142086" y="119893"/>
                        <a:pt x="135467" y="123203"/>
                      </a:cubicBezTo>
                      <a:cubicBezTo>
                        <a:pt x="131362" y="125256"/>
                        <a:pt x="127088" y="127000"/>
                        <a:pt x="123152" y="129361"/>
                      </a:cubicBezTo>
                      <a:cubicBezTo>
                        <a:pt x="116806" y="133169"/>
                        <a:pt x="109912" y="136443"/>
                        <a:pt x="104679" y="141676"/>
                      </a:cubicBezTo>
                      <a:cubicBezTo>
                        <a:pt x="101600" y="144755"/>
                        <a:pt x="99066" y="148497"/>
                        <a:pt x="95443" y="150912"/>
                      </a:cubicBezTo>
                      <a:cubicBezTo>
                        <a:pt x="92743" y="152712"/>
                        <a:pt x="89327" y="153099"/>
                        <a:pt x="86206" y="153991"/>
                      </a:cubicBezTo>
                      <a:cubicBezTo>
                        <a:pt x="59153" y="161721"/>
                        <a:pt x="86794" y="152769"/>
                        <a:pt x="64655" y="160149"/>
                      </a:cubicBezTo>
                      <a:cubicBezTo>
                        <a:pt x="54392" y="157070"/>
                        <a:pt x="43595" y="155402"/>
                        <a:pt x="33867" y="150912"/>
                      </a:cubicBezTo>
                      <a:cubicBezTo>
                        <a:pt x="29914" y="149087"/>
                        <a:pt x="27304" y="145113"/>
                        <a:pt x="24631" y="141676"/>
                      </a:cubicBezTo>
                      <a:cubicBezTo>
                        <a:pt x="12281" y="125797"/>
                        <a:pt x="13883" y="127902"/>
                        <a:pt x="9237" y="113967"/>
                      </a:cubicBezTo>
                      <a:cubicBezTo>
                        <a:pt x="8211" y="105757"/>
                        <a:pt x="7892" y="97427"/>
                        <a:pt x="6158" y="89337"/>
                      </a:cubicBezTo>
                      <a:cubicBezTo>
                        <a:pt x="4798" y="82990"/>
                        <a:pt x="0" y="70864"/>
                        <a:pt x="0" y="70864"/>
                      </a:cubicBezTo>
                      <a:cubicBezTo>
                        <a:pt x="1026" y="53417"/>
                        <a:pt x="-349" y="35661"/>
                        <a:pt x="3079" y="18524"/>
                      </a:cubicBezTo>
                      <a:cubicBezTo>
                        <a:pt x="3933" y="14254"/>
                        <a:pt x="8693" y="11703"/>
                        <a:pt x="12316" y="9288"/>
                      </a:cubicBezTo>
                      <a:cubicBezTo>
                        <a:pt x="16541" y="6471"/>
                        <a:pt x="34454" y="3754"/>
                        <a:pt x="36946" y="3131"/>
                      </a:cubicBezTo>
                      <a:cubicBezTo>
                        <a:pt x="40094" y="2344"/>
                        <a:pt x="42937" y="88"/>
                        <a:pt x="46182" y="52"/>
                      </a:cubicBezTo>
                      <a:cubicBezTo>
                        <a:pt x="136488" y="-940"/>
                        <a:pt x="305827" y="12367"/>
                        <a:pt x="357140" y="216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8" name="Freeform: Shape 317">
                  <a:extLst>
                    <a:ext uri="{FF2B5EF4-FFF2-40B4-BE49-F238E27FC236}">
                      <a16:creationId xmlns:a16="http://schemas.microsoft.com/office/drawing/2014/main" id="{6237ABB9-000A-49BE-9FB7-70F8F874BF74}"/>
                    </a:ext>
                  </a:extLst>
                </p:cNvPr>
                <p:cNvSpPr/>
                <p:nvPr/>
              </p:nvSpPr>
              <p:spPr>
                <a:xfrm>
                  <a:off x="5183165" y="4272463"/>
                  <a:ext cx="152894" cy="49096"/>
                </a:xfrm>
                <a:custGeom>
                  <a:avLst/>
                  <a:gdLst>
                    <a:gd name="connsiteX0" fmla="*/ 369454 w 370622"/>
                    <a:gd name="connsiteY0" fmla="*/ 46182 h 129309"/>
                    <a:gd name="connsiteX1" fmla="*/ 354060 w 370622"/>
                    <a:gd name="connsiteY1" fmla="*/ 58497 h 129309"/>
                    <a:gd name="connsiteX2" fmla="*/ 347903 w 370622"/>
                    <a:gd name="connsiteY2" fmla="*/ 67733 h 129309"/>
                    <a:gd name="connsiteX3" fmla="*/ 338666 w 370622"/>
                    <a:gd name="connsiteY3" fmla="*/ 76969 h 129309"/>
                    <a:gd name="connsiteX4" fmla="*/ 335588 w 370622"/>
                    <a:gd name="connsiteY4" fmla="*/ 92363 h 129309"/>
                    <a:gd name="connsiteX5" fmla="*/ 326351 w 370622"/>
                    <a:gd name="connsiteY5" fmla="*/ 95442 h 129309"/>
                    <a:gd name="connsiteX6" fmla="*/ 267854 w 370622"/>
                    <a:gd name="connsiteY6" fmla="*/ 92363 h 129309"/>
                    <a:gd name="connsiteX7" fmla="*/ 203200 w 370622"/>
                    <a:gd name="connsiteY7" fmla="*/ 95442 h 129309"/>
                    <a:gd name="connsiteX8" fmla="*/ 184727 w 370622"/>
                    <a:gd name="connsiteY8" fmla="*/ 104679 h 129309"/>
                    <a:gd name="connsiteX9" fmla="*/ 175491 w 370622"/>
                    <a:gd name="connsiteY9" fmla="*/ 107757 h 129309"/>
                    <a:gd name="connsiteX10" fmla="*/ 166254 w 370622"/>
                    <a:gd name="connsiteY10" fmla="*/ 113915 h 129309"/>
                    <a:gd name="connsiteX11" fmla="*/ 113915 w 370622"/>
                    <a:gd name="connsiteY11" fmla="*/ 123151 h 129309"/>
                    <a:gd name="connsiteX12" fmla="*/ 92363 w 370622"/>
                    <a:gd name="connsiteY12" fmla="*/ 126230 h 129309"/>
                    <a:gd name="connsiteX13" fmla="*/ 61575 w 370622"/>
                    <a:gd name="connsiteY13" fmla="*/ 129309 h 129309"/>
                    <a:gd name="connsiteX14" fmla="*/ 30788 w 370622"/>
                    <a:gd name="connsiteY14" fmla="*/ 126230 h 129309"/>
                    <a:gd name="connsiteX15" fmla="*/ 27709 w 370622"/>
                    <a:gd name="connsiteY15" fmla="*/ 116994 h 129309"/>
                    <a:gd name="connsiteX16" fmla="*/ 18472 w 370622"/>
                    <a:gd name="connsiteY16" fmla="*/ 86206 h 129309"/>
                    <a:gd name="connsiteX17" fmla="*/ 6157 w 370622"/>
                    <a:gd name="connsiteY17" fmla="*/ 67733 h 129309"/>
                    <a:gd name="connsiteX18" fmla="*/ 0 w 370622"/>
                    <a:gd name="connsiteY18" fmla="*/ 58497 h 129309"/>
                    <a:gd name="connsiteX19" fmla="*/ 3079 w 370622"/>
                    <a:gd name="connsiteY19" fmla="*/ 40024 h 129309"/>
                    <a:gd name="connsiteX20" fmla="*/ 12315 w 370622"/>
                    <a:gd name="connsiteY20" fmla="*/ 30788 h 129309"/>
                    <a:gd name="connsiteX21" fmla="*/ 43103 w 370622"/>
                    <a:gd name="connsiteY21" fmla="*/ 21551 h 129309"/>
                    <a:gd name="connsiteX22" fmla="*/ 101600 w 370622"/>
                    <a:gd name="connsiteY22" fmla="*/ 18472 h 129309"/>
                    <a:gd name="connsiteX23" fmla="*/ 110836 w 370622"/>
                    <a:gd name="connsiteY23" fmla="*/ 9236 h 129309"/>
                    <a:gd name="connsiteX24" fmla="*/ 132388 w 370622"/>
                    <a:gd name="connsiteY24" fmla="*/ 6157 h 129309"/>
                    <a:gd name="connsiteX25" fmla="*/ 169333 w 370622"/>
                    <a:gd name="connsiteY25" fmla="*/ 0 h 129309"/>
                    <a:gd name="connsiteX26" fmla="*/ 230909 w 370622"/>
                    <a:gd name="connsiteY26" fmla="*/ 6157 h 129309"/>
                    <a:gd name="connsiteX27" fmla="*/ 249382 w 370622"/>
                    <a:gd name="connsiteY27" fmla="*/ 9236 h 129309"/>
                    <a:gd name="connsiteX28" fmla="*/ 286327 w 370622"/>
                    <a:gd name="connsiteY28" fmla="*/ 18472 h 129309"/>
                    <a:gd name="connsiteX29" fmla="*/ 295563 w 370622"/>
                    <a:gd name="connsiteY29" fmla="*/ 21551 h 129309"/>
                    <a:gd name="connsiteX30" fmla="*/ 310957 w 370622"/>
                    <a:gd name="connsiteY30" fmla="*/ 24630 h 129309"/>
                    <a:gd name="connsiteX31" fmla="*/ 320194 w 370622"/>
                    <a:gd name="connsiteY31" fmla="*/ 27709 h 129309"/>
                    <a:gd name="connsiteX32" fmla="*/ 369454 w 370622"/>
                    <a:gd name="connsiteY32" fmla="*/ 4618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0622" h="129309">
                      <a:moveTo>
                        <a:pt x="369454" y="46182"/>
                      </a:moveTo>
                      <a:cubicBezTo>
                        <a:pt x="375098" y="51313"/>
                        <a:pt x="358707" y="53850"/>
                        <a:pt x="354060" y="58497"/>
                      </a:cubicBezTo>
                      <a:cubicBezTo>
                        <a:pt x="351444" y="61113"/>
                        <a:pt x="350272" y="64891"/>
                        <a:pt x="347903" y="67733"/>
                      </a:cubicBezTo>
                      <a:cubicBezTo>
                        <a:pt x="345115" y="71078"/>
                        <a:pt x="341745" y="73890"/>
                        <a:pt x="338666" y="76969"/>
                      </a:cubicBezTo>
                      <a:cubicBezTo>
                        <a:pt x="337640" y="82100"/>
                        <a:pt x="338491" y="88009"/>
                        <a:pt x="335588" y="92363"/>
                      </a:cubicBezTo>
                      <a:cubicBezTo>
                        <a:pt x="333788" y="95063"/>
                        <a:pt x="329597" y="95442"/>
                        <a:pt x="326351" y="95442"/>
                      </a:cubicBezTo>
                      <a:cubicBezTo>
                        <a:pt x="306825" y="95442"/>
                        <a:pt x="287353" y="93389"/>
                        <a:pt x="267854" y="92363"/>
                      </a:cubicBezTo>
                      <a:cubicBezTo>
                        <a:pt x="246303" y="93389"/>
                        <a:pt x="224701" y="93650"/>
                        <a:pt x="203200" y="95442"/>
                      </a:cubicBezTo>
                      <a:cubicBezTo>
                        <a:pt x="193911" y="96216"/>
                        <a:pt x="192720" y="100682"/>
                        <a:pt x="184727" y="104679"/>
                      </a:cubicBezTo>
                      <a:cubicBezTo>
                        <a:pt x="181824" y="106130"/>
                        <a:pt x="178570" y="106731"/>
                        <a:pt x="175491" y="107757"/>
                      </a:cubicBezTo>
                      <a:cubicBezTo>
                        <a:pt x="172412" y="109810"/>
                        <a:pt x="169690" y="112541"/>
                        <a:pt x="166254" y="113915"/>
                      </a:cubicBezTo>
                      <a:cubicBezTo>
                        <a:pt x="145795" y="122099"/>
                        <a:pt x="136940" y="120442"/>
                        <a:pt x="113915" y="123151"/>
                      </a:cubicBezTo>
                      <a:cubicBezTo>
                        <a:pt x="106708" y="123999"/>
                        <a:pt x="99570" y="125382"/>
                        <a:pt x="92363" y="126230"/>
                      </a:cubicBezTo>
                      <a:cubicBezTo>
                        <a:pt x="82120" y="127435"/>
                        <a:pt x="71838" y="128283"/>
                        <a:pt x="61575" y="129309"/>
                      </a:cubicBezTo>
                      <a:cubicBezTo>
                        <a:pt x="51313" y="128283"/>
                        <a:pt x="40481" y="129755"/>
                        <a:pt x="30788" y="126230"/>
                      </a:cubicBezTo>
                      <a:cubicBezTo>
                        <a:pt x="27738" y="125121"/>
                        <a:pt x="28601" y="120114"/>
                        <a:pt x="27709" y="116994"/>
                      </a:cubicBezTo>
                      <a:cubicBezTo>
                        <a:pt x="25557" y="109464"/>
                        <a:pt x="22131" y="91694"/>
                        <a:pt x="18472" y="86206"/>
                      </a:cubicBezTo>
                      <a:lnTo>
                        <a:pt x="6157" y="67733"/>
                      </a:lnTo>
                      <a:lnTo>
                        <a:pt x="0" y="58497"/>
                      </a:lnTo>
                      <a:cubicBezTo>
                        <a:pt x="1026" y="52339"/>
                        <a:pt x="544" y="45729"/>
                        <a:pt x="3079" y="40024"/>
                      </a:cubicBezTo>
                      <a:cubicBezTo>
                        <a:pt x="4847" y="36045"/>
                        <a:pt x="8970" y="33575"/>
                        <a:pt x="12315" y="30788"/>
                      </a:cubicBezTo>
                      <a:cubicBezTo>
                        <a:pt x="23104" y="21797"/>
                        <a:pt x="26685" y="22814"/>
                        <a:pt x="43103" y="21551"/>
                      </a:cubicBezTo>
                      <a:cubicBezTo>
                        <a:pt x="62571" y="20053"/>
                        <a:pt x="82101" y="19498"/>
                        <a:pt x="101600" y="18472"/>
                      </a:cubicBezTo>
                      <a:cubicBezTo>
                        <a:pt x="104679" y="15393"/>
                        <a:pt x="106794" y="10853"/>
                        <a:pt x="110836" y="9236"/>
                      </a:cubicBezTo>
                      <a:cubicBezTo>
                        <a:pt x="117574" y="6541"/>
                        <a:pt x="125220" y="7289"/>
                        <a:pt x="132388" y="6157"/>
                      </a:cubicBezTo>
                      <a:lnTo>
                        <a:pt x="169333" y="0"/>
                      </a:lnTo>
                      <a:cubicBezTo>
                        <a:pt x="197972" y="2387"/>
                        <a:pt x="205098" y="2470"/>
                        <a:pt x="230909" y="6157"/>
                      </a:cubicBezTo>
                      <a:cubicBezTo>
                        <a:pt x="237089" y="7040"/>
                        <a:pt x="243288" y="7882"/>
                        <a:pt x="249382" y="9236"/>
                      </a:cubicBezTo>
                      <a:cubicBezTo>
                        <a:pt x="261774" y="11990"/>
                        <a:pt x="274285" y="14457"/>
                        <a:pt x="286327" y="18472"/>
                      </a:cubicBezTo>
                      <a:cubicBezTo>
                        <a:pt x="289406" y="19498"/>
                        <a:pt x="292415" y="20764"/>
                        <a:pt x="295563" y="21551"/>
                      </a:cubicBezTo>
                      <a:cubicBezTo>
                        <a:pt x="300640" y="22820"/>
                        <a:pt x="305880" y="23361"/>
                        <a:pt x="310957" y="24630"/>
                      </a:cubicBezTo>
                      <a:cubicBezTo>
                        <a:pt x="314106" y="25417"/>
                        <a:pt x="316962" y="27415"/>
                        <a:pt x="320194" y="27709"/>
                      </a:cubicBezTo>
                      <a:cubicBezTo>
                        <a:pt x="328370" y="28452"/>
                        <a:pt x="363810" y="41051"/>
                        <a:pt x="369454" y="4618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9" name="Freeform: Shape 318">
                  <a:extLst>
                    <a:ext uri="{FF2B5EF4-FFF2-40B4-BE49-F238E27FC236}">
                      <a16:creationId xmlns:a16="http://schemas.microsoft.com/office/drawing/2014/main" id="{0D8C776B-5738-43F0-A8D8-3EAF6C555F8A}"/>
                    </a:ext>
                  </a:extLst>
                </p:cNvPr>
                <p:cNvSpPr/>
                <p:nvPr/>
              </p:nvSpPr>
              <p:spPr>
                <a:xfrm>
                  <a:off x="5178085" y="4224536"/>
                  <a:ext cx="156652" cy="36238"/>
                </a:xfrm>
                <a:custGeom>
                  <a:avLst/>
                  <a:gdLst>
                    <a:gd name="connsiteX0" fmla="*/ 27709 w 379731"/>
                    <a:gd name="connsiteY0" fmla="*/ 18473 h 95443"/>
                    <a:gd name="connsiteX1" fmla="*/ 107757 w 379731"/>
                    <a:gd name="connsiteY1" fmla="*/ 15394 h 95443"/>
                    <a:gd name="connsiteX2" fmla="*/ 129309 w 379731"/>
                    <a:gd name="connsiteY2" fmla="*/ 6158 h 95443"/>
                    <a:gd name="connsiteX3" fmla="*/ 153939 w 379731"/>
                    <a:gd name="connsiteY3" fmla="*/ 0 h 95443"/>
                    <a:gd name="connsiteX4" fmla="*/ 372533 w 379731"/>
                    <a:gd name="connsiteY4" fmla="*/ 6158 h 95443"/>
                    <a:gd name="connsiteX5" fmla="*/ 375612 w 379731"/>
                    <a:gd name="connsiteY5" fmla="*/ 15394 h 95443"/>
                    <a:gd name="connsiteX6" fmla="*/ 372533 w 379731"/>
                    <a:gd name="connsiteY6" fmla="*/ 64655 h 95443"/>
                    <a:gd name="connsiteX7" fmla="*/ 277090 w 379731"/>
                    <a:gd name="connsiteY7" fmla="*/ 73891 h 95443"/>
                    <a:gd name="connsiteX8" fmla="*/ 267854 w 379731"/>
                    <a:gd name="connsiteY8" fmla="*/ 76970 h 95443"/>
                    <a:gd name="connsiteX9" fmla="*/ 249381 w 379731"/>
                    <a:gd name="connsiteY9" fmla="*/ 89285 h 95443"/>
                    <a:gd name="connsiteX10" fmla="*/ 221672 w 379731"/>
                    <a:gd name="connsiteY10" fmla="*/ 95443 h 95443"/>
                    <a:gd name="connsiteX11" fmla="*/ 80048 w 379731"/>
                    <a:gd name="connsiteY11" fmla="*/ 92364 h 95443"/>
                    <a:gd name="connsiteX12" fmla="*/ 49260 w 379731"/>
                    <a:gd name="connsiteY12" fmla="*/ 86206 h 95443"/>
                    <a:gd name="connsiteX13" fmla="*/ 18472 w 379731"/>
                    <a:gd name="connsiteY13" fmla="*/ 73891 h 95443"/>
                    <a:gd name="connsiteX14" fmla="*/ 9236 w 379731"/>
                    <a:gd name="connsiteY14" fmla="*/ 67734 h 95443"/>
                    <a:gd name="connsiteX15" fmla="*/ 0 w 379731"/>
                    <a:gd name="connsiteY15" fmla="*/ 64655 h 95443"/>
                    <a:gd name="connsiteX16" fmla="*/ 6157 w 379731"/>
                    <a:gd name="connsiteY16" fmla="*/ 40025 h 95443"/>
                    <a:gd name="connsiteX17" fmla="*/ 27709 w 379731"/>
                    <a:gd name="connsiteY17" fmla="*/ 18473 h 9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9731" h="95443">
                      <a:moveTo>
                        <a:pt x="27709" y="18473"/>
                      </a:moveTo>
                      <a:cubicBezTo>
                        <a:pt x="54392" y="17447"/>
                        <a:pt x="81118" y="17231"/>
                        <a:pt x="107757" y="15394"/>
                      </a:cubicBezTo>
                      <a:cubicBezTo>
                        <a:pt x="114548" y="14926"/>
                        <a:pt x="123708" y="8025"/>
                        <a:pt x="129309" y="6158"/>
                      </a:cubicBezTo>
                      <a:cubicBezTo>
                        <a:pt x="137337" y="3482"/>
                        <a:pt x="153939" y="0"/>
                        <a:pt x="153939" y="0"/>
                      </a:cubicBezTo>
                      <a:cubicBezTo>
                        <a:pt x="226804" y="2053"/>
                        <a:pt x="299815" y="1108"/>
                        <a:pt x="372533" y="6158"/>
                      </a:cubicBezTo>
                      <a:cubicBezTo>
                        <a:pt x="375770" y="6383"/>
                        <a:pt x="375612" y="12149"/>
                        <a:pt x="375612" y="15394"/>
                      </a:cubicBezTo>
                      <a:cubicBezTo>
                        <a:pt x="375612" y="31846"/>
                        <a:pt x="386680" y="56255"/>
                        <a:pt x="372533" y="64655"/>
                      </a:cubicBezTo>
                      <a:cubicBezTo>
                        <a:pt x="345049" y="80973"/>
                        <a:pt x="277090" y="73891"/>
                        <a:pt x="277090" y="73891"/>
                      </a:cubicBezTo>
                      <a:cubicBezTo>
                        <a:pt x="274011" y="74917"/>
                        <a:pt x="270691" y="75394"/>
                        <a:pt x="267854" y="76970"/>
                      </a:cubicBezTo>
                      <a:cubicBezTo>
                        <a:pt x="261385" y="80564"/>
                        <a:pt x="256402" y="86945"/>
                        <a:pt x="249381" y="89285"/>
                      </a:cubicBezTo>
                      <a:cubicBezTo>
                        <a:pt x="234223" y="94338"/>
                        <a:pt x="243346" y="91830"/>
                        <a:pt x="221672" y="95443"/>
                      </a:cubicBezTo>
                      <a:cubicBezTo>
                        <a:pt x="174464" y="94417"/>
                        <a:pt x="127200" y="94890"/>
                        <a:pt x="80048" y="92364"/>
                      </a:cubicBezTo>
                      <a:cubicBezTo>
                        <a:pt x="69597" y="91804"/>
                        <a:pt x="49260" y="86206"/>
                        <a:pt x="49260" y="86206"/>
                      </a:cubicBezTo>
                      <a:cubicBezTo>
                        <a:pt x="28478" y="72352"/>
                        <a:pt x="54342" y="88239"/>
                        <a:pt x="18472" y="73891"/>
                      </a:cubicBezTo>
                      <a:cubicBezTo>
                        <a:pt x="15037" y="72517"/>
                        <a:pt x="12545" y="69389"/>
                        <a:pt x="9236" y="67734"/>
                      </a:cubicBezTo>
                      <a:cubicBezTo>
                        <a:pt x="6333" y="66283"/>
                        <a:pt x="3079" y="65681"/>
                        <a:pt x="0" y="64655"/>
                      </a:cubicBezTo>
                      <a:cubicBezTo>
                        <a:pt x="445" y="62431"/>
                        <a:pt x="3451" y="44084"/>
                        <a:pt x="6157" y="40025"/>
                      </a:cubicBezTo>
                      <a:lnTo>
                        <a:pt x="27709" y="18473"/>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0" name="Freeform: Shape 319">
                  <a:extLst>
                    <a:ext uri="{FF2B5EF4-FFF2-40B4-BE49-F238E27FC236}">
                      <a16:creationId xmlns:a16="http://schemas.microsoft.com/office/drawing/2014/main" id="{7BE1C320-42C8-4E40-99D1-0F77396D8382}"/>
                    </a:ext>
                  </a:extLst>
                </p:cNvPr>
                <p:cNvSpPr/>
                <p:nvPr/>
              </p:nvSpPr>
              <p:spPr>
                <a:xfrm>
                  <a:off x="5376221" y="4263042"/>
                  <a:ext cx="78626" cy="72545"/>
                </a:xfrm>
                <a:custGeom>
                  <a:avLst/>
                  <a:gdLst>
                    <a:gd name="connsiteX0" fmla="*/ 76970 w 190593"/>
                    <a:gd name="connsiteY0" fmla="*/ 183 h 191068"/>
                    <a:gd name="connsiteX1" fmla="*/ 86207 w 190593"/>
                    <a:gd name="connsiteY1" fmla="*/ 21735 h 191068"/>
                    <a:gd name="connsiteX2" fmla="*/ 92364 w 190593"/>
                    <a:gd name="connsiteY2" fmla="*/ 30971 h 191068"/>
                    <a:gd name="connsiteX3" fmla="*/ 104679 w 190593"/>
                    <a:gd name="connsiteY3" fmla="*/ 55602 h 191068"/>
                    <a:gd name="connsiteX4" fmla="*/ 144704 w 190593"/>
                    <a:gd name="connsiteY4" fmla="*/ 52523 h 191068"/>
                    <a:gd name="connsiteX5" fmla="*/ 163176 w 190593"/>
                    <a:gd name="connsiteY5" fmla="*/ 64838 h 191068"/>
                    <a:gd name="connsiteX6" fmla="*/ 166255 w 190593"/>
                    <a:gd name="connsiteY6" fmla="*/ 74074 h 191068"/>
                    <a:gd name="connsiteX7" fmla="*/ 175491 w 190593"/>
                    <a:gd name="connsiteY7" fmla="*/ 80232 h 191068"/>
                    <a:gd name="connsiteX8" fmla="*/ 178570 w 190593"/>
                    <a:gd name="connsiteY8" fmla="*/ 89468 h 191068"/>
                    <a:gd name="connsiteX9" fmla="*/ 184728 w 190593"/>
                    <a:gd name="connsiteY9" fmla="*/ 98705 h 191068"/>
                    <a:gd name="connsiteX10" fmla="*/ 169334 w 190593"/>
                    <a:gd name="connsiteY10" fmla="*/ 191068 h 191068"/>
                    <a:gd name="connsiteX11" fmla="*/ 73891 w 190593"/>
                    <a:gd name="connsiteY11" fmla="*/ 187989 h 191068"/>
                    <a:gd name="connsiteX12" fmla="*/ 52340 w 190593"/>
                    <a:gd name="connsiteY12" fmla="*/ 175674 h 191068"/>
                    <a:gd name="connsiteX13" fmla="*/ 43104 w 190593"/>
                    <a:gd name="connsiteY13" fmla="*/ 172596 h 191068"/>
                    <a:gd name="connsiteX14" fmla="*/ 21552 w 190593"/>
                    <a:gd name="connsiteY14" fmla="*/ 163359 h 191068"/>
                    <a:gd name="connsiteX15" fmla="*/ 9237 w 190593"/>
                    <a:gd name="connsiteY15" fmla="*/ 129493 h 191068"/>
                    <a:gd name="connsiteX16" fmla="*/ 6158 w 190593"/>
                    <a:gd name="connsiteY16" fmla="*/ 120256 h 191068"/>
                    <a:gd name="connsiteX17" fmla="*/ 0 w 190593"/>
                    <a:gd name="connsiteY17" fmla="*/ 86389 h 191068"/>
                    <a:gd name="connsiteX18" fmla="*/ 3079 w 190593"/>
                    <a:gd name="connsiteY18" fmla="*/ 37129 h 191068"/>
                    <a:gd name="connsiteX19" fmla="*/ 6158 w 190593"/>
                    <a:gd name="connsiteY19" fmla="*/ 27893 h 191068"/>
                    <a:gd name="connsiteX20" fmla="*/ 15394 w 190593"/>
                    <a:gd name="connsiteY20" fmla="*/ 21735 h 191068"/>
                    <a:gd name="connsiteX21" fmla="*/ 21552 w 190593"/>
                    <a:gd name="connsiteY21" fmla="*/ 12499 h 191068"/>
                    <a:gd name="connsiteX22" fmla="*/ 76970 w 190593"/>
                    <a:gd name="connsiteY22" fmla="*/ 183 h 191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0593" h="191068">
                      <a:moveTo>
                        <a:pt x="76970" y="183"/>
                      </a:moveTo>
                      <a:cubicBezTo>
                        <a:pt x="87746" y="1722"/>
                        <a:pt x="82712" y="14744"/>
                        <a:pt x="86207" y="21735"/>
                      </a:cubicBezTo>
                      <a:cubicBezTo>
                        <a:pt x="87862" y="25044"/>
                        <a:pt x="91065" y="27507"/>
                        <a:pt x="92364" y="30971"/>
                      </a:cubicBezTo>
                      <a:cubicBezTo>
                        <a:pt x="101802" y="56140"/>
                        <a:pt x="87162" y="38083"/>
                        <a:pt x="104679" y="55602"/>
                      </a:cubicBezTo>
                      <a:cubicBezTo>
                        <a:pt x="118021" y="54576"/>
                        <a:pt x="131323" y="52523"/>
                        <a:pt x="144704" y="52523"/>
                      </a:cubicBezTo>
                      <a:cubicBezTo>
                        <a:pt x="156189" y="52523"/>
                        <a:pt x="158536" y="55558"/>
                        <a:pt x="163176" y="64838"/>
                      </a:cubicBezTo>
                      <a:cubicBezTo>
                        <a:pt x="164627" y="67741"/>
                        <a:pt x="164228" y="71540"/>
                        <a:pt x="166255" y="74074"/>
                      </a:cubicBezTo>
                      <a:cubicBezTo>
                        <a:pt x="168566" y="76963"/>
                        <a:pt x="172412" y="78179"/>
                        <a:pt x="175491" y="80232"/>
                      </a:cubicBezTo>
                      <a:cubicBezTo>
                        <a:pt x="176517" y="83311"/>
                        <a:pt x="177119" y="86565"/>
                        <a:pt x="178570" y="89468"/>
                      </a:cubicBezTo>
                      <a:cubicBezTo>
                        <a:pt x="180225" y="92778"/>
                        <a:pt x="184605" y="95007"/>
                        <a:pt x="184728" y="98705"/>
                      </a:cubicBezTo>
                      <a:cubicBezTo>
                        <a:pt x="187519" y="182415"/>
                        <a:pt x="202710" y="166036"/>
                        <a:pt x="169334" y="191068"/>
                      </a:cubicBezTo>
                      <a:cubicBezTo>
                        <a:pt x="137520" y="190042"/>
                        <a:pt x="105667" y="189858"/>
                        <a:pt x="73891" y="187989"/>
                      </a:cubicBezTo>
                      <a:cubicBezTo>
                        <a:pt x="64052" y="187410"/>
                        <a:pt x="60507" y="180341"/>
                        <a:pt x="52340" y="175674"/>
                      </a:cubicBezTo>
                      <a:cubicBezTo>
                        <a:pt x="49522" y="174064"/>
                        <a:pt x="46087" y="173874"/>
                        <a:pt x="43104" y="172596"/>
                      </a:cubicBezTo>
                      <a:cubicBezTo>
                        <a:pt x="16460" y="161178"/>
                        <a:pt x="43221" y="170583"/>
                        <a:pt x="21552" y="163359"/>
                      </a:cubicBezTo>
                      <a:cubicBezTo>
                        <a:pt x="8643" y="143997"/>
                        <a:pt x="20995" y="164768"/>
                        <a:pt x="9237" y="129493"/>
                      </a:cubicBezTo>
                      <a:cubicBezTo>
                        <a:pt x="8211" y="126414"/>
                        <a:pt x="6945" y="123405"/>
                        <a:pt x="6158" y="120256"/>
                      </a:cubicBezTo>
                      <a:cubicBezTo>
                        <a:pt x="4006" y="111649"/>
                        <a:pt x="1373" y="94625"/>
                        <a:pt x="0" y="86389"/>
                      </a:cubicBezTo>
                      <a:cubicBezTo>
                        <a:pt x="1026" y="69969"/>
                        <a:pt x="1357" y="53491"/>
                        <a:pt x="3079" y="37129"/>
                      </a:cubicBezTo>
                      <a:cubicBezTo>
                        <a:pt x="3419" y="33902"/>
                        <a:pt x="4131" y="30427"/>
                        <a:pt x="6158" y="27893"/>
                      </a:cubicBezTo>
                      <a:cubicBezTo>
                        <a:pt x="8469" y="25004"/>
                        <a:pt x="12315" y="23788"/>
                        <a:pt x="15394" y="21735"/>
                      </a:cubicBezTo>
                      <a:cubicBezTo>
                        <a:pt x="17447" y="18656"/>
                        <a:pt x="18663" y="14810"/>
                        <a:pt x="21552" y="12499"/>
                      </a:cubicBezTo>
                      <a:cubicBezTo>
                        <a:pt x="28241" y="7148"/>
                        <a:pt x="66194" y="-1356"/>
                        <a:pt x="76970" y="18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1" name="Freeform: Shape 320">
                  <a:extLst>
                    <a:ext uri="{FF2B5EF4-FFF2-40B4-BE49-F238E27FC236}">
                      <a16:creationId xmlns:a16="http://schemas.microsoft.com/office/drawing/2014/main" id="{A60E3226-9CFE-46BD-B245-A9A7DC197439}"/>
                    </a:ext>
                  </a:extLst>
                </p:cNvPr>
                <p:cNvSpPr/>
                <p:nvPr/>
              </p:nvSpPr>
              <p:spPr>
                <a:xfrm>
                  <a:off x="5378762" y="4365972"/>
                  <a:ext cx="76206" cy="79497"/>
                </a:xfrm>
                <a:custGeom>
                  <a:avLst/>
                  <a:gdLst>
                    <a:gd name="connsiteX0" fmla="*/ 43103 w 184727"/>
                    <a:gd name="connsiteY0" fmla="*/ 20 h 209377"/>
                    <a:gd name="connsiteX1" fmla="*/ 49261 w 184727"/>
                    <a:gd name="connsiteY1" fmla="*/ 15414 h 209377"/>
                    <a:gd name="connsiteX2" fmla="*/ 92364 w 184727"/>
                    <a:gd name="connsiteY2" fmla="*/ 49280 h 209377"/>
                    <a:gd name="connsiteX3" fmla="*/ 113915 w 184727"/>
                    <a:gd name="connsiteY3" fmla="*/ 64674 h 209377"/>
                    <a:gd name="connsiteX4" fmla="*/ 123152 w 184727"/>
                    <a:gd name="connsiteY4" fmla="*/ 73911 h 209377"/>
                    <a:gd name="connsiteX5" fmla="*/ 126230 w 184727"/>
                    <a:gd name="connsiteY5" fmla="*/ 83147 h 209377"/>
                    <a:gd name="connsiteX6" fmla="*/ 153939 w 184727"/>
                    <a:gd name="connsiteY6" fmla="*/ 95462 h 209377"/>
                    <a:gd name="connsiteX7" fmla="*/ 184727 w 184727"/>
                    <a:gd name="connsiteY7" fmla="*/ 101620 h 209377"/>
                    <a:gd name="connsiteX8" fmla="*/ 175491 w 184727"/>
                    <a:gd name="connsiteY8" fmla="*/ 110856 h 209377"/>
                    <a:gd name="connsiteX9" fmla="*/ 150861 w 184727"/>
                    <a:gd name="connsiteY9" fmla="*/ 117014 h 209377"/>
                    <a:gd name="connsiteX10" fmla="*/ 132388 w 184727"/>
                    <a:gd name="connsiteY10" fmla="*/ 129329 h 209377"/>
                    <a:gd name="connsiteX11" fmla="*/ 126230 w 184727"/>
                    <a:gd name="connsiteY11" fmla="*/ 147802 h 209377"/>
                    <a:gd name="connsiteX12" fmla="*/ 113915 w 184727"/>
                    <a:gd name="connsiteY12" fmla="*/ 206299 h 209377"/>
                    <a:gd name="connsiteX13" fmla="*/ 104679 w 184727"/>
                    <a:gd name="connsiteY13" fmla="*/ 209377 h 209377"/>
                    <a:gd name="connsiteX14" fmla="*/ 64655 w 184727"/>
                    <a:gd name="connsiteY14" fmla="*/ 206299 h 209377"/>
                    <a:gd name="connsiteX15" fmla="*/ 49261 w 184727"/>
                    <a:gd name="connsiteY15" fmla="*/ 187826 h 209377"/>
                    <a:gd name="connsiteX16" fmla="*/ 18473 w 184727"/>
                    <a:gd name="connsiteY16" fmla="*/ 157038 h 209377"/>
                    <a:gd name="connsiteX17" fmla="*/ 9236 w 184727"/>
                    <a:gd name="connsiteY17" fmla="*/ 144723 h 209377"/>
                    <a:gd name="connsiteX18" fmla="*/ 6158 w 184727"/>
                    <a:gd name="connsiteY18" fmla="*/ 135486 h 209377"/>
                    <a:gd name="connsiteX19" fmla="*/ 0 w 184727"/>
                    <a:gd name="connsiteY19" fmla="*/ 126250 h 209377"/>
                    <a:gd name="connsiteX20" fmla="*/ 3079 w 184727"/>
                    <a:gd name="connsiteY20" fmla="*/ 70832 h 209377"/>
                    <a:gd name="connsiteX21" fmla="*/ 12315 w 184727"/>
                    <a:gd name="connsiteY21" fmla="*/ 64674 h 209377"/>
                    <a:gd name="connsiteX22" fmla="*/ 18473 w 184727"/>
                    <a:gd name="connsiteY22" fmla="*/ 55438 h 209377"/>
                    <a:gd name="connsiteX23" fmla="*/ 21552 w 184727"/>
                    <a:gd name="connsiteY23" fmla="*/ 12335 h 209377"/>
                    <a:gd name="connsiteX24" fmla="*/ 43103 w 184727"/>
                    <a:gd name="connsiteY24" fmla="*/ 20 h 20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727" h="209377">
                      <a:moveTo>
                        <a:pt x="43103" y="20"/>
                      </a:moveTo>
                      <a:cubicBezTo>
                        <a:pt x="47721" y="533"/>
                        <a:pt x="45500" y="11364"/>
                        <a:pt x="49261" y="15414"/>
                      </a:cubicBezTo>
                      <a:cubicBezTo>
                        <a:pt x="104655" y="75070"/>
                        <a:pt x="66255" y="27523"/>
                        <a:pt x="92364" y="49280"/>
                      </a:cubicBezTo>
                      <a:cubicBezTo>
                        <a:pt x="111089" y="64884"/>
                        <a:pt x="91124" y="53279"/>
                        <a:pt x="113915" y="64674"/>
                      </a:cubicBezTo>
                      <a:cubicBezTo>
                        <a:pt x="116994" y="67753"/>
                        <a:pt x="120737" y="70288"/>
                        <a:pt x="123152" y="73911"/>
                      </a:cubicBezTo>
                      <a:cubicBezTo>
                        <a:pt x="124952" y="76611"/>
                        <a:pt x="124203" y="80613"/>
                        <a:pt x="126230" y="83147"/>
                      </a:cubicBezTo>
                      <a:cubicBezTo>
                        <a:pt x="131144" y="89290"/>
                        <a:pt x="149010" y="94476"/>
                        <a:pt x="153939" y="95462"/>
                      </a:cubicBezTo>
                      <a:lnTo>
                        <a:pt x="184727" y="101620"/>
                      </a:lnTo>
                      <a:cubicBezTo>
                        <a:pt x="181648" y="104699"/>
                        <a:pt x="179385" y="108909"/>
                        <a:pt x="175491" y="110856"/>
                      </a:cubicBezTo>
                      <a:cubicBezTo>
                        <a:pt x="148188" y="124508"/>
                        <a:pt x="170473" y="106118"/>
                        <a:pt x="150861" y="117014"/>
                      </a:cubicBezTo>
                      <a:cubicBezTo>
                        <a:pt x="144392" y="120608"/>
                        <a:pt x="132388" y="129329"/>
                        <a:pt x="132388" y="129329"/>
                      </a:cubicBezTo>
                      <a:cubicBezTo>
                        <a:pt x="130335" y="135487"/>
                        <a:pt x="126635" y="141324"/>
                        <a:pt x="126230" y="147802"/>
                      </a:cubicBezTo>
                      <a:cubicBezTo>
                        <a:pt x="124594" y="173979"/>
                        <a:pt x="134332" y="192688"/>
                        <a:pt x="113915" y="206299"/>
                      </a:cubicBezTo>
                      <a:cubicBezTo>
                        <a:pt x="111215" y="208099"/>
                        <a:pt x="107758" y="208351"/>
                        <a:pt x="104679" y="209377"/>
                      </a:cubicBezTo>
                      <a:cubicBezTo>
                        <a:pt x="91338" y="208351"/>
                        <a:pt x="77636" y="209544"/>
                        <a:pt x="64655" y="206299"/>
                      </a:cubicBezTo>
                      <a:cubicBezTo>
                        <a:pt x="59582" y="205031"/>
                        <a:pt x="52072" y="191691"/>
                        <a:pt x="49261" y="187826"/>
                      </a:cubicBezTo>
                      <a:cubicBezTo>
                        <a:pt x="29046" y="160030"/>
                        <a:pt x="39515" y="167560"/>
                        <a:pt x="18473" y="157038"/>
                      </a:cubicBezTo>
                      <a:cubicBezTo>
                        <a:pt x="15394" y="152933"/>
                        <a:pt x="11782" y="149178"/>
                        <a:pt x="9236" y="144723"/>
                      </a:cubicBezTo>
                      <a:cubicBezTo>
                        <a:pt x="7626" y="141905"/>
                        <a:pt x="7609" y="138389"/>
                        <a:pt x="6158" y="135486"/>
                      </a:cubicBezTo>
                      <a:cubicBezTo>
                        <a:pt x="4503" y="132176"/>
                        <a:pt x="2053" y="129329"/>
                        <a:pt x="0" y="126250"/>
                      </a:cubicBezTo>
                      <a:cubicBezTo>
                        <a:pt x="1026" y="107777"/>
                        <a:pt x="-549" y="88974"/>
                        <a:pt x="3079" y="70832"/>
                      </a:cubicBezTo>
                      <a:cubicBezTo>
                        <a:pt x="3805" y="67204"/>
                        <a:pt x="9699" y="67290"/>
                        <a:pt x="12315" y="64674"/>
                      </a:cubicBezTo>
                      <a:cubicBezTo>
                        <a:pt x="14931" y="62058"/>
                        <a:pt x="16420" y="58517"/>
                        <a:pt x="18473" y="55438"/>
                      </a:cubicBezTo>
                      <a:cubicBezTo>
                        <a:pt x="19499" y="41070"/>
                        <a:pt x="19049" y="26520"/>
                        <a:pt x="21552" y="12335"/>
                      </a:cubicBezTo>
                      <a:cubicBezTo>
                        <a:pt x="22195" y="8691"/>
                        <a:pt x="38485" y="-493"/>
                        <a:pt x="43103" y="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grpSp>
        <p:nvGrpSpPr>
          <p:cNvPr id="401" name="Group 400">
            <a:extLst>
              <a:ext uri="{FF2B5EF4-FFF2-40B4-BE49-F238E27FC236}">
                <a16:creationId xmlns:a16="http://schemas.microsoft.com/office/drawing/2014/main" id="{32FB8D0D-48D4-457A-AD7D-E0357FA3C5B7}"/>
              </a:ext>
            </a:extLst>
          </p:cNvPr>
          <p:cNvGrpSpPr/>
          <p:nvPr/>
        </p:nvGrpSpPr>
        <p:grpSpPr>
          <a:xfrm rot="15131419">
            <a:off x="2304839" y="281564"/>
            <a:ext cx="675640" cy="1031847"/>
            <a:chOff x="5029835" y="2934631"/>
            <a:chExt cx="1151891" cy="1654328"/>
          </a:xfrm>
        </p:grpSpPr>
        <p:grpSp>
          <p:nvGrpSpPr>
            <p:cNvPr id="402" name="Group 401">
              <a:extLst>
                <a:ext uri="{FF2B5EF4-FFF2-40B4-BE49-F238E27FC236}">
                  <a16:creationId xmlns:a16="http://schemas.microsoft.com/office/drawing/2014/main" id="{DA1CC72F-5396-4C82-AE85-11B9700EF81A}"/>
                </a:ext>
              </a:extLst>
            </p:cNvPr>
            <p:cNvGrpSpPr/>
            <p:nvPr/>
          </p:nvGrpSpPr>
          <p:grpSpPr>
            <a:xfrm rot="20388125" flipH="1">
              <a:off x="5029835" y="2934631"/>
              <a:ext cx="514350" cy="1247967"/>
              <a:chOff x="4924425" y="3143250"/>
              <a:chExt cx="684291" cy="1409892"/>
            </a:xfrm>
          </p:grpSpPr>
          <p:grpSp>
            <p:nvGrpSpPr>
              <p:cNvPr id="451" name="Group 450">
                <a:extLst>
                  <a:ext uri="{FF2B5EF4-FFF2-40B4-BE49-F238E27FC236}">
                    <a16:creationId xmlns:a16="http://schemas.microsoft.com/office/drawing/2014/main" id="{776305D4-87CC-4910-BF26-D3BEF8FED0EF}"/>
                  </a:ext>
                </a:extLst>
              </p:cNvPr>
              <p:cNvGrpSpPr/>
              <p:nvPr/>
            </p:nvGrpSpPr>
            <p:grpSpPr>
              <a:xfrm>
                <a:off x="4924425" y="3143250"/>
                <a:ext cx="666940" cy="747127"/>
                <a:chOff x="4924425" y="3143250"/>
                <a:chExt cx="666940" cy="747127"/>
              </a:xfrm>
            </p:grpSpPr>
            <p:sp>
              <p:nvSpPr>
                <p:cNvPr id="468" name="Freeform: Shape 467">
                  <a:extLst>
                    <a:ext uri="{FF2B5EF4-FFF2-40B4-BE49-F238E27FC236}">
                      <a16:creationId xmlns:a16="http://schemas.microsoft.com/office/drawing/2014/main" id="{84ECFE3B-6AF4-4604-A216-A2931A85D11D}"/>
                    </a:ext>
                  </a:extLst>
                </p:cNvPr>
                <p:cNvSpPr/>
                <p:nvPr/>
              </p:nvSpPr>
              <p:spPr>
                <a:xfrm>
                  <a:off x="5232699" y="3164291"/>
                  <a:ext cx="86375" cy="163562"/>
                </a:xfrm>
                <a:custGeom>
                  <a:avLst/>
                  <a:gdLst>
                    <a:gd name="connsiteX0" fmla="*/ 0 w 209377"/>
                    <a:gd name="connsiteY0" fmla="*/ 424873 h 430788"/>
                    <a:gd name="connsiteX1" fmla="*/ 15394 w 209377"/>
                    <a:gd name="connsiteY1" fmla="*/ 418715 h 430788"/>
                    <a:gd name="connsiteX2" fmla="*/ 52340 w 209377"/>
                    <a:gd name="connsiteY2" fmla="*/ 415636 h 430788"/>
                    <a:gd name="connsiteX3" fmla="*/ 64655 w 209377"/>
                    <a:gd name="connsiteY3" fmla="*/ 412557 h 430788"/>
                    <a:gd name="connsiteX4" fmla="*/ 83128 w 209377"/>
                    <a:gd name="connsiteY4" fmla="*/ 400242 h 430788"/>
                    <a:gd name="connsiteX5" fmla="*/ 92364 w 209377"/>
                    <a:gd name="connsiteY5" fmla="*/ 394085 h 430788"/>
                    <a:gd name="connsiteX6" fmla="*/ 101600 w 209377"/>
                    <a:gd name="connsiteY6" fmla="*/ 366376 h 430788"/>
                    <a:gd name="connsiteX7" fmla="*/ 107758 w 209377"/>
                    <a:gd name="connsiteY7" fmla="*/ 341745 h 430788"/>
                    <a:gd name="connsiteX8" fmla="*/ 110837 w 209377"/>
                    <a:gd name="connsiteY8" fmla="*/ 332509 h 430788"/>
                    <a:gd name="connsiteX9" fmla="*/ 116994 w 209377"/>
                    <a:gd name="connsiteY9" fmla="*/ 323273 h 430788"/>
                    <a:gd name="connsiteX10" fmla="*/ 126231 w 209377"/>
                    <a:gd name="connsiteY10" fmla="*/ 301721 h 430788"/>
                    <a:gd name="connsiteX11" fmla="*/ 132388 w 209377"/>
                    <a:gd name="connsiteY11" fmla="*/ 283248 h 430788"/>
                    <a:gd name="connsiteX12" fmla="*/ 144703 w 209377"/>
                    <a:gd name="connsiteY12" fmla="*/ 264776 h 430788"/>
                    <a:gd name="connsiteX13" fmla="*/ 150861 w 209377"/>
                    <a:gd name="connsiteY13" fmla="*/ 255539 h 430788"/>
                    <a:gd name="connsiteX14" fmla="*/ 160097 w 209377"/>
                    <a:gd name="connsiteY14" fmla="*/ 249382 h 430788"/>
                    <a:gd name="connsiteX15" fmla="*/ 163176 w 209377"/>
                    <a:gd name="connsiteY15" fmla="*/ 240145 h 430788"/>
                    <a:gd name="connsiteX16" fmla="*/ 175491 w 209377"/>
                    <a:gd name="connsiteY16" fmla="*/ 221673 h 430788"/>
                    <a:gd name="connsiteX17" fmla="*/ 178570 w 209377"/>
                    <a:gd name="connsiteY17" fmla="*/ 209357 h 430788"/>
                    <a:gd name="connsiteX18" fmla="*/ 184728 w 209377"/>
                    <a:gd name="connsiteY18" fmla="*/ 190885 h 430788"/>
                    <a:gd name="connsiteX19" fmla="*/ 190885 w 209377"/>
                    <a:gd name="connsiteY19" fmla="*/ 166254 h 430788"/>
                    <a:gd name="connsiteX20" fmla="*/ 197043 w 209377"/>
                    <a:gd name="connsiteY20" fmla="*/ 153939 h 430788"/>
                    <a:gd name="connsiteX21" fmla="*/ 200122 w 209377"/>
                    <a:gd name="connsiteY21" fmla="*/ 138545 h 430788"/>
                    <a:gd name="connsiteX22" fmla="*/ 209358 w 209377"/>
                    <a:gd name="connsiteY22" fmla="*/ 80048 h 430788"/>
                    <a:gd name="connsiteX23" fmla="*/ 200122 w 209377"/>
                    <a:gd name="connsiteY23" fmla="*/ 33866 h 430788"/>
                    <a:gd name="connsiteX24" fmla="*/ 190885 w 209377"/>
                    <a:gd name="connsiteY24" fmla="*/ 30788 h 430788"/>
                    <a:gd name="connsiteX25" fmla="*/ 184728 w 209377"/>
                    <a:gd name="connsiteY25" fmla="*/ 21551 h 430788"/>
                    <a:gd name="connsiteX26" fmla="*/ 166255 w 209377"/>
                    <a:gd name="connsiteY26" fmla="*/ 15394 h 430788"/>
                    <a:gd name="connsiteX27" fmla="*/ 147782 w 209377"/>
                    <a:gd name="connsiteY27" fmla="*/ 9236 h 430788"/>
                    <a:gd name="connsiteX28" fmla="*/ 138546 w 209377"/>
                    <a:gd name="connsiteY28" fmla="*/ 6157 h 430788"/>
                    <a:gd name="connsiteX29" fmla="*/ 129310 w 209377"/>
                    <a:gd name="connsiteY29" fmla="*/ 0 h 430788"/>
                    <a:gd name="connsiteX30" fmla="*/ 73891 w 209377"/>
                    <a:gd name="connsiteY30" fmla="*/ 6157 h 430788"/>
                    <a:gd name="connsiteX31" fmla="*/ 67734 w 209377"/>
                    <a:gd name="connsiteY31" fmla="*/ 15394 h 430788"/>
                    <a:gd name="connsiteX32" fmla="*/ 58497 w 209377"/>
                    <a:gd name="connsiteY32" fmla="*/ 33866 h 430788"/>
                    <a:gd name="connsiteX33" fmla="*/ 55419 w 209377"/>
                    <a:gd name="connsiteY33" fmla="*/ 43103 h 430788"/>
                    <a:gd name="connsiteX34" fmla="*/ 49261 w 209377"/>
                    <a:gd name="connsiteY34" fmla="*/ 52339 h 430788"/>
                    <a:gd name="connsiteX35" fmla="*/ 46182 w 209377"/>
                    <a:gd name="connsiteY35" fmla="*/ 64654 h 430788"/>
                    <a:gd name="connsiteX36" fmla="*/ 43103 w 209377"/>
                    <a:gd name="connsiteY36" fmla="*/ 73891 h 430788"/>
                    <a:gd name="connsiteX37" fmla="*/ 40025 w 209377"/>
                    <a:gd name="connsiteY37" fmla="*/ 86206 h 430788"/>
                    <a:gd name="connsiteX38" fmla="*/ 33867 w 209377"/>
                    <a:gd name="connsiteY38" fmla="*/ 104679 h 430788"/>
                    <a:gd name="connsiteX39" fmla="*/ 27710 w 209377"/>
                    <a:gd name="connsiteY39" fmla="*/ 126230 h 430788"/>
                    <a:gd name="connsiteX40" fmla="*/ 24631 w 209377"/>
                    <a:gd name="connsiteY40" fmla="*/ 147782 h 430788"/>
                    <a:gd name="connsiteX41" fmla="*/ 18473 w 209377"/>
                    <a:gd name="connsiteY41" fmla="*/ 209357 h 430788"/>
                    <a:gd name="connsiteX42" fmla="*/ 15394 w 209377"/>
                    <a:gd name="connsiteY42" fmla="*/ 323273 h 430788"/>
                    <a:gd name="connsiteX43" fmla="*/ 0 w 209377"/>
                    <a:gd name="connsiteY43" fmla="*/ 424873 h 43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9377" h="430788">
                      <a:moveTo>
                        <a:pt x="0" y="424873"/>
                      </a:moveTo>
                      <a:cubicBezTo>
                        <a:pt x="0" y="440780"/>
                        <a:pt x="9951" y="419676"/>
                        <a:pt x="15394" y="418715"/>
                      </a:cubicBezTo>
                      <a:cubicBezTo>
                        <a:pt x="27564" y="416567"/>
                        <a:pt x="40077" y="417169"/>
                        <a:pt x="52340" y="415636"/>
                      </a:cubicBezTo>
                      <a:cubicBezTo>
                        <a:pt x="56539" y="415111"/>
                        <a:pt x="60550" y="413583"/>
                        <a:pt x="64655" y="412557"/>
                      </a:cubicBezTo>
                      <a:lnTo>
                        <a:pt x="83128" y="400242"/>
                      </a:lnTo>
                      <a:lnTo>
                        <a:pt x="92364" y="394085"/>
                      </a:lnTo>
                      <a:cubicBezTo>
                        <a:pt x="102905" y="378273"/>
                        <a:pt x="96360" y="390828"/>
                        <a:pt x="101600" y="366376"/>
                      </a:cubicBezTo>
                      <a:cubicBezTo>
                        <a:pt x="103373" y="358101"/>
                        <a:pt x="105531" y="349910"/>
                        <a:pt x="107758" y="341745"/>
                      </a:cubicBezTo>
                      <a:cubicBezTo>
                        <a:pt x="108612" y="338614"/>
                        <a:pt x="109386" y="335412"/>
                        <a:pt x="110837" y="332509"/>
                      </a:cubicBezTo>
                      <a:cubicBezTo>
                        <a:pt x="112492" y="329200"/>
                        <a:pt x="114942" y="326352"/>
                        <a:pt x="116994" y="323273"/>
                      </a:cubicBezTo>
                      <a:cubicBezTo>
                        <a:pt x="125140" y="290688"/>
                        <a:pt x="114079" y="329062"/>
                        <a:pt x="126231" y="301721"/>
                      </a:cubicBezTo>
                      <a:cubicBezTo>
                        <a:pt x="128867" y="295790"/>
                        <a:pt x="128788" y="288649"/>
                        <a:pt x="132388" y="283248"/>
                      </a:cubicBezTo>
                      <a:lnTo>
                        <a:pt x="144703" y="264776"/>
                      </a:lnTo>
                      <a:cubicBezTo>
                        <a:pt x="146756" y="261697"/>
                        <a:pt x="147782" y="257592"/>
                        <a:pt x="150861" y="255539"/>
                      </a:cubicBezTo>
                      <a:lnTo>
                        <a:pt x="160097" y="249382"/>
                      </a:lnTo>
                      <a:cubicBezTo>
                        <a:pt x="161123" y="246303"/>
                        <a:pt x="161600" y="242982"/>
                        <a:pt x="163176" y="240145"/>
                      </a:cubicBezTo>
                      <a:cubicBezTo>
                        <a:pt x="166770" y="233676"/>
                        <a:pt x="175491" y="221673"/>
                        <a:pt x="175491" y="221673"/>
                      </a:cubicBezTo>
                      <a:cubicBezTo>
                        <a:pt x="176517" y="217568"/>
                        <a:pt x="177354" y="213410"/>
                        <a:pt x="178570" y="209357"/>
                      </a:cubicBezTo>
                      <a:cubicBezTo>
                        <a:pt x="180435" y="203140"/>
                        <a:pt x="183455" y="197249"/>
                        <a:pt x="184728" y="190885"/>
                      </a:cubicBezTo>
                      <a:cubicBezTo>
                        <a:pt x="186533" y="181860"/>
                        <a:pt x="187337" y="174532"/>
                        <a:pt x="190885" y="166254"/>
                      </a:cubicBezTo>
                      <a:cubicBezTo>
                        <a:pt x="192693" y="162035"/>
                        <a:pt x="194990" y="158044"/>
                        <a:pt x="197043" y="153939"/>
                      </a:cubicBezTo>
                      <a:cubicBezTo>
                        <a:pt x="198069" y="148808"/>
                        <a:pt x="199213" y="143698"/>
                        <a:pt x="200122" y="138545"/>
                      </a:cubicBezTo>
                      <a:cubicBezTo>
                        <a:pt x="205632" y="107320"/>
                        <a:pt x="205583" y="106474"/>
                        <a:pt x="209358" y="80048"/>
                      </a:cubicBezTo>
                      <a:cubicBezTo>
                        <a:pt x="208689" y="72017"/>
                        <a:pt x="212319" y="43624"/>
                        <a:pt x="200122" y="33866"/>
                      </a:cubicBezTo>
                      <a:cubicBezTo>
                        <a:pt x="197588" y="31839"/>
                        <a:pt x="193964" y="31814"/>
                        <a:pt x="190885" y="30788"/>
                      </a:cubicBezTo>
                      <a:cubicBezTo>
                        <a:pt x="188833" y="27709"/>
                        <a:pt x="187866" y="23512"/>
                        <a:pt x="184728" y="21551"/>
                      </a:cubicBezTo>
                      <a:cubicBezTo>
                        <a:pt x="179224" y="18111"/>
                        <a:pt x="172413" y="17446"/>
                        <a:pt x="166255" y="15394"/>
                      </a:cubicBezTo>
                      <a:lnTo>
                        <a:pt x="147782" y="9236"/>
                      </a:lnTo>
                      <a:cubicBezTo>
                        <a:pt x="144703" y="8210"/>
                        <a:pt x="141246" y="7957"/>
                        <a:pt x="138546" y="6157"/>
                      </a:cubicBezTo>
                      <a:lnTo>
                        <a:pt x="129310" y="0"/>
                      </a:lnTo>
                      <a:cubicBezTo>
                        <a:pt x="110837" y="2052"/>
                        <a:pt x="91923" y="1649"/>
                        <a:pt x="73891" y="6157"/>
                      </a:cubicBezTo>
                      <a:cubicBezTo>
                        <a:pt x="70301" y="7054"/>
                        <a:pt x="69389" y="12084"/>
                        <a:pt x="67734" y="15394"/>
                      </a:cubicBezTo>
                      <a:cubicBezTo>
                        <a:pt x="54995" y="40874"/>
                        <a:pt x="76136" y="7411"/>
                        <a:pt x="58497" y="33866"/>
                      </a:cubicBezTo>
                      <a:cubicBezTo>
                        <a:pt x="57471" y="36945"/>
                        <a:pt x="56870" y="40200"/>
                        <a:pt x="55419" y="43103"/>
                      </a:cubicBezTo>
                      <a:cubicBezTo>
                        <a:pt x="53764" y="46413"/>
                        <a:pt x="50719" y="48938"/>
                        <a:pt x="49261" y="52339"/>
                      </a:cubicBezTo>
                      <a:cubicBezTo>
                        <a:pt x="47594" y="56228"/>
                        <a:pt x="47344" y="60585"/>
                        <a:pt x="46182" y="64654"/>
                      </a:cubicBezTo>
                      <a:cubicBezTo>
                        <a:pt x="45290" y="67775"/>
                        <a:pt x="43995" y="70770"/>
                        <a:pt x="43103" y="73891"/>
                      </a:cubicBezTo>
                      <a:cubicBezTo>
                        <a:pt x="41941" y="77960"/>
                        <a:pt x="41241" y="82153"/>
                        <a:pt x="40025" y="86206"/>
                      </a:cubicBezTo>
                      <a:cubicBezTo>
                        <a:pt x="38160" y="92423"/>
                        <a:pt x="35441" y="98382"/>
                        <a:pt x="33867" y="104679"/>
                      </a:cubicBezTo>
                      <a:cubicBezTo>
                        <a:pt x="30001" y="120142"/>
                        <a:pt x="32126" y="112980"/>
                        <a:pt x="27710" y="126230"/>
                      </a:cubicBezTo>
                      <a:cubicBezTo>
                        <a:pt x="26684" y="133414"/>
                        <a:pt x="25260" y="140552"/>
                        <a:pt x="24631" y="147782"/>
                      </a:cubicBezTo>
                      <a:cubicBezTo>
                        <a:pt x="19282" y="209287"/>
                        <a:pt x="26058" y="179018"/>
                        <a:pt x="18473" y="209357"/>
                      </a:cubicBezTo>
                      <a:cubicBezTo>
                        <a:pt x="17447" y="247329"/>
                        <a:pt x="16912" y="285317"/>
                        <a:pt x="15394" y="323273"/>
                      </a:cubicBezTo>
                      <a:cubicBezTo>
                        <a:pt x="10900" y="435645"/>
                        <a:pt x="0" y="408966"/>
                        <a:pt x="0" y="42487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9" name="Freeform: Shape 468">
                  <a:extLst>
                    <a:ext uri="{FF2B5EF4-FFF2-40B4-BE49-F238E27FC236}">
                      <a16:creationId xmlns:a16="http://schemas.microsoft.com/office/drawing/2014/main" id="{4A516ED1-97D5-47FB-AF8C-A0820473BE02}"/>
                    </a:ext>
                  </a:extLst>
                </p:cNvPr>
                <p:cNvSpPr/>
                <p:nvPr/>
              </p:nvSpPr>
              <p:spPr>
                <a:xfrm>
                  <a:off x="5274613" y="3234429"/>
                  <a:ext cx="106689" cy="121572"/>
                </a:xfrm>
                <a:custGeom>
                  <a:avLst/>
                  <a:gdLst>
                    <a:gd name="connsiteX0" fmla="*/ 0 w 258619"/>
                    <a:gd name="connsiteY0" fmla="*/ 320194 h 320194"/>
                    <a:gd name="connsiteX1" fmla="*/ 33867 w 258619"/>
                    <a:gd name="connsiteY1" fmla="*/ 317115 h 320194"/>
                    <a:gd name="connsiteX2" fmla="*/ 92364 w 258619"/>
                    <a:gd name="connsiteY2" fmla="*/ 304800 h 320194"/>
                    <a:gd name="connsiteX3" fmla="*/ 95443 w 258619"/>
                    <a:gd name="connsiteY3" fmla="*/ 243224 h 320194"/>
                    <a:gd name="connsiteX4" fmla="*/ 98522 w 258619"/>
                    <a:gd name="connsiteY4" fmla="*/ 209358 h 320194"/>
                    <a:gd name="connsiteX5" fmla="*/ 107758 w 258619"/>
                    <a:gd name="connsiteY5" fmla="*/ 203200 h 320194"/>
                    <a:gd name="connsiteX6" fmla="*/ 123152 w 258619"/>
                    <a:gd name="connsiteY6" fmla="*/ 197043 h 320194"/>
                    <a:gd name="connsiteX7" fmla="*/ 135467 w 258619"/>
                    <a:gd name="connsiteY7" fmla="*/ 190885 h 320194"/>
                    <a:gd name="connsiteX8" fmla="*/ 150861 w 258619"/>
                    <a:gd name="connsiteY8" fmla="*/ 187806 h 320194"/>
                    <a:gd name="connsiteX9" fmla="*/ 160097 w 258619"/>
                    <a:gd name="connsiteY9" fmla="*/ 184727 h 320194"/>
                    <a:gd name="connsiteX10" fmla="*/ 172413 w 258619"/>
                    <a:gd name="connsiteY10" fmla="*/ 172412 h 320194"/>
                    <a:gd name="connsiteX11" fmla="*/ 181649 w 258619"/>
                    <a:gd name="connsiteY11" fmla="*/ 166255 h 320194"/>
                    <a:gd name="connsiteX12" fmla="*/ 197043 w 258619"/>
                    <a:gd name="connsiteY12" fmla="*/ 150861 h 320194"/>
                    <a:gd name="connsiteX13" fmla="*/ 215516 w 258619"/>
                    <a:gd name="connsiteY13" fmla="*/ 123152 h 320194"/>
                    <a:gd name="connsiteX14" fmla="*/ 221673 w 258619"/>
                    <a:gd name="connsiteY14" fmla="*/ 113915 h 320194"/>
                    <a:gd name="connsiteX15" fmla="*/ 243225 w 258619"/>
                    <a:gd name="connsiteY15" fmla="*/ 92364 h 320194"/>
                    <a:gd name="connsiteX16" fmla="*/ 246303 w 258619"/>
                    <a:gd name="connsiteY16" fmla="*/ 80049 h 320194"/>
                    <a:gd name="connsiteX17" fmla="*/ 258619 w 258619"/>
                    <a:gd name="connsiteY17" fmla="*/ 61576 h 320194"/>
                    <a:gd name="connsiteX18" fmla="*/ 243225 w 258619"/>
                    <a:gd name="connsiteY18" fmla="*/ 33867 h 320194"/>
                    <a:gd name="connsiteX19" fmla="*/ 237067 w 258619"/>
                    <a:gd name="connsiteY19" fmla="*/ 21552 h 320194"/>
                    <a:gd name="connsiteX20" fmla="*/ 230910 w 258619"/>
                    <a:gd name="connsiteY20" fmla="*/ 12315 h 320194"/>
                    <a:gd name="connsiteX21" fmla="*/ 215516 w 258619"/>
                    <a:gd name="connsiteY21" fmla="*/ 6158 h 320194"/>
                    <a:gd name="connsiteX22" fmla="*/ 190885 w 258619"/>
                    <a:gd name="connsiteY22" fmla="*/ 0 h 320194"/>
                    <a:gd name="connsiteX23" fmla="*/ 141625 w 258619"/>
                    <a:gd name="connsiteY23" fmla="*/ 9236 h 320194"/>
                    <a:gd name="connsiteX24" fmla="*/ 116994 w 258619"/>
                    <a:gd name="connsiteY24" fmla="*/ 27709 h 320194"/>
                    <a:gd name="connsiteX25" fmla="*/ 113916 w 258619"/>
                    <a:gd name="connsiteY25" fmla="*/ 36946 h 320194"/>
                    <a:gd name="connsiteX26" fmla="*/ 104679 w 258619"/>
                    <a:gd name="connsiteY26" fmla="*/ 43103 h 320194"/>
                    <a:gd name="connsiteX27" fmla="*/ 95443 w 258619"/>
                    <a:gd name="connsiteY27" fmla="*/ 52339 h 320194"/>
                    <a:gd name="connsiteX28" fmla="*/ 92364 w 258619"/>
                    <a:gd name="connsiteY28" fmla="*/ 61576 h 320194"/>
                    <a:gd name="connsiteX29" fmla="*/ 76970 w 258619"/>
                    <a:gd name="connsiteY29" fmla="*/ 80049 h 320194"/>
                    <a:gd name="connsiteX30" fmla="*/ 61576 w 258619"/>
                    <a:gd name="connsiteY30" fmla="*/ 107758 h 320194"/>
                    <a:gd name="connsiteX31" fmla="*/ 55419 w 258619"/>
                    <a:gd name="connsiteY31" fmla="*/ 116994 h 320194"/>
                    <a:gd name="connsiteX32" fmla="*/ 49261 w 258619"/>
                    <a:gd name="connsiteY32" fmla="*/ 126230 h 320194"/>
                    <a:gd name="connsiteX33" fmla="*/ 40025 w 258619"/>
                    <a:gd name="connsiteY33" fmla="*/ 157018 h 320194"/>
                    <a:gd name="connsiteX34" fmla="*/ 36946 w 258619"/>
                    <a:gd name="connsiteY34" fmla="*/ 172412 h 320194"/>
                    <a:gd name="connsiteX35" fmla="*/ 30788 w 258619"/>
                    <a:gd name="connsiteY35" fmla="*/ 193964 h 320194"/>
                    <a:gd name="connsiteX36" fmla="*/ 27710 w 258619"/>
                    <a:gd name="connsiteY36" fmla="*/ 224752 h 320194"/>
                    <a:gd name="connsiteX37" fmla="*/ 21552 w 258619"/>
                    <a:gd name="connsiteY37" fmla="*/ 243224 h 320194"/>
                    <a:gd name="connsiteX38" fmla="*/ 18473 w 258619"/>
                    <a:gd name="connsiteY38" fmla="*/ 252461 h 320194"/>
                    <a:gd name="connsiteX39" fmla="*/ 9237 w 258619"/>
                    <a:gd name="connsiteY39" fmla="*/ 270933 h 320194"/>
                    <a:gd name="connsiteX40" fmla="*/ 0 w 258619"/>
                    <a:gd name="connsiteY40" fmla="*/ 320194 h 32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8619" h="320194">
                      <a:moveTo>
                        <a:pt x="0" y="320194"/>
                      </a:moveTo>
                      <a:lnTo>
                        <a:pt x="33867" y="317115"/>
                      </a:lnTo>
                      <a:cubicBezTo>
                        <a:pt x="88144" y="313094"/>
                        <a:pt x="71317" y="325847"/>
                        <a:pt x="92364" y="304800"/>
                      </a:cubicBezTo>
                      <a:cubicBezTo>
                        <a:pt x="103077" y="272662"/>
                        <a:pt x="98984" y="292801"/>
                        <a:pt x="95443" y="243224"/>
                      </a:cubicBezTo>
                      <a:cubicBezTo>
                        <a:pt x="96469" y="231935"/>
                        <a:pt x="95188" y="220192"/>
                        <a:pt x="98522" y="209358"/>
                      </a:cubicBezTo>
                      <a:cubicBezTo>
                        <a:pt x="99610" y="205821"/>
                        <a:pt x="104448" y="204855"/>
                        <a:pt x="107758" y="203200"/>
                      </a:cubicBezTo>
                      <a:cubicBezTo>
                        <a:pt x="112701" y="200728"/>
                        <a:pt x="118102" y="199288"/>
                        <a:pt x="123152" y="197043"/>
                      </a:cubicBezTo>
                      <a:cubicBezTo>
                        <a:pt x="127346" y="195179"/>
                        <a:pt x="131113" y="192336"/>
                        <a:pt x="135467" y="190885"/>
                      </a:cubicBezTo>
                      <a:cubicBezTo>
                        <a:pt x="140431" y="189230"/>
                        <a:pt x="145784" y="189075"/>
                        <a:pt x="150861" y="187806"/>
                      </a:cubicBezTo>
                      <a:cubicBezTo>
                        <a:pt x="154009" y="187019"/>
                        <a:pt x="157018" y="185753"/>
                        <a:pt x="160097" y="184727"/>
                      </a:cubicBezTo>
                      <a:cubicBezTo>
                        <a:pt x="164202" y="180622"/>
                        <a:pt x="168005" y="176190"/>
                        <a:pt x="172413" y="172412"/>
                      </a:cubicBezTo>
                      <a:cubicBezTo>
                        <a:pt x="175222" y="170004"/>
                        <a:pt x="179033" y="168871"/>
                        <a:pt x="181649" y="166255"/>
                      </a:cubicBezTo>
                      <a:cubicBezTo>
                        <a:pt x="202174" y="145730"/>
                        <a:pt x="172415" y="167279"/>
                        <a:pt x="197043" y="150861"/>
                      </a:cubicBezTo>
                      <a:lnTo>
                        <a:pt x="215516" y="123152"/>
                      </a:lnTo>
                      <a:cubicBezTo>
                        <a:pt x="217569" y="120073"/>
                        <a:pt x="219056" y="116531"/>
                        <a:pt x="221673" y="113915"/>
                      </a:cubicBezTo>
                      <a:lnTo>
                        <a:pt x="243225" y="92364"/>
                      </a:lnTo>
                      <a:cubicBezTo>
                        <a:pt x="244251" y="88259"/>
                        <a:pt x="244204" y="83723"/>
                        <a:pt x="246303" y="80049"/>
                      </a:cubicBezTo>
                      <a:cubicBezTo>
                        <a:pt x="264756" y="47754"/>
                        <a:pt x="249004" y="90417"/>
                        <a:pt x="258619" y="61576"/>
                      </a:cubicBezTo>
                      <a:cubicBezTo>
                        <a:pt x="250106" y="36036"/>
                        <a:pt x="264395" y="76204"/>
                        <a:pt x="243225" y="33867"/>
                      </a:cubicBezTo>
                      <a:cubicBezTo>
                        <a:pt x="241172" y="29762"/>
                        <a:pt x="239344" y="25537"/>
                        <a:pt x="237067" y="21552"/>
                      </a:cubicBezTo>
                      <a:cubicBezTo>
                        <a:pt x="235231" y="18339"/>
                        <a:pt x="233921" y="14466"/>
                        <a:pt x="230910" y="12315"/>
                      </a:cubicBezTo>
                      <a:cubicBezTo>
                        <a:pt x="226413" y="9103"/>
                        <a:pt x="220798" y="7783"/>
                        <a:pt x="215516" y="6158"/>
                      </a:cubicBezTo>
                      <a:cubicBezTo>
                        <a:pt x="207427" y="3669"/>
                        <a:pt x="190885" y="0"/>
                        <a:pt x="190885" y="0"/>
                      </a:cubicBezTo>
                      <a:cubicBezTo>
                        <a:pt x="154039" y="2835"/>
                        <a:pt x="160096" y="-4197"/>
                        <a:pt x="141625" y="9236"/>
                      </a:cubicBezTo>
                      <a:cubicBezTo>
                        <a:pt x="133325" y="15272"/>
                        <a:pt x="116994" y="27709"/>
                        <a:pt x="116994" y="27709"/>
                      </a:cubicBezTo>
                      <a:cubicBezTo>
                        <a:pt x="115968" y="30788"/>
                        <a:pt x="115943" y="34412"/>
                        <a:pt x="113916" y="36946"/>
                      </a:cubicBezTo>
                      <a:cubicBezTo>
                        <a:pt x="111604" y="39835"/>
                        <a:pt x="107522" y="40734"/>
                        <a:pt x="104679" y="43103"/>
                      </a:cubicBezTo>
                      <a:cubicBezTo>
                        <a:pt x="101334" y="45890"/>
                        <a:pt x="98522" y="49260"/>
                        <a:pt x="95443" y="52339"/>
                      </a:cubicBezTo>
                      <a:cubicBezTo>
                        <a:pt x="94417" y="55418"/>
                        <a:pt x="93815" y="58673"/>
                        <a:pt x="92364" y="61576"/>
                      </a:cubicBezTo>
                      <a:cubicBezTo>
                        <a:pt x="88078" y="70149"/>
                        <a:pt x="83779" y="73240"/>
                        <a:pt x="76970" y="80049"/>
                      </a:cubicBezTo>
                      <a:cubicBezTo>
                        <a:pt x="71550" y="96306"/>
                        <a:pt x="75691" y="86584"/>
                        <a:pt x="61576" y="107758"/>
                      </a:cubicBezTo>
                      <a:lnTo>
                        <a:pt x="55419" y="116994"/>
                      </a:lnTo>
                      <a:lnTo>
                        <a:pt x="49261" y="126230"/>
                      </a:lnTo>
                      <a:cubicBezTo>
                        <a:pt x="45350" y="137963"/>
                        <a:pt x="43551" y="142915"/>
                        <a:pt x="40025" y="157018"/>
                      </a:cubicBezTo>
                      <a:cubicBezTo>
                        <a:pt x="38756" y="162095"/>
                        <a:pt x="38215" y="167335"/>
                        <a:pt x="36946" y="172412"/>
                      </a:cubicBezTo>
                      <a:cubicBezTo>
                        <a:pt x="35134" y="179660"/>
                        <a:pt x="32841" y="186780"/>
                        <a:pt x="30788" y="193964"/>
                      </a:cubicBezTo>
                      <a:cubicBezTo>
                        <a:pt x="29762" y="204227"/>
                        <a:pt x="29611" y="214615"/>
                        <a:pt x="27710" y="224752"/>
                      </a:cubicBezTo>
                      <a:cubicBezTo>
                        <a:pt x="26514" y="231131"/>
                        <a:pt x="23605" y="237067"/>
                        <a:pt x="21552" y="243224"/>
                      </a:cubicBezTo>
                      <a:cubicBezTo>
                        <a:pt x="20526" y="246303"/>
                        <a:pt x="20273" y="249760"/>
                        <a:pt x="18473" y="252461"/>
                      </a:cubicBezTo>
                      <a:cubicBezTo>
                        <a:pt x="10516" y="264397"/>
                        <a:pt x="13486" y="258187"/>
                        <a:pt x="9237" y="270933"/>
                      </a:cubicBezTo>
                      <a:lnTo>
                        <a:pt x="0" y="3201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0" name="Freeform: Shape 469">
                  <a:extLst>
                    <a:ext uri="{FF2B5EF4-FFF2-40B4-BE49-F238E27FC236}">
                      <a16:creationId xmlns:a16="http://schemas.microsoft.com/office/drawing/2014/main" id="{DA6402E8-08D1-4F1E-AA56-FA8AB06D8AB4}"/>
                    </a:ext>
                  </a:extLst>
                </p:cNvPr>
                <p:cNvSpPr/>
                <p:nvPr/>
              </p:nvSpPr>
              <p:spPr>
                <a:xfrm>
                  <a:off x="5288488" y="3294045"/>
                  <a:ext cx="143689" cy="106455"/>
                </a:xfrm>
                <a:custGeom>
                  <a:avLst/>
                  <a:gdLst>
                    <a:gd name="connsiteX0" fmla="*/ 232 w 348308"/>
                    <a:gd name="connsiteY0" fmla="*/ 280170 h 280381"/>
                    <a:gd name="connsiteX1" fmla="*/ 21784 w 348308"/>
                    <a:gd name="connsiteY1" fmla="*/ 249382 h 280381"/>
                    <a:gd name="connsiteX2" fmla="*/ 37178 w 348308"/>
                    <a:gd name="connsiteY2" fmla="*/ 230909 h 280381"/>
                    <a:gd name="connsiteX3" fmla="*/ 40256 w 348308"/>
                    <a:gd name="connsiteY3" fmla="*/ 218594 h 280381"/>
                    <a:gd name="connsiteX4" fmla="*/ 52572 w 348308"/>
                    <a:gd name="connsiteY4" fmla="*/ 200121 h 280381"/>
                    <a:gd name="connsiteX5" fmla="*/ 58729 w 348308"/>
                    <a:gd name="connsiteY5" fmla="*/ 190885 h 280381"/>
                    <a:gd name="connsiteX6" fmla="*/ 61808 w 348308"/>
                    <a:gd name="connsiteY6" fmla="*/ 181649 h 280381"/>
                    <a:gd name="connsiteX7" fmla="*/ 71044 w 348308"/>
                    <a:gd name="connsiteY7" fmla="*/ 178570 h 280381"/>
                    <a:gd name="connsiteX8" fmla="*/ 89517 w 348308"/>
                    <a:gd name="connsiteY8" fmla="*/ 169334 h 280381"/>
                    <a:gd name="connsiteX9" fmla="*/ 98753 w 348308"/>
                    <a:gd name="connsiteY9" fmla="*/ 160097 h 280381"/>
                    <a:gd name="connsiteX10" fmla="*/ 117226 w 348308"/>
                    <a:gd name="connsiteY10" fmla="*/ 150861 h 280381"/>
                    <a:gd name="connsiteX11" fmla="*/ 135699 w 348308"/>
                    <a:gd name="connsiteY11" fmla="*/ 135467 h 280381"/>
                    <a:gd name="connsiteX12" fmla="*/ 138778 w 348308"/>
                    <a:gd name="connsiteY12" fmla="*/ 126231 h 280381"/>
                    <a:gd name="connsiteX13" fmla="*/ 148014 w 348308"/>
                    <a:gd name="connsiteY13" fmla="*/ 116994 h 280381"/>
                    <a:gd name="connsiteX14" fmla="*/ 157250 w 348308"/>
                    <a:gd name="connsiteY14" fmla="*/ 104679 h 280381"/>
                    <a:gd name="connsiteX15" fmla="*/ 166487 w 348308"/>
                    <a:gd name="connsiteY15" fmla="*/ 95443 h 280381"/>
                    <a:gd name="connsiteX16" fmla="*/ 172644 w 348308"/>
                    <a:gd name="connsiteY16" fmla="*/ 86206 h 280381"/>
                    <a:gd name="connsiteX17" fmla="*/ 191117 w 348308"/>
                    <a:gd name="connsiteY17" fmla="*/ 67734 h 280381"/>
                    <a:gd name="connsiteX18" fmla="*/ 200353 w 348308"/>
                    <a:gd name="connsiteY18" fmla="*/ 58497 h 280381"/>
                    <a:gd name="connsiteX19" fmla="*/ 212668 w 348308"/>
                    <a:gd name="connsiteY19" fmla="*/ 52340 h 280381"/>
                    <a:gd name="connsiteX20" fmla="*/ 234220 w 348308"/>
                    <a:gd name="connsiteY20" fmla="*/ 30788 h 280381"/>
                    <a:gd name="connsiteX21" fmla="*/ 243456 w 348308"/>
                    <a:gd name="connsiteY21" fmla="*/ 24631 h 280381"/>
                    <a:gd name="connsiteX22" fmla="*/ 252693 w 348308"/>
                    <a:gd name="connsiteY22" fmla="*/ 18473 h 280381"/>
                    <a:gd name="connsiteX23" fmla="*/ 274244 w 348308"/>
                    <a:gd name="connsiteY23" fmla="*/ 12315 h 280381"/>
                    <a:gd name="connsiteX24" fmla="*/ 295796 w 348308"/>
                    <a:gd name="connsiteY24" fmla="*/ 6158 h 280381"/>
                    <a:gd name="connsiteX25" fmla="*/ 305032 w 348308"/>
                    <a:gd name="connsiteY25" fmla="*/ 0 h 280381"/>
                    <a:gd name="connsiteX26" fmla="*/ 320426 w 348308"/>
                    <a:gd name="connsiteY26" fmla="*/ 24631 h 280381"/>
                    <a:gd name="connsiteX27" fmla="*/ 335820 w 348308"/>
                    <a:gd name="connsiteY27" fmla="*/ 43103 h 280381"/>
                    <a:gd name="connsiteX28" fmla="*/ 341978 w 348308"/>
                    <a:gd name="connsiteY28" fmla="*/ 61576 h 280381"/>
                    <a:gd name="connsiteX29" fmla="*/ 348135 w 348308"/>
                    <a:gd name="connsiteY29" fmla="*/ 86206 h 280381"/>
                    <a:gd name="connsiteX30" fmla="*/ 335820 w 348308"/>
                    <a:gd name="connsiteY30" fmla="*/ 123152 h 280381"/>
                    <a:gd name="connsiteX31" fmla="*/ 323505 w 348308"/>
                    <a:gd name="connsiteY31" fmla="*/ 126231 h 280381"/>
                    <a:gd name="connsiteX32" fmla="*/ 314268 w 348308"/>
                    <a:gd name="connsiteY32" fmla="*/ 132388 h 280381"/>
                    <a:gd name="connsiteX33" fmla="*/ 280402 w 348308"/>
                    <a:gd name="connsiteY33" fmla="*/ 138546 h 280381"/>
                    <a:gd name="connsiteX34" fmla="*/ 258850 w 348308"/>
                    <a:gd name="connsiteY34" fmla="*/ 150861 h 280381"/>
                    <a:gd name="connsiteX35" fmla="*/ 249614 w 348308"/>
                    <a:gd name="connsiteY35" fmla="*/ 160097 h 280381"/>
                    <a:gd name="connsiteX36" fmla="*/ 240378 w 348308"/>
                    <a:gd name="connsiteY36" fmla="*/ 163176 h 280381"/>
                    <a:gd name="connsiteX37" fmla="*/ 231141 w 348308"/>
                    <a:gd name="connsiteY37" fmla="*/ 169334 h 280381"/>
                    <a:gd name="connsiteX38" fmla="*/ 218826 w 348308"/>
                    <a:gd name="connsiteY38" fmla="*/ 178570 h 280381"/>
                    <a:gd name="connsiteX39" fmla="*/ 206511 w 348308"/>
                    <a:gd name="connsiteY39" fmla="*/ 181649 h 280381"/>
                    <a:gd name="connsiteX40" fmla="*/ 188038 w 348308"/>
                    <a:gd name="connsiteY40" fmla="*/ 187806 h 280381"/>
                    <a:gd name="connsiteX41" fmla="*/ 178802 w 348308"/>
                    <a:gd name="connsiteY41" fmla="*/ 190885 h 280381"/>
                    <a:gd name="connsiteX42" fmla="*/ 166487 w 348308"/>
                    <a:gd name="connsiteY42" fmla="*/ 197043 h 280381"/>
                    <a:gd name="connsiteX43" fmla="*/ 138778 w 348308"/>
                    <a:gd name="connsiteY43" fmla="*/ 209358 h 280381"/>
                    <a:gd name="connsiteX44" fmla="*/ 126462 w 348308"/>
                    <a:gd name="connsiteY44" fmla="*/ 224752 h 280381"/>
                    <a:gd name="connsiteX45" fmla="*/ 114147 w 348308"/>
                    <a:gd name="connsiteY45" fmla="*/ 243225 h 280381"/>
                    <a:gd name="connsiteX46" fmla="*/ 104911 w 348308"/>
                    <a:gd name="connsiteY46" fmla="*/ 249382 h 280381"/>
                    <a:gd name="connsiteX47" fmla="*/ 86438 w 348308"/>
                    <a:gd name="connsiteY47" fmla="*/ 264776 h 280381"/>
                    <a:gd name="connsiteX48" fmla="*/ 77202 w 348308"/>
                    <a:gd name="connsiteY48" fmla="*/ 267855 h 280381"/>
                    <a:gd name="connsiteX49" fmla="*/ 55650 w 348308"/>
                    <a:gd name="connsiteY49" fmla="*/ 277091 h 280381"/>
                    <a:gd name="connsiteX50" fmla="*/ 15626 w 348308"/>
                    <a:gd name="connsiteY50" fmla="*/ 274012 h 280381"/>
                    <a:gd name="connsiteX51" fmla="*/ 9468 w 348308"/>
                    <a:gd name="connsiteY51" fmla="*/ 264776 h 280381"/>
                    <a:gd name="connsiteX52" fmla="*/ 232 w 348308"/>
                    <a:gd name="connsiteY52" fmla="*/ 280170 h 28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8308" h="280381">
                      <a:moveTo>
                        <a:pt x="232" y="280170"/>
                      </a:moveTo>
                      <a:cubicBezTo>
                        <a:pt x="2285" y="277604"/>
                        <a:pt x="14941" y="257365"/>
                        <a:pt x="21784" y="249382"/>
                      </a:cubicBezTo>
                      <a:cubicBezTo>
                        <a:pt x="39561" y="228643"/>
                        <a:pt x="23570" y="251321"/>
                        <a:pt x="37178" y="230909"/>
                      </a:cubicBezTo>
                      <a:cubicBezTo>
                        <a:pt x="38204" y="226804"/>
                        <a:pt x="38364" y="222379"/>
                        <a:pt x="40256" y="218594"/>
                      </a:cubicBezTo>
                      <a:cubicBezTo>
                        <a:pt x="43566" y="211975"/>
                        <a:pt x="48467" y="206279"/>
                        <a:pt x="52572" y="200121"/>
                      </a:cubicBezTo>
                      <a:cubicBezTo>
                        <a:pt x="54624" y="197042"/>
                        <a:pt x="57559" y="194395"/>
                        <a:pt x="58729" y="190885"/>
                      </a:cubicBezTo>
                      <a:cubicBezTo>
                        <a:pt x="59755" y="187806"/>
                        <a:pt x="59513" y="183944"/>
                        <a:pt x="61808" y="181649"/>
                      </a:cubicBezTo>
                      <a:cubicBezTo>
                        <a:pt x="64103" y="179354"/>
                        <a:pt x="68141" y="180021"/>
                        <a:pt x="71044" y="178570"/>
                      </a:cubicBezTo>
                      <a:cubicBezTo>
                        <a:pt x="94909" y="166637"/>
                        <a:pt x="66310" y="177068"/>
                        <a:pt x="89517" y="169334"/>
                      </a:cubicBezTo>
                      <a:cubicBezTo>
                        <a:pt x="92596" y="166255"/>
                        <a:pt x="95408" y="162884"/>
                        <a:pt x="98753" y="160097"/>
                      </a:cubicBezTo>
                      <a:cubicBezTo>
                        <a:pt x="111986" y="149070"/>
                        <a:pt x="103343" y="157803"/>
                        <a:pt x="117226" y="150861"/>
                      </a:cubicBezTo>
                      <a:cubicBezTo>
                        <a:pt x="125797" y="146575"/>
                        <a:pt x="128891" y="142274"/>
                        <a:pt x="135699" y="135467"/>
                      </a:cubicBezTo>
                      <a:cubicBezTo>
                        <a:pt x="136725" y="132388"/>
                        <a:pt x="136978" y="128931"/>
                        <a:pt x="138778" y="126231"/>
                      </a:cubicBezTo>
                      <a:cubicBezTo>
                        <a:pt x="141193" y="122608"/>
                        <a:pt x="145180" y="120300"/>
                        <a:pt x="148014" y="116994"/>
                      </a:cubicBezTo>
                      <a:cubicBezTo>
                        <a:pt x="151353" y="113098"/>
                        <a:pt x="153911" y="108575"/>
                        <a:pt x="157250" y="104679"/>
                      </a:cubicBezTo>
                      <a:cubicBezTo>
                        <a:pt x="160084" y="101373"/>
                        <a:pt x="163700" y="98788"/>
                        <a:pt x="166487" y="95443"/>
                      </a:cubicBezTo>
                      <a:cubicBezTo>
                        <a:pt x="168856" y="92600"/>
                        <a:pt x="170186" y="88972"/>
                        <a:pt x="172644" y="86206"/>
                      </a:cubicBezTo>
                      <a:cubicBezTo>
                        <a:pt x="178429" y="79698"/>
                        <a:pt x="184959" y="73892"/>
                        <a:pt x="191117" y="67734"/>
                      </a:cubicBezTo>
                      <a:cubicBezTo>
                        <a:pt x="194196" y="64655"/>
                        <a:pt x="196458" y="60444"/>
                        <a:pt x="200353" y="58497"/>
                      </a:cubicBezTo>
                      <a:lnTo>
                        <a:pt x="212668" y="52340"/>
                      </a:lnTo>
                      <a:cubicBezTo>
                        <a:pt x="218087" y="36082"/>
                        <a:pt x="213047" y="44903"/>
                        <a:pt x="234220" y="30788"/>
                      </a:cubicBezTo>
                      <a:lnTo>
                        <a:pt x="243456" y="24631"/>
                      </a:lnTo>
                      <a:cubicBezTo>
                        <a:pt x="246535" y="22578"/>
                        <a:pt x="249103" y="19371"/>
                        <a:pt x="252693" y="18473"/>
                      </a:cubicBezTo>
                      <a:cubicBezTo>
                        <a:pt x="291245" y="8834"/>
                        <a:pt x="243286" y="21159"/>
                        <a:pt x="274244" y="12315"/>
                      </a:cubicBezTo>
                      <a:cubicBezTo>
                        <a:pt x="301314" y="4581"/>
                        <a:pt x="273642" y="13543"/>
                        <a:pt x="295796" y="6158"/>
                      </a:cubicBezTo>
                      <a:cubicBezTo>
                        <a:pt x="298875" y="4105"/>
                        <a:pt x="301332" y="0"/>
                        <a:pt x="305032" y="0"/>
                      </a:cubicBezTo>
                      <a:cubicBezTo>
                        <a:pt x="318264" y="0"/>
                        <a:pt x="315561" y="19766"/>
                        <a:pt x="320426" y="24631"/>
                      </a:cubicBezTo>
                      <a:cubicBezTo>
                        <a:pt x="332278" y="36483"/>
                        <a:pt x="327247" y="30244"/>
                        <a:pt x="335820" y="43103"/>
                      </a:cubicBezTo>
                      <a:cubicBezTo>
                        <a:pt x="337873" y="49261"/>
                        <a:pt x="340705" y="55211"/>
                        <a:pt x="341978" y="61576"/>
                      </a:cubicBezTo>
                      <a:cubicBezTo>
                        <a:pt x="345692" y="80152"/>
                        <a:pt x="343401" y="72006"/>
                        <a:pt x="348135" y="86206"/>
                      </a:cubicBezTo>
                      <a:cubicBezTo>
                        <a:pt x="345073" y="119891"/>
                        <a:pt x="355721" y="117466"/>
                        <a:pt x="335820" y="123152"/>
                      </a:cubicBezTo>
                      <a:cubicBezTo>
                        <a:pt x="331751" y="124315"/>
                        <a:pt x="327610" y="125205"/>
                        <a:pt x="323505" y="126231"/>
                      </a:cubicBezTo>
                      <a:cubicBezTo>
                        <a:pt x="320426" y="128283"/>
                        <a:pt x="317669" y="130930"/>
                        <a:pt x="314268" y="132388"/>
                      </a:cubicBezTo>
                      <a:cubicBezTo>
                        <a:pt x="307008" y="135499"/>
                        <a:pt x="285399" y="137832"/>
                        <a:pt x="280402" y="138546"/>
                      </a:cubicBezTo>
                      <a:cubicBezTo>
                        <a:pt x="272872" y="142311"/>
                        <a:pt x="265379" y="145420"/>
                        <a:pt x="258850" y="150861"/>
                      </a:cubicBezTo>
                      <a:cubicBezTo>
                        <a:pt x="255505" y="153648"/>
                        <a:pt x="253237" y="157682"/>
                        <a:pt x="249614" y="160097"/>
                      </a:cubicBezTo>
                      <a:cubicBezTo>
                        <a:pt x="246914" y="161897"/>
                        <a:pt x="243281" y="161725"/>
                        <a:pt x="240378" y="163176"/>
                      </a:cubicBezTo>
                      <a:cubicBezTo>
                        <a:pt x="237068" y="164831"/>
                        <a:pt x="234152" y="167183"/>
                        <a:pt x="231141" y="169334"/>
                      </a:cubicBezTo>
                      <a:cubicBezTo>
                        <a:pt x="226966" y="172316"/>
                        <a:pt x="223415" y="176275"/>
                        <a:pt x="218826" y="178570"/>
                      </a:cubicBezTo>
                      <a:cubicBezTo>
                        <a:pt x="215041" y="180462"/>
                        <a:pt x="210564" y="180433"/>
                        <a:pt x="206511" y="181649"/>
                      </a:cubicBezTo>
                      <a:cubicBezTo>
                        <a:pt x="200294" y="183514"/>
                        <a:pt x="194196" y="185754"/>
                        <a:pt x="188038" y="187806"/>
                      </a:cubicBezTo>
                      <a:cubicBezTo>
                        <a:pt x="184959" y="188832"/>
                        <a:pt x="181705" y="189434"/>
                        <a:pt x="178802" y="190885"/>
                      </a:cubicBezTo>
                      <a:cubicBezTo>
                        <a:pt x="174697" y="192938"/>
                        <a:pt x="170748" y="195338"/>
                        <a:pt x="166487" y="197043"/>
                      </a:cubicBezTo>
                      <a:cubicBezTo>
                        <a:pt x="139007" y="208035"/>
                        <a:pt x="156548" y="197510"/>
                        <a:pt x="138778" y="209358"/>
                      </a:cubicBezTo>
                      <a:cubicBezTo>
                        <a:pt x="131844" y="230158"/>
                        <a:pt x="141461" y="207611"/>
                        <a:pt x="126462" y="224752"/>
                      </a:cubicBezTo>
                      <a:cubicBezTo>
                        <a:pt x="121589" y="230321"/>
                        <a:pt x="120305" y="239120"/>
                        <a:pt x="114147" y="243225"/>
                      </a:cubicBezTo>
                      <a:cubicBezTo>
                        <a:pt x="111068" y="245277"/>
                        <a:pt x="107753" y="247013"/>
                        <a:pt x="104911" y="249382"/>
                      </a:cubicBezTo>
                      <a:cubicBezTo>
                        <a:pt x="94696" y="257895"/>
                        <a:pt x="97906" y="259042"/>
                        <a:pt x="86438" y="264776"/>
                      </a:cubicBezTo>
                      <a:cubicBezTo>
                        <a:pt x="83535" y="266227"/>
                        <a:pt x="80185" y="266577"/>
                        <a:pt x="77202" y="267855"/>
                      </a:cubicBezTo>
                      <a:cubicBezTo>
                        <a:pt x="50575" y="279266"/>
                        <a:pt x="77309" y="269871"/>
                        <a:pt x="55650" y="277091"/>
                      </a:cubicBezTo>
                      <a:cubicBezTo>
                        <a:pt x="42309" y="276065"/>
                        <a:pt x="28555" y="277460"/>
                        <a:pt x="15626" y="274012"/>
                      </a:cubicBezTo>
                      <a:cubicBezTo>
                        <a:pt x="12051" y="273059"/>
                        <a:pt x="8570" y="268366"/>
                        <a:pt x="9468" y="264776"/>
                      </a:cubicBezTo>
                      <a:cubicBezTo>
                        <a:pt x="10400" y="261048"/>
                        <a:pt x="-1821" y="282736"/>
                        <a:pt x="232" y="28017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1" name="Freeform: Shape 470">
                  <a:extLst>
                    <a:ext uri="{FF2B5EF4-FFF2-40B4-BE49-F238E27FC236}">
                      <a16:creationId xmlns:a16="http://schemas.microsoft.com/office/drawing/2014/main" id="{4C8174DB-9EAB-47D7-B6F2-494D8774FB1D}"/>
                    </a:ext>
                  </a:extLst>
                </p:cNvPr>
                <p:cNvSpPr/>
                <p:nvPr/>
              </p:nvSpPr>
              <p:spPr>
                <a:xfrm>
                  <a:off x="5321051" y="3365352"/>
                  <a:ext cx="150432" cy="90010"/>
                </a:xfrm>
                <a:custGeom>
                  <a:avLst/>
                  <a:gdLst>
                    <a:gd name="connsiteX0" fmla="*/ 1347 w 364653"/>
                    <a:gd name="connsiteY0" fmla="*/ 224752 h 237067"/>
                    <a:gd name="connsiteX1" fmla="*/ 22898 w 364653"/>
                    <a:gd name="connsiteY1" fmla="*/ 200122 h 237067"/>
                    <a:gd name="connsiteX2" fmla="*/ 29056 w 364653"/>
                    <a:gd name="connsiteY2" fmla="*/ 184728 h 237067"/>
                    <a:gd name="connsiteX3" fmla="*/ 38292 w 364653"/>
                    <a:gd name="connsiteY3" fmla="*/ 175491 h 237067"/>
                    <a:gd name="connsiteX4" fmla="*/ 56765 w 364653"/>
                    <a:gd name="connsiteY4" fmla="*/ 147782 h 237067"/>
                    <a:gd name="connsiteX5" fmla="*/ 69080 w 364653"/>
                    <a:gd name="connsiteY5" fmla="*/ 135467 h 237067"/>
                    <a:gd name="connsiteX6" fmla="*/ 75238 w 364653"/>
                    <a:gd name="connsiteY6" fmla="*/ 126231 h 237067"/>
                    <a:gd name="connsiteX7" fmla="*/ 93710 w 364653"/>
                    <a:gd name="connsiteY7" fmla="*/ 107758 h 237067"/>
                    <a:gd name="connsiteX8" fmla="*/ 102947 w 364653"/>
                    <a:gd name="connsiteY8" fmla="*/ 98522 h 237067"/>
                    <a:gd name="connsiteX9" fmla="*/ 115262 w 364653"/>
                    <a:gd name="connsiteY9" fmla="*/ 89285 h 237067"/>
                    <a:gd name="connsiteX10" fmla="*/ 124498 w 364653"/>
                    <a:gd name="connsiteY10" fmla="*/ 83128 h 237067"/>
                    <a:gd name="connsiteX11" fmla="*/ 133734 w 364653"/>
                    <a:gd name="connsiteY11" fmla="*/ 73891 h 237067"/>
                    <a:gd name="connsiteX12" fmla="*/ 139892 w 364653"/>
                    <a:gd name="connsiteY12" fmla="*/ 64655 h 237067"/>
                    <a:gd name="connsiteX13" fmla="*/ 149128 w 364653"/>
                    <a:gd name="connsiteY13" fmla="*/ 61576 h 237067"/>
                    <a:gd name="connsiteX14" fmla="*/ 170680 w 364653"/>
                    <a:gd name="connsiteY14" fmla="*/ 49261 h 237067"/>
                    <a:gd name="connsiteX15" fmla="*/ 226098 w 364653"/>
                    <a:gd name="connsiteY15" fmla="*/ 40025 h 237067"/>
                    <a:gd name="connsiteX16" fmla="*/ 247650 w 364653"/>
                    <a:gd name="connsiteY16" fmla="*/ 33867 h 237067"/>
                    <a:gd name="connsiteX17" fmla="*/ 256886 w 364653"/>
                    <a:gd name="connsiteY17" fmla="*/ 30788 h 237067"/>
                    <a:gd name="connsiteX18" fmla="*/ 284595 w 364653"/>
                    <a:gd name="connsiteY18" fmla="*/ 27709 h 237067"/>
                    <a:gd name="connsiteX19" fmla="*/ 293831 w 364653"/>
                    <a:gd name="connsiteY19" fmla="*/ 21552 h 237067"/>
                    <a:gd name="connsiteX20" fmla="*/ 299989 w 364653"/>
                    <a:gd name="connsiteY20" fmla="*/ 12315 h 237067"/>
                    <a:gd name="connsiteX21" fmla="*/ 318462 w 364653"/>
                    <a:gd name="connsiteY21" fmla="*/ 0 h 237067"/>
                    <a:gd name="connsiteX22" fmla="*/ 324619 w 364653"/>
                    <a:gd name="connsiteY22" fmla="*/ 9237 h 237067"/>
                    <a:gd name="connsiteX23" fmla="*/ 333856 w 364653"/>
                    <a:gd name="connsiteY23" fmla="*/ 30788 h 237067"/>
                    <a:gd name="connsiteX24" fmla="*/ 352328 w 364653"/>
                    <a:gd name="connsiteY24" fmla="*/ 49261 h 237067"/>
                    <a:gd name="connsiteX25" fmla="*/ 358486 w 364653"/>
                    <a:gd name="connsiteY25" fmla="*/ 58497 h 237067"/>
                    <a:gd name="connsiteX26" fmla="*/ 358486 w 364653"/>
                    <a:gd name="connsiteY26" fmla="*/ 86206 h 237067"/>
                    <a:gd name="connsiteX27" fmla="*/ 340013 w 364653"/>
                    <a:gd name="connsiteY27" fmla="*/ 92364 h 237067"/>
                    <a:gd name="connsiteX28" fmla="*/ 330777 w 364653"/>
                    <a:gd name="connsiteY28" fmla="*/ 95443 h 237067"/>
                    <a:gd name="connsiteX29" fmla="*/ 321541 w 364653"/>
                    <a:gd name="connsiteY29" fmla="*/ 98522 h 237067"/>
                    <a:gd name="connsiteX30" fmla="*/ 312304 w 364653"/>
                    <a:gd name="connsiteY30" fmla="*/ 101600 h 237067"/>
                    <a:gd name="connsiteX31" fmla="*/ 303068 w 364653"/>
                    <a:gd name="connsiteY31" fmla="*/ 107758 h 237067"/>
                    <a:gd name="connsiteX32" fmla="*/ 253807 w 364653"/>
                    <a:gd name="connsiteY32" fmla="*/ 113915 h 237067"/>
                    <a:gd name="connsiteX33" fmla="*/ 235334 w 364653"/>
                    <a:gd name="connsiteY33" fmla="*/ 120073 h 237067"/>
                    <a:gd name="connsiteX34" fmla="*/ 201468 w 364653"/>
                    <a:gd name="connsiteY34" fmla="*/ 126231 h 237067"/>
                    <a:gd name="connsiteX35" fmla="*/ 173759 w 364653"/>
                    <a:gd name="connsiteY35" fmla="*/ 132388 h 237067"/>
                    <a:gd name="connsiteX36" fmla="*/ 146050 w 364653"/>
                    <a:gd name="connsiteY36" fmla="*/ 157019 h 237067"/>
                    <a:gd name="connsiteX37" fmla="*/ 142971 w 364653"/>
                    <a:gd name="connsiteY37" fmla="*/ 169334 h 237067"/>
                    <a:gd name="connsiteX38" fmla="*/ 130656 w 364653"/>
                    <a:gd name="connsiteY38" fmla="*/ 187806 h 237067"/>
                    <a:gd name="connsiteX39" fmla="*/ 127577 w 364653"/>
                    <a:gd name="connsiteY39" fmla="*/ 197043 h 237067"/>
                    <a:gd name="connsiteX40" fmla="*/ 118341 w 364653"/>
                    <a:gd name="connsiteY40" fmla="*/ 221673 h 237067"/>
                    <a:gd name="connsiteX41" fmla="*/ 109104 w 364653"/>
                    <a:gd name="connsiteY41" fmla="*/ 227831 h 237067"/>
                    <a:gd name="connsiteX42" fmla="*/ 66001 w 364653"/>
                    <a:gd name="connsiteY42" fmla="*/ 237067 h 237067"/>
                    <a:gd name="connsiteX43" fmla="*/ 1347 w 364653"/>
                    <a:gd name="connsiteY43" fmla="*/ 224752 h 23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4653" h="237067">
                      <a:moveTo>
                        <a:pt x="1347" y="224752"/>
                      </a:moveTo>
                      <a:cubicBezTo>
                        <a:pt x="-5837" y="218594"/>
                        <a:pt x="17806" y="210306"/>
                        <a:pt x="22898" y="200122"/>
                      </a:cubicBezTo>
                      <a:cubicBezTo>
                        <a:pt x="25370" y="195179"/>
                        <a:pt x="26127" y="189415"/>
                        <a:pt x="29056" y="184728"/>
                      </a:cubicBezTo>
                      <a:cubicBezTo>
                        <a:pt x="31364" y="181036"/>
                        <a:pt x="35458" y="178797"/>
                        <a:pt x="38292" y="175491"/>
                      </a:cubicBezTo>
                      <a:cubicBezTo>
                        <a:pt x="65761" y="143442"/>
                        <a:pt x="27811" y="185007"/>
                        <a:pt x="56765" y="147782"/>
                      </a:cubicBezTo>
                      <a:cubicBezTo>
                        <a:pt x="60329" y="143200"/>
                        <a:pt x="65302" y="139875"/>
                        <a:pt x="69080" y="135467"/>
                      </a:cubicBezTo>
                      <a:cubicBezTo>
                        <a:pt x="71488" y="132658"/>
                        <a:pt x="72780" y="128997"/>
                        <a:pt x="75238" y="126231"/>
                      </a:cubicBezTo>
                      <a:cubicBezTo>
                        <a:pt x="81023" y="119723"/>
                        <a:pt x="87552" y="113916"/>
                        <a:pt x="93710" y="107758"/>
                      </a:cubicBezTo>
                      <a:cubicBezTo>
                        <a:pt x="96789" y="104679"/>
                        <a:pt x="99464" y="101135"/>
                        <a:pt x="102947" y="98522"/>
                      </a:cubicBezTo>
                      <a:cubicBezTo>
                        <a:pt x="107052" y="95443"/>
                        <a:pt x="111086" y="92268"/>
                        <a:pt x="115262" y="89285"/>
                      </a:cubicBezTo>
                      <a:cubicBezTo>
                        <a:pt x="118273" y="87134"/>
                        <a:pt x="121656" y="85497"/>
                        <a:pt x="124498" y="83128"/>
                      </a:cubicBezTo>
                      <a:cubicBezTo>
                        <a:pt x="127843" y="80340"/>
                        <a:pt x="130947" y="77236"/>
                        <a:pt x="133734" y="73891"/>
                      </a:cubicBezTo>
                      <a:cubicBezTo>
                        <a:pt x="136103" y="71048"/>
                        <a:pt x="137003" y="66966"/>
                        <a:pt x="139892" y="64655"/>
                      </a:cubicBezTo>
                      <a:cubicBezTo>
                        <a:pt x="142426" y="62628"/>
                        <a:pt x="146225" y="63027"/>
                        <a:pt x="149128" y="61576"/>
                      </a:cubicBezTo>
                      <a:cubicBezTo>
                        <a:pt x="171339" y="50471"/>
                        <a:pt x="143700" y="60054"/>
                        <a:pt x="170680" y="49261"/>
                      </a:cubicBezTo>
                      <a:cubicBezTo>
                        <a:pt x="194519" y="39725"/>
                        <a:pt x="194788" y="42634"/>
                        <a:pt x="226098" y="40025"/>
                      </a:cubicBezTo>
                      <a:cubicBezTo>
                        <a:pt x="248242" y="32643"/>
                        <a:pt x="220589" y="41599"/>
                        <a:pt x="247650" y="33867"/>
                      </a:cubicBezTo>
                      <a:cubicBezTo>
                        <a:pt x="250770" y="32975"/>
                        <a:pt x="253685" y="31322"/>
                        <a:pt x="256886" y="30788"/>
                      </a:cubicBezTo>
                      <a:cubicBezTo>
                        <a:pt x="266053" y="29260"/>
                        <a:pt x="275359" y="28735"/>
                        <a:pt x="284595" y="27709"/>
                      </a:cubicBezTo>
                      <a:cubicBezTo>
                        <a:pt x="287674" y="25657"/>
                        <a:pt x="291215" y="24168"/>
                        <a:pt x="293831" y="21552"/>
                      </a:cubicBezTo>
                      <a:cubicBezTo>
                        <a:pt x="296448" y="18935"/>
                        <a:pt x="297204" y="14752"/>
                        <a:pt x="299989" y="12315"/>
                      </a:cubicBezTo>
                      <a:cubicBezTo>
                        <a:pt x="305558" y="7442"/>
                        <a:pt x="318462" y="0"/>
                        <a:pt x="318462" y="0"/>
                      </a:cubicBezTo>
                      <a:cubicBezTo>
                        <a:pt x="320514" y="3079"/>
                        <a:pt x="322964" y="5927"/>
                        <a:pt x="324619" y="9237"/>
                      </a:cubicBezTo>
                      <a:cubicBezTo>
                        <a:pt x="329808" y="19616"/>
                        <a:pt x="325315" y="20111"/>
                        <a:pt x="333856" y="30788"/>
                      </a:cubicBezTo>
                      <a:cubicBezTo>
                        <a:pt x="339296" y="37588"/>
                        <a:pt x="347497" y="42016"/>
                        <a:pt x="352328" y="49261"/>
                      </a:cubicBezTo>
                      <a:lnTo>
                        <a:pt x="358486" y="58497"/>
                      </a:lnTo>
                      <a:cubicBezTo>
                        <a:pt x="361683" y="68086"/>
                        <a:pt x="370600" y="78635"/>
                        <a:pt x="358486" y="86206"/>
                      </a:cubicBezTo>
                      <a:cubicBezTo>
                        <a:pt x="352982" y="89646"/>
                        <a:pt x="346171" y="90311"/>
                        <a:pt x="340013" y="92364"/>
                      </a:cubicBezTo>
                      <a:lnTo>
                        <a:pt x="330777" y="95443"/>
                      </a:lnTo>
                      <a:lnTo>
                        <a:pt x="321541" y="98522"/>
                      </a:lnTo>
                      <a:lnTo>
                        <a:pt x="312304" y="101600"/>
                      </a:lnTo>
                      <a:cubicBezTo>
                        <a:pt x="309225" y="103653"/>
                        <a:pt x="306689" y="106996"/>
                        <a:pt x="303068" y="107758"/>
                      </a:cubicBezTo>
                      <a:cubicBezTo>
                        <a:pt x="286875" y="111167"/>
                        <a:pt x="253807" y="113915"/>
                        <a:pt x="253807" y="113915"/>
                      </a:cubicBezTo>
                      <a:cubicBezTo>
                        <a:pt x="247649" y="115968"/>
                        <a:pt x="241596" y="118365"/>
                        <a:pt x="235334" y="120073"/>
                      </a:cubicBezTo>
                      <a:cubicBezTo>
                        <a:pt x="227728" y="122147"/>
                        <a:pt x="208509" y="124951"/>
                        <a:pt x="201468" y="126231"/>
                      </a:cubicBezTo>
                      <a:cubicBezTo>
                        <a:pt x="187124" y="128839"/>
                        <a:pt x="186947" y="129091"/>
                        <a:pt x="173759" y="132388"/>
                      </a:cubicBezTo>
                      <a:cubicBezTo>
                        <a:pt x="152670" y="153477"/>
                        <a:pt x="162531" y="146030"/>
                        <a:pt x="146050" y="157019"/>
                      </a:cubicBezTo>
                      <a:cubicBezTo>
                        <a:pt x="145024" y="161124"/>
                        <a:pt x="144863" y="165549"/>
                        <a:pt x="142971" y="169334"/>
                      </a:cubicBezTo>
                      <a:cubicBezTo>
                        <a:pt x="139661" y="175953"/>
                        <a:pt x="132996" y="180786"/>
                        <a:pt x="130656" y="187806"/>
                      </a:cubicBezTo>
                      <a:cubicBezTo>
                        <a:pt x="129630" y="190885"/>
                        <a:pt x="128364" y="193894"/>
                        <a:pt x="127577" y="197043"/>
                      </a:cubicBezTo>
                      <a:cubicBezTo>
                        <a:pt x="124640" y="208790"/>
                        <a:pt x="126787" y="213227"/>
                        <a:pt x="118341" y="221673"/>
                      </a:cubicBezTo>
                      <a:cubicBezTo>
                        <a:pt x="115724" y="224290"/>
                        <a:pt x="112414" y="226176"/>
                        <a:pt x="109104" y="227831"/>
                      </a:cubicBezTo>
                      <a:cubicBezTo>
                        <a:pt x="91260" y="236753"/>
                        <a:pt x="88813" y="234532"/>
                        <a:pt x="66001" y="237067"/>
                      </a:cubicBezTo>
                      <a:cubicBezTo>
                        <a:pt x="4430" y="233826"/>
                        <a:pt x="8531" y="230910"/>
                        <a:pt x="1347" y="2247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2" name="Freeform: Shape 471">
                  <a:extLst>
                    <a:ext uri="{FF2B5EF4-FFF2-40B4-BE49-F238E27FC236}">
                      <a16:creationId xmlns:a16="http://schemas.microsoft.com/office/drawing/2014/main" id="{AE10DE16-30B5-435E-9D99-04DF74C33395}"/>
                    </a:ext>
                  </a:extLst>
                </p:cNvPr>
                <p:cNvSpPr/>
                <p:nvPr/>
              </p:nvSpPr>
              <p:spPr>
                <a:xfrm>
                  <a:off x="5359710" y="3431982"/>
                  <a:ext cx="147333" cy="90587"/>
                </a:xfrm>
                <a:custGeom>
                  <a:avLst/>
                  <a:gdLst>
                    <a:gd name="connsiteX0" fmla="*/ 0 w 357140"/>
                    <a:gd name="connsiteY0" fmla="*/ 218594 h 238588"/>
                    <a:gd name="connsiteX1" fmla="*/ 3079 w 357140"/>
                    <a:gd name="connsiteY1" fmla="*/ 203200 h 238588"/>
                    <a:gd name="connsiteX2" fmla="*/ 9237 w 357140"/>
                    <a:gd name="connsiteY2" fmla="*/ 193964 h 238588"/>
                    <a:gd name="connsiteX3" fmla="*/ 12315 w 357140"/>
                    <a:gd name="connsiteY3" fmla="*/ 184728 h 238588"/>
                    <a:gd name="connsiteX4" fmla="*/ 18473 w 357140"/>
                    <a:gd name="connsiteY4" fmla="*/ 175491 h 238588"/>
                    <a:gd name="connsiteX5" fmla="*/ 27709 w 357140"/>
                    <a:gd name="connsiteY5" fmla="*/ 160097 h 238588"/>
                    <a:gd name="connsiteX6" fmla="*/ 40024 w 357140"/>
                    <a:gd name="connsiteY6" fmla="*/ 141624 h 238588"/>
                    <a:gd name="connsiteX7" fmla="*/ 43103 w 357140"/>
                    <a:gd name="connsiteY7" fmla="*/ 129309 h 238588"/>
                    <a:gd name="connsiteX8" fmla="*/ 49261 w 357140"/>
                    <a:gd name="connsiteY8" fmla="*/ 120073 h 238588"/>
                    <a:gd name="connsiteX9" fmla="*/ 76970 w 357140"/>
                    <a:gd name="connsiteY9" fmla="*/ 98521 h 238588"/>
                    <a:gd name="connsiteX10" fmla="*/ 86206 w 357140"/>
                    <a:gd name="connsiteY10" fmla="*/ 92364 h 238588"/>
                    <a:gd name="connsiteX11" fmla="*/ 116994 w 357140"/>
                    <a:gd name="connsiteY11" fmla="*/ 86206 h 238588"/>
                    <a:gd name="connsiteX12" fmla="*/ 166255 w 357140"/>
                    <a:gd name="connsiteY12" fmla="*/ 76970 h 238588"/>
                    <a:gd name="connsiteX13" fmla="*/ 203200 w 357140"/>
                    <a:gd name="connsiteY13" fmla="*/ 67734 h 238588"/>
                    <a:gd name="connsiteX14" fmla="*/ 230909 w 357140"/>
                    <a:gd name="connsiteY14" fmla="*/ 58497 h 238588"/>
                    <a:gd name="connsiteX15" fmla="*/ 249382 w 357140"/>
                    <a:gd name="connsiteY15" fmla="*/ 46182 h 238588"/>
                    <a:gd name="connsiteX16" fmla="*/ 258618 w 357140"/>
                    <a:gd name="connsiteY16" fmla="*/ 36946 h 238588"/>
                    <a:gd name="connsiteX17" fmla="*/ 267855 w 357140"/>
                    <a:gd name="connsiteY17" fmla="*/ 30788 h 238588"/>
                    <a:gd name="connsiteX18" fmla="*/ 274012 w 357140"/>
                    <a:gd name="connsiteY18" fmla="*/ 21552 h 238588"/>
                    <a:gd name="connsiteX19" fmla="*/ 292485 w 357140"/>
                    <a:gd name="connsiteY19" fmla="*/ 6158 h 238588"/>
                    <a:gd name="connsiteX20" fmla="*/ 304800 w 357140"/>
                    <a:gd name="connsiteY20" fmla="*/ 0 h 238588"/>
                    <a:gd name="connsiteX21" fmla="*/ 329431 w 357140"/>
                    <a:gd name="connsiteY21" fmla="*/ 3079 h 238588"/>
                    <a:gd name="connsiteX22" fmla="*/ 335588 w 357140"/>
                    <a:gd name="connsiteY22" fmla="*/ 12315 h 238588"/>
                    <a:gd name="connsiteX23" fmla="*/ 344824 w 357140"/>
                    <a:gd name="connsiteY23" fmla="*/ 24631 h 238588"/>
                    <a:gd name="connsiteX24" fmla="*/ 350982 w 357140"/>
                    <a:gd name="connsiteY24" fmla="*/ 33867 h 238588"/>
                    <a:gd name="connsiteX25" fmla="*/ 357140 w 357140"/>
                    <a:gd name="connsiteY25" fmla="*/ 52340 h 238588"/>
                    <a:gd name="connsiteX26" fmla="*/ 354061 w 357140"/>
                    <a:gd name="connsiteY26" fmla="*/ 110837 h 238588"/>
                    <a:gd name="connsiteX27" fmla="*/ 338667 w 357140"/>
                    <a:gd name="connsiteY27" fmla="*/ 123152 h 238588"/>
                    <a:gd name="connsiteX28" fmla="*/ 261697 w 357140"/>
                    <a:gd name="connsiteY28" fmla="*/ 126231 h 238588"/>
                    <a:gd name="connsiteX29" fmla="*/ 258618 w 357140"/>
                    <a:gd name="connsiteY29" fmla="*/ 144703 h 238588"/>
                    <a:gd name="connsiteX30" fmla="*/ 252461 w 357140"/>
                    <a:gd name="connsiteY30" fmla="*/ 153940 h 238588"/>
                    <a:gd name="connsiteX31" fmla="*/ 203200 w 357140"/>
                    <a:gd name="connsiteY31" fmla="*/ 166255 h 238588"/>
                    <a:gd name="connsiteX32" fmla="*/ 132388 w 357140"/>
                    <a:gd name="connsiteY32" fmla="*/ 175491 h 238588"/>
                    <a:gd name="connsiteX33" fmla="*/ 120073 w 357140"/>
                    <a:gd name="connsiteY33" fmla="*/ 193964 h 238588"/>
                    <a:gd name="connsiteX34" fmla="*/ 116994 w 357140"/>
                    <a:gd name="connsiteY34" fmla="*/ 206279 h 238588"/>
                    <a:gd name="connsiteX35" fmla="*/ 86206 w 357140"/>
                    <a:gd name="connsiteY35" fmla="*/ 224752 h 238588"/>
                    <a:gd name="connsiteX36" fmla="*/ 73891 w 357140"/>
                    <a:gd name="connsiteY36" fmla="*/ 227831 h 238588"/>
                    <a:gd name="connsiteX37" fmla="*/ 61576 w 357140"/>
                    <a:gd name="connsiteY37" fmla="*/ 237067 h 238588"/>
                    <a:gd name="connsiteX38" fmla="*/ 18473 w 357140"/>
                    <a:gd name="connsiteY38" fmla="*/ 227831 h 238588"/>
                    <a:gd name="connsiteX39" fmla="*/ 0 w 357140"/>
                    <a:gd name="connsiteY39" fmla="*/ 218594 h 23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57140" h="238588">
                      <a:moveTo>
                        <a:pt x="0" y="218594"/>
                      </a:moveTo>
                      <a:cubicBezTo>
                        <a:pt x="1026" y="213463"/>
                        <a:pt x="1241" y="208100"/>
                        <a:pt x="3079" y="203200"/>
                      </a:cubicBezTo>
                      <a:cubicBezTo>
                        <a:pt x="4378" y="199735"/>
                        <a:pt x="7582" y="197274"/>
                        <a:pt x="9237" y="193964"/>
                      </a:cubicBezTo>
                      <a:cubicBezTo>
                        <a:pt x="10688" y="191061"/>
                        <a:pt x="10864" y="187631"/>
                        <a:pt x="12315" y="184728"/>
                      </a:cubicBezTo>
                      <a:cubicBezTo>
                        <a:pt x="13970" y="181418"/>
                        <a:pt x="16512" y="178629"/>
                        <a:pt x="18473" y="175491"/>
                      </a:cubicBezTo>
                      <a:cubicBezTo>
                        <a:pt x="21644" y="170417"/>
                        <a:pt x="25033" y="165449"/>
                        <a:pt x="27709" y="160097"/>
                      </a:cubicBezTo>
                      <a:cubicBezTo>
                        <a:pt x="36620" y="142275"/>
                        <a:pt x="22516" y="159134"/>
                        <a:pt x="40024" y="141624"/>
                      </a:cubicBezTo>
                      <a:cubicBezTo>
                        <a:pt x="41050" y="137519"/>
                        <a:pt x="41436" y="133198"/>
                        <a:pt x="43103" y="129309"/>
                      </a:cubicBezTo>
                      <a:cubicBezTo>
                        <a:pt x="44561" y="125908"/>
                        <a:pt x="46892" y="122916"/>
                        <a:pt x="49261" y="120073"/>
                      </a:cubicBezTo>
                      <a:cubicBezTo>
                        <a:pt x="58304" y="109221"/>
                        <a:pt x="64097" y="107103"/>
                        <a:pt x="76970" y="98521"/>
                      </a:cubicBezTo>
                      <a:cubicBezTo>
                        <a:pt x="80049" y="96469"/>
                        <a:pt x="82616" y="93261"/>
                        <a:pt x="86206" y="92364"/>
                      </a:cubicBezTo>
                      <a:cubicBezTo>
                        <a:pt x="125021" y="82660"/>
                        <a:pt x="64187" y="97521"/>
                        <a:pt x="116994" y="86206"/>
                      </a:cubicBezTo>
                      <a:cubicBezTo>
                        <a:pt x="162712" y="76410"/>
                        <a:pt x="120457" y="82695"/>
                        <a:pt x="166255" y="76970"/>
                      </a:cubicBezTo>
                      <a:cubicBezTo>
                        <a:pt x="203089" y="62236"/>
                        <a:pt x="156874" y="79316"/>
                        <a:pt x="203200" y="67734"/>
                      </a:cubicBezTo>
                      <a:cubicBezTo>
                        <a:pt x="212645" y="65373"/>
                        <a:pt x="230909" y="58497"/>
                        <a:pt x="230909" y="58497"/>
                      </a:cubicBezTo>
                      <a:cubicBezTo>
                        <a:pt x="260381" y="29029"/>
                        <a:pt x="222644" y="64008"/>
                        <a:pt x="249382" y="46182"/>
                      </a:cubicBezTo>
                      <a:cubicBezTo>
                        <a:pt x="253005" y="43767"/>
                        <a:pt x="255273" y="39733"/>
                        <a:pt x="258618" y="36946"/>
                      </a:cubicBezTo>
                      <a:cubicBezTo>
                        <a:pt x="261461" y="34577"/>
                        <a:pt x="264776" y="32841"/>
                        <a:pt x="267855" y="30788"/>
                      </a:cubicBezTo>
                      <a:cubicBezTo>
                        <a:pt x="269907" y="27709"/>
                        <a:pt x="271643" y="24394"/>
                        <a:pt x="274012" y="21552"/>
                      </a:cubicBezTo>
                      <a:cubicBezTo>
                        <a:pt x="279802" y="14604"/>
                        <a:pt x="284778" y="10562"/>
                        <a:pt x="292485" y="6158"/>
                      </a:cubicBezTo>
                      <a:cubicBezTo>
                        <a:pt x="296470" y="3881"/>
                        <a:pt x="300695" y="2053"/>
                        <a:pt x="304800" y="0"/>
                      </a:cubicBezTo>
                      <a:cubicBezTo>
                        <a:pt x="313010" y="1026"/>
                        <a:pt x="321749" y="6"/>
                        <a:pt x="329431" y="3079"/>
                      </a:cubicBezTo>
                      <a:cubicBezTo>
                        <a:pt x="332866" y="4453"/>
                        <a:pt x="333438" y="9304"/>
                        <a:pt x="335588" y="12315"/>
                      </a:cubicBezTo>
                      <a:cubicBezTo>
                        <a:pt x="338570" y="16491"/>
                        <a:pt x="341841" y="20455"/>
                        <a:pt x="344824" y="24631"/>
                      </a:cubicBezTo>
                      <a:cubicBezTo>
                        <a:pt x="346975" y="27642"/>
                        <a:pt x="349479" y="30486"/>
                        <a:pt x="350982" y="33867"/>
                      </a:cubicBezTo>
                      <a:cubicBezTo>
                        <a:pt x="353618" y="39798"/>
                        <a:pt x="357140" y="52340"/>
                        <a:pt x="357140" y="52340"/>
                      </a:cubicBezTo>
                      <a:cubicBezTo>
                        <a:pt x="356114" y="71839"/>
                        <a:pt x="356699" y="91490"/>
                        <a:pt x="354061" y="110837"/>
                      </a:cubicBezTo>
                      <a:cubicBezTo>
                        <a:pt x="353020" y="118472"/>
                        <a:pt x="345347" y="122675"/>
                        <a:pt x="338667" y="123152"/>
                      </a:cubicBezTo>
                      <a:cubicBezTo>
                        <a:pt x="313055" y="124982"/>
                        <a:pt x="287354" y="125205"/>
                        <a:pt x="261697" y="126231"/>
                      </a:cubicBezTo>
                      <a:cubicBezTo>
                        <a:pt x="260671" y="132388"/>
                        <a:pt x="260592" y="138781"/>
                        <a:pt x="258618" y="144703"/>
                      </a:cubicBezTo>
                      <a:cubicBezTo>
                        <a:pt x="257448" y="148213"/>
                        <a:pt x="255078" y="151323"/>
                        <a:pt x="252461" y="153940"/>
                      </a:cubicBezTo>
                      <a:cubicBezTo>
                        <a:pt x="240208" y="166193"/>
                        <a:pt x="217857" y="164789"/>
                        <a:pt x="203200" y="166255"/>
                      </a:cubicBezTo>
                      <a:cubicBezTo>
                        <a:pt x="168148" y="177938"/>
                        <a:pt x="191207" y="172031"/>
                        <a:pt x="132388" y="175491"/>
                      </a:cubicBezTo>
                      <a:cubicBezTo>
                        <a:pt x="123548" y="210847"/>
                        <a:pt x="137082" y="168449"/>
                        <a:pt x="120073" y="193964"/>
                      </a:cubicBezTo>
                      <a:cubicBezTo>
                        <a:pt x="117726" y="197485"/>
                        <a:pt x="119780" y="203095"/>
                        <a:pt x="116994" y="206279"/>
                      </a:cubicBezTo>
                      <a:cubicBezTo>
                        <a:pt x="113498" y="210274"/>
                        <a:pt x="93483" y="222023"/>
                        <a:pt x="86206" y="224752"/>
                      </a:cubicBezTo>
                      <a:cubicBezTo>
                        <a:pt x="82244" y="226238"/>
                        <a:pt x="77996" y="226805"/>
                        <a:pt x="73891" y="227831"/>
                      </a:cubicBezTo>
                      <a:cubicBezTo>
                        <a:pt x="69786" y="230910"/>
                        <a:pt x="66662" y="236389"/>
                        <a:pt x="61576" y="237067"/>
                      </a:cubicBezTo>
                      <a:cubicBezTo>
                        <a:pt x="34550" y="240670"/>
                        <a:pt x="33705" y="237985"/>
                        <a:pt x="18473" y="227831"/>
                      </a:cubicBezTo>
                      <a:lnTo>
                        <a:pt x="0" y="2185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3" name="Freeform: Shape 472">
                  <a:extLst>
                    <a:ext uri="{FF2B5EF4-FFF2-40B4-BE49-F238E27FC236}">
                      <a16:creationId xmlns:a16="http://schemas.microsoft.com/office/drawing/2014/main" id="{52AB251B-D447-4FDF-9F6A-D1D52A51CE27}"/>
                    </a:ext>
                  </a:extLst>
                </p:cNvPr>
                <p:cNvSpPr/>
                <p:nvPr/>
              </p:nvSpPr>
              <p:spPr>
                <a:xfrm>
                  <a:off x="5376214" y="3493937"/>
                  <a:ext cx="157501" cy="72529"/>
                </a:xfrm>
                <a:custGeom>
                  <a:avLst/>
                  <a:gdLst>
                    <a:gd name="connsiteX0" fmla="*/ 18 w 381788"/>
                    <a:gd name="connsiteY0" fmla="*/ 144703 h 191025"/>
                    <a:gd name="connsiteX1" fmla="*/ 15412 w 381788"/>
                    <a:gd name="connsiteY1" fmla="*/ 135467 h 191025"/>
                    <a:gd name="connsiteX2" fmla="*/ 24649 w 381788"/>
                    <a:gd name="connsiteY2" fmla="*/ 132388 h 191025"/>
                    <a:gd name="connsiteX3" fmla="*/ 46200 w 381788"/>
                    <a:gd name="connsiteY3" fmla="*/ 123152 h 191025"/>
                    <a:gd name="connsiteX4" fmla="*/ 55437 w 381788"/>
                    <a:gd name="connsiteY4" fmla="*/ 116994 h 191025"/>
                    <a:gd name="connsiteX5" fmla="*/ 64673 w 381788"/>
                    <a:gd name="connsiteY5" fmla="*/ 107758 h 191025"/>
                    <a:gd name="connsiteX6" fmla="*/ 86225 w 381788"/>
                    <a:gd name="connsiteY6" fmla="*/ 95442 h 191025"/>
                    <a:gd name="connsiteX7" fmla="*/ 135485 w 381788"/>
                    <a:gd name="connsiteY7" fmla="*/ 89285 h 191025"/>
                    <a:gd name="connsiteX8" fmla="*/ 153958 w 381788"/>
                    <a:gd name="connsiteY8" fmla="*/ 83127 h 191025"/>
                    <a:gd name="connsiteX9" fmla="*/ 163194 w 381788"/>
                    <a:gd name="connsiteY9" fmla="*/ 76970 h 191025"/>
                    <a:gd name="connsiteX10" fmla="*/ 172431 w 381788"/>
                    <a:gd name="connsiteY10" fmla="*/ 67733 h 191025"/>
                    <a:gd name="connsiteX11" fmla="*/ 181667 w 381788"/>
                    <a:gd name="connsiteY11" fmla="*/ 64655 h 191025"/>
                    <a:gd name="connsiteX12" fmla="*/ 190903 w 381788"/>
                    <a:gd name="connsiteY12" fmla="*/ 58497 h 191025"/>
                    <a:gd name="connsiteX13" fmla="*/ 234006 w 381788"/>
                    <a:gd name="connsiteY13" fmla="*/ 46182 h 191025"/>
                    <a:gd name="connsiteX14" fmla="*/ 252479 w 381788"/>
                    <a:gd name="connsiteY14" fmla="*/ 33867 h 191025"/>
                    <a:gd name="connsiteX15" fmla="*/ 261715 w 381788"/>
                    <a:gd name="connsiteY15" fmla="*/ 30788 h 191025"/>
                    <a:gd name="connsiteX16" fmla="*/ 292503 w 381788"/>
                    <a:gd name="connsiteY16" fmla="*/ 12315 h 191025"/>
                    <a:gd name="connsiteX17" fmla="*/ 307897 w 381788"/>
                    <a:gd name="connsiteY17" fmla="*/ 9236 h 191025"/>
                    <a:gd name="connsiteX18" fmla="*/ 332528 w 381788"/>
                    <a:gd name="connsiteY18" fmla="*/ 3079 h 191025"/>
                    <a:gd name="connsiteX19" fmla="*/ 344843 w 381788"/>
                    <a:gd name="connsiteY19" fmla="*/ 0 h 191025"/>
                    <a:gd name="connsiteX20" fmla="*/ 375631 w 381788"/>
                    <a:gd name="connsiteY20" fmla="*/ 3079 h 191025"/>
                    <a:gd name="connsiteX21" fmla="*/ 378709 w 381788"/>
                    <a:gd name="connsiteY21" fmla="*/ 12315 h 191025"/>
                    <a:gd name="connsiteX22" fmla="*/ 381788 w 381788"/>
                    <a:gd name="connsiteY22" fmla="*/ 24630 h 191025"/>
                    <a:gd name="connsiteX23" fmla="*/ 378709 w 381788"/>
                    <a:gd name="connsiteY23" fmla="*/ 120073 h 191025"/>
                    <a:gd name="connsiteX24" fmla="*/ 369473 w 381788"/>
                    <a:gd name="connsiteY24" fmla="*/ 126230 h 191025"/>
                    <a:gd name="connsiteX25" fmla="*/ 338685 w 381788"/>
                    <a:gd name="connsiteY25" fmla="*/ 129309 h 191025"/>
                    <a:gd name="connsiteX26" fmla="*/ 317134 w 381788"/>
                    <a:gd name="connsiteY26" fmla="*/ 132388 h 191025"/>
                    <a:gd name="connsiteX27" fmla="*/ 307897 w 381788"/>
                    <a:gd name="connsiteY27" fmla="*/ 141624 h 191025"/>
                    <a:gd name="connsiteX28" fmla="*/ 292503 w 381788"/>
                    <a:gd name="connsiteY28" fmla="*/ 163176 h 191025"/>
                    <a:gd name="connsiteX29" fmla="*/ 270952 w 381788"/>
                    <a:gd name="connsiteY29" fmla="*/ 169333 h 191025"/>
                    <a:gd name="connsiteX30" fmla="*/ 252479 w 381788"/>
                    <a:gd name="connsiteY30" fmla="*/ 175491 h 191025"/>
                    <a:gd name="connsiteX31" fmla="*/ 212455 w 381788"/>
                    <a:gd name="connsiteY31" fmla="*/ 172412 h 191025"/>
                    <a:gd name="connsiteX32" fmla="*/ 203218 w 381788"/>
                    <a:gd name="connsiteY32" fmla="*/ 169333 h 191025"/>
                    <a:gd name="connsiteX33" fmla="*/ 181667 w 381788"/>
                    <a:gd name="connsiteY33" fmla="*/ 163176 h 191025"/>
                    <a:gd name="connsiteX34" fmla="*/ 138564 w 381788"/>
                    <a:gd name="connsiteY34" fmla="*/ 166255 h 191025"/>
                    <a:gd name="connsiteX35" fmla="*/ 129328 w 381788"/>
                    <a:gd name="connsiteY35" fmla="*/ 169333 h 191025"/>
                    <a:gd name="connsiteX36" fmla="*/ 83146 w 381788"/>
                    <a:gd name="connsiteY36" fmla="*/ 172412 h 191025"/>
                    <a:gd name="connsiteX37" fmla="*/ 61594 w 381788"/>
                    <a:gd name="connsiteY37" fmla="*/ 181648 h 191025"/>
                    <a:gd name="connsiteX38" fmla="*/ 49279 w 381788"/>
                    <a:gd name="connsiteY38" fmla="*/ 184727 h 191025"/>
                    <a:gd name="connsiteX39" fmla="*/ 40043 w 381788"/>
                    <a:gd name="connsiteY39" fmla="*/ 190885 h 191025"/>
                    <a:gd name="connsiteX40" fmla="*/ 18491 w 381788"/>
                    <a:gd name="connsiteY40" fmla="*/ 181648 h 191025"/>
                    <a:gd name="connsiteX41" fmla="*/ 18 w 381788"/>
                    <a:gd name="connsiteY41" fmla="*/ 144703 h 19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1788" h="191025">
                      <a:moveTo>
                        <a:pt x="18" y="144703"/>
                      </a:moveTo>
                      <a:cubicBezTo>
                        <a:pt x="-495" y="137006"/>
                        <a:pt x="10060" y="138143"/>
                        <a:pt x="15412" y="135467"/>
                      </a:cubicBezTo>
                      <a:cubicBezTo>
                        <a:pt x="18315" y="134016"/>
                        <a:pt x="21746" y="133840"/>
                        <a:pt x="24649" y="132388"/>
                      </a:cubicBezTo>
                      <a:cubicBezTo>
                        <a:pt x="45909" y="121757"/>
                        <a:pt x="20571" y="129558"/>
                        <a:pt x="46200" y="123152"/>
                      </a:cubicBezTo>
                      <a:cubicBezTo>
                        <a:pt x="49279" y="121099"/>
                        <a:pt x="52594" y="119363"/>
                        <a:pt x="55437" y="116994"/>
                      </a:cubicBezTo>
                      <a:cubicBezTo>
                        <a:pt x="58782" y="114207"/>
                        <a:pt x="61367" y="110592"/>
                        <a:pt x="64673" y="107758"/>
                      </a:cubicBezTo>
                      <a:cubicBezTo>
                        <a:pt x="71705" y="101730"/>
                        <a:pt x="77103" y="96882"/>
                        <a:pt x="86225" y="95442"/>
                      </a:cubicBezTo>
                      <a:cubicBezTo>
                        <a:pt x="102570" y="92861"/>
                        <a:pt x="135485" y="89285"/>
                        <a:pt x="135485" y="89285"/>
                      </a:cubicBezTo>
                      <a:cubicBezTo>
                        <a:pt x="141643" y="87232"/>
                        <a:pt x="148557" y="86727"/>
                        <a:pt x="153958" y="83127"/>
                      </a:cubicBezTo>
                      <a:cubicBezTo>
                        <a:pt x="157037" y="81075"/>
                        <a:pt x="160352" y="79339"/>
                        <a:pt x="163194" y="76970"/>
                      </a:cubicBezTo>
                      <a:cubicBezTo>
                        <a:pt x="166539" y="74182"/>
                        <a:pt x="168808" y="70148"/>
                        <a:pt x="172431" y="67733"/>
                      </a:cubicBezTo>
                      <a:cubicBezTo>
                        <a:pt x="175131" y="65933"/>
                        <a:pt x="178588" y="65681"/>
                        <a:pt x="181667" y="64655"/>
                      </a:cubicBezTo>
                      <a:cubicBezTo>
                        <a:pt x="184746" y="62602"/>
                        <a:pt x="187426" y="59762"/>
                        <a:pt x="190903" y="58497"/>
                      </a:cubicBezTo>
                      <a:cubicBezTo>
                        <a:pt x="195415" y="56856"/>
                        <a:pt x="227763" y="50344"/>
                        <a:pt x="234006" y="46182"/>
                      </a:cubicBezTo>
                      <a:cubicBezTo>
                        <a:pt x="240164" y="42077"/>
                        <a:pt x="245458" y="36207"/>
                        <a:pt x="252479" y="33867"/>
                      </a:cubicBezTo>
                      <a:cubicBezTo>
                        <a:pt x="255558" y="32841"/>
                        <a:pt x="258878" y="32364"/>
                        <a:pt x="261715" y="30788"/>
                      </a:cubicBezTo>
                      <a:cubicBezTo>
                        <a:pt x="272249" y="24936"/>
                        <a:pt x="280861" y="16196"/>
                        <a:pt x="292503" y="12315"/>
                      </a:cubicBezTo>
                      <a:cubicBezTo>
                        <a:pt x="297467" y="10660"/>
                        <a:pt x="302798" y="10413"/>
                        <a:pt x="307897" y="9236"/>
                      </a:cubicBezTo>
                      <a:cubicBezTo>
                        <a:pt x="316143" y="7333"/>
                        <a:pt x="324318" y="5131"/>
                        <a:pt x="332528" y="3079"/>
                      </a:cubicBezTo>
                      <a:lnTo>
                        <a:pt x="344843" y="0"/>
                      </a:lnTo>
                      <a:cubicBezTo>
                        <a:pt x="355106" y="1026"/>
                        <a:pt x="365938" y="-446"/>
                        <a:pt x="375631" y="3079"/>
                      </a:cubicBezTo>
                      <a:cubicBezTo>
                        <a:pt x="378681" y="4188"/>
                        <a:pt x="377818" y="9195"/>
                        <a:pt x="378709" y="12315"/>
                      </a:cubicBezTo>
                      <a:cubicBezTo>
                        <a:pt x="379871" y="16384"/>
                        <a:pt x="380762" y="20525"/>
                        <a:pt x="381788" y="24630"/>
                      </a:cubicBezTo>
                      <a:cubicBezTo>
                        <a:pt x="380762" y="56444"/>
                        <a:pt x="382539" y="88473"/>
                        <a:pt x="378709" y="120073"/>
                      </a:cubicBezTo>
                      <a:cubicBezTo>
                        <a:pt x="378264" y="123746"/>
                        <a:pt x="373078" y="125398"/>
                        <a:pt x="369473" y="126230"/>
                      </a:cubicBezTo>
                      <a:cubicBezTo>
                        <a:pt x="359423" y="128549"/>
                        <a:pt x="348928" y="128104"/>
                        <a:pt x="338685" y="129309"/>
                      </a:cubicBezTo>
                      <a:cubicBezTo>
                        <a:pt x="331478" y="130157"/>
                        <a:pt x="324318" y="131362"/>
                        <a:pt x="317134" y="132388"/>
                      </a:cubicBezTo>
                      <a:cubicBezTo>
                        <a:pt x="314055" y="135467"/>
                        <a:pt x="310428" y="138081"/>
                        <a:pt x="307897" y="141624"/>
                      </a:cubicBezTo>
                      <a:cubicBezTo>
                        <a:pt x="299139" y="153885"/>
                        <a:pt x="305605" y="154441"/>
                        <a:pt x="292503" y="163176"/>
                      </a:cubicBezTo>
                      <a:cubicBezTo>
                        <a:pt x="289678" y="165059"/>
                        <a:pt x="272822" y="168772"/>
                        <a:pt x="270952" y="169333"/>
                      </a:cubicBezTo>
                      <a:cubicBezTo>
                        <a:pt x="264735" y="171198"/>
                        <a:pt x="252479" y="175491"/>
                        <a:pt x="252479" y="175491"/>
                      </a:cubicBezTo>
                      <a:cubicBezTo>
                        <a:pt x="239138" y="174465"/>
                        <a:pt x="225732" y="174072"/>
                        <a:pt x="212455" y="172412"/>
                      </a:cubicBezTo>
                      <a:cubicBezTo>
                        <a:pt x="209235" y="172009"/>
                        <a:pt x="206339" y="170225"/>
                        <a:pt x="203218" y="169333"/>
                      </a:cubicBezTo>
                      <a:cubicBezTo>
                        <a:pt x="176165" y="161604"/>
                        <a:pt x="203806" y="170556"/>
                        <a:pt x="181667" y="163176"/>
                      </a:cubicBezTo>
                      <a:cubicBezTo>
                        <a:pt x="167299" y="164202"/>
                        <a:pt x="152870" y="164572"/>
                        <a:pt x="138564" y="166255"/>
                      </a:cubicBezTo>
                      <a:cubicBezTo>
                        <a:pt x="135341" y="166634"/>
                        <a:pt x="132553" y="168975"/>
                        <a:pt x="129328" y="169333"/>
                      </a:cubicBezTo>
                      <a:cubicBezTo>
                        <a:pt x="113994" y="171037"/>
                        <a:pt x="98540" y="171386"/>
                        <a:pt x="83146" y="172412"/>
                      </a:cubicBezTo>
                      <a:cubicBezTo>
                        <a:pt x="47791" y="181251"/>
                        <a:pt x="91361" y="168892"/>
                        <a:pt x="61594" y="181648"/>
                      </a:cubicBezTo>
                      <a:cubicBezTo>
                        <a:pt x="57705" y="183315"/>
                        <a:pt x="53384" y="183701"/>
                        <a:pt x="49279" y="184727"/>
                      </a:cubicBezTo>
                      <a:cubicBezTo>
                        <a:pt x="46200" y="186780"/>
                        <a:pt x="43706" y="190362"/>
                        <a:pt x="40043" y="190885"/>
                      </a:cubicBezTo>
                      <a:cubicBezTo>
                        <a:pt x="31857" y="192055"/>
                        <a:pt x="24498" y="185653"/>
                        <a:pt x="18491" y="181648"/>
                      </a:cubicBezTo>
                      <a:cubicBezTo>
                        <a:pt x="11196" y="170704"/>
                        <a:pt x="531" y="152400"/>
                        <a:pt x="18" y="1447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4" name="Freeform: Shape 473">
                  <a:extLst>
                    <a:ext uri="{FF2B5EF4-FFF2-40B4-BE49-F238E27FC236}">
                      <a16:creationId xmlns:a16="http://schemas.microsoft.com/office/drawing/2014/main" id="{01B18D27-18AB-43B2-A1F6-36F3178A544E}"/>
                    </a:ext>
                  </a:extLst>
                </p:cNvPr>
                <p:cNvSpPr/>
                <p:nvPr/>
              </p:nvSpPr>
              <p:spPr>
                <a:xfrm>
                  <a:off x="5400305" y="3567582"/>
                  <a:ext cx="155779" cy="52963"/>
                </a:xfrm>
                <a:custGeom>
                  <a:avLst/>
                  <a:gdLst>
                    <a:gd name="connsiteX0" fmla="*/ 117 w 377614"/>
                    <a:gd name="connsiteY0" fmla="*/ 138545 h 139493"/>
                    <a:gd name="connsiteX1" fmla="*/ 43220 w 377614"/>
                    <a:gd name="connsiteY1" fmla="*/ 98521 h 139493"/>
                    <a:gd name="connsiteX2" fmla="*/ 58614 w 377614"/>
                    <a:gd name="connsiteY2" fmla="*/ 80048 h 139493"/>
                    <a:gd name="connsiteX3" fmla="*/ 74008 w 377614"/>
                    <a:gd name="connsiteY3" fmla="*/ 70812 h 139493"/>
                    <a:gd name="connsiteX4" fmla="*/ 95560 w 377614"/>
                    <a:gd name="connsiteY4" fmla="*/ 64654 h 139493"/>
                    <a:gd name="connsiteX5" fmla="*/ 120190 w 377614"/>
                    <a:gd name="connsiteY5" fmla="*/ 55418 h 139493"/>
                    <a:gd name="connsiteX6" fmla="*/ 141742 w 377614"/>
                    <a:gd name="connsiteY6" fmla="*/ 46181 h 139493"/>
                    <a:gd name="connsiteX7" fmla="*/ 172530 w 377614"/>
                    <a:gd name="connsiteY7" fmla="*/ 36945 h 139493"/>
                    <a:gd name="connsiteX8" fmla="*/ 191002 w 377614"/>
                    <a:gd name="connsiteY8" fmla="*/ 30788 h 139493"/>
                    <a:gd name="connsiteX9" fmla="*/ 277208 w 377614"/>
                    <a:gd name="connsiteY9" fmla="*/ 24630 h 139493"/>
                    <a:gd name="connsiteX10" fmla="*/ 289524 w 377614"/>
                    <a:gd name="connsiteY10" fmla="*/ 21551 h 139493"/>
                    <a:gd name="connsiteX11" fmla="*/ 307996 w 377614"/>
                    <a:gd name="connsiteY11" fmla="*/ 15394 h 139493"/>
                    <a:gd name="connsiteX12" fmla="*/ 317233 w 377614"/>
                    <a:gd name="connsiteY12" fmla="*/ 9236 h 139493"/>
                    <a:gd name="connsiteX13" fmla="*/ 329548 w 377614"/>
                    <a:gd name="connsiteY13" fmla="*/ 6157 h 139493"/>
                    <a:gd name="connsiteX14" fmla="*/ 344942 w 377614"/>
                    <a:gd name="connsiteY14" fmla="*/ 0 h 139493"/>
                    <a:gd name="connsiteX15" fmla="*/ 354178 w 377614"/>
                    <a:gd name="connsiteY15" fmla="*/ 6157 h 139493"/>
                    <a:gd name="connsiteX16" fmla="*/ 357257 w 377614"/>
                    <a:gd name="connsiteY16" fmla="*/ 15394 h 139493"/>
                    <a:gd name="connsiteX17" fmla="*/ 363414 w 377614"/>
                    <a:gd name="connsiteY17" fmla="*/ 24630 h 139493"/>
                    <a:gd name="connsiteX18" fmla="*/ 366493 w 377614"/>
                    <a:gd name="connsiteY18" fmla="*/ 46181 h 139493"/>
                    <a:gd name="connsiteX19" fmla="*/ 369572 w 377614"/>
                    <a:gd name="connsiteY19" fmla="*/ 55418 h 139493"/>
                    <a:gd name="connsiteX20" fmla="*/ 372651 w 377614"/>
                    <a:gd name="connsiteY20" fmla="*/ 67733 h 139493"/>
                    <a:gd name="connsiteX21" fmla="*/ 375730 w 377614"/>
                    <a:gd name="connsiteY21" fmla="*/ 107757 h 139493"/>
                    <a:gd name="connsiteX22" fmla="*/ 372651 w 377614"/>
                    <a:gd name="connsiteY22" fmla="*/ 135466 h 139493"/>
                    <a:gd name="connsiteX23" fmla="*/ 289524 w 377614"/>
                    <a:gd name="connsiteY23" fmla="*/ 132388 h 139493"/>
                    <a:gd name="connsiteX24" fmla="*/ 271051 w 377614"/>
                    <a:gd name="connsiteY24" fmla="*/ 129309 h 139493"/>
                    <a:gd name="connsiteX25" fmla="*/ 255657 w 377614"/>
                    <a:gd name="connsiteY25" fmla="*/ 126230 h 139493"/>
                    <a:gd name="connsiteX26" fmla="*/ 58614 w 377614"/>
                    <a:gd name="connsiteY26" fmla="*/ 129309 h 139493"/>
                    <a:gd name="connsiteX27" fmla="*/ 117 w 377614"/>
                    <a:gd name="connsiteY27" fmla="*/ 138545 h 13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7614" h="139493">
                      <a:moveTo>
                        <a:pt x="117" y="138545"/>
                      </a:moveTo>
                      <a:cubicBezTo>
                        <a:pt x="-2449" y="133414"/>
                        <a:pt x="37979" y="106382"/>
                        <a:pt x="43220" y="98521"/>
                      </a:cubicBezTo>
                      <a:cubicBezTo>
                        <a:pt x="48435" y="90699"/>
                        <a:pt x="50712" y="85974"/>
                        <a:pt x="58614" y="80048"/>
                      </a:cubicBezTo>
                      <a:cubicBezTo>
                        <a:pt x="63401" y="76458"/>
                        <a:pt x="68540" y="73242"/>
                        <a:pt x="74008" y="70812"/>
                      </a:cubicBezTo>
                      <a:cubicBezTo>
                        <a:pt x="91768" y="62919"/>
                        <a:pt x="80549" y="72159"/>
                        <a:pt x="95560" y="64654"/>
                      </a:cubicBezTo>
                      <a:cubicBezTo>
                        <a:pt x="116699" y="54085"/>
                        <a:pt x="90492" y="61358"/>
                        <a:pt x="120190" y="55418"/>
                      </a:cubicBezTo>
                      <a:cubicBezTo>
                        <a:pt x="143378" y="39959"/>
                        <a:pt x="113910" y="58109"/>
                        <a:pt x="141742" y="46181"/>
                      </a:cubicBezTo>
                      <a:cubicBezTo>
                        <a:pt x="169744" y="34180"/>
                        <a:pt x="122352" y="44114"/>
                        <a:pt x="172530" y="36945"/>
                      </a:cubicBezTo>
                      <a:cubicBezTo>
                        <a:pt x="178687" y="34893"/>
                        <a:pt x="184600" y="31855"/>
                        <a:pt x="191002" y="30788"/>
                      </a:cubicBezTo>
                      <a:cubicBezTo>
                        <a:pt x="231768" y="23993"/>
                        <a:pt x="203239" y="27992"/>
                        <a:pt x="277208" y="24630"/>
                      </a:cubicBezTo>
                      <a:cubicBezTo>
                        <a:pt x="281313" y="23604"/>
                        <a:pt x="285471" y="22767"/>
                        <a:pt x="289524" y="21551"/>
                      </a:cubicBezTo>
                      <a:cubicBezTo>
                        <a:pt x="295741" y="19686"/>
                        <a:pt x="307996" y="15394"/>
                        <a:pt x="307996" y="15394"/>
                      </a:cubicBezTo>
                      <a:cubicBezTo>
                        <a:pt x="311075" y="13341"/>
                        <a:pt x="313832" y="10694"/>
                        <a:pt x="317233" y="9236"/>
                      </a:cubicBezTo>
                      <a:cubicBezTo>
                        <a:pt x="321122" y="7569"/>
                        <a:pt x="325534" y="7495"/>
                        <a:pt x="329548" y="6157"/>
                      </a:cubicBezTo>
                      <a:cubicBezTo>
                        <a:pt x="334791" y="4409"/>
                        <a:pt x="339811" y="2052"/>
                        <a:pt x="344942" y="0"/>
                      </a:cubicBezTo>
                      <a:cubicBezTo>
                        <a:pt x="348021" y="2052"/>
                        <a:pt x="351867" y="3268"/>
                        <a:pt x="354178" y="6157"/>
                      </a:cubicBezTo>
                      <a:cubicBezTo>
                        <a:pt x="356205" y="8691"/>
                        <a:pt x="355806" y="12491"/>
                        <a:pt x="357257" y="15394"/>
                      </a:cubicBezTo>
                      <a:cubicBezTo>
                        <a:pt x="358912" y="18703"/>
                        <a:pt x="361362" y="21551"/>
                        <a:pt x="363414" y="24630"/>
                      </a:cubicBezTo>
                      <a:cubicBezTo>
                        <a:pt x="364440" y="31814"/>
                        <a:pt x="365070" y="39065"/>
                        <a:pt x="366493" y="46181"/>
                      </a:cubicBezTo>
                      <a:cubicBezTo>
                        <a:pt x="367130" y="49364"/>
                        <a:pt x="368680" y="52297"/>
                        <a:pt x="369572" y="55418"/>
                      </a:cubicBezTo>
                      <a:cubicBezTo>
                        <a:pt x="370734" y="59487"/>
                        <a:pt x="371625" y="63628"/>
                        <a:pt x="372651" y="67733"/>
                      </a:cubicBezTo>
                      <a:cubicBezTo>
                        <a:pt x="373677" y="81074"/>
                        <a:pt x="375730" y="94376"/>
                        <a:pt x="375730" y="107757"/>
                      </a:cubicBezTo>
                      <a:cubicBezTo>
                        <a:pt x="375730" y="117050"/>
                        <a:pt x="381587" y="132913"/>
                        <a:pt x="372651" y="135466"/>
                      </a:cubicBezTo>
                      <a:cubicBezTo>
                        <a:pt x="345990" y="143084"/>
                        <a:pt x="317233" y="133414"/>
                        <a:pt x="289524" y="132388"/>
                      </a:cubicBezTo>
                      <a:lnTo>
                        <a:pt x="271051" y="129309"/>
                      </a:lnTo>
                      <a:cubicBezTo>
                        <a:pt x="265902" y="128373"/>
                        <a:pt x="260890" y="126230"/>
                        <a:pt x="255657" y="126230"/>
                      </a:cubicBezTo>
                      <a:cubicBezTo>
                        <a:pt x="189968" y="126230"/>
                        <a:pt x="124295" y="128283"/>
                        <a:pt x="58614" y="129309"/>
                      </a:cubicBezTo>
                      <a:cubicBezTo>
                        <a:pt x="11409" y="126162"/>
                        <a:pt x="2683" y="143676"/>
                        <a:pt x="117" y="13854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5" name="Freeform: Shape 474">
                  <a:extLst>
                    <a:ext uri="{FF2B5EF4-FFF2-40B4-BE49-F238E27FC236}">
                      <a16:creationId xmlns:a16="http://schemas.microsoft.com/office/drawing/2014/main" id="{7B53BE56-D554-4F70-A7A5-88FC95F3D65D}"/>
                    </a:ext>
                  </a:extLst>
                </p:cNvPr>
                <p:cNvSpPr/>
                <p:nvPr/>
              </p:nvSpPr>
              <p:spPr>
                <a:xfrm>
                  <a:off x="5405427" y="3645891"/>
                  <a:ext cx="155202" cy="44431"/>
                </a:xfrm>
                <a:custGeom>
                  <a:avLst/>
                  <a:gdLst>
                    <a:gd name="connsiteX0" fmla="*/ 16 w 376217"/>
                    <a:gd name="connsiteY0" fmla="*/ 73918 h 117021"/>
                    <a:gd name="connsiteX1" fmla="*/ 15410 w 376217"/>
                    <a:gd name="connsiteY1" fmla="*/ 67761 h 117021"/>
                    <a:gd name="connsiteX2" fmla="*/ 24646 w 376217"/>
                    <a:gd name="connsiteY2" fmla="*/ 64682 h 117021"/>
                    <a:gd name="connsiteX3" fmla="*/ 43119 w 376217"/>
                    <a:gd name="connsiteY3" fmla="*/ 52367 h 117021"/>
                    <a:gd name="connsiteX4" fmla="*/ 52355 w 376217"/>
                    <a:gd name="connsiteY4" fmla="*/ 46209 h 117021"/>
                    <a:gd name="connsiteX5" fmla="*/ 70828 w 376217"/>
                    <a:gd name="connsiteY5" fmla="*/ 40052 h 117021"/>
                    <a:gd name="connsiteX6" fmla="*/ 80064 w 376217"/>
                    <a:gd name="connsiteY6" fmla="*/ 33894 h 117021"/>
                    <a:gd name="connsiteX7" fmla="*/ 89300 w 376217"/>
                    <a:gd name="connsiteY7" fmla="*/ 30815 h 117021"/>
                    <a:gd name="connsiteX8" fmla="*/ 117010 w 376217"/>
                    <a:gd name="connsiteY8" fmla="*/ 24658 h 117021"/>
                    <a:gd name="connsiteX9" fmla="*/ 126246 w 376217"/>
                    <a:gd name="connsiteY9" fmla="*/ 21579 h 117021"/>
                    <a:gd name="connsiteX10" fmla="*/ 246319 w 376217"/>
                    <a:gd name="connsiteY10" fmla="*/ 15421 h 117021"/>
                    <a:gd name="connsiteX11" fmla="*/ 255555 w 376217"/>
                    <a:gd name="connsiteY11" fmla="*/ 9264 h 117021"/>
                    <a:gd name="connsiteX12" fmla="*/ 341761 w 376217"/>
                    <a:gd name="connsiteY12" fmla="*/ 6185 h 117021"/>
                    <a:gd name="connsiteX13" fmla="*/ 363313 w 376217"/>
                    <a:gd name="connsiteY13" fmla="*/ 9264 h 117021"/>
                    <a:gd name="connsiteX14" fmla="*/ 369470 w 376217"/>
                    <a:gd name="connsiteY14" fmla="*/ 27737 h 117021"/>
                    <a:gd name="connsiteX15" fmla="*/ 375628 w 376217"/>
                    <a:gd name="connsiteY15" fmla="*/ 36973 h 117021"/>
                    <a:gd name="connsiteX16" fmla="*/ 372549 w 376217"/>
                    <a:gd name="connsiteY16" fmla="*/ 107785 h 117021"/>
                    <a:gd name="connsiteX17" fmla="*/ 354076 w 376217"/>
                    <a:gd name="connsiteY17" fmla="*/ 110864 h 117021"/>
                    <a:gd name="connsiteX18" fmla="*/ 298658 w 376217"/>
                    <a:gd name="connsiteY18" fmla="*/ 117021 h 117021"/>
                    <a:gd name="connsiteX19" fmla="*/ 107773 w 376217"/>
                    <a:gd name="connsiteY19" fmla="*/ 113943 h 117021"/>
                    <a:gd name="connsiteX20" fmla="*/ 89300 w 376217"/>
                    <a:gd name="connsiteY20" fmla="*/ 104706 h 117021"/>
                    <a:gd name="connsiteX21" fmla="*/ 64670 w 376217"/>
                    <a:gd name="connsiteY21" fmla="*/ 98549 h 117021"/>
                    <a:gd name="connsiteX22" fmla="*/ 46197 w 376217"/>
                    <a:gd name="connsiteY22" fmla="*/ 92391 h 117021"/>
                    <a:gd name="connsiteX23" fmla="*/ 27725 w 376217"/>
                    <a:gd name="connsiteY23" fmla="*/ 83155 h 117021"/>
                    <a:gd name="connsiteX24" fmla="*/ 12331 w 376217"/>
                    <a:gd name="connsiteY24" fmla="*/ 80076 h 117021"/>
                    <a:gd name="connsiteX25" fmla="*/ 16 w 376217"/>
                    <a:gd name="connsiteY25" fmla="*/ 73918 h 11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6217" h="117021">
                      <a:moveTo>
                        <a:pt x="16" y="73918"/>
                      </a:moveTo>
                      <a:cubicBezTo>
                        <a:pt x="529" y="71866"/>
                        <a:pt x="10235" y="69701"/>
                        <a:pt x="15410" y="67761"/>
                      </a:cubicBezTo>
                      <a:cubicBezTo>
                        <a:pt x="18449" y="66622"/>
                        <a:pt x="21809" y="66258"/>
                        <a:pt x="24646" y="64682"/>
                      </a:cubicBezTo>
                      <a:cubicBezTo>
                        <a:pt x="31115" y="61088"/>
                        <a:pt x="36961" y="56472"/>
                        <a:pt x="43119" y="52367"/>
                      </a:cubicBezTo>
                      <a:cubicBezTo>
                        <a:pt x="46198" y="50314"/>
                        <a:pt x="48845" y="47379"/>
                        <a:pt x="52355" y="46209"/>
                      </a:cubicBezTo>
                      <a:lnTo>
                        <a:pt x="70828" y="40052"/>
                      </a:lnTo>
                      <a:cubicBezTo>
                        <a:pt x="73907" y="37999"/>
                        <a:pt x="76754" y="35549"/>
                        <a:pt x="80064" y="33894"/>
                      </a:cubicBezTo>
                      <a:cubicBezTo>
                        <a:pt x="82967" y="32443"/>
                        <a:pt x="86180" y="31706"/>
                        <a:pt x="89300" y="30815"/>
                      </a:cubicBezTo>
                      <a:cubicBezTo>
                        <a:pt x="111412" y="24498"/>
                        <a:pt x="91631" y="31003"/>
                        <a:pt x="117010" y="24658"/>
                      </a:cubicBezTo>
                      <a:cubicBezTo>
                        <a:pt x="120158" y="23871"/>
                        <a:pt x="123064" y="22216"/>
                        <a:pt x="126246" y="21579"/>
                      </a:cubicBezTo>
                      <a:cubicBezTo>
                        <a:pt x="162011" y="14425"/>
                        <a:pt x="223458" y="16135"/>
                        <a:pt x="246319" y="15421"/>
                      </a:cubicBezTo>
                      <a:cubicBezTo>
                        <a:pt x="249398" y="13369"/>
                        <a:pt x="252342" y="11100"/>
                        <a:pt x="255555" y="9264"/>
                      </a:cubicBezTo>
                      <a:cubicBezTo>
                        <a:pt x="285917" y="-8086"/>
                        <a:pt x="284778" y="3811"/>
                        <a:pt x="341761" y="6185"/>
                      </a:cubicBezTo>
                      <a:cubicBezTo>
                        <a:pt x="348945" y="7211"/>
                        <a:pt x="357585" y="4809"/>
                        <a:pt x="363313" y="9264"/>
                      </a:cubicBezTo>
                      <a:cubicBezTo>
                        <a:pt x="368436" y="13249"/>
                        <a:pt x="365869" y="22337"/>
                        <a:pt x="369470" y="27737"/>
                      </a:cubicBezTo>
                      <a:lnTo>
                        <a:pt x="375628" y="36973"/>
                      </a:lnTo>
                      <a:cubicBezTo>
                        <a:pt x="374602" y="60577"/>
                        <a:pt x="379164" y="85104"/>
                        <a:pt x="372549" y="107785"/>
                      </a:cubicBezTo>
                      <a:cubicBezTo>
                        <a:pt x="370801" y="113778"/>
                        <a:pt x="360197" y="109640"/>
                        <a:pt x="354076" y="110864"/>
                      </a:cubicBezTo>
                      <a:cubicBezTo>
                        <a:pt x="317564" y="118167"/>
                        <a:pt x="380781" y="111157"/>
                        <a:pt x="298658" y="117021"/>
                      </a:cubicBezTo>
                      <a:lnTo>
                        <a:pt x="107773" y="113943"/>
                      </a:lnTo>
                      <a:cubicBezTo>
                        <a:pt x="99529" y="113689"/>
                        <a:pt x="96103" y="108108"/>
                        <a:pt x="89300" y="104706"/>
                      </a:cubicBezTo>
                      <a:cubicBezTo>
                        <a:pt x="81823" y="100967"/>
                        <a:pt x="72405" y="100658"/>
                        <a:pt x="64670" y="98549"/>
                      </a:cubicBezTo>
                      <a:cubicBezTo>
                        <a:pt x="58408" y="96841"/>
                        <a:pt x="46197" y="92391"/>
                        <a:pt x="46197" y="92391"/>
                      </a:cubicBezTo>
                      <a:cubicBezTo>
                        <a:pt x="37165" y="86369"/>
                        <a:pt x="37924" y="85705"/>
                        <a:pt x="27725" y="83155"/>
                      </a:cubicBezTo>
                      <a:cubicBezTo>
                        <a:pt x="22648" y="81886"/>
                        <a:pt x="17190" y="82020"/>
                        <a:pt x="12331" y="80076"/>
                      </a:cubicBezTo>
                      <a:cubicBezTo>
                        <a:pt x="11378" y="79695"/>
                        <a:pt x="-497" y="75970"/>
                        <a:pt x="16" y="739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6" name="Freeform: Shape 475">
                  <a:extLst>
                    <a:ext uri="{FF2B5EF4-FFF2-40B4-BE49-F238E27FC236}">
                      <a16:creationId xmlns:a16="http://schemas.microsoft.com/office/drawing/2014/main" id="{D55C7322-C351-45D7-A8A5-F2732C727FAA}"/>
                    </a:ext>
                  </a:extLst>
                </p:cNvPr>
                <p:cNvSpPr/>
                <p:nvPr/>
              </p:nvSpPr>
              <p:spPr>
                <a:xfrm>
                  <a:off x="5425755" y="3712397"/>
                  <a:ext cx="140982" cy="50400"/>
                </a:xfrm>
                <a:custGeom>
                  <a:avLst/>
                  <a:gdLst>
                    <a:gd name="connsiteX0" fmla="*/ 0 w 341746"/>
                    <a:gd name="connsiteY0" fmla="*/ 80404 h 132743"/>
                    <a:gd name="connsiteX1" fmla="*/ 33867 w 341746"/>
                    <a:gd name="connsiteY1" fmla="*/ 71167 h 132743"/>
                    <a:gd name="connsiteX2" fmla="*/ 43103 w 341746"/>
                    <a:gd name="connsiteY2" fmla="*/ 68089 h 132743"/>
                    <a:gd name="connsiteX3" fmla="*/ 52340 w 341746"/>
                    <a:gd name="connsiteY3" fmla="*/ 65010 h 132743"/>
                    <a:gd name="connsiteX4" fmla="*/ 80049 w 341746"/>
                    <a:gd name="connsiteY4" fmla="*/ 52695 h 132743"/>
                    <a:gd name="connsiteX5" fmla="*/ 110837 w 341746"/>
                    <a:gd name="connsiteY5" fmla="*/ 40380 h 132743"/>
                    <a:gd name="connsiteX6" fmla="*/ 157018 w 341746"/>
                    <a:gd name="connsiteY6" fmla="*/ 34222 h 132743"/>
                    <a:gd name="connsiteX7" fmla="*/ 184727 w 341746"/>
                    <a:gd name="connsiteY7" fmla="*/ 31143 h 132743"/>
                    <a:gd name="connsiteX8" fmla="*/ 193964 w 341746"/>
                    <a:gd name="connsiteY8" fmla="*/ 28064 h 132743"/>
                    <a:gd name="connsiteX9" fmla="*/ 215515 w 341746"/>
                    <a:gd name="connsiteY9" fmla="*/ 21907 h 132743"/>
                    <a:gd name="connsiteX10" fmla="*/ 240146 w 341746"/>
                    <a:gd name="connsiteY10" fmla="*/ 12670 h 132743"/>
                    <a:gd name="connsiteX11" fmla="*/ 249382 w 341746"/>
                    <a:gd name="connsiteY11" fmla="*/ 6513 h 132743"/>
                    <a:gd name="connsiteX12" fmla="*/ 267855 w 341746"/>
                    <a:gd name="connsiteY12" fmla="*/ 355 h 132743"/>
                    <a:gd name="connsiteX13" fmla="*/ 320194 w 341746"/>
                    <a:gd name="connsiteY13" fmla="*/ 3434 h 132743"/>
                    <a:gd name="connsiteX14" fmla="*/ 326352 w 341746"/>
                    <a:gd name="connsiteY14" fmla="*/ 21907 h 132743"/>
                    <a:gd name="connsiteX15" fmla="*/ 332509 w 341746"/>
                    <a:gd name="connsiteY15" fmla="*/ 52695 h 132743"/>
                    <a:gd name="connsiteX16" fmla="*/ 335588 w 341746"/>
                    <a:gd name="connsiteY16" fmla="*/ 65010 h 132743"/>
                    <a:gd name="connsiteX17" fmla="*/ 341746 w 341746"/>
                    <a:gd name="connsiteY17" fmla="*/ 83483 h 132743"/>
                    <a:gd name="connsiteX18" fmla="*/ 338667 w 341746"/>
                    <a:gd name="connsiteY18" fmla="*/ 117349 h 132743"/>
                    <a:gd name="connsiteX19" fmla="*/ 335588 w 341746"/>
                    <a:gd name="connsiteY19" fmla="*/ 126586 h 132743"/>
                    <a:gd name="connsiteX20" fmla="*/ 326352 w 341746"/>
                    <a:gd name="connsiteY20" fmla="*/ 132743 h 132743"/>
                    <a:gd name="connsiteX21" fmla="*/ 172412 w 341746"/>
                    <a:gd name="connsiteY21" fmla="*/ 129664 h 132743"/>
                    <a:gd name="connsiteX22" fmla="*/ 123152 w 341746"/>
                    <a:gd name="connsiteY22" fmla="*/ 117349 h 132743"/>
                    <a:gd name="connsiteX23" fmla="*/ 92364 w 341746"/>
                    <a:gd name="connsiteY23" fmla="*/ 114270 h 132743"/>
                    <a:gd name="connsiteX24" fmla="*/ 46182 w 341746"/>
                    <a:gd name="connsiteY24" fmla="*/ 108113 h 132743"/>
                    <a:gd name="connsiteX25" fmla="*/ 18473 w 341746"/>
                    <a:gd name="connsiteY25" fmla="*/ 98877 h 132743"/>
                    <a:gd name="connsiteX26" fmla="*/ 0 w 341746"/>
                    <a:gd name="connsiteY26" fmla="*/ 80404 h 13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1746" h="132743">
                      <a:moveTo>
                        <a:pt x="0" y="80404"/>
                      </a:moveTo>
                      <a:cubicBezTo>
                        <a:pt x="21763" y="76051"/>
                        <a:pt x="10424" y="78981"/>
                        <a:pt x="33867" y="71167"/>
                      </a:cubicBezTo>
                      <a:lnTo>
                        <a:pt x="43103" y="68089"/>
                      </a:lnTo>
                      <a:lnTo>
                        <a:pt x="52340" y="65010"/>
                      </a:lnTo>
                      <a:cubicBezTo>
                        <a:pt x="79512" y="46893"/>
                        <a:pt x="36076" y="74683"/>
                        <a:pt x="80049" y="52695"/>
                      </a:cubicBezTo>
                      <a:cubicBezTo>
                        <a:pt x="93868" y="45785"/>
                        <a:pt x="94093" y="44946"/>
                        <a:pt x="110837" y="40380"/>
                      </a:cubicBezTo>
                      <a:cubicBezTo>
                        <a:pt x="125843" y="36288"/>
                        <a:pt x="141720" y="35832"/>
                        <a:pt x="157018" y="34222"/>
                      </a:cubicBezTo>
                      <a:lnTo>
                        <a:pt x="184727" y="31143"/>
                      </a:lnTo>
                      <a:cubicBezTo>
                        <a:pt x="187806" y="30117"/>
                        <a:pt x="190843" y="28956"/>
                        <a:pt x="193964" y="28064"/>
                      </a:cubicBezTo>
                      <a:cubicBezTo>
                        <a:pt x="198573" y="26747"/>
                        <a:pt x="210589" y="24370"/>
                        <a:pt x="215515" y="21907"/>
                      </a:cubicBezTo>
                      <a:cubicBezTo>
                        <a:pt x="236655" y="11336"/>
                        <a:pt x="210448" y="18610"/>
                        <a:pt x="240146" y="12670"/>
                      </a:cubicBezTo>
                      <a:cubicBezTo>
                        <a:pt x="243225" y="10618"/>
                        <a:pt x="246001" y="8016"/>
                        <a:pt x="249382" y="6513"/>
                      </a:cubicBezTo>
                      <a:cubicBezTo>
                        <a:pt x="255313" y="3877"/>
                        <a:pt x="267855" y="355"/>
                        <a:pt x="267855" y="355"/>
                      </a:cubicBezTo>
                      <a:cubicBezTo>
                        <a:pt x="285301" y="1381"/>
                        <a:pt x="303795" y="-2608"/>
                        <a:pt x="320194" y="3434"/>
                      </a:cubicBezTo>
                      <a:cubicBezTo>
                        <a:pt x="326285" y="5678"/>
                        <a:pt x="325079" y="15542"/>
                        <a:pt x="326352" y="21907"/>
                      </a:cubicBezTo>
                      <a:cubicBezTo>
                        <a:pt x="328404" y="32170"/>
                        <a:pt x="329970" y="42542"/>
                        <a:pt x="332509" y="52695"/>
                      </a:cubicBezTo>
                      <a:cubicBezTo>
                        <a:pt x="333535" y="56800"/>
                        <a:pt x="334372" y="60957"/>
                        <a:pt x="335588" y="65010"/>
                      </a:cubicBezTo>
                      <a:cubicBezTo>
                        <a:pt x="337453" y="71227"/>
                        <a:pt x="341746" y="83483"/>
                        <a:pt x="341746" y="83483"/>
                      </a:cubicBezTo>
                      <a:cubicBezTo>
                        <a:pt x="340720" y="94772"/>
                        <a:pt x="340270" y="106128"/>
                        <a:pt x="338667" y="117349"/>
                      </a:cubicBezTo>
                      <a:cubicBezTo>
                        <a:pt x="338208" y="120562"/>
                        <a:pt x="337615" y="124052"/>
                        <a:pt x="335588" y="126586"/>
                      </a:cubicBezTo>
                      <a:cubicBezTo>
                        <a:pt x="333277" y="129475"/>
                        <a:pt x="329431" y="130691"/>
                        <a:pt x="326352" y="132743"/>
                      </a:cubicBezTo>
                      <a:lnTo>
                        <a:pt x="172412" y="129664"/>
                      </a:lnTo>
                      <a:cubicBezTo>
                        <a:pt x="154382" y="129020"/>
                        <a:pt x="140633" y="120434"/>
                        <a:pt x="123152" y="117349"/>
                      </a:cubicBezTo>
                      <a:cubicBezTo>
                        <a:pt x="112995" y="115556"/>
                        <a:pt x="102621" y="115350"/>
                        <a:pt x="92364" y="114270"/>
                      </a:cubicBezTo>
                      <a:cubicBezTo>
                        <a:pt x="61669" y="111039"/>
                        <a:pt x="71659" y="112359"/>
                        <a:pt x="46182" y="108113"/>
                      </a:cubicBezTo>
                      <a:lnTo>
                        <a:pt x="18473" y="98877"/>
                      </a:lnTo>
                      <a:cubicBezTo>
                        <a:pt x="7861" y="95340"/>
                        <a:pt x="11531" y="98092"/>
                        <a:pt x="0" y="8040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7" name="Freeform: Shape 476">
                  <a:extLst>
                    <a:ext uri="{FF2B5EF4-FFF2-40B4-BE49-F238E27FC236}">
                      <a16:creationId xmlns:a16="http://schemas.microsoft.com/office/drawing/2014/main" id="{69347E5B-BC66-48B5-88DD-5E046CC86DF8}"/>
                    </a:ext>
                  </a:extLst>
                </p:cNvPr>
                <p:cNvSpPr/>
                <p:nvPr/>
              </p:nvSpPr>
              <p:spPr>
                <a:xfrm>
                  <a:off x="5414325" y="3780332"/>
                  <a:ext cx="177040" cy="44289"/>
                </a:xfrm>
                <a:custGeom>
                  <a:avLst/>
                  <a:gdLst>
                    <a:gd name="connsiteX0" fmla="*/ 0 w 429153"/>
                    <a:gd name="connsiteY0" fmla="*/ 76970 h 116648"/>
                    <a:gd name="connsiteX1" fmla="*/ 3079 w 429153"/>
                    <a:gd name="connsiteY1" fmla="*/ 40024 h 116648"/>
                    <a:gd name="connsiteX2" fmla="*/ 12315 w 429153"/>
                    <a:gd name="connsiteY2" fmla="*/ 18473 h 116648"/>
                    <a:gd name="connsiteX3" fmla="*/ 24630 w 429153"/>
                    <a:gd name="connsiteY3" fmla="*/ 9236 h 116648"/>
                    <a:gd name="connsiteX4" fmla="*/ 33867 w 429153"/>
                    <a:gd name="connsiteY4" fmla="*/ 6158 h 116648"/>
                    <a:gd name="connsiteX5" fmla="*/ 49261 w 429153"/>
                    <a:gd name="connsiteY5" fmla="*/ 0 h 116648"/>
                    <a:gd name="connsiteX6" fmla="*/ 366376 w 429153"/>
                    <a:gd name="connsiteY6" fmla="*/ 3079 h 116648"/>
                    <a:gd name="connsiteX7" fmla="*/ 378691 w 429153"/>
                    <a:gd name="connsiteY7" fmla="*/ 9236 h 116648"/>
                    <a:gd name="connsiteX8" fmla="*/ 387927 w 429153"/>
                    <a:gd name="connsiteY8" fmla="*/ 12315 h 116648"/>
                    <a:gd name="connsiteX9" fmla="*/ 415636 w 429153"/>
                    <a:gd name="connsiteY9" fmla="*/ 33867 h 116648"/>
                    <a:gd name="connsiteX10" fmla="*/ 418715 w 429153"/>
                    <a:gd name="connsiteY10" fmla="*/ 46182 h 116648"/>
                    <a:gd name="connsiteX11" fmla="*/ 424873 w 429153"/>
                    <a:gd name="connsiteY11" fmla="*/ 64655 h 116648"/>
                    <a:gd name="connsiteX12" fmla="*/ 421794 w 429153"/>
                    <a:gd name="connsiteY12" fmla="*/ 110836 h 116648"/>
                    <a:gd name="connsiteX13" fmla="*/ 203200 w 429153"/>
                    <a:gd name="connsiteY13" fmla="*/ 107758 h 116648"/>
                    <a:gd name="connsiteX14" fmla="*/ 144703 w 429153"/>
                    <a:gd name="connsiteY14" fmla="*/ 101600 h 116648"/>
                    <a:gd name="connsiteX15" fmla="*/ 113915 w 429153"/>
                    <a:gd name="connsiteY15" fmla="*/ 95442 h 116648"/>
                    <a:gd name="connsiteX16" fmla="*/ 101600 w 429153"/>
                    <a:gd name="connsiteY16" fmla="*/ 92364 h 116648"/>
                    <a:gd name="connsiteX17" fmla="*/ 55418 w 429153"/>
                    <a:gd name="connsiteY17" fmla="*/ 86206 h 116648"/>
                    <a:gd name="connsiteX18" fmla="*/ 46182 w 429153"/>
                    <a:gd name="connsiteY18" fmla="*/ 83127 h 116648"/>
                    <a:gd name="connsiteX19" fmla="*/ 27709 w 429153"/>
                    <a:gd name="connsiteY19" fmla="*/ 80049 h 116648"/>
                    <a:gd name="connsiteX20" fmla="*/ 12315 w 429153"/>
                    <a:gd name="connsiteY20" fmla="*/ 76970 h 116648"/>
                    <a:gd name="connsiteX21" fmla="*/ 0 w 429153"/>
                    <a:gd name="connsiteY21" fmla="*/ 76970 h 1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9153" h="116648">
                      <a:moveTo>
                        <a:pt x="0" y="76970"/>
                      </a:moveTo>
                      <a:cubicBezTo>
                        <a:pt x="1026" y="64655"/>
                        <a:pt x="1546" y="52287"/>
                        <a:pt x="3079" y="40024"/>
                      </a:cubicBezTo>
                      <a:cubicBezTo>
                        <a:pt x="4088" y="31950"/>
                        <a:pt x="6405" y="24383"/>
                        <a:pt x="12315" y="18473"/>
                      </a:cubicBezTo>
                      <a:cubicBezTo>
                        <a:pt x="15943" y="14844"/>
                        <a:pt x="20175" y="11782"/>
                        <a:pt x="24630" y="9236"/>
                      </a:cubicBezTo>
                      <a:cubicBezTo>
                        <a:pt x="27448" y="7626"/>
                        <a:pt x="30828" y="7297"/>
                        <a:pt x="33867" y="6158"/>
                      </a:cubicBezTo>
                      <a:cubicBezTo>
                        <a:pt x="39042" y="4218"/>
                        <a:pt x="44130" y="2053"/>
                        <a:pt x="49261" y="0"/>
                      </a:cubicBezTo>
                      <a:lnTo>
                        <a:pt x="366376" y="3079"/>
                      </a:lnTo>
                      <a:cubicBezTo>
                        <a:pt x="370964" y="3208"/>
                        <a:pt x="374473" y="7428"/>
                        <a:pt x="378691" y="9236"/>
                      </a:cubicBezTo>
                      <a:cubicBezTo>
                        <a:pt x="381674" y="10514"/>
                        <a:pt x="385090" y="10739"/>
                        <a:pt x="387927" y="12315"/>
                      </a:cubicBezTo>
                      <a:cubicBezTo>
                        <a:pt x="404501" y="21523"/>
                        <a:pt x="404416" y="22646"/>
                        <a:pt x="415636" y="33867"/>
                      </a:cubicBezTo>
                      <a:cubicBezTo>
                        <a:pt x="416662" y="37972"/>
                        <a:pt x="417499" y="42129"/>
                        <a:pt x="418715" y="46182"/>
                      </a:cubicBezTo>
                      <a:cubicBezTo>
                        <a:pt x="420580" y="52399"/>
                        <a:pt x="424873" y="64655"/>
                        <a:pt x="424873" y="64655"/>
                      </a:cubicBezTo>
                      <a:cubicBezTo>
                        <a:pt x="423847" y="80049"/>
                        <a:pt x="436938" y="107891"/>
                        <a:pt x="421794" y="110836"/>
                      </a:cubicBezTo>
                      <a:cubicBezTo>
                        <a:pt x="350262" y="124745"/>
                        <a:pt x="276050" y="109557"/>
                        <a:pt x="203200" y="107758"/>
                      </a:cubicBezTo>
                      <a:cubicBezTo>
                        <a:pt x="198053" y="107631"/>
                        <a:pt x="151228" y="102325"/>
                        <a:pt x="144703" y="101600"/>
                      </a:cubicBezTo>
                      <a:cubicBezTo>
                        <a:pt x="125738" y="95278"/>
                        <a:pt x="145041" y="101101"/>
                        <a:pt x="113915" y="95442"/>
                      </a:cubicBezTo>
                      <a:cubicBezTo>
                        <a:pt x="109752" y="94685"/>
                        <a:pt x="105749" y="93194"/>
                        <a:pt x="101600" y="92364"/>
                      </a:cubicBezTo>
                      <a:cubicBezTo>
                        <a:pt x="84320" y="88908"/>
                        <a:pt x="73910" y="88261"/>
                        <a:pt x="55418" y="86206"/>
                      </a:cubicBezTo>
                      <a:cubicBezTo>
                        <a:pt x="52339" y="85180"/>
                        <a:pt x="49350" y="83831"/>
                        <a:pt x="46182" y="83127"/>
                      </a:cubicBezTo>
                      <a:cubicBezTo>
                        <a:pt x="40088" y="81773"/>
                        <a:pt x="33851" y="81166"/>
                        <a:pt x="27709" y="80049"/>
                      </a:cubicBezTo>
                      <a:cubicBezTo>
                        <a:pt x="22560" y="79113"/>
                        <a:pt x="17446" y="77996"/>
                        <a:pt x="12315" y="76970"/>
                      </a:cubicBezTo>
                      <a:lnTo>
                        <a:pt x="0" y="7697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8" name="Freeform: Shape 477">
                  <a:extLst>
                    <a:ext uri="{FF2B5EF4-FFF2-40B4-BE49-F238E27FC236}">
                      <a16:creationId xmlns:a16="http://schemas.microsoft.com/office/drawing/2014/main" id="{26B4C1A0-A2C2-4F74-A3DB-F61E654ECF94}"/>
                    </a:ext>
                  </a:extLst>
                </p:cNvPr>
                <p:cNvSpPr/>
                <p:nvPr/>
              </p:nvSpPr>
              <p:spPr>
                <a:xfrm>
                  <a:off x="5279693" y="3761628"/>
                  <a:ext cx="80370" cy="75983"/>
                </a:xfrm>
                <a:custGeom>
                  <a:avLst/>
                  <a:gdLst>
                    <a:gd name="connsiteX0" fmla="*/ 123151 w 194820"/>
                    <a:gd name="connsiteY0" fmla="*/ 21552 h 200122"/>
                    <a:gd name="connsiteX1" fmla="*/ 135466 w 194820"/>
                    <a:gd name="connsiteY1" fmla="*/ 36946 h 200122"/>
                    <a:gd name="connsiteX2" fmla="*/ 163175 w 194820"/>
                    <a:gd name="connsiteY2" fmla="*/ 52340 h 200122"/>
                    <a:gd name="connsiteX3" fmla="*/ 190884 w 194820"/>
                    <a:gd name="connsiteY3" fmla="*/ 67734 h 200122"/>
                    <a:gd name="connsiteX4" fmla="*/ 190884 w 194820"/>
                    <a:gd name="connsiteY4" fmla="*/ 95443 h 200122"/>
                    <a:gd name="connsiteX5" fmla="*/ 181648 w 194820"/>
                    <a:gd name="connsiteY5" fmla="*/ 98522 h 200122"/>
                    <a:gd name="connsiteX6" fmla="*/ 163175 w 194820"/>
                    <a:gd name="connsiteY6" fmla="*/ 110837 h 200122"/>
                    <a:gd name="connsiteX7" fmla="*/ 153939 w 194820"/>
                    <a:gd name="connsiteY7" fmla="*/ 116994 h 200122"/>
                    <a:gd name="connsiteX8" fmla="*/ 144703 w 194820"/>
                    <a:gd name="connsiteY8" fmla="*/ 126231 h 200122"/>
                    <a:gd name="connsiteX9" fmla="*/ 141624 w 194820"/>
                    <a:gd name="connsiteY9" fmla="*/ 135467 h 200122"/>
                    <a:gd name="connsiteX10" fmla="*/ 132387 w 194820"/>
                    <a:gd name="connsiteY10" fmla="*/ 190885 h 200122"/>
                    <a:gd name="connsiteX11" fmla="*/ 113915 w 194820"/>
                    <a:gd name="connsiteY11" fmla="*/ 200122 h 200122"/>
                    <a:gd name="connsiteX12" fmla="*/ 64654 w 194820"/>
                    <a:gd name="connsiteY12" fmla="*/ 197043 h 200122"/>
                    <a:gd name="connsiteX13" fmla="*/ 52339 w 194820"/>
                    <a:gd name="connsiteY13" fmla="*/ 190885 h 200122"/>
                    <a:gd name="connsiteX14" fmla="*/ 43103 w 194820"/>
                    <a:gd name="connsiteY14" fmla="*/ 187806 h 200122"/>
                    <a:gd name="connsiteX15" fmla="*/ 33866 w 194820"/>
                    <a:gd name="connsiteY15" fmla="*/ 178570 h 200122"/>
                    <a:gd name="connsiteX16" fmla="*/ 24630 w 194820"/>
                    <a:gd name="connsiteY16" fmla="*/ 172413 h 200122"/>
                    <a:gd name="connsiteX17" fmla="*/ 0 w 194820"/>
                    <a:gd name="connsiteY17" fmla="*/ 147782 h 200122"/>
                    <a:gd name="connsiteX18" fmla="*/ 3078 w 194820"/>
                    <a:gd name="connsiteY18" fmla="*/ 110837 h 200122"/>
                    <a:gd name="connsiteX19" fmla="*/ 21551 w 194820"/>
                    <a:gd name="connsiteY19" fmla="*/ 92364 h 200122"/>
                    <a:gd name="connsiteX20" fmla="*/ 33866 w 194820"/>
                    <a:gd name="connsiteY20" fmla="*/ 73891 h 200122"/>
                    <a:gd name="connsiteX21" fmla="*/ 40024 w 194820"/>
                    <a:gd name="connsiteY21" fmla="*/ 64655 h 200122"/>
                    <a:gd name="connsiteX22" fmla="*/ 46181 w 194820"/>
                    <a:gd name="connsiteY22" fmla="*/ 46182 h 200122"/>
                    <a:gd name="connsiteX23" fmla="*/ 49260 w 194820"/>
                    <a:gd name="connsiteY23" fmla="*/ 18473 h 200122"/>
                    <a:gd name="connsiteX24" fmla="*/ 52339 w 194820"/>
                    <a:gd name="connsiteY24" fmla="*/ 9237 h 200122"/>
                    <a:gd name="connsiteX25" fmla="*/ 61575 w 194820"/>
                    <a:gd name="connsiteY25" fmla="*/ 6158 h 200122"/>
                    <a:gd name="connsiteX26" fmla="*/ 70812 w 194820"/>
                    <a:gd name="connsiteY26" fmla="*/ 0 h 200122"/>
                    <a:gd name="connsiteX27" fmla="*/ 83127 w 194820"/>
                    <a:gd name="connsiteY27" fmla="*/ 3079 h 200122"/>
                    <a:gd name="connsiteX28" fmla="*/ 123151 w 194820"/>
                    <a:gd name="connsiteY28" fmla="*/ 21552 h 20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4820" h="200122">
                      <a:moveTo>
                        <a:pt x="123151" y="21552"/>
                      </a:moveTo>
                      <a:cubicBezTo>
                        <a:pt x="131874" y="27196"/>
                        <a:pt x="130582" y="32550"/>
                        <a:pt x="135466" y="36946"/>
                      </a:cubicBezTo>
                      <a:cubicBezTo>
                        <a:pt x="166210" y="64615"/>
                        <a:pt x="142721" y="40977"/>
                        <a:pt x="163175" y="52340"/>
                      </a:cubicBezTo>
                      <a:cubicBezTo>
                        <a:pt x="194934" y="69984"/>
                        <a:pt x="169985" y="60767"/>
                        <a:pt x="190884" y="67734"/>
                      </a:cubicBezTo>
                      <a:cubicBezTo>
                        <a:pt x="194257" y="77852"/>
                        <a:pt x="197729" y="83464"/>
                        <a:pt x="190884" y="95443"/>
                      </a:cubicBezTo>
                      <a:cubicBezTo>
                        <a:pt x="189274" y="98261"/>
                        <a:pt x="184485" y="96946"/>
                        <a:pt x="181648" y="98522"/>
                      </a:cubicBezTo>
                      <a:cubicBezTo>
                        <a:pt x="175179" y="102116"/>
                        <a:pt x="169333" y="106732"/>
                        <a:pt x="163175" y="110837"/>
                      </a:cubicBezTo>
                      <a:cubicBezTo>
                        <a:pt x="160096" y="112889"/>
                        <a:pt x="156555" y="114378"/>
                        <a:pt x="153939" y="116994"/>
                      </a:cubicBezTo>
                      <a:lnTo>
                        <a:pt x="144703" y="126231"/>
                      </a:lnTo>
                      <a:cubicBezTo>
                        <a:pt x="143677" y="129310"/>
                        <a:pt x="141982" y="132242"/>
                        <a:pt x="141624" y="135467"/>
                      </a:cubicBezTo>
                      <a:cubicBezTo>
                        <a:pt x="139639" y="153330"/>
                        <a:pt x="146782" y="176490"/>
                        <a:pt x="132387" y="190885"/>
                      </a:cubicBezTo>
                      <a:cubicBezTo>
                        <a:pt x="126418" y="196854"/>
                        <a:pt x="121428" y="197617"/>
                        <a:pt x="113915" y="200122"/>
                      </a:cubicBezTo>
                      <a:cubicBezTo>
                        <a:pt x="97495" y="199096"/>
                        <a:pt x="80924" y="199484"/>
                        <a:pt x="64654" y="197043"/>
                      </a:cubicBezTo>
                      <a:cubicBezTo>
                        <a:pt x="60115" y="196362"/>
                        <a:pt x="56557" y="192693"/>
                        <a:pt x="52339" y="190885"/>
                      </a:cubicBezTo>
                      <a:cubicBezTo>
                        <a:pt x="49356" y="189607"/>
                        <a:pt x="46182" y="188832"/>
                        <a:pt x="43103" y="187806"/>
                      </a:cubicBezTo>
                      <a:cubicBezTo>
                        <a:pt x="40024" y="184727"/>
                        <a:pt x="37211" y="181357"/>
                        <a:pt x="33866" y="178570"/>
                      </a:cubicBezTo>
                      <a:cubicBezTo>
                        <a:pt x="31023" y="176201"/>
                        <a:pt x="27066" y="175198"/>
                        <a:pt x="24630" y="172413"/>
                      </a:cubicBezTo>
                      <a:cubicBezTo>
                        <a:pt x="1512" y="145992"/>
                        <a:pt x="24055" y="159810"/>
                        <a:pt x="0" y="147782"/>
                      </a:cubicBezTo>
                      <a:cubicBezTo>
                        <a:pt x="1026" y="135467"/>
                        <a:pt x="-1401" y="122354"/>
                        <a:pt x="3078" y="110837"/>
                      </a:cubicBezTo>
                      <a:cubicBezTo>
                        <a:pt x="6234" y="102721"/>
                        <a:pt x="16721" y="99610"/>
                        <a:pt x="21551" y="92364"/>
                      </a:cubicBezTo>
                      <a:lnTo>
                        <a:pt x="33866" y="73891"/>
                      </a:lnTo>
                      <a:cubicBezTo>
                        <a:pt x="35919" y="70812"/>
                        <a:pt x="38854" y="68165"/>
                        <a:pt x="40024" y="64655"/>
                      </a:cubicBezTo>
                      <a:lnTo>
                        <a:pt x="46181" y="46182"/>
                      </a:lnTo>
                      <a:cubicBezTo>
                        <a:pt x="47207" y="36946"/>
                        <a:pt x="47732" y="27640"/>
                        <a:pt x="49260" y="18473"/>
                      </a:cubicBezTo>
                      <a:cubicBezTo>
                        <a:pt x="49794" y="15272"/>
                        <a:pt x="50044" y="11532"/>
                        <a:pt x="52339" y="9237"/>
                      </a:cubicBezTo>
                      <a:cubicBezTo>
                        <a:pt x="54634" y="6942"/>
                        <a:pt x="58672" y="7609"/>
                        <a:pt x="61575" y="6158"/>
                      </a:cubicBezTo>
                      <a:cubicBezTo>
                        <a:pt x="64885" y="4503"/>
                        <a:pt x="67733" y="2053"/>
                        <a:pt x="70812" y="0"/>
                      </a:cubicBezTo>
                      <a:cubicBezTo>
                        <a:pt x="74917" y="1026"/>
                        <a:pt x="79453" y="980"/>
                        <a:pt x="83127" y="3079"/>
                      </a:cubicBezTo>
                      <a:cubicBezTo>
                        <a:pt x="86907" y="5239"/>
                        <a:pt x="114428" y="15908"/>
                        <a:pt x="123151"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9" name="Freeform: Shape 478">
                  <a:extLst>
                    <a:ext uri="{FF2B5EF4-FFF2-40B4-BE49-F238E27FC236}">
                      <a16:creationId xmlns:a16="http://schemas.microsoft.com/office/drawing/2014/main" id="{17DFBF40-9700-427E-865E-7AF3FED00D05}"/>
                    </a:ext>
                  </a:extLst>
                </p:cNvPr>
                <p:cNvSpPr/>
                <p:nvPr/>
              </p:nvSpPr>
              <p:spPr>
                <a:xfrm>
                  <a:off x="5221268" y="3703181"/>
                  <a:ext cx="91448" cy="74979"/>
                </a:xfrm>
                <a:custGeom>
                  <a:avLst/>
                  <a:gdLst>
                    <a:gd name="connsiteX0" fmla="*/ 110837 w 221673"/>
                    <a:gd name="connsiteY0" fmla="*/ 197042 h 197479"/>
                    <a:gd name="connsiteX1" fmla="*/ 138546 w 221673"/>
                    <a:gd name="connsiteY1" fmla="*/ 181649 h 197479"/>
                    <a:gd name="connsiteX2" fmla="*/ 150861 w 221673"/>
                    <a:gd name="connsiteY2" fmla="*/ 178570 h 197479"/>
                    <a:gd name="connsiteX3" fmla="*/ 160097 w 221673"/>
                    <a:gd name="connsiteY3" fmla="*/ 172412 h 197479"/>
                    <a:gd name="connsiteX4" fmla="*/ 175491 w 221673"/>
                    <a:gd name="connsiteY4" fmla="*/ 163176 h 197479"/>
                    <a:gd name="connsiteX5" fmla="*/ 203200 w 221673"/>
                    <a:gd name="connsiteY5" fmla="*/ 141624 h 197479"/>
                    <a:gd name="connsiteX6" fmla="*/ 209358 w 221673"/>
                    <a:gd name="connsiteY6" fmla="*/ 129309 h 197479"/>
                    <a:gd name="connsiteX7" fmla="*/ 215516 w 221673"/>
                    <a:gd name="connsiteY7" fmla="*/ 110836 h 197479"/>
                    <a:gd name="connsiteX8" fmla="*/ 221673 w 221673"/>
                    <a:gd name="connsiteY8" fmla="*/ 101600 h 197479"/>
                    <a:gd name="connsiteX9" fmla="*/ 209358 w 221673"/>
                    <a:gd name="connsiteY9" fmla="*/ 61576 h 197479"/>
                    <a:gd name="connsiteX10" fmla="*/ 190885 w 221673"/>
                    <a:gd name="connsiteY10" fmla="*/ 58497 h 197479"/>
                    <a:gd name="connsiteX11" fmla="*/ 172412 w 221673"/>
                    <a:gd name="connsiteY11" fmla="*/ 46182 h 197479"/>
                    <a:gd name="connsiteX12" fmla="*/ 150861 w 221673"/>
                    <a:gd name="connsiteY12" fmla="*/ 36945 h 197479"/>
                    <a:gd name="connsiteX13" fmla="*/ 135467 w 221673"/>
                    <a:gd name="connsiteY13" fmla="*/ 18473 h 197479"/>
                    <a:gd name="connsiteX14" fmla="*/ 129309 w 221673"/>
                    <a:gd name="connsiteY14" fmla="*/ 9236 h 197479"/>
                    <a:gd name="connsiteX15" fmla="*/ 120073 w 221673"/>
                    <a:gd name="connsiteY15" fmla="*/ 6158 h 197479"/>
                    <a:gd name="connsiteX16" fmla="*/ 107758 w 221673"/>
                    <a:gd name="connsiteY16" fmla="*/ 0 h 197479"/>
                    <a:gd name="connsiteX17" fmla="*/ 58497 w 221673"/>
                    <a:gd name="connsiteY17" fmla="*/ 3079 h 197479"/>
                    <a:gd name="connsiteX18" fmla="*/ 55419 w 221673"/>
                    <a:gd name="connsiteY18" fmla="*/ 12315 h 197479"/>
                    <a:gd name="connsiteX19" fmla="*/ 52340 w 221673"/>
                    <a:gd name="connsiteY19" fmla="*/ 40024 h 197479"/>
                    <a:gd name="connsiteX20" fmla="*/ 33867 w 221673"/>
                    <a:gd name="connsiteY20" fmla="*/ 43103 h 197479"/>
                    <a:gd name="connsiteX21" fmla="*/ 24631 w 221673"/>
                    <a:gd name="connsiteY21" fmla="*/ 46182 h 197479"/>
                    <a:gd name="connsiteX22" fmla="*/ 12316 w 221673"/>
                    <a:gd name="connsiteY22" fmla="*/ 49261 h 197479"/>
                    <a:gd name="connsiteX23" fmla="*/ 3079 w 221673"/>
                    <a:gd name="connsiteY23" fmla="*/ 58497 h 197479"/>
                    <a:gd name="connsiteX24" fmla="*/ 0 w 221673"/>
                    <a:gd name="connsiteY24" fmla="*/ 67733 h 197479"/>
                    <a:gd name="connsiteX25" fmla="*/ 12316 w 221673"/>
                    <a:gd name="connsiteY25" fmla="*/ 101600 h 197479"/>
                    <a:gd name="connsiteX26" fmla="*/ 21552 w 221673"/>
                    <a:gd name="connsiteY26" fmla="*/ 104679 h 197479"/>
                    <a:gd name="connsiteX27" fmla="*/ 27709 w 221673"/>
                    <a:gd name="connsiteY27" fmla="*/ 116994 h 197479"/>
                    <a:gd name="connsiteX28" fmla="*/ 43103 w 221673"/>
                    <a:gd name="connsiteY28" fmla="*/ 123152 h 197479"/>
                    <a:gd name="connsiteX29" fmla="*/ 61576 w 221673"/>
                    <a:gd name="connsiteY29" fmla="*/ 138545 h 197479"/>
                    <a:gd name="connsiteX30" fmla="*/ 64655 w 221673"/>
                    <a:gd name="connsiteY30" fmla="*/ 153939 h 197479"/>
                    <a:gd name="connsiteX31" fmla="*/ 73891 w 221673"/>
                    <a:gd name="connsiteY31" fmla="*/ 163176 h 197479"/>
                    <a:gd name="connsiteX32" fmla="*/ 110837 w 221673"/>
                    <a:gd name="connsiteY32" fmla="*/ 197042 h 19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73" h="197479">
                      <a:moveTo>
                        <a:pt x="110837" y="197042"/>
                      </a:moveTo>
                      <a:cubicBezTo>
                        <a:pt x="121613" y="200121"/>
                        <a:pt x="128953" y="186077"/>
                        <a:pt x="138546" y="181649"/>
                      </a:cubicBezTo>
                      <a:cubicBezTo>
                        <a:pt x="142388" y="179876"/>
                        <a:pt x="146972" y="180237"/>
                        <a:pt x="150861" y="178570"/>
                      </a:cubicBezTo>
                      <a:cubicBezTo>
                        <a:pt x="154262" y="177112"/>
                        <a:pt x="156959" y="174373"/>
                        <a:pt x="160097" y="172412"/>
                      </a:cubicBezTo>
                      <a:cubicBezTo>
                        <a:pt x="165171" y="169240"/>
                        <a:pt x="170442" y="166389"/>
                        <a:pt x="175491" y="163176"/>
                      </a:cubicBezTo>
                      <a:cubicBezTo>
                        <a:pt x="183832" y="157868"/>
                        <a:pt x="196824" y="150551"/>
                        <a:pt x="203200" y="141624"/>
                      </a:cubicBezTo>
                      <a:cubicBezTo>
                        <a:pt x="205868" y="137889"/>
                        <a:pt x="207653" y="133570"/>
                        <a:pt x="209358" y="129309"/>
                      </a:cubicBezTo>
                      <a:cubicBezTo>
                        <a:pt x="211769" y="123283"/>
                        <a:pt x="211916" y="116237"/>
                        <a:pt x="215516" y="110836"/>
                      </a:cubicBezTo>
                      <a:lnTo>
                        <a:pt x="221673" y="101600"/>
                      </a:lnTo>
                      <a:cubicBezTo>
                        <a:pt x="220437" y="89245"/>
                        <a:pt x="224926" y="68495"/>
                        <a:pt x="209358" y="61576"/>
                      </a:cubicBezTo>
                      <a:cubicBezTo>
                        <a:pt x="203653" y="59041"/>
                        <a:pt x="197043" y="59523"/>
                        <a:pt x="190885" y="58497"/>
                      </a:cubicBezTo>
                      <a:cubicBezTo>
                        <a:pt x="171073" y="51892"/>
                        <a:pt x="192591" y="60595"/>
                        <a:pt x="172412" y="46182"/>
                      </a:cubicBezTo>
                      <a:cubicBezTo>
                        <a:pt x="165753" y="41426"/>
                        <a:pt x="158399" y="39458"/>
                        <a:pt x="150861" y="36945"/>
                      </a:cubicBezTo>
                      <a:cubicBezTo>
                        <a:pt x="135568" y="14008"/>
                        <a:pt x="155226" y="42184"/>
                        <a:pt x="135467" y="18473"/>
                      </a:cubicBezTo>
                      <a:cubicBezTo>
                        <a:pt x="133098" y="15630"/>
                        <a:pt x="132199" y="11548"/>
                        <a:pt x="129309" y="9236"/>
                      </a:cubicBezTo>
                      <a:cubicBezTo>
                        <a:pt x="126775" y="7209"/>
                        <a:pt x="123056" y="7436"/>
                        <a:pt x="120073" y="6158"/>
                      </a:cubicBezTo>
                      <a:cubicBezTo>
                        <a:pt x="115854" y="4350"/>
                        <a:pt x="111863" y="2053"/>
                        <a:pt x="107758" y="0"/>
                      </a:cubicBezTo>
                      <a:cubicBezTo>
                        <a:pt x="91338" y="1026"/>
                        <a:pt x="74512" y="-689"/>
                        <a:pt x="58497" y="3079"/>
                      </a:cubicBezTo>
                      <a:cubicBezTo>
                        <a:pt x="55338" y="3822"/>
                        <a:pt x="55952" y="9114"/>
                        <a:pt x="55419" y="12315"/>
                      </a:cubicBezTo>
                      <a:cubicBezTo>
                        <a:pt x="53891" y="21482"/>
                        <a:pt x="57669" y="32411"/>
                        <a:pt x="52340" y="40024"/>
                      </a:cubicBezTo>
                      <a:cubicBezTo>
                        <a:pt x="48760" y="45138"/>
                        <a:pt x="40025" y="42077"/>
                        <a:pt x="33867" y="43103"/>
                      </a:cubicBezTo>
                      <a:cubicBezTo>
                        <a:pt x="30788" y="44129"/>
                        <a:pt x="27751" y="45290"/>
                        <a:pt x="24631" y="46182"/>
                      </a:cubicBezTo>
                      <a:cubicBezTo>
                        <a:pt x="20562" y="47345"/>
                        <a:pt x="15990" y="47162"/>
                        <a:pt x="12316" y="49261"/>
                      </a:cubicBezTo>
                      <a:cubicBezTo>
                        <a:pt x="8536" y="51421"/>
                        <a:pt x="6158" y="55418"/>
                        <a:pt x="3079" y="58497"/>
                      </a:cubicBezTo>
                      <a:cubicBezTo>
                        <a:pt x="2053" y="61576"/>
                        <a:pt x="0" y="64488"/>
                        <a:pt x="0" y="67733"/>
                      </a:cubicBezTo>
                      <a:cubicBezTo>
                        <a:pt x="0" y="81586"/>
                        <a:pt x="1415" y="92516"/>
                        <a:pt x="12316" y="101600"/>
                      </a:cubicBezTo>
                      <a:cubicBezTo>
                        <a:pt x="14809" y="103678"/>
                        <a:pt x="18473" y="103653"/>
                        <a:pt x="21552" y="104679"/>
                      </a:cubicBezTo>
                      <a:cubicBezTo>
                        <a:pt x="23604" y="108784"/>
                        <a:pt x="24224" y="114007"/>
                        <a:pt x="27709" y="116994"/>
                      </a:cubicBezTo>
                      <a:cubicBezTo>
                        <a:pt x="31905" y="120591"/>
                        <a:pt x="38160" y="120680"/>
                        <a:pt x="43103" y="123152"/>
                      </a:cubicBezTo>
                      <a:cubicBezTo>
                        <a:pt x="51679" y="127440"/>
                        <a:pt x="54764" y="131733"/>
                        <a:pt x="61576" y="138545"/>
                      </a:cubicBezTo>
                      <a:cubicBezTo>
                        <a:pt x="62602" y="143676"/>
                        <a:pt x="62315" y="149258"/>
                        <a:pt x="64655" y="153939"/>
                      </a:cubicBezTo>
                      <a:cubicBezTo>
                        <a:pt x="66602" y="157833"/>
                        <a:pt x="71776" y="159370"/>
                        <a:pt x="73891" y="163176"/>
                      </a:cubicBezTo>
                      <a:cubicBezTo>
                        <a:pt x="80698" y="175429"/>
                        <a:pt x="100061" y="193963"/>
                        <a:pt x="110837" y="1970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0" name="Freeform: Shape 479">
                  <a:extLst>
                    <a:ext uri="{FF2B5EF4-FFF2-40B4-BE49-F238E27FC236}">
                      <a16:creationId xmlns:a16="http://schemas.microsoft.com/office/drawing/2014/main" id="{3F734693-8CC3-4A62-9AA1-7C9C96757406}"/>
                    </a:ext>
                  </a:extLst>
                </p:cNvPr>
                <p:cNvSpPr/>
                <p:nvPr/>
              </p:nvSpPr>
              <p:spPr>
                <a:xfrm>
                  <a:off x="5281921" y="3616678"/>
                  <a:ext cx="80273" cy="92348"/>
                </a:xfrm>
                <a:custGeom>
                  <a:avLst/>
                  <a:gdLst>
                    <a:gd name="connsiteX0" fmla="*/ 154697 w 194584"/>
                    <a:gd name="connsiteY0" fmla="*/ 221672 h 243224"/>
                    <a:gd name="connsiteX1" fmla="*/ 157775 w 194584"/>
                    <a:gd name="connsiteY1" fmla="*/ 160097 h 243224"/>
                    <a:gd name="connsiteX2" fmla="*/ 170091 w 194584"/>
                    <a:gd name="connsiteY2" fmla="*/ 150860 h 243224"/>
                    <a:gd name="connsiteX3" fmla="*/ 182406 w 194584"/>
                    <a:gd name="connsiteY3" fmla="*/ 138545 h 243224"/>
                    <a:gd name="connsiteX4" fmla="*/ 185484 w 194584"/>
                    <a:gd name="connsiteY4" fmla="*/ 129309 h 243224"/>
                    <a:gd name="connsiteX5" fmla="*/ 191642 w 194584"/>
                    <a:gd name="connsiteY5" fmla="*/ 120072 h 243224"/>
                    <a:gd name="connsiteX6" fmla="*/ 179327 w 194584"/>
                    <a:gd name="connsiteY6" fmla="*/ 61575 h 243224"/>
                    <a:gd name="connsiteX7" fmla="*/ 167012 w 194584"/>
                    <a:gd name="connsiteY7" fmla="*/ 58497 h 243224"/>
                    <a:gd name="connsiteX8" fmla="*/ 154697 w 194584"/>
                    <a:gd name="connsiteY8" fmla="*/ 49260 h 243224"/>
                    <a:gd name="connsiteX9" fmla="*/ 130066 w 194584"/>
                    <a:gd name="connsiteY9" fmla="*/ 43103 h 243224"/>
                    <a:gd name="connsiteX10" fmla="*/ 111594 w 194584"/>
                    <a:gd name="connsiteY10" fmla="*/ 27709 h 243224"/>
                    <a:gd name="connsiteX11" fmla="*/ 105436 w 194584"/>
                    <a:gd name="connsiteY11" fmla="*/ 9236 h 243224"/>
                    <a:gd name="connsiteX12" fmla="*/ 102357 w 194584"/>
                    <a:gd name="connsiteY12" fmla="*/ 0 h 243224"/>
                    <a:gd name="connsiteX13" fmla="*/ 80806 w 194584"/>
                    <a:gd name="connsiteY13" fmla="*/ 3079 h 243224"/>
                    <a:gd name="connsiteX14" fmla="*/ 71569 w 194584"/>
                    <a:gd name="connsiteY14" fmla="*/ 9236 h 243224"/>
                    <a:gd name="connsiteX15" fmla="*/ 53097 w 194584"/>
                    <a:gd name="connsiteY15" fmla="*/ 12315 h 243224"/>
                    <a:gd name="connsiteX16" fmla="*/ 28466 w 194584"/>
                    <a:gd name="connsiteY16" fmla="*/ 21551 h 243224"/>
                    <a:gd name="connsiteX17" fmla="*/ 16151 w 194584"/>
                    <a:gd name="connsiteY17" fmla="*/ 40024 h 243224"/>
                    <a:gd name="connsiteX18" fmla="*/ 3836 w 194584"/>
                    <a:gd name="connsiteY18" fmla="*/ 95442 h 243224"/>
                    <a:gd name="connsiteX19" fmla="*/ 3836 w 194584"/>
                    <a:gd name="connsiteY19" fmla="*/ 144703 h 243224"/>
                    <a:gd name="connsiteX20" fmla="*/ 16151 w 194584"/>
                    <a:gd name="connsiteY20" fmla="*/ 150860 h 243224"/>
                    <a:gd name="connsiteX21" fmla="*/ 40781 w 194584"/>
                    <a:gd name="connsiteY21" fmla="*/ 178569 h 243224"/>
                    <a:gd name="connsiteX22" fmla="*/ 65412 w 194584"/>
                    <a:gd name="connsiteY22" fmla="*/ 200121 h 243224"/>
                    <a:gd name="connsiteX23" fmla="*/ 71569 w 194584"/>
                    <a:gd name="connsiteY23" fmla="*/ 209357 h 243224"/>
                    <a:gd name="connsiteX24" fmla="*/ 77727 w 194584"/>
                    <a:gd name="connsiteY24" fmla="*/ 221672 h 243224"/>
                    <a:gd name="connsiteX25" fmla="*/ 86963 w 194584"/>
                    <a:gd name="connsiteY25" fmla="*/ 224751 h 243224"/>
                    <a:gd name="connsiteX26" fmla="*/ 108515 w 194584"/>
                    <a:gd name="connsiteY26" fmla="*/ 240145 h 243224"/>
                    <a:gd name="connsiteX27" fmla="*/ 117751 w 194584"/>
                    <a:gd name="connsiteY27" fmla="*/ 243224 h 243224"/>
                    <a:gd name="connsiteX28" fmla="*/ 136224 w 194584"/>
                    <a:gd name="connsiteY28" fmla="*/ 233988 h 243224"/>
                    <a:gd name="connsiteX29" fmla="*/ 154697 w 194584"/>
                    <a:gd name="connsiteY29" fmla="*/ 221672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4584" h="243224">
                      <a:moveTo>
                        <a:pt x="154697" y="221672"/>
                      </a:moveTo>
                      <a:cubicBezTo>
                        <a:pt x="158289" y="209357"/>
                        <a:pt x="153409" y="180179"/>
                        <a:pt x="157775" y="160097"/>
                      </a:cubicBezTo>
                      <a:cubicBezTo>
                        <a:pt x="158865" y="155082"/>
                        <a:pt x="166229" y="154239"/>
                        <a:pt x="170091" y="150860"/>
                      </a:cubicBezTo>
                      <a:cubicBezTo>
                        <a:pt x="174460" y="147037"/>
                        <a:pt x="178301" y="142650"/>
                        <a:pt x="182406" y="138545"/>
                      </a:cubicBezTo>
                      <a:cubicBezTo>
                        <a:pt x="183432" y="135466"/>
                        <a:pt x="184033" y="132212"/>
                        <a:pt x="185484" y="129309"/>
                      </a:cubicBezTo>
                      <a:cubicBezTo>
                        <a:pt x="187139" y="125999"/>
                        <a:pt x="191457" y="123768"/>
                        <a:pt x="191642" y="120072"/>
                      </a:cubicBezTo>
                      <a:cubicBezTo>
                        <a:pt x="193007" y="92784"/>
                        <a:pt x="202117" y="71342"/>
                        <a:pt x="179327" y="61575"/>
                      </a:cubicBezTo>
                      <a:cubicBezTo>
                        <a:pt x="175438" y="59908"/>
                        <a:pt x="171117" y="59523"/>
                        <a:pt x="167012" y="58497"/>
                      </a:cubicBezTo>
                      <a:cubicBezTo>
                        <a:pt x="162907" y="55418"/>
                        <a:pt x="159152" y="51806"/>
                        <a:pt x="154697" y="49260"/>
                      </a:cubicBezTo>
                      <a:cubicBezTo>
                        <a:pt x="149603" y="46349"/>
                        <a:pt x="133957" y="43881"/>
                        <a:pt x="130066" y="43103"/>
                      </a:cubicBezTo>
                      <a:cubicBezTo>
                        <a:pt x="119068" y="37603"/>
                        <a:pt x="116567" y="38899"/>
                        <a:pt x="111594" y="27709"/>
                      </a:cubicBezTo>
                      <a:cubicBezTo>
                        <a:pt x="108958" y="21778"/>
                        <a:pt x="107489" y="15394"/>
                        <a:pt x="105436" y="9236"/>
                      </a:cubicBezTo>
                      <a:lnTo>
                        <a:pt x="102357" y="0"/>
                      </a:lnTo>
                      <a:cubicBezTo>
                        <a:pt x="95173" y="1026"/>
                        <a:pt x="87757" y="994"/>
                        <a:pt x="80806" y="3079"/>
                      </a:cubicBezTo>
                      <a:cubicBezTo>
                        <a:pt x="77262" y="4142"/>
                        <a:pt x="75079" y="8066"/>
                        <a:pt x="71569" y="9236"/>
                      </a:cubicBezTo>
                      <a:cubicBezTo>
                        <a:pt x="65647" y="11210"/>
                        <a:pt x="59218" y="11091"/>
                        <a:pt x="53097" y="12315"/>
                      </a:cubicBezTo>
                      <a:cubicBezTo>
                        <a:pt x="39123" y="15110"/>
                        <a:pt x="41535" y="15017"/>
                        <a:pt x="28466" y="21551"/>
                      </a:cubicBezTo>
                      <a:cubicBezTo>
                        <a:pt x="24361" y="27709"/>
                        <a:pt x="16613" y="32638"/>
                        <a:pt x="16151" y="40024"/>
                      </a:cubicBezTo>
                      <a:cubicBezTo>
                        <a:pt x="12841" y="92978"/>
                        <a:pt x="26761" y="80159"/>
                        <a:pt x="3836" y="95442"/>
                      </a:cubicBezTo>
                      <a:cubicBezTo>
                        <a:pt x="1088" y="111932"/>
                        <a:pt x="-3212" y="127788"/>
                        <a:pt x="3836" y="144703"/>
                      </a:cubicBezTo>
                      <a:cubicBezTo>
                        <a:pt x="5601" y="148939"/>
                        <a:pt x="12046" y="148808"/>
                        <a:pt x="16151" y="150860"/>
                      </a:cubicBezTo>
                      <a:cubicBezTo>
                        <a:pt x="27139" y="167342"/>
                        <a:pt x="19692" y="157480"/>
                        <a:pt x="40781" y="178569"/>
                      </a:cubicBezTo>
                      <a:cubicBezTo>
                        <a:pt x="58792" y="196580"/>
                        <a:pt x="50137" y="189938"/>
                        <a:pt x="65412" y="200121"/>
                      </a:cubicBezTo>
                      <a:cubicBezTo>
                        <a:pt x="67464" y="203200"/>
                        <a:pt x="69733" y="206144"/>
                        <a:pt x="71569" y="209357"/>
                      </a:cubicBezTo>
                      <a:cubicBezTo>
                        <a:pt x="73846" y="213342"/>
                        <a:pt x="74482" y="218427"/>
                        <a:pt x="77727" y="221672"/>
                      </a:cubicBezTo>
                      <a:cubicBezTo>
                        <a:pt x="80022" y="223967"/>
                        <a:pt x="84060" y="223300"/>
                        <a:pt x="86963" y="224751"/>
                      </a:cubicBezTo>
                      <a:cubicBezTo>
                        <a:pt x="96495" y="229517"/>
                        <a:pt x="98751" y="234565"/>
                        <a:pt x="108515" y="240145"/>
                      </a:cubicBezTo>
                      <a:cubicBezTo>
                        <a:pt x="111333" y="241755"/>
                        <a:pt x="114672" y="242198"/>
                        <a:pt x="117751" y="243224"/>
                      </a:cubicBezTo>
                      <a:cubicBezTo>
                        <a:pt x="121772" y="241883"/>
                        <a:pt x="134235" y="238628"/>
                        <a:pt x="136224" y="233988"/>
                      </a:cubicBezTo>
                      <a:cubicBezTo>
                        <a:pt x="138245" y="229272"/>
                        <a:pt x="151105" y="233987"/>
                        <a:pt x="154697" y="22167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1" name="Freeform: Shape 480">
                  <a:extLst>
                    <a:ext uri="{FF2B5EF4-FFF2-40B4-BE49-F238E27FC236}">
                      <a16:creationId xmlns:a16="http://schemas.microsoft.com/office/drawing/2014/main" id="{2BEA07E6-8661-4ABD-8591-04E0FFFE6215}"/>
                    </a:ext>
                  </a:extLst>
                </p:cNvPr>
                <p:cNvSpPr/>
                <p:nvPr/>
              </p:nvSpPr>
              <p:spPr>
                <a:xfrm>
                  <a:off x="5173004" y="3587454"/>
                  <a:ext cx="73666" cy="92348"/>
                </a:xfrm>
                <a:custGeom>
                  <a:avLst/>
                  <a:gdLst>
                    <a:gd name="connsiteX0" fmla="*/ 169334 w 178570"/>
                    <a:gd name="connsiteY0" fmla="*/ 110836 h 243224"/>
                    <a:gd name="connsiteX1" fmla="*/ 150861 w 178570"/>
                    <a:gd name="connsiteY1" fmla="*/ 83127 h 243224"/>
                    <a:gd name="connsiteX2" fmla="*/ 144703 w 178570"/>
                    <a:gd name="connsiteY2" fmla="*/ 73891 h 243224"/>
                    <a:gd name="connsiteX3" fmla="*/ 135467 w 178570"/>
                    <a:gd name="connsiteY3" fmla="*/ 46182 h 243224"/>
                    <a:gd name="connsiteX4" fmla="*/ 132388 w 178570"/>
                    <a:gd name="connsiteY4" fmla="*/ 36945 h 243224"/>
                    <a:gd name="connsiteX5" fmla="*/ 123152 w 178570"/>
                    <a:gd name="connsiteY5" fmla="*/ 30788 h 243224"/>
                    <a:gd name="connsiteX6" fmla="*/ 101600 w 178570"/>
                    <a:gd name="connsiteY6" fmla="*/ 12315 h 243224"/>
                    <a:gd name="connsiteX7" fmla="*/ 89285 w 178570"/>
                    <a:gd name="connsiteY7" fmla="*/ 6158 h 243224"/>
                    <a:gd name="connsiteX8" fmla="*/ 80049 w 178570"/>
                    <a:gd name="connsiteY8" fmla="*/ 0 h 243224"/>
                    <a:gd name="connsiteX9" fmla="*/ 64655 w 178570"/>
                    <a:gd name="connsiteY9" fmla="*/ 3079 h 243224"/>
                    <a:gd name="connsiteX10" fmla="*/ 61576 w 178570"/>
                    <a:gd name="connsiteY10" fmla="*/ 12315 h 243224"/>
                    <a:gd name="connsiteX11" fmla="*/ 58497 w 178570"/>
                    <a:gd name="connsiteY11" fmla="*/ 24630 h 243224"/>
                    <a:gd name="connsiteX12" fmla="*/ 52340 w 178570"/>
                    <a:gd name="connsiteY12" fmla="*/ 36945 h 243224"/>
                    <a:gd name="connsiteX13" fmla="*/ 49261 w 178570"/>
                    <a:gd name="connsiteY13" fmla="*/ 46182 h 243224"/>
                    <a:gd name="connsiteX14" fmla="*/ 46182 w 178570"/>
                    <a:gd name="connsiteY14" fmla="*/ 83127 h 243224"/>
                    <a:gd name="connsiteX15" fmla="*/ 21552 w 178570"/>
                    <a:gd name="connsiteY15" fmla="*/ 107758 h 243224"/>
                    <a:gd name="connsiteX16" fmla="*/ 12316 w 178570"/>
                    <a:gd name="connsiteY16" fmla="*/ 110836 h 243224"/>
                    <a:gd name="connsiteX17" fmla="*/ 0 w 178570"/>
                    <a:gd name="connsiteY17" fmla="*/ 116994 h 243224"/>
                    <a:gd name="connsiteX18" fmla="*/ 3079 w 178570"/>
                    <a:gd name="connsiteY18" fmla="*/ 138545 h 243224"/>
                    <a:gd name="connsiteX19" fmla="*/ 12316 w 178570"/>
                    <a:gd name="connsiteY19" fmla="*/ 147782 h 243224"/>
                    <a:gd name="connsiteX20" fmla="*/ 24631 w 178570"/>
                    <a:gd name="connsiteY20" fmla="*/ 157018 h 243224"/>
                    <a:gd name="connsiteX21" fmla="*/ 58497 w 178570"/>
                    <a:gd name="connsiteY21" fmla="*/ 163176 h 243224"/>
                    <a:gd name="connsiteX22" fmla="*/ 61576 w 178570"/>
                    <a:gd name="connsiteY22" fmla="*/ 172412 h 243224"/>
                    <a:gd name="connsiteX23" fmla="*/ 64655 w 178570"/>
                    <a:gd name="connsiteY23" fmla="*/ 227830 h 243224"/>
                    <a:gd name="connsiteX24" fmla="*/ 98522 w 178570"/>
                    <a:gd name="connsiteY24" fmla="*/ 243224 h 243224"/>
                    <a:gd name="connsiteX25" fmla="*/ 126231 w 178570"/>
                    <a:gd name="connsiteY25" fmla="*/ 240145 h 243224"/>
                    <a:gd name="connsiteX26" fmla="*/ 141625 w 178570"/>
                    <a:gd name="connsiteY26" fmla="*/ 224752 h 243224"/>
                    <a:gd name="connsiteX27" fmla="*/ 150861 w 178570"/>
                    <a:gd name="connsiteY27" fmla="*/ 218594 h 243224"/>
                    <a:gd name="connsiteX28" fmla="*/ 153940 w 178570"/>
                    <a:gd name="connsiteY28" fmla="*/ 206279 h 243224"/>
                    <a:gd name="connsiteX29" fmla="*/ 160097 w 178570"/>
                    <a:gd name="connsiteY29" fmla="*/ 197042 h 243224"/>
                    <a:gd name="connsiteX30" fmla="*/ 166255 w 178570"/>
                    <a:gd name="connsiteY30" fmla="*/ 184727 h 243224"/>
                    <a:gd name="connsiteX31" fmla="*/ 169334 w 178570"/>
                    <a:gd name="connsiteY31" fmla="*/ 175491 h 243224"/>
                    <a:gd name="connsiteX32" fmla="*/ 178570 w 178570"/>
                    <a:gd name="connsiteY32" fmla="*/ 157018 h 243224"/>
                    <a:gd name="connsiteX33" fmla="*/ 169334 w 178570"/>
                    <a:gd name="connsiteY33" fmla="*/ 104679 h 243224"/>
                    <a:gd name="connsiteX34" fmla="*/ 169334 w 178570"/>
                    <a:gd name="connsiteY34" fmla="*/ 110836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8570" h="243224">
                      <a:moveTo>
                        <a:pt x="169334" y="110836"/>
                      </a:moveTo>
                      <a:lnTo>
                        <a:pt x="150861" y="83127"/>
                      </a:lnTo>
                      <a:lnTo>
                        <a:pt x="144703" y="73891"/>
                      </a:lnTo>
                      <a:cubicBezTo>
                        <a:pt x="139514" y="47941"/>
                        <a:pt x="145027" y="68488"/>
                        <a:pt x="135467" y="46182"/>
                      </a:cubicBezTo>
                      <a:cubicBezTo>
                        <a:pt x="134188" y="43199"/>
                        <a:pt x="134415" y="39479"/>
                        <a:pt x="132388" y="36945"/>
                      </a:cubicBezTo>
                      <a:cubicBezTo>
                        <a:pt x="130077" y="34056"/>
                        <a:pt x="125994" y="33157"/>
                        <a:pt x="123152" y="30788"/>
                      </a:cubicBezTo>
                      <a:cubicBezTo>
                        <a:pt x="108038" y="18193"/>
                        <a:pt x="120050" y="23846"/>
                        <a:pt x="101600" y="12315"/>
                      </a:cubicBezTo>
                      <a:cubicBezTo>
                        <a:pt x="97708" y="9883"/>
                        <a:pt x="93270" y="8435"/>
                        <a:pt x="89285" y="6158"/>
                      </a:cubicBezTo>
                      <a:cubicBezTo>
                        <a:pt x="86072" y="4322"/>
                        <a:pt x="83128" y="2053"/>
                        <a:pt x="80049" y="0"/>
                      </a:cubicBezTo>
                      <a:cubicBezTo>
                        <a:pt x="74918" y="1026"/>
                        <a:pt x="69009" y="176"/>
                        <a:pt x="64655" y="3079"/>
                      </a:cubicBezTo>
                      <a:cubicBezTo>
                        <a:pt x="61955" y="4879"/>
                        <a:pt x="62468" y="9195"/>
                        <a:pt x="61576" y="12315"/>
                      </a:cubicBezTo>
                      <a:cubicBezTo>
                        <a:pt x="60413" y="16384"/>
                        <a:pt x="59983" y="20668"/>
                        <a:pt x="58497" y="24630"/>
                      </a:cubicBezTo>
                      <a:cubicBezTo>
                        <a:pt x="56886" y="28927"/>
                        <a:pt x="54148" y="32727"/>
                        <a:pt x="52340" y="36945"/>
                      </a:cubicBezTo>
                      <a:cubicBezTo>
                        <a:pt x="51062" y="39928"/>
                        <a:pt x="50287" y="43103"/>
                        <a:pt x="49261" y="46182"/>
                      </a:cubicBezTo>
                      <a:cubicBezTo>
                        <a:pt x="48235" y="58497"/>
                        <a:pt x="49489" y="71220"/>
                        <a:pt x="46182" y="83127"/>
                      </a:cubicBezTo>
                      <a:cubicBezTo>
                        <a:pt x="41849" y="98725"/>
                        <a:pt x="33957" y="102442"/>
                        <a:pt x="21552" y="107758"/>
                      </a:cubicBezTo>
                      <a:cubicBezTo>
                        <a:pt x="18569" y="109036"/>
                        <a:pt x="15299" y="109558"/>
                        <a:pt x="12316" y="110836"/>
                      </a:cubicBezTo>
                      <a:cubicBezTo>
                        <a:pt x="8097" y="112644"/>
                        <a:pt x="4105" y="114941"/>
                        <a:pt x="0" y="116994"/>
                      </a:cubicBezTo>
                      <a:cubicBezTo>
                        <a:pt x="1026" y="124178"/>
                        <a:pt x="384" y="131807"/>
                        <a:pt x="3079" y="138545"/>
                      </a:cubicBezTo>
                      <a:cubicBezTo>
                        <a:pt x="4696" y="142588"/>
                        <a:pt x="9010" y="144948"/>
                        <a:pt x="12316" y="147782"/>
                      </a:cubicBezTo>
                      <a:cubicBezTo>
                        <a:pt x="16212" y="151121"/>
                        <a:pt x="20176" y="154472"/>
                        <a:pt x="24631" y="157018"/>
                      </a:cubicBezTo>
                      <a:cubicBezTo>
                        <a:pt x="32605" y="161575"/>
                        <a:pt x="53876" y="162598"/>
                        <a:pt x="58497" y="163176"/>
                      </a:cubicBezTo>
                      <a:cubicBezTo>
                        <a:pt x="59523" y="166255"/>
                        <a:pt x="61268" y="169181"/>
                        <a:pt x="61576" y="172412"/>
                      </a:cubicBezTo>
                      <a:cubicBezTo>
                        <a:pt x="63330" y="190830"/>
                        <a:pt x="57650" y="210706"/>
                        <a:pt x="64655" y="227830"/>
                      </a:cubicBezTo>
                      <a:cubicBezTo>
                        <a:pt x="66829" y="233143"/>
                        <a:pt x="89544" y="240231"/>
                        <a:pt x="98522" y="243224"/>
                      </a:cubicBezTo>
                      <a:cubicBezTo>
                        <a:pt x="107758" y="242198"/>
                        <a:pt x="117215" y="242399"/>
                        <a:pt x="126231" y="240145"/>
                      </a:cubicBezTo>
                      <a:cubicBezTo>
                        <a:pt x="137176" y="237409"/>
                        <a:pt x="134784" y="231593"/>
                        <a:pt x="141625" y="224752"/>
                      </a:cubicBezTo>
                      <a:cubicBezTo>
                        <a:pt x="144241" y="222136"/>
                        <a:pt x="147782" y="220647"/>
                        <a:pt x="150861" y="218594"/>
                      </a:cubicBezTo>
                      <a:cubicBezTo>
                        <a:pt x="151887" y="214489"/>
                        <a:pt x="152273" y="210168"/>
                        <a:pt x="153940" y="206279"/>
                      </a:cubicBezTo>
                      <a:cubicBezTo>
                        <a:pt x="155398" y="202878"/>
                        <a:pt x="158261" y="200255"/>
                        <a:pt x="160097" y="197042"/>
                      </a:cubicBezTo>
                      <a:cubicBezTo>
                        <a:pt x="162374" y="193057"/>
                        <a:pt x="164447" y="188945"/>
                        <a:pt x="166255" y="184727"/>
                      </a:cubicBezTo>
                      <a:cubicBezTo>
                        <a:pt x="167533" y="181744"/>
                        <a:pt x="167883" y="178394"/>
                        <a:pt x="169334" y="175491"/>
                      </a:cubicBezTo>
                      <a:cubicBezTo>
                        <a:pt x="181269" y="151621"/>
                        <a:pt x="170832" y="180233"/>
                        <a:pt x="178570" y="157018"/>
                      </a:cubicBezTo>
                      <a:cubicBezTo>
                        <a:pt x="172932" y="78096"/>
                        <a:pt x="184070" y="134153"/>
                        <a:pt x="169334" y="104679"/>
                      </a:cubicBezTo>
                      <a:cubicBezTo>
                        <a:pt x="162260" y="90530"/>
                        <a:pt x="170131" y="99317"/>
                        <a:pt x="169334" y="11083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2" name="Freeform: Shape 481">
                  <a:extLst>
                    <a:ext uri="{FF2B5EF4-FFF2-40B4-BE49-F238E27FC236}">
                      <a16:creationId xmlns:a16="http://schemas.microsoft.com/office/drawing/2014/main" id="{712CD44D-BD6C-495D-A299-AC5C797A9297}"/>
                    </a:ext>
                  </a:extLst>
                </p:cNvPr>
                <p:cNvSpPr/>
                <p:nvPr/>
              </p:nvSpPr>
              <p:spPr>
                <a:xfrm>
                  <a:off x="5235240" y="3518486"/>
                  <a:ext cx="82557" cy="66630"/>
                </a:xfrm>
                <a:custGeom>
                  <a:avLst/>
                  <a:gdLst>
                    <a:gd name="connsiteX0" fmla="*/ 0 w 200121"/>
                    <a:gd name="connsiteY0" fmla="*/ 83127 h 175490"/>
                    <a:gd name="connsiteX1" fmla="*/ 15394 w 200121"/>
                    <a:gd name="connsiteY1" fmla="*/ 70812 h 175490"/>
                    <a:gd name="connsiteX2" fmla="*/ 27709 w 200121"/>
                    <a:gd name="connsiteY2" fmla="*/ 52339 h 175490"/>
                    <a:gd name="connsiteX3" fmla="*/ 46182 w 200121"/>
                    <a:gd name="connsiteY3" fmla="*/ 30787 h 175490"/>
                    <a:gd name="connsiteX4" fmla="*/ 55418 w 200121"/>
                    <a:gd name="connsiteY4" fmla="*/ 12315 h 175490"/>
                    <a:gd name="connsiteX5" fmla="*/ 76970 w 200121"/>
                    <a:gd name="connsiteY5" fmla="*/ 0 h 175490"/>
                    <a:gd name="connsiteX6" fmla="*/ 101600 w 200121"/>
                    <a:gd name="connsiteY6" fmla="*/ 3078 h 175490"/>
                    <a:gd name="connsiteX7" fmla="*/ 104679 w 200121"/>
                    <a:gd name="connsiteY7" fmla="*/ 12315 h 175490"/>
                    <a:gd name="connsiteX8" fmla="*/ 110836 w 200121"/>
                    <a:gd name="connsiteY8" fmla="*/ 21551 h 175490"/>
                    <a:gd name="connsiteX9" fmla="*/ 120073 w 200121"/>
                    <a:gd name="connsiteY9" fmla="*/ 49260 h 175490"/>
                    <a:gd name="connsiteX10" fmla="*/ 126230 w 200121"/>
                    <a:gd name="connsiteY10" fmla="*/ 64654 h 175490"/>
                    <a:gd name="connsiteX11" fmla="*/ 135467 w 200121"/>
                    <a:gd name="connsiteY11" fmla="*/ 70812 h 175490"/>
                    <a:gd name="connsiteX12" fmla="*/ 153939 w 200121"/>
                    <a:gd name="connsiteY12" fmla="*/ 67733 h 175490"/>
                    <a:gd name="connsiteX13" fmla="*/ 163176 w 200121"/>
                    <a:gd name="connsiteY13" fmla="*/ 64654 h 175490"/>
                    <a:gd name="connsiteX14" fmla="*/ 184727 w 200121"/>
                    <a:gd name="connsiteY14" fmla="*/ 67733 h 175490"/>
                    <a:gd name="connsiteX15" fmla="*/ 197042 w 200121"/>
                    <a:gd name="connsiteY15" fmla="*/ 95442 h 175490"/>
                    <a:gd name="connsiteX16" fmla="*/ 200121 w 200121"/>
                    <a:gd name="connsiteY16" fmla="*/ 104678 h 175490"/>
                    <a:gd name="connsiteX17" fmla="*/ 197042 w 200121"/>
                    <a:gd name="connsiteY17" fmla="*/ 126230 h 175490"/>
                    <a:gd name="connsiteX18" fmla="*/ 172412 w 200121"/>
                    <a:gd name="connsiteY18" fmla="*/ 147781 h 175490"/>
                    <a:gd name="connsiteX19" fmla="*/ 163176 w 200121"/>
                    <a:gd name="connsiteY19" fmla="*/ 150860 h 175490"/>
                    <a:gd name="connsiteX20" fmla="*/ 144703 w 200121"/>
                    <a:gd name="connsiteY20" fmla="*/ 163175 h 175490"/>
                    <a:gd name="connsiteX21" fmla="*/ 135467 w 200121"/>
                    <a:gd name="connsiteY21" fmla="*/ 172412 h 175490"/>
                    <a:gd name="connsiteX22" fmla="*/ 123152 w 200121"/>
                    <a:gd name="connsiteY22" fmla="*/ 175490 h 175490"/>
                    <a:gd name="connsiteX23" fmla="*/ 73891 w 200121"/>
                    <a:gd name="connsiteY23" fmla="*/ 172412 h 175490"/>
                    <a:gd name="connsiteX24" fmla="*/ 55418 w 200121"/>
                    <a:gd name="connsiteY24" fmla="*/ 160097 h 175490"/>
                    <a:gd name="connsiteX25" fmla="*/ 46182 w 200121"/>
                    <a:gd name="connsiteY25" fmla="*/ 153939 h 175490"/>
                    <a:gd name="connsiteX26" fmla="*/ 33867 w 200121"/>
                    <a:gd name="connsiteY26" fmla="*/ 135466 h 175490"/>
                    <a:gd name="connsiteX27" fmla="*/ 27709 w 200121"/>
                    <a:gd name="connsiteY27" fmla="*/ 113915 h 175490"/>
                    <a:gd name="connsiteX28" fmla="*/ 18473 w 200121"/>
                    <a:gd name="connsiteY28" fmla="*/ 104678 h 175490"/>
                    <a:gd name="connsiteX29" fmla="*/ 0 w 200121"/>
                    <a:gd name="connsiteY29" fmla="*/ 83127 h 17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0121" h="175490">
                      <a:moveTo>
                        <a:pt x="0" y="83127"/>
                      </a:moveTo>
                      <a:cubicBezTo>
                        <a:pt x="5131" y="79022"/>
                        <a:pt x="10998" y="75696"/>
                        <a:pt x="15394" y="70812"/>
                      </a:cubicBezTo>
                      <a:cubicBezTo>
                        <a:pt x="20345" y="65311"/>
                        <a:pt x="23269" y="58259"/>
                        <a:pt x="27709" y="52339"/>
                      </a:cubicBezTo>
                      <a:cubicBezTo>
                        <a:pt x="39558" y="36540"/>
                        <a:pt x="33317" y="43652"/>
                        <a:pt x="46182" y="30787"/>
                      </a:cubicBezTo>
                      <a:cubicBezTo>
                        <a:pt x="48686" y="23276"/>
                        <a:pt x="49451" y="18282"/>
                        <a:pt x="55418" y="12315"/>
                      </a:cubicBezTo>
                      <a:cubicBezTo>
                        <a:pt x="59771" y="7962"/>
                        <a:pt x="72139" y="2415"/>
                        <a:pt x="76970" y="0"/>
                      </a:cubicBezTo>
                      <a:cubicBezTo>
                        <a:pt x="85180" y="1026"/>
                        <a:pt x="94039" y="-282"/>
                        <a:pt x="101600" y="3078"/>
                      </a:cubicBezTo>
                      <a:cubicBezTo>
                        <a:pt x="104566" y="4396"/>
                        <a:pt x="103228" y="9412"/>
                        <a:pt x="104679" y="12315"/>
                      </a:cubicBezTo>
                      <a:cubicBezTo>
                        <a:pt x="106334" y="15624"/>
                        <a:pt x="109333" y="18170"/>
                        <a:pt x="110836" y="21551"/>
                      </a:cubicBezTo>
                      <a:cubicBezTo>
                        <a:pt x="116978" y="35371"/>
                        <a:pt x="115462" y="37732"/>
                        <a:pt x="120073" y="49260"/>
                      </a:cubicBezTo>
                      <a:cubicBezTo>
                        <a:pt x="122125" y="54391"/>
                        <a:pt x="123018" y="60157"/>
                        <a:pt x="126230" y="64654"/>
                      </a:cubicBezTo>
                      <a:cubicBezTo>
                        <a:pt x="128381" y="67665"/>
                        <a:pt x="132388" y="68759"/>
                        <a:pt x="135467" y="70812"/>
                      </a:cubicBezTo>
                      <a:cubicBezTo>
                        <a:pt x="141624" y="69786"/>
                        <a:pt x="147845" y="69087"/>
                        <a:pt x="153939" y="67733"/>
                      </a:cubicBezTo>
                      <a:cubicBezTo>
                        <a:pt x="157107" y="67029"/>
                        <a:pt x="159930" y="64654"/>
                        <a:pt x="163176" y="64654"/>
                      </a:cubicBezTo>
                      <a:cubicBezTo>
                        <a:pt x="170433" y="64654"/>
                        <a:pt x="177543" y="66707"/>
                        <a:pt x="184727" y="67733"/>
                      </a:cubicBezTo>
                      <a:cubicBezTo>
                        <a:pt x="194486" y="82370"/>
                        <a:pt x="189714" y="73457"/>
                        <a:pt x="197042" y="95442"/>
                      </a:cubicBezTo>
                      <a:lnTo>
                        <a:pt x="200121" y="104678"/>
                      </a:lnTo>
                      <a:cubicBezTo>
                        <a:pt x="199095" y="111862"/>
                        <a:pt x="199127" y="119279"/>
                        <a:pt x="197042" y="126230"/>
                      </a:cubicBezTo>
                      <a:cubicBezTo>
                        <a:pt x="194248" y="135543"/>
                        <a:pt x="179026" y="145576"/>
                        <a:pt x="172412" y="147781"/>
                      </a:cubicBezTo>
                      <a:cubicBezTo>
                        <a:pt x="169333" y="148807"/>
                        <a:pt x="166013" y="149284"/>
                        <a:pt x="163176" y="150860"/>
                      </a:cubicBezTo>
                      <a:cubicBezTo>
                        <a:pt x="156707" y="154454"/>
                        <a:pt x="149936" y="157942"/>
                        <a:pt x="144703" y="163175"/>
                      </a:cubicBezTo>
                      <a:cubicBezTo>
                        <a:pt x="141624" y="166254"/>
                        <a:pt x="139247" y="170252"/>
                        <a:pt x="135467" y="172412"/>
                      </a:cubicBezTo>
                      <a:cubicBezTo>
                        <a:pt x="131793" y="174511"/>
                        <a:pt x="127257" y="174464"/>
                        <a:pt x="123152" y="175490"/>
                      </a:cubicBezTo>
                      <a:cubicBezTo>
                        <a:pt x="106732" y="174464"/>
                        <a:pt x="89934" y="176058"/>
                        <a:pt x="73891" y="172412"/>
                      </a:cubicBezTo>
                      <a:cubicBezTo>
                        <a:pt x="66674" y="170772"/>
                        <a:pt x="61576" y="164202"/>
                        <a:pt x="55418" y="160097"/>
                      </a:cubicBezTo>
                      <a:lnTo>
                        <a:pt x="46182" y="153939"/>
                      </a:lnTo>
                      <a:cubicBezTo>
                        <a:pt x="38861" y="131978"/>
                        <a:pt x="49242" y="158528"/>
                        <a:pt x="33867" y="135466"/>
                      </a:cubicBezTo>
                      <a:cubicBezTo>
                        <a:pt x="29265" y="128563"/>
                        <a:pt x="31816" y="121103"/>
                        <a:pt x="27709" y="113915"/>
                      </a:cubicBezTo>
                      <a:cubicBezTo>
                        <a:pt x="25549" y="110135"/>
                        <a:pt x="21552" y="107757"/>
                        <a:pt x="18473" y="104678"/>
                      </a:cubicBezTo>
                      <a:lnTo>
                        <a:pt x="0" y="8312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3" name="Freeform: Shape 482">
                  <a:extLst>
                    <a:ext uri="{FF2B5EF4-FFF2-40B4-BE49-F238E27FC236}">
                      <a16:creationId xmlns:a16="http://schemas.microsoft.com/office/drawing/2014/main" id="{FAB117FB-BB4F-4E72-9B04-ED39B68086C9}"/>
                    </a:ext>
                  </a:extLst>
                </p:cNvPr>
                <p:cNvSpPr/>
                <p:nvPr/>
              </p:nvSpPr>
              <p:spPr>
                <a:xfrm>
                  <a:off x="5194151" y="3427307"/>
                  <a:ext cx="79210" cy="59480"/>
                </a:xfrm>
                <a:custGeom>
                  <a:avLst/>
                  <a:gdLst>
                    <a:gd name="connsiteX0" fmla="*/ 114994 w 192008"/>
                    <a:gd name="connsiteY0" fmla="*/ 150861 h 156659"/>
                    <a:gd name="connsiteX1" fmla="*/ 170412 w 192008"/>
                    <a:gd name="connsiteY1" fmla="*/ 150861 h 156659"/>
                    <a:gd name="connsiteX2" fmla="*/ 176570 w 192008"/>
                    <a:gd name="connsiteY2" fmla="*/ 86206 h 156659"/>
                    <a:gd name="connsiteX3" fmla="*/ 179649 w 192008"/>
                    <a:gd name="connsiteY3" fmla="*/ 76970 h 156659"/>
                    <a:gd name="connsiteX4" fmla="*/ 188885 w 192008"/>
                    <a:gd name="connsiteY4" fmla="*/ 67733 h 156659"/>
                    <a:gd name="connsiteX5" fmla="*/ 191964 w 192008"/>
                    <a:gd name="connsiteY5" fmla="*/ 58497 h 156659"/>
                    <a:gd name="connsiteX6" fmla="*/ 185806 w 192008"/>
                    <a:gd name="connsiteY6" fmla="*/ 43103 h 156659"/>
                    <a:gd name="connsiteX7" fmla="*/ 158097 w 192008"/>
                    <a:gd name="connsiteY7" fmla="*/ 30788 h 156659"/>
                    <a:gd name="connsiteX8" fmla="*/ 145782 w 192008"/>
                    <a:gd name="connsiteY8" fmla="*/ 24630 h 156659"/>
                    <a:gd name="connsiteX9" fmla="*/ 130388 w 192008"/>
                    <a:gd name="connsiteY9" fmla="*/ 6158 h 156659"/>
                    <a:gd name="connsiteX10" fmla="*/ 118073 w 192008"/>
                    <a:gd name="connsiteY10" fmla="*/ 3079 h 156659"/>
                    <a:gd name="connsiteX11" fmla="*/ 108836 w 192008"/>
                    <a:gd name="connsiteY11" fmla="*/ 0 h 156659"/>
                    <a:gd name="connsiteX12" fmla="*/ 71891 w 192008"/>
                    <a:gd name="connsiteY12" fmla="*/ 3079 h 156659"/>
                    <a:gd name="connsiteX13" fmla="*/ 62655 w 192008"/>
                    <a:gd name="connsiteY13" fmla="*/ 9236 h 156659"/>
                    <a:gd name="connsiteX14" fmla="*/ 50339 w 192008"/>
                    <a:gd name="connsiteY14" fmla="*/ 12315 h 156659"/>
                    <a:gd name="connsiteX15" fmla="*/ 28788 w 192008"/>
                    <a:gd name="connsiteY15" fmla="*/ 27709 h 156659"/>
                    <a:gd name="connsiteX16" fmla="*/ 19552 w 192008"/>
                    <a:gd name="connsiteY16" fmla="*/ 36946 h 156659"/>
                    <a:gd name="connsiteX17" fmla="*/ 16473 w 192008"/>
                    <a:gd name="connsiteY17" fmla="*/ 46182 h 156659"/>
                    <a:gd name="connsiteX18" fmla="*/ 7236 w 192008"/>
                    <a:gd name="connsiteY18" fmla="*/ 55418 h 156659"/>
                    <a:gd name="connsiteX19" fmla="*/ 1079 w 192008"/>
                    <a:gd name="connsiteY19" fmla="*/ 64655 h 156659"/>
                    <a:gd name="connsiteX20" fmla="*/ 4158 w 192008"/>
                    <a:gd name="connsiteY20" fmla="*/ 89285 h 156659"/>
                    <a:gd name="connsiteX21" fmla="*/ 84206 w 192008"/>
                    <a:gd name="connsiteY21" fmla="*/ 101600 h 156659"/>
                    <a:gd name="connsiteX22" fmla="*/ 87285 w 192008"/>
                    <a:gd name="connsiteY22" fmla="*/ 129309 h 156659"/>
                    <a:gd name="connsiteX23" fmla="*/ 114994 w 192008"/>
                    <a:gd name="connsiteY23" fmla="*/ 150861 h 15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2008" h="156659">
                      <a:moveTo>
                        <a:pt x="114994" y="150861"/>
                      </a:moveTo>
                      <a:cubicBezTo>
                        <a:pt x="128849" y="154453"/>
                        <a:pt x="162897" y="161884"/>
                        <a:pt x="170412" y="150861"/>
                      </a:cubicBezTo>
                      <a:cubicBezTo>
                        <a:pt x="182608" y="132974"/>
                        <a:pt x="173885" y="107688"/>
                        <a:pt x="176570" y="86206"/>
                      </a:cubicBezTo>
                      <a:cubicBezTo>
                        <a:pt x="176973" y="82986"/>
                        <a:pt x="177849" y="79670"/>
                        <a:pt x="179649" y="76970"/>
                      </a:cubicBezTo>
                      <a:cubicBezTo>
                        <a:pt x="182064" y="73347"/>
                        <a:pt x="185806" y="70812"/>
                        <a:pt x="188885" y="67733"/>
                      </a:cubicBezTo>
                      <a:cubicBezTo>
                        <a:pt x="189911" y="64654"/>
                        <a:pt x="192367" y="61717"/>
                        <a:pt x="191964" y="58497"/>
                      </a:cubicBezTo>
                      <a:cubicBezTo>
                        <a:pt x="191278" y="53013"/>
                        <a:pt x="189018" y="47600"/>
                        <a:pt x="185806" y="43103"/>
                      </a:cubicBezTo>
                      <a:cubicBezTo>
                        <a:pt x="181068" y="36470"/>
                        <a:pt x="162715" y="32635"/>
                        <a:pt x="158097" y="30788"/>
                      </a:cubicBezTo>
                      <a:cubicBezTo>
                        <a:pt x="153836" y="29083"/>
                        <a:pt x="149887" y="26683"/>
                        <a:pt x="145782" y="24630"/>
                      </a:cubicBezTo>
                      <a:cubicBezTo>
                        <a:pt x="141859" y="18745"/>
                        <a:pt x="136769" y="9804"/>
                        <a:pt x="130388" y="6158"/>
                      </a:cubicBezTo>
                      <a:cubicBezTo>
                        <a:pt x="126714" y="4059"/>
                        <a:pt x="122142" y="4241"/>
                        <a:pt x="118073" y="3079"/>
                      </a:cubicBezTo>
                      <a:cubicBezTo>
                        <a:pt x="114952" y="2187"/>
                        <a:pt x="111915" y="1026"/>
                        <a:pt x="108836" y="0"/>
                      </a:cubicBezTo>
                      <a:cubicBezTo>
                        <a:pt x="96521" y="1026"/>
                        <a:pt x="84009" y="656"/>
                        <a:pt x="71891" y="3079"/>
                      </a:cubicBezTo>
                      <a:cubicBezTo>
                        <a:pt x="68263" y="3805"/>
                        <a:pt x="66056" y="7779"/>
                        <a:pt x="62655" y="9236"/>
                      </a:cubicBezTo>
                      <a:cubicBezTo>
                        <a:pt x="58765" y="10903"/>
                        <a:pt x="54444" y="11289"/>
                        <a:pt x="50339" y="12315"/>
                      </a:cubicBezTo>
                      <a:cubicBezTo>
                        <a:pt x="43034" y="17185"/>
                        <a:pt x="35465" y="21986"/>
                        <a:pt x="28788" y="27709"/>
                      </a:cubicBezTo>
                      <a:cubicBezTo>
                        <a:pt x="25482" y="30543"/>
                        <a:pt x="22631" y="33867"/>
                        <a:pt x="19552" y="36946"/>
                      </a:cubicBezTo>
                      <a:cubicBezTo>
                        <a:pt x="18526" y="40025"/>
                        <a:pt x="18273" y="43482"/>
                        <a:pt x="16473" y="46182"/>
                      </a:cubicBezTo>
                      <a:cubicBezTo>
                        <a:pt x="14058" y="49805"/>
                        <a:pt x="10023" y="52073"/>
                        <a:pt x="7236" y="55418"/>
                      </a:cubicBezTo>
                      <a:cubicBezTo>
                        <a:pt x="4867" y="58261"/>
                        <a:pt x="3131" y="61576"/>
                        <a:pt x="1079" y="64655"/>
                      </a:cubicBezTo>
                      <a:cubicBezTo>
                        <a:pt x="2105" y="72865"/>
                        <a:pt x="-3627" y="86482"/>
                        <a:pt x="4158" y="89285"/>
                      </a:cubicBezTo>
                      <a:cubicBezTo>
                        <a:pt x="103409" y="125015"/>
                        <a:pt x="61124" y="66975"/>
                        <a:pt x="84206" y="101600"/>
                      </a:cubicBezTo>
                      <a:cubicBezTo>
                        <a:pt x="85232" y="110836"/>
                        <a:pt x="85031" y="120293"/>
                        <a:pt x="87285" y="129309"/>
                      </a:cubicBezTo>
                      <a:cubicBezTo>
                        <a:pt x="94580" y="158492"/>
                        <a:pt x="101139" y="147269"/>
                        <a:pt x="114994" y="15086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4" name="Freeform: Shape 483">
                  <a:extLst>
                    <a:ext uri="{FF2B5EF4-FFF2-40B4-BE49-F238E27FC236}">
                      <a16:creationId xmlns:a16="http://schemas.microsoft.com/office/drawing/2014/main" id="{7B72746C-B952-4D83-8917-C896EF73DE4E}"/>
                    </a:ext>
                  </a:extLst>
                </p:cNvPr>
                <p:cNvSpPr/>
                <p:nvPr/>
              </p:nvSpPr>
              <p:spPr>
                <a:xfrm>
                  <a:off x="5137441" y="3364892"/>
                  <a:ext cx="73666" cy="51894"/>
                </a:xfrm>
                <a:custGeom>
                  <a:avLst/>
                  <a:gdLst>
                    <a:gd name="connsiteX0" fmla="*/ 132388 w 178570"/>
                    <a:gd name="connsiteY0" fmla="*/ 112048 h 136678"/>
                    <a:gd name="connsiteX1" fmla="*/ 147782 w 178570"/>
                    <a:gd name="connsiteY1" fmla="*/ 99733 h 136678"/>
                    <a:gd name="connsiteX2" fmla="*/ 157019 w 178570"/>
                    <a:gd name="connsiteY2" fmla="*/ 93575 h 136678"/>
                    <a:gd name="connsiteX3" fmla="*/ 175491 w 178570"/>
                    <a:gd name="connsiteY3" fmla="*/ 72023 h 136678"/>
                    <a:gd name="connsiteX4" fmla="*/ 178570 w 178570"/>
                    <a:gd name="connsiteY4" fmla="*/ 62787 h 136678"/>
                    <a:gd name="connsiteX5" fmla="*/ 166255 w 178570"/>
                    <a:gd name="connsiteY5" fmla="*/ 44314 h 136678"/>
                    <a:gd name="connsiteX6" fmla="*/ 157019 w 178570"/>
                    <a:gd name="connsiteY6" fmla="*/ 41236 h 136678"/>
                    <a:gd name="connsiteX7" fmla="*/ 147782 w 178570"/>
                    <a:gd name="connsiteY7" fmla="*/ 35078 h 136678"/>
                    <a:gd name="connsiteX8" fmla="*/ 126231 w 178570"/>
                    <a:gd name="connsiteY8" fmla="*/ 28920 h 136678"/>
                    <a:gd name="connsiteX9" fmla="*/ 104679 w 178570"/>
                    <a:gd name="connsiteY9" fmla="*/ 16605 h 136678"/>
                    <a:gd name="connsiteX10" fmla="*/ 86206 w 178570"/>
                    <a:gd name="connsiteY10" fmla="*/ 10448 h 136678"/>
                    <a:gd name="connsiteX11" fmla="*/ 76970 w 178570"/>
                    <a:gd name="connsiteY11" fmla="*/ 7369 h 136678"/>
                    <a:gd name="connsiteX12" fmla="*/ 58497 w 178570"/>
                    <a:gd name="connsiteY12" fmla="*/ 4290 h 136678"/>
                    <a:gd name="connsiteX13" fmla="*/ 24631 w 178570"/>
                    <a:gd name="connsiteY13" fmla="*/ 4290 h 136678"/>
                    <a:gd name="connsiteX14" fmla="*/ 18473 w 178570"/>
                    <a:gd name="connsiteY14" fmla="*/ 13526 h 136678"/>
                    <a:gd name="connsiteX15" fmla="*/ 12316 w 178570"/>
                    <a:gd name="connsiteY15" fmla="*/ 59708 h 136678"/>
                    <a:gd name="connsiteX16" fmla="*/ 9237 w 178570"/>
                    <a:gd name="connsiteY16" fmla="*/ 68945 h 136678"/>
                    <a:gd name="connsiteX17" fmla="*/ 6158 w 178570"/>
                    <a:gd name="connsiteY17" fmla="*/ 84339 h 136678"/>
                    <a:gd name="connsiteX18" fmla="*/ 0 w 178570"/>
                    <a:gd name="connsiteY18" fmla="*/ 102811 h 136678"/>
                    <a:gd name="connsiteX19" fmla="*/ 3079 w 178570"/>
                    <a:gd name="connsiteY19" fmla="*/ 115126 h 136678"/>
                    <a:gd name="connsiteX20" fmla="*/ 12316 w 178570"/>
                    <a:gd name="connsiteY20" fmla="*/ 118205 h 136678"/>
                    <a:gd name="connsiteX21" fmla="*/ 24631 w 178570"/>
                    <a:gd name="connsiteY21" fmla="*/ 121284 h 136678"/>
                    <a:gd name="connsiteX22" fmla="*/ 52340 w 178570"/>
                    <a:gd name="connsiteY22" fmla="*/ 130520 h 136678"/>
                    <a:gd name="connsiteX23" fmla="*/ 61576 w 178570"/>
                    <a:gd name="connsiteY23" fmla="*/ 133599 h 136678"/>
                    <a:gd name="connsiteX24" fmla="*/ 70812 w 178570"/>
                    <a:gd name="connsiteY24" fmla="*/ 136678 h 136678"/>
                    <a:gd name="connsiteX25" fmla="*/ 80049 w 178570"/>
                    <a:gd name="connsiteY25" fmla="*/ 133599 h 136678"/>
                    <a:gd name="connsiteX26" fmla="*/ 83128 w 178570"/>
                    <a:gd name="connsiteY26" fmla="*/ 124363 h 136678"/>
                    <a:gd name="connsiteX27" fmla="*/ 132388 w 178570"/>
                    <a:gd name="connsiteY27" fmla="*/ 112048 h 13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8570" h="136678">
                      <a:moveTo>
                        <a:pt x="132388" y="112048"/>
                      </a:moveTo>
                      <a:cubicBezTo>
                        <a:pt x="143164" y="107943"/>
                        <a:pt x="142525" y="103676"/>
                        <a:pt x="147782" y="99733"/>
                      </a:cubicBezTo>
                      <a:cubicBezTo>
                        <a:pt x="150742" y="97513"/>
                        <a:pt x="154176" y="95944"/>
                        <a:pt x="157019" y="93575"/>
                      </a:cubicBezTo>
                      <a:cubicBezTo>
                        <a:pt x="165596" y="86427"/>
                        <a:pt x="168696" y="81085"/>
                        <a:pt x="175491" y="72023"/>
                      </a:cubicBezTo>
                      <a:cubicBezTo>
                        <a:pt x="176517" y="68944"/>
                        <a:pt x="178570" y="66032"/>
                        <a:pt x="178570" y="62787"/>
                      </a:cubicBezTo>
                      <a:cubicBezTo>
                        <a:pt x="178570" y="55257"/>
                        <a:pt x="171807" y="48015"/>
                        <a:pt x="166255" y="44314"/>
                      </a:cubicBezTo>
                      <a:cubicBezTo>
                        <a:pt x="163555" y="42514"/>
                        <a:pt x="160098" y="42262"/>
                        <a:pt x="157019" y="41236"/>
                      </a:cubicBezTo>
                      <a:cubicBezTo>
                        <a:pt x="153940" y="39183"/>
                        <a:pt x="151092" y="36733"/>
                        <a:pt x="147782" y="35078"/>
                      </a:cubicBezTo>
                      <a:cubicBezTo>
                        <a:pt x="143365" y="32869"/>
                        <a:pt x="130178" y="29907"/>
                        <a:pt x="126231" y="28920"/>
                      </a:cubicBezTo>
                      <a:cubicBezTo>
                        <a:pt x="117903" y="23369"/>
                        <a:pt x="114439" y="20509"/>
                        <a:pt x="104679" y="16605"/>
                      </a:cubicBezTo>
                      <a:cubicBezTo>
                        <a:pt x="98653" y="14194"/>
                        <a:pt x="92364" y="12500"/>
                        <a:pt x="86206" y="10448"/>
                      </a:cubicBezTo>
                      <a:cubicBezTo>
                        <a:pt x="83127" y="9422"/>
                        <a:pt x="80171" y="7903"/>
                        <a:pt x="76970" y="7369"/>
                      </a:cubicBezTo>
                      <a:lnTo>
                        <a:pt x="58497" y="4290"/>
                      </a:lnTo>
                      <a:cubicBezTo>
                        <a:pt x="45508" y="-40"/>
                        <a:pt x="42038" y="-2673"/>
                        <a:pt x="24631" y="4290"/>
                      </a:cubicBezTo>
                      <a:cubicBezTo>
                        <a:pt x="21195" y="5664"/>
                        <a:pt x="20526" y="10447"/>
                        <a:pt x="18473" y="13526"/>
                      </a:cubicBezTo>
                      <a:cubicBezTo>
                        <a:pt x="16421" y="28920"/>
                        <a:pt x="14869" y="44389"/>
                        <a:pt x="12316" y="59708"/>
                      </a:cubicBezTo>
                      <a:cubicBezTo>
                        <a:pt x="11782" y="62909"/>
                        <a:pt x="10024" y="65796"/>
                        <a:pt x="9237" y="68945"/>
                      </a:cubicBezTo>
                      <a:cubicBezTo>
                        <a:pt x="7968" y="74022"/>
                        <a:pt x="7535" y="79290"/>
                        <a:pt x="6158" y="84339"/>
                      </a:cubicBezTo>
                      <a:cubicBezTo>
                        <a:pt x="4450" y="90601"/>
                        <a:pt x="0" y="102811"/>
                        <a:pt x="0" y="102811"/>
                      </a:cubicBezTo>
                      <a:cubicBezTo>
                        <a:pt x="1026" y="106916"/>
                        <a:pt x="436" y="111822"/>
                        <a:pt x="3079" y="115126"/>
                      </a:cubicBezTo>
                      <a:cubicBezTo>
                        <a:pt x="5107" y="117660"/>
                        <a:pt x="9195" y="117313"/>
                        <a:pt x="12316" y="118205"/>
                      </a:cubicBezTo>
                      <a:cubicBezTo>
                        <a:pt x="16385" y="119367"/>
                        <a:pt x="20587" y="120040"/>
                        <a:pt x="24631" y="121284"/>
                      </a:cubicBezTo>
                      <a:cubicBezTo>
                        <a:pt x="33936" y="124147"/>
                        <a:pt x="43104" y="127441"/>
                        <a:pt x="52340" y="130520"/>
                      </a:cubicBezTo>
                      <a:lnTo>
                        <a:pt x="61576" y="133599"/>
                      </a:lnTo>
                      <a:lnTo>
                        <a:pt x="70812" y="136678"/>
                      </a:lnTo>
                      <a:cubicBezTo>
                        <a:pt x="73891" y="135652"/>
                        <a:pt x="77754" y="135894"/>
                        <a:pt x="80049" y="133599"/>
                      </a:cubicBezTo>
                      <a:cubicBezTo>
                        <a:pt x="82344" y="131304"/>
                        <a:pt x="80162" y="125681"/>
                        <a:pt x="83128" y="124363"/>
                      </a:cubicBezTo>
                      <a:cubicBezTo>
                        <a:pt x="108776" y="112964"/>
                        <a:pt x="121612" y="116153"/>
                        <a:pt x="132388" y="11204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5" name="Freeform: Shape 484">
                  <a:extLst>
                    <a:ext uri="{FF2B5EF4-FFF2-40B4-BE49-F238E27FC236}">
                      <a16:creationId xmlns:a16="http://schemas.microsoft.com/office/drawing/2014/main" id="{3AFC58F7-8F9B-4548-BC19-88BDC845EF00}"/>
                    </a:ext>
                  </a:extLst>
                </p:cNvPr>
                <p:cNvSpPr/>
                <p:nvPr/>
              </p:nvSpPr>
              <p:spPr>
                <a:xfrm>
                  <a:off x="5132361" y="3491599"/>
                  <a:ext cx="93988" cy="65462"/>
                </a:xfrm>
                <a:custGeom>
                  <a:avLst/>
                  <a:gdLst>
                    <a:gd name="connsiteX0" fmla="*/ 80049 w 227831"/>
                    <a:gd name="connsiteY0" fmla="*/ 33867 h 172413"/>
                    <a:gd name="connsiteX1" fmla="*/ 83127 w 227831"/>
                    <a:gd name="connsiteY1" fmla="*/ 15394 h 172413"/>
                    <a:gd name="connsiteX2" fmla="*/ 92364 w 227831"/>
                    <a:gd name="connsiteY2" fmla="*/ 6158 h 172413"/>
                    <a:gd name="connsiteX3" fmla="*/ 101600 w 227831"/>
                    <a:gd name="connsiteY3" fmla="*/ 3079 h 172413"/>
                    <a:gd name="connsiteX4" fmla="*/ 129309 w 227831"/>
                    <a:gd name="connsiteY4" fmla="*/ 0 h 172413"/>
                    <a:gd name="connsiteX5" fmla="*/ 150861 w 227831"/>
                    <a:gd name="connsiteY5" fmla="*/ 3079 h 172413"/>
                    <a:gd name="connsiteX6" fmla="*/ 153940 w 227831"/>
                    <a:gd name="connsiteY6" fmla="*/ 12316 h 172413"/>
                    <a:gd name="connsiteX7" fmla="*/ 163176 w 227831"/>
                    <a:gd name="connsiteY7" fmla="*/ 21552 h 172413"/>
                    <a:gd name="connsiteX8" fmla="*/ 181649 w 227831"/>
                    <a:gd name="connsiteY8" fmla="*/ 27710 h 172413"/>
                    <a:gd name="connsiteX9" fmla="*/ 190885 w 227831"/>
                    <a:gd name="connsiteY9" fmla="*/ 33867 h 172413"/>
                    <a:gd name="connsiteX10" fmla="*/ 200121 w 227831"/>
                    <a:gd name="connsiteY10" fmla="*/ 36946 h 172413"/>
                    <a:gd name="connsiteX11" fmla="*/ 227831 w 227831"/>
                    <a:gd name="connsiteY11" fmla="*/ 52340 h 172413"/>
                    <a:gd name="connsiteX12" fmla="*/ 224752 w 227831"/>
                    <a:gd name="connsiteY12" fmla="*/ 76970 h 172413"/>
                    <a:gd name="connsiteX13" fmla="*/ 200121 w 227831"/>
                    <a:gd name="connsiteY13" fmla="*/ 86206 h 172413"/>
                    <a:gd name="connsiteX14" fmla="*/ 190885 w 227831"/>
                    <a:gd name="connsiteY14" fmla="*/ 92364 h 172413"/>
                    <a:gd name="connsiteX15" fmla="*/ 178570 w 227831"/>
                    <a:gd name="connsiteY15" fmla="*/ 98522 h 172413"/>
                    <a:gd name="connsiteX16" fmla="*/ 166255 w 227831"/>
                    <a:gd name="connsiteY16" fmla="*/ 172413 h 172413"/>
                    <a:gd name="connsiteX17" fmla="*/ 76970 w 227831"/>
                    <a:gd name="connsiteY17" fmla="*/ 160097 h 172413"/>
                    <a:gd name="connsiteX18" fmla="*/ 67734 w 227831"/>
                    <a:gd name="connsiteY18" fmla="*/ 153940 h 172413"/>
                    <a:gd name="connsiteX19" fmla="*/ 55418 w 227831"/>
                    <a:gd name="connsiteY19" fmla="*/ 132388 h 172413"/>
                    <a:gd name="connsiteX20" fmla="*/ 49261 w 227831"/>
                    <a:gd name="connsiteY20" fmla="*/ 123152 h 172413"/>
                    <a:gd name="connsiteX21" fmla="*/ 36946 w 227831"/>
                    <a:gd name="connsiteY21" fmla="*/ 120073 h 172413"/>
                    <a:gd name="connsiteX22" fmla="*/ 27709 w 227831"/>
                    <a:gd name="connsiteY22" fmla="*/ 116994 h 172413"/>
                    <a:gd name="connsiteX23" fmla="*/ 18473 w 227831"/>
                    <a:gd name="connsiteY23" fmla="*/ 107758 h 172413"/>
                    <a:gd name="connsiteX24" fmla="*/ 9237 w 227831"/>
                    <a:gd name="connsiteY24" fmla="*/ 101600 h 172413"/>
                    <a:gd name="connsiteX25" fmla="*/ 6158 w 227831"/>
                    <a:gd name="connsiteY25" fmla="*/ 89285 h 172413"/>
                    <a:gd name="connsiteX26" fmla="*/ 0 w 227831"/>
                    <a:gd name="connsiteY26" fmla="*/ 70813 h 172413"/>
                    <a:gd name="connsiteX27" fmla="*/ 3079 w 227831"/>
                    <a:gd name="connsiteY27" fmla="*/ 55419 h 172413"/>
                    <a:gd name="connsiteX28" fmla="*/ 18473 w 227831"/>
                    <a:gd name="connsiteY28" fmla="*/ 52340 h 172413"/>
                    <a:gd name="connsiteX29" fmla="*/ 61576 w 227831"/>
                    <a:gd name="connsiteY29" fmla="*/ 49261 h 172413"/>
                    <a:gd name="connsiteX30" fmla="*/ 80049 w 227831"/>
                    <a:gd name="connsiteY30" fmla="*/ 33867 h 17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7831" h="172413">
                      <a:moveTo>
                        <a:pt x="80049" y="33867"/>
                      </a:moveTo>
                      <a:cubicBezTo>
                        <a:pt x="81075" y="27709"/>
                        <a:pt x="80592" y="21099"/>
                        <a:pt x="83127" y="15394"/>
                      </a:cubicBezTo>
                      <a:cubicBezTo>
                        <a:pt x="84895" y="11415"/>
                        <a:pt x="88741" y="8573"/>
                        <a:pt x="92364" y="6158"/>
                      </a:cubicBezTo>
                      <a:cubicBezTo>
                        <a:pt x="95064" y="4358"/>
                        <a:pt x="98399" y="3613"/>
                        <a:pt x="101600" y="3079"/>
                      </a:cubicBezTo>
                      <a:cubicBezTo>
                        <a:pt x="110767" y="1551"/>
                        <a:pt x="120073" y="1026"/>
                        <a:pt x="129309" y="0"/>
                      </a:cubicBezTo>
                      <a:cubicBezTo>
                        <a:pt x="136493" y="1026"/>
                        <a:pt x="144370" y="-167"/>
                        <a:pt x="150861" y="3079"/>
                      </a:cubicBezTo>
                      <a:cubicBezTo>
                        <a:pt x="153764" y="4531"/>
                        <a:pt x="152140" y="9616"/>
                        <a:pt x="153940" y="12316"/>
                      </a:cubicBezTo>
                      <a:cubicBezTo>
                        <a:pt x="156355" y="15939"/>
                        <a:pt x="159370" y="19438"/>
                        <a:pt x="163176" y="21552"/>
                      </a:cubicBezTo>
                      <a:cubicBezTo>
                        <a:pt x="168850" y="24704"/>
                        <a:pt x="176248" y="24110"/>
                        <a:pt x="181649" y="27710"/>
                      </a:cubicBezTo>
                      <a:cubicBezTo>
                        <a:pt x="184728" y="29762"/>
                        <a:pt x="187576" y="32212"/>
                        <a:pt x="190885" y="33867"/>
                      </a:cubicBezTo>
                      <a:cubicBezTo>
                        <a:pt x="193788" y="35318"/>
                        <a:pt x="197284" y="35370"/>
                        <a:pt x="200121" y="36946"/>
                      </a:cubicBezTo>
                      <a:cubicBezTo>
                        <a:pt x="231879" y="54589"/>
                        <a:pt x="206931" y="45373"/>
                        <a:pt x="227831" y="52340"/>
                      </a:cubicBezTo>
                      <a:cubicBezTo>
                        <a:pt x="226805" y="60550"/>
                        <a:pt x="228452" y="69570"/>
                        <a:pt x="224752" y="76970"/>
                      </a:cubicBezTo>
                      <a:cubicBezTo>
                        <a:pt x="222451" y="81572"/>
                        <a:pt x="204167" y="85195"/>
                        <a:pt x="200121" y="86206"/>
                      </a:cubicBezTo>
                      <a:cubicBezTo>
                        <a:pt x="197042" y="88259"/>
                        <a:pt x="194098" y="90528"/>
                        <a:pt x="190885" y="92364"/>
                      </a:cubicBezTo>
                      <a:cubicBezTo>
                        <a:pt x="186900" y="94641"/>
                        <a:pt x="179470" y="94022"/>
                        <a:pt x="178570" y="98522"/>
                      </a:cubicBezTo>
                      <a:cubicBezTo>
                        <a:pt x="162931" y="176716"/>
                        <a:pt x="199610" y="161293"/>
                        <a:pt x="166255" y="172413"/>
                      </a:cubicBezTo>
                      <a:cubicBezTo>
                        <a:pt x="113499" y="168192"/>
                        <a:pt x="107172" y="177356"/>
                        <a:pt x="76970" y="160097"/>
                      </a:cubicBezTo>
                      <a:cubicBezTo>
                        <a:pt x="73757" y="158261"/>
                        <a:pt x="70813" y="155992"/>
                        <a:pt x="67734" y="153940"/>
                      </a:cubicBezTo>
                      <a:cubicBezTo>
                        <a:pt x="62750" y="134005"/>
                        <a:pt x="68521" y="148111"/>
                        <a:pt x="55418" y="132388"/>
                      </a:cubicBezTo>
                      <a:cubicBezTo>
                        <a:pt x="53049" y="129546"/>
                        <a:pt x="52340" y="125204"/>
                        <a:pt x="49261" y="123152"/>
                      </a:cubicBezTo>
                      <a:cubicBezTo>
                        <a:pt x="45740" y="120805"/>
                        <a:pt x="41015" y="121235"/>
                        <a:pt x="36946" y="120073"/>
                      </a:cubicBezTo>
                      <a:cubicBezTo>
                        <a:pt x="33825" y="119181"/>
                        <a:pt x="30788" y="118020"/>
                        <a:pt x="27709" y="116994"/>
                      </a:cubicBezTo>
                      <a:cubicBezTo>
                        <a:pt x="24630" y="113915"/>
                        <a:pt x="21818" y="110545"/>
                        <a:pt x="18473" y="107758"/>
                      </a:cubicBezTo>
                      <a:cubicBezTo>
                        <a:pt x="15630" y="105389"/>
                        <a:pt x="11289" y="104679"/>
                        <a:pt x="9237" y="101600"/>
                      </a:cubicBezTo>
                      <a:cubicBezTo>
                        <a:pt x="6890" y="98079"/>
                        <a:pt x="7374" y="93338"/>
                        <a:pt x="6158" y="89285"/>
                      </a:cubicBezTo>
                      <a:cubicBezTo>
                        <a:pt x="4293" y="83068"/>
                        <a:pt x="0" y="70813"/>
                        <a:pt x="0" y="70813"/>
                      </a:cubicBezTo>
                      <a:cubicBezTo>
                        <a:pt x="1026" y="65682"/>
                        <a:pt x="-621" y="59119"/>
                        <a:pt x="3079" y="55419"/>
                      </a:cubicBezTo>
                      <a:cubicBezTo>
                        <a:pt x="6779" y="51719"/>
                        <a:pt x="13269" y="52888"/>
                        <a:pt x="18473" y="52340"/>
                      </a:cubicBezTo>
                      <a:cubicBezTo>
                        <a:pt x="32798" y="50832"/>
                        <a:pt x="47208" y="50287"/>
                        <a:pt x="61576" y="49261"/>
                      </a:cubicBezTo>
                      <a:lnTo>
                        <a:pt x="80049" y="3386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6" name="Freeform: Shape 485">
                  <a:extLst>
                    <a:ext uri="{FF2B5EF4-FFF2-40B4-BE49-F238E27FC236}">
                      <a16:creationId xmlns:a16="http://schemas.microsoft.com/office/drawing/2014/main" id="{3E6F6080-E3A2-4987-8E42-EEDEF56F6039}"/>
                    </a:ext>
                  </a:extLst>
                </p:cNvPr>
                <p:cNvSpPr/>
                <p:nvPr/>
              </p:nvSpPr>
              <p:spPr>
                <a:xfrm>
                  <a:off x="5169194" y="3143250"/>
                  <a:ext cx="63505" cy="169809"/>
                </a:xfrm>
                <a:custGeom>
                  <a:avLst/>
                  <a:gdLst>
                    <a:gd name="connsiteX0" fmla="*/ 98521 w 153939"/>
                    <a:gd name="connsiteY0" fmla="*/ 437188 h 447242"/>
                    <a:gd name="connsiteX1" fmla="*/ 116994 w 153939"/>
                    <a:gd name="connsiteY1" fmla="*/ 400242 h 447242"/>
                    <a:gd name="connsiteX2" fmla="*/ 123152 w 153939"/>
                    <a:gd name="connsiteY2" fmla="*/ 391006 h 447242"/>
                    <a:gd name="connsiteX3" fmla="*/ 129309 w 153939"/>
                    <a:gd name="connsiteY3" fmla="*/ 304800 h 447242"/>
                    <a:gd name="connsiteX4" fmla="*/ 135467 w 153939"/>
                    <a:gd name="connsiteY4" fmla="*/ 280169 h 447242"/>
                    <a:gd name="connsiteX5" fmla="*/ 144703 w 153939"/>
                    <a:gd name="connsiteY5" fmla="*/ 252460 h 447242"/>
                    <a:gd name="connsiteX6" fmla="*/ 147782 w 153939"/>
                    <a:gd name="connsiteY6" fmla="*/ 218594 h 447242"/>
                    <a:gd name="connsiteX7" fmla="*/ 150861 w 153939"/>
                    <a:gd name="connsiteY7" fmla="*/ 209357 h 447242"/>
                    <a:gd name="connsiteX8" fmla="*/ 153939 w 153939"/>
                    <a:gd name="connsiteY8" fmla="*/ 193963 h 447242"/>
                    <a:gd name="connsiteX9" fmla="*/ 150861 w 153939"/>
                    <a:gd name="connsiteY9" fmla="*/ 15394 h 447242"/>
                    <a:gd name="connsiteX10" fmla="*/ 138546 w 153939"/>
                    <a:gd name="connsiteY10" fmla="*/ 3078 h 447242"/>
                    <a:gd name="connsiteX11" fmla="*/ 113915 w 153939"/>
                    <a:gd name="connsiteY11" fmla="*/ 0 h 447242"/>
                    <a:gd name="connsiteX12" fmla="*/ 61576 w 153939"/>
                    <a:gd name="connsiteY12" fmla="*/ 3078 h 447242"/>
                    <a:gd name="connsiteX13" fmla="*/ 46182 w 153939"/>
                    <a:gd name="connsiteY13" fmla="*/ 6157 h 447242"/>
                    <a:gd name="connsiteX14" fmla="*/ 27709 w 153939"/>
                    <a:gd name="connsiteY14" fmla="*/ 21551 h 447242"/>
                    <a:gd name="connsiteX15" fmla="*/ 24630 w 153939"/>
                    <a:gd name="connsiteY15" fmla="*/ 30788 h 447242"/>
                    <a:gd name="connsiteX16" fmla="*/ 15394 w 153939"/>
                    <a:gd name="connsiteY16" fmla="*/ 49260 h 447242"/>
                    <a:gd name="connsiteX17" fmla="*/ 12315 w 153939"/>
                    <a:gd name="connsiteY17" fmla="*/ 70812 h 447242"/>
                    <a:gd name="connsiteX18" fmla="*/ 9236 w 153939"/>
                    <a:gd name="connsiteY18" fmla="*/ 95442 h 447242"/>
                    <a:gd name="connsiteX19" fmla="*/ 6158 w 153939"/>
                    <a:gd name="connsiteY19" fmla="*/ 104678 h 447242"/>
                    <a:gd name="connsiteX20" fmla="*/ 0 w 153939"/>
                    <a:gd name="connsiteY20" fmla="*/ 135466 h 447242"/>
                    <a:gd name="connsiteX21" fmla="*/ 3079 w 153939"/>
                    <a:gd name="connsiteY21" fmla="*/ 261697 h 447242"/>
                    <a:gd name="connsiteX22" fmla="*/ 9236 w 153939"/>
                    <a:gd name="connsiteY22" fmla="*/ 283248 h 447242"/>
                    <a:gd name="connsiteX23" fmla="*/ 12315 w 153939"/>
                    <a:gd name="connsiteY23" fmla="*/ 295563 h 447242"/>
                    <a:gd name="connsiteX24" fmla="*/ 18473 w 153939"/>
                    <a:gd name="connsiteY24" fmla="*/ 320194 h 447242"/>
                    <a:gd name="connsiteX25" fmla="*/ 27709 w 153939"/>
                    <a:gd name="connsiteY25" fmla="*/ 375612 h 447242"/>
                    <a:gd name="connsiteX26" fmla="*/ 36946 w 153939"/>
                    <a:gd name="connsiteY26" fmla="*/ 394084 h 447242"/>
                    <a:gd name="connsiteX27" fmla="*/ 43103 w 153939"/>
                    <a:gd name="connsiteY27" fmla="*/ 403321 h 447242"/>
                    <a:gd name="connsiteX28" fmla="*/ 46182 w 153939"/>
                    <a:gd name="connsiteY28" fmla="*/ 412557 h 447242"/>
                    <a:gd name="connsiteX29" fmla="*/ 52339 w 153939"/>
                    <a:gd name="connsiteY29" fmla="*/ 421794 h 447242"/>
                    <a:gd name="connsiteX30" fmla="*/ 61576 w 153939"/>
                    <a:gd name="connsiteY30" fmla="*/ 440266 h 447242"/>
                    <a:gd name="connsiteX31" fmla="*/ 98521 w 153939"/>
                    <a:gd name="connsiteY31" fmla="*/ 437188 h 44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3939" h="447242">
                      <a:moveTo>
                        <a:pt x="98521" y="437188"/>
                      </a:moveTo>
                      <a:cubicBezTo>
                        <a:pt x="107019" y="411696"/>
                        <a:pt x="101079" y="424114"/>
                        <a:pt x="116994" y="400242"/>
                      </a:cubicBezTo>
                      <a:lnTo>
                        <a:pt x="123152" y="391006"/>
                      </a:lnTo>
                      <a:cubicBezTo>
                        <a:pt x="125204" y="362271"/>
                        <a:pt x="126128" y="333432"/>
                        <a:pt x="129309" y="304800"/>
                      </a:cubicBezTo>
                      <a:cubicBezTo>
                        <a:pt x="130244" y="296389"/>
                        <a:pt x="133807" y="288468"/>
                        <a:pt x="135467" y="280169"/>
                      </a:cubicBezTo>
                      <a:cubicBezTo>
                        <a:pt x="139446" y="260275"/>
                        <a:pt x="136206" y="269456"/>
                        <a:pt x="144703" y="252460"/>
                      </a:cubicBezTo>
                      <a:cubicBezTo>
                        <a:pt x="145729" y="241171"/>
                        <a:pt x="146179" y="229815"/>
                        <a:pt x="147782" y="218594"/>
                      </a:cubicBezTo>
                      <a:cubicBezTo>
                        <a:pt x="148241" y="215381"/>
                        <a:pt x="150074" y="212506"/>
                        <a:pt x="150861" y="209357"/>
                      </a:cubicBezTo>
                      <a:cubicBezTo>
                        <a:pt x="152130" y="204280"/>
                        <a:pt x="152913" y="199094"/>
                        <a:pt x="153939" y="193963"/>
                      </a:cubicBezTo>
                      <a:cubicBezTo>
                        <a:pt x="152913" y="134440"/>
                        <a:pt x="155646" y="74733"/>
                        <a:pt x="150861" y="15394"/>
                      </a:cubicBezTo>
                      <a:cubicBezTo>
                        <a:pt x="150394" y="9607"/>
                        <a:pt x="143905" y="5311"/>
                        <a:pt x="138546" y="3078"/>
                      </a:cubicBezTo>
                      <a:cubicBezTo>
                        <a:pt x="130908" y="-104"/>
                        <a:pt x="122125" y="1026"/>
                        <a:pt x="113915" y="0"/>
                      </a:cubicBezTo>
                      <a:cubicBezTo>
                        <a:pt x="96469" y="1026"/>
                        <a:pt x="78981" y="1496"/>
                        <a:pt x="61576" y="3078"/>
                      </a:cubicBezTo>
                      <a:cubicBezTo>
                        <a:pt x="56365" y="3552"/>
                        <a:pt x="51082" y="4319"/>
                        <a:pt x="46182" y="6157"/>
                      </a:cubicBezTo>
                      <a:cubicBezTo>
                        <a:pt x="39326" y="8728"/>
                        <a:pt x="32499" y="16762"/>
                        <a:pt x="27709" y="21551"/>
                      </a:cubicBezTo>
                      <a:cubicBezTo>
                        <a:pt x="26683" y="24630"/>
                        <a:pt x="26081" y="27885"/>
                        <a:pt x="24630" y="30788"/>
                      </a:cubicBezTo>
                      <a:cubicBezTo>
                        <a:pt x="12692" y="54664"/>
                        <a:pt x="23134" y="26041"/>
                        <a:pt x="15394" y="49260"/>
                      </a:cubicBezTo>
                      <a:cubicBezTo>
                        <a:pt x="14368" y="56444"/>
                        <a:pt x="13274" y="63619"/>
                        <a:pt x="12315" y="70812"/>
                      </a:cubicBezTo>
                      <a:cubicBezTo>
                        <a:pt x="11221" y="79013"/>
                        <a:pt x="10716" y="87302"/>
                        <a:pt x="9236" y="95442"/>
                      </a:cubicBezTo>
                      <a:cubicBezTo>
                        <a:pt x="8656" y="98635"/>
                        <a:pt x="6888" y="101516"/>
                        <a:pt x="6158" y="104678"/>
                      </a:cubicBezTo>
                      <a:cubicBezTo>
                        <a:pt x="3805" y="114876"/>
                        <a:pt x="2053" y="125203"/>
                        <a:pt x="0" y="135466"/>
                      </a:cubicBezTo>
                      <a:cubicBezTo>
                        <a:pt x="1026" y="177543"/>
                        <a:pt x="1210" y="219649"/>
                        <a:pt x="3079" y="261697"/>
                      </a:cubicBezTo>
                      <a:cubicBezTo>
                        <a:pt x="3332" y="267390"/>
                        <a:pt x="7591" y="277491"/>
                        <a:pt x="9236" y="283248"/>
                      </a:cubicBezTo>
                      <a:cubicBezTo>
                        <a:pt x="10398" y="287317"/>
                        <a:pt x="11153" y="291494"/>
                        <a:pt x="12315" y="295563"/>
                      </a:cubicBezTo>
                      <a:cubicBezTo>
                        <a:pt x="16200" y="309160"/>
                        <a:pt x="16126" y="302591"/>
                        <a:pt x="18473" y="320194"/>
                      </a:cubicBezTo>
                      <a:cubicBezTo>
                        <a:pt x="19630" y="328871"/>
                        <a:pt x="21319" y="366028"/>
                        <a:pt x="27709" y="375612"/>
                      </a:cubicBezTo>
                      <a:cubicBezTo>
                        <a:pt x="45348" y="402067"/>
                        <a:pt x="24207" y="368604"/>
                        <a:pt x="36946" y="394084"/>
                      </a:cubicBezTo>
                      <a:cubicBezTo>
                        <a:pt x="38601" y="397394"/>
                        <a:pt x="41448" y="400011"/>
                        <a:pt x="43103" y="403321"/>
                      </a:cubicBezTo>
                      <a:cubicBezTo>
                        <a:pt x="44554" y="406224"/>
                        <a:pt x="44731" y="409654"/>
                        <a:pt x="46182" y="412557"/>
                      </a:cubicBezTo>
                      <a:cubicBezTo>
                        <a:pt x="47837" y="415867"/>
                        <a:pt x="50684" y="418484"/>
                        <a:pt x="52339" y="421794"/>
                      </a:cubicBezTo>
                      <a:cubicBezTo>
                        <a:pt x="65078" y="447274"/>
                        <a:pt x="43937" y="413811"/>
                        <a:pt x="61576" y="440266"/>
                      </a:cubicBezTo>
                      <a:cubicBezTo>
                        <a:pt x="64979" y="450476"/>
                        <a:pt x="61409" y="449503"/>
                        <a:pt x="98521" y="43718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7" name="Freeform: Shape 486">
                  <a:extLst>
                    <a:ext uri="{FF2B5EF4-FFF2-40B4-BE49-F238E27FC236}">
                      <a16:creationId xmlns:a16="http://schemas.microsoft.com/office/drawing/2014/main" id="{5B7EB7F9-329A-4A6B-8C1D-7C84750377E6}"/>
                    </a:ext>
                  </a:extLst>
                </p:cNvPr>
                <p:cNvSpPr/>
                <p:nvPr/>
              </p:nvSpPr>
              <p:spPr>
                <a:xfrm>
                  <a:off x="5066315" y="3151433"/>
                  <a:ext cx="100735" cy="152869"/>
                </a:xfrm>
                <a:custGeom>
                  <a:avLst/>
                  <a:gdLst>
                    <a:gd name="connsiteX0" fmla="*/ 243224 w 244185"/>
                    <a:gd name="connsiteY0" fmla="*/ 397164 h 402624"/>
                    <a:gd name="connsiteX1" fmla="*/ 240146 w 244185"/>
                    <a:gd name="connsiteY1" fmla="*/ 381770 h 402624"/>
                    <a:gd name="connsiteX2" fmla="*/ 237067 w 244185"/>
                    <a:gd name="connsiteY2" fmla="*/ 363297 h 402624"/>
                    <a:gd name="connsiteX3" fmla="*/ 224752 w 244185"/>
                    <a:gd name="connsiteY3" fmla="*/ 329430 h 402624"/>
                    <a:gd name="connsiteX4" fmla="*/ 221673 w 244185"/>
                    <a:gd name="connsiteY4" fmla="*/ 320194 h 402624"/>
                    <a:gd name="connsiteX5" fmla="*/ 218594 w 244185"/>
                    <a:gd name="connsiteY5" fmla="*/ 301721 h 402624"/>
                    <a:gd name="connsiteX6" fmla="*/ 215515 w 244185"/>
                    <a:gd name="connsiteY6" fmla="*/ 289406 h 402624"/>
                    <a:gd name="connsiteX7" fmla="*/ 212437 w 244185"/>
                    <a:gd name="connsiteY7" fmla="*/ 274012 h 402624"/>
                    <a:gd name="connsiteX8" fmla="*/ 212437 w 244185"/>
                    <a:gd name="connsiteY8" fmla="*/ 193964 h 402624"/>
                    <a:gd name="connsiteX9" fmla="*/ 224752 w 244185"/>
                    <a:gd name="connsiteY9" fmla="*/ 157018 h 402624"/>
                    <a:gd name="connsiteX10" fmla="*/ 221673 w 244185"/>
                    <a:gd name="connsiteY10" fmla="*/ 83127 h 402624"/>
                    <a:gd name="connsiteX11" fmla="*/ 218594 w 244185"/>
                    <a:gd name="connsiteY11" fmla="*/ 67733 h 402624"/>
                    <a:gd name="connsiteX12" fmla="*/ 203200 w 244185"/>
                    <a:gd name="connsiteY12" fmla="*/ 40024 h 402624"/>
                    <a:gd name="connsiteX13" fmla="*/ 193964 w 244185"/>
                    <a:gd name="connsiteY13" fmla="*/ 30788 h 402624"/>
                    <a:gd name="connsiteX14" fmla="*/ 169334 w 244185"/>
                    <a:gd name="connsiteY14" fmla="*/ 12315 h 402624"/>
                    <a:gd name="connsiteX15" fmla="*/ 157018 w 244185"/>
                    <a:gd name="connsiteY15" fmla="*/ 9237 h 402624"/>
                    <a:gd name="connsiteX16" fmla="*/ 138546 w 244185"/>
                    <a:gd name="connsiteY16" fmla="*/ 3079 h 402624"/>
                    <a:gd name="connsiteX17" fmla="*/ 120073 w 244185"/>
                    <a:gd name="connsiteY17" fmla="*/ 0 h 402624"/>
                    <a:gd name="connsiteX18" fmla="*/ 61576 w 244185"/>
                    <a:gd name="connsiteY18" fmla="*/ 3079 h 402624"/>
                    <a:gd name="connsiteX19" fmla="*/ 43103 w 244185"/>
                    <a:gd name="connsiteY19" fmla="*/ 21552 h 402624"/>
                    <a:gd name="connsiteX20" fmla="*/ 15394 w 244185"/>
                    <a:gd name="connsiteY20" fmla="*/ 46182 h 402624"/>
                    <a:gd name="connsiteX21" fmla="*/ 0 w 244185"/>
                    <a:gd name="connsiteY21" fmla="*/ 64655 h 402624"/>
                    <a:gd name="connsiteX22" fmla="*/ 3079 w 244185"/>
                    <a:gd name="connsiteY22" fmla="*/ 83127 h 402624"/>
                    <a:gd name="connsiteX23" fmla="*/ 12315 w 244185"/>
                    <a:gd name="connsiteY23" fmla="*/ 89285 h 402624"/>
                    <a:gd name="connsiteX24" fmla="*/ 21552 w 244185"/>
                    <a:gd name="connsiteY24" fmla="*/ 98521 h 402624"/>
                    <a:gd name="connsiteX25" fmla="*/ 40024 w 244185"/>
                    <a:gd name="connsiteY25" fmla="*/ 126230 h 402624"/>
                    <a:gd name="connsiteX26" fmla="*/ 46182 w 244185"/>
                    <a:gd name="connsiteY26" fmla="*/ 135467 h 402624"/>
                    <a:gd name="connsiteX27" fmla="*/ 58497 w 244185"/>
                    <a:gd name="connsiteY27" fmla="*/ 141624 h 402624"/>
                    <a:gd name="connsiteX28" fmla="*/ 67734 w 244185"/>
                    <a:gd name="connsiteY28" fmla="*/ 150861 h 402624"/>
                    <a:gd name="connsiteX29" fmla="*/ 76970 w 244185"/>
                    <a:gd name="connsiteY29" fmla="*/ 157018 h 402624"/>
                    <a:gd name="connsiteX30" fmla="*/ 83128 w 244185"/>
                    <a:gd name="connsiteY30" fmla="*/ 166255 h 402624"/>
                    <a:gd name="connsiteX31" fmla="*/ 92364 w 244185"/>
                    <a:gd name="connsiteY31" fmla="*/ 175491 h 402624"/>
                    <a:gd name="connsiteX32" fmla="*/ 98521 w 244185"/>
                    <a:gd name="connsiteY32" fmla="*/ 184727 h 402624"/>
                    <a:gd name="connsiteX33" fmla="*/ 107758 w 244185"/>
                    <a:gd name="connsiteY33" fmla="*/ 193964 h 402624"/>
                    <a:gd name="connsiteX34" fmla="*/ 120073 w 244185"/>
                    <a:gd name="connsiteY34" fmla="*/ 212437 h 402624"/>
                    <a:gd name="connsiteX35" fmla="*/ 126231 w 244185"/>
                    <a:gd name="connsiteY35" fmla="*/ 221673 h 402624"/>
                    <a:gd name="connsiteX36" fmla="*/ 138546 w 244185"/>
                    <a:gd name="connsiteY36" fmla="*/ 233988 h 402624"/>
                    <a:gd name="connsiteX37" fmla="*/ 150861 w 244185"/>
                    <a:gd name="connsiteY37" fmla="*/ 252461 h 402624"/>
                    <a:gd name="connsiteX38" fmla="*/ 166255 w 244185"/>
                    <a:gd name="connsiteY38" fmla="*/ 280170 h 402624"/>
                    <a:gd name="connsiteX39" fmla="*/ 172412 w 244185"/>
                    <a:gd name="connsiteY39" fmla="*/ 298643 h 402624"/>
                    <a:gd name="connsiteX40" fmla="*/ 178570 w 244185"/>
                    <a:gd name="connsiteY40" fmla="*/ 317115 h 402624"/>
                    <a:gd name="connsiteX41" fmla="*/ 181649 w 244185"/>
                    <a:gd name="connsiteY41" fmla="*/ 326352 h 402624"/>
                    <a:gd name="connsiteX42" fmla="*/ 187806 w 244185"/>
                    <a:gd name="connsiteY42" fmla="*/ 335588 h 402624"/>
                    <a:gd name="connsiteX43" fmla="*/ 190885 w 244185"/>
                    <a:gd name="connsiteY43" fmla="*/ 344824 h 402624"/>
                    <a:gd name="connsiteX44" fmla="*/ 200121 w 244185"/>
                    <a:gd name="connsiteY44" fmla="*/ 357140 h 402624"/>
                    <a:gd name="connsiteX45" fmla="*/ 212437 w 244185"/>
                    <a:gd name="connsiteY45" fmla="*/ 372533 h 402624"/>
                    <a:gd name="connsiteX46" fmla="*/ 215515 w 244185"/>
                    <a:gd name="connsiteY46" fmla="*/ 384849 h 402624"/>
                    <a:gd name="connsiteX47" fmla="*/ 221673 w 244185"/>
                    <a:gd name="connsiteY47" fmla="*/ 394085 h 402624"/>
                    <a:gd name="connsiteX48" fmla="*/ 243224 w 244185"/>
                    <a:gd name="connsiteY48" fmla="*/ 397164 h 40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4185" h="402624">
                      <a:moveTo>
                        <a:pt x="243224" y="397164"/>
                      </a:moveTo>
                      <a:cubicBezTo>
                        <a:pt x="246303" y="395112"/>
                        <a:pt x="241082" y="386919"/>
                        <a:pt x="240146" y="381770"/>
                      </a:cubicBezTo>
                      <a:cubicBezTo>
                        <a:pt x="239029" y="375628"/>
                        <a:pt x="238581" y="369353"/>
                        <a:pt x="237067" y="363297"/>
                      </a:cubicBezTo>
                      <a:cubicBezTo>
                        <a:pt x="233835" y="350369"/>
                        <a:pt x="229340" y="341665"/>
                        <a:pt x="224752" y="329430"/>
                      </a:cubicBezTo>
                      <a:cubicBezTo>
                        <a:pt x="223613" y="326391"/>
                        <a:pt x="222699" y="323273"/>
                        <a:pt x="221673" y="320194"/>
                      </a:cubicBezTo>
                      <a:cubicBezTo>
                        <a:pt x="220647" y="314036"/>
                        <a:pt x="219818" y="307842"/>
                        <a:pt x="218594" y="301721"/>
                      </a:cubicBezTo>
                      <a:cubicBezTo>
                        <a:pt x="217764" y="297572"/>
                        <a:pt x="216433" y="293537"/>
                        <a:pt x="215515" y="289406"/>
                      </a:cubicBezTo>
                      <a:cubicBezTo>
                        <a:pt x="214380" y="284298"/>
                        <a:pt x="213463" y="279143"/>
                        <a:pt x="212437" y="274012"/>
                      </a:cubicBezTo>
                      <a:cubicBezTo>
                        <a:pt x="209609" y="242912"/>
                        <a:pt x="206360" y="226778"/>
                        <a:pt x="212437" y="193964"/>
                      </a:cubicBezTo>
                      <a:cubicBezTo>
                        <a:pt x="214801" y="181200"/>
                        <a:pt x="220647" y="169333"/>
                        <a:pt x="224752" y="157018"/>
                      </a:cubicBezTo>
                      <a:cubicBezTo>
                        <a:pt x="223726" y="132388"/>
                        <a:pt x="223369" y="107720"/>
                        <a:pt x="221673" y="83127"/>
                      </a:cubicBezTo>
                      <a:cubicBezTo>
                        <a:pt x="221313" y="77906"/>
                        <a:pt x="219863" y="72810"/>
                        <a:pt x="218594" y="67733"/>
                      </a:cubicBezTo>
                      <a:cubicBezTo>
                        <a:pt x="216013" y="57410"/>
                        <a:pt x="210842" y="47666"/>
                        <a:pt x="203200" y="40024"/>
                      </a:cubicBezTo>
                      <a:cubicBezTo>
                        <a:pt x="200121" y="36945"/>
                        <a:pt x="197334" y="33545"/>
                        <a:pt x="193964" y="30788"/>
                      </a:cubicBezTo>
                      <a:cubicBezTo>
                        <a:pt x="186021" y="24289"/>
                        <a:pt x="179290" y="14803"/>
                        <a:pt x="169334" y="12315"/>
                      </a:cubicBezTo>
                      <a:cubicBezTo>
                        <a:pt x="165229" y="11289"/>
                        <a:pt x="161071" y="10453"/>
                        <a:pt x="157018" y="9237"/>
                      </a:cubicBezTo>
                      <a:cubicBezTo>
                        <a:pt x="150801" y="7372"/>
                        <a:pt x="144948" y="4146"/>
                        <a:pt x="138546" y="3079"/>
                      </a:cubicBezTo>
                      <a:lnTo>
                        <a:pt x="120073" y="0"/>
                      </a:lnTo>
                      <a:lnTo>
                        <a:pt x="61576" y="3079"/>
                      </a:lnTo>
                      <a:cubicBezTo>
                        <a:pt x="53190" y="5427"/>
                        <a:pt x="50349" y="16722"/>
                        <a:pt x="43103" y="21552"/>
                      </a:cubicBezTo>
                      <a:cubicBezTo>
                        <a:pt x="26621" y="32539"/>
                        <a:pt x="36483" y="25093"/>
                        <a:pt x="15394" y="46182"/>
                      </a:cubicBezTo>
                      <a:cubicBezTo>
                        <a:pt x="3541" y="58035"/>
                        <a:pt x="8573" y="51795"/>
                        <a:pt x="0" y="64655"/>
                      </a:cubicBezTo>
                      <a:cubicBezTo>
                        <a:pt x="1026" y="70812"/>
                        <a:pt x="287" y="77544"/>
                        <a:pt x="3079" y="83127"/>
                      </a:cubicBezTo>
                      <a:cubicBezTo>
                        <a:pt x="4734" y="86437"/>
                        <a:pt x="9472" y="86916"/>
                        <a:pt x="12315" y="89285"/>
                      </a:cubicBezTo>
                      <a:cubicBezTo>
                        <a:pt x="15660" y="92072"/>
                        <a:pt x="18879" y="95084"/>
                        <a:pt x="21552" y="98521"/>
                      </a:cubicBezTo>
                      <a:cubicBezTo>
                        <a:pt x="21556" y="98526"/>
                        <a:pt x="36943" y="121609"/>
                        <a:pt x="40024" y="126230"/>
                      </a:cubicBezTo>
                      <a:cubicBezTo>
                        <a:pt x="42077" y="129309"/>
                        <a:pt x="42872" y="133812"/>
                        <a:pt x="46182" y="135467"/>
                      </a:cubicBezTo>
                      <a:lnTo>
                        <a:pt x="58497" y="141624"/>
                      </a:lnTo>
                      <a:cubicBezTo>
                        <a:pt x="61576" y="144703"/>
                        <a:pt x="64389" y="148073"/>
                        <a:pt x="67734" y="150861"/>
                      </a:cubicBezTo>
                      <a:cubicBezTo>
                        <a:pt x="70576" y="153230"/>
                        <a:pt x="74354" y="154402"/>
                        <a:pt x="76970" y="157018"/>
                      </a:cubicBezTo>
                      <a:cubicBezTo>
                        <a:pt x="79587" y="159635"/>
                        <a:pt x="80759" y="163412"/>
                        <a:pt x="83128" y="166255"/>
                      </a:cubicBezTo>
                      <a:cubicBezTo>
                        <a:pt x="85915" y="169600"/>
                        <a:pt x="89577" y="172146"/>
                        <a:pt x="92364" y="175491"/>
                      </a:cubicBezTo>
                      <a:cubicBezTo>
                        <a:pt x="94733" y="178333"/>
                        <a:pt x="96152" y="181885"/>
                        <a:pt x="98521" y="184727"/>
                      </a:cubicBezTo>
                      <a:cubicBezTo>
                        <a:pt x="101309" y="188072"/>
                        <a:pt x="105085" y="190527"/>
                        <a:pt x="107758" y="193964"/>
                      </a:cubicBezTo>
                      <a:cubicBezTo>
                        <a:pt x="112301" y="199806"/>
                        <a:pt x="115968" y="206279"/>
                        <a:pt x="120073" y="212437"/>
                      </a:cubicBezTo>
                      <a:cubicBezTo>
                        <a:pt x="122126" y="215516"/>
                        <a:pt x="123615" y="219057"/>
                        <a:pt x="126231" y="221673"/>
                      </a:cubicBezTo>
                      <a:lnTo>
                        <a:pt x="138546" y="233988"/>
                      </a:lnTo>
                      <a:cubicBezTo>
                        <a:pt x="144719" y="252511"/>
                        <a:pt x="137024" y="234011"/>
                        <a:pt x="150861" y="252461"/>
                      </a:cubicBezTo>
                      <a:cubicBezTo>
                        <a:pt x="154206" y="256921"/>
                        <a:pt x="163750" y="273907"/>
                        <a:pt x="166255" y="280170"/>
                      </a:cubicBezTo>
                      <a:cubicBezTo>
                        <a:pt x="168666" y="286196"/>
                        <a:pt x="170360" y="292485"/>
                        <a:pt x="172412" y="298643"/>
                      </a:cubicBezTo>
                      <a:lnTo>
                        <a:pt x="178570" y="317115"/>
                      </a:lnTo>
                      <a:cubicBezTo>
                        <a:pt x="179596" y="320194"/>
                        <a:pt x="179849" y="323651"/>
                        <a:pt x="181649" y="326352"/>
                      </a:cubicBezTo>
                      <a:cubicBezTo>
                        <a:pt x="183701" y="329431"/>
                        <a:pt x="186151" y="332279"/>
                        <a:pt x="187806" y="335588"/>
                      </a:cubicBezTo>
                      <a:cubicBezTo>
                        <a:pt x="189257" y="338491"/>
                        <a:pt x="189275" y="342006"/>
                        <a:pt x="190885" y="344824"/>
                      </a:cubicBezTo>
                      <a:cubicBezTo>
                        <a:pt x="193431" y="349279"/>
                        <a:pt x="197042" y="353035"/>
                        <a:pt x="200121" y="357140"/>
                      </a:cubicBezTo>
                      <a:cubicBezTo>
                        <a:pt x="210189" y="387341"/>
                        <a:pt x="193865" y="344674"/>
                        <a:pt x="212437" y="372533"/>
                      </a:cubicBezTo>
                      <a:cubicBezTo>
                        <a:pt x="214784" y="376054"/>
                        <a:pt x="213848" y="380960"/>
                        <a:pt x="215515" y="384849"/>
                      </a:cubicBezTo>
                      <a:cubicBezTo>
                        <a:pt x="216973" y="388250"/>
                        <a:pt x="219837" y="390872"/>
                        <a:pt x="221673" y="394085"/>
                      </a:cubicBezTo>
                      <a:cubicBezTo>
                        <a:pt x="230751" y="409969"/>
                        <a:pt x="240145" y="399216"/>
                        <a:pt x="243224" y="39716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8" name="Freeform: Shape 487">
                  <a:extLst>
                    <a:ext uri="{FF2B5EF4-FFF2-40B4-BE49-F238E27FC236}">
                      <a16:creationId xmlns:a16="http://schemas.microsoft.com/office/drawing/2014/main" id="{DBED7DF9-8ED8-4D82-ACF5-7AC8A618D5EB}"/>
                    </a:ext>
                  </a:extLst>
                </p:cNvPr>
                <p:cNvSpPr/>
                <p:nvPr/>
              </p:nvSpPr>
              <p:spPr>
                <a:xfrm>
                  <a:off x="5001536" y="3195853"/>
                  <a:ext cx="125936" cy="115905"/>
                </a:xfrm>
                <a:custGeom>
                  <a:avLst/>
                  <a:gdLst>
                    <a:gd name="connsiteX0" fmla="*/ 304811 w 305273"/>
                    <a:gd name="connsiteY0" fmla="*/ 304800 h 305270"/>
                    <a:gd name="connsiteX1" fmla="*/ 295575 w 305273"/>
                    <a:gd name="connsiteY1" fmla="*/ 280170 h 305270"/>
                    <a:gd name="connsiteX2" fmla="*/ 292496 w 305273"/>
                    <a:gd name="connsiteY2" fmla="*/ 270933 h 305270"/>
                    <a:gd name="connsiteX3" fmla="*/ 286338 w 305273"/>
                    <a:gd name="connsiteY3" fmla="*/ 261697 h 305270"/>
                    <a:gd name="connsiteX4" fmla="*/ 280181 w 305273"/>
                    <a:gd name="connsiteY4" fmla="*/ 237067 h 305270"/>
                    <a:gd name="connsiteX5" fmla="*/ 274023 w 305273"/>
                    <a:gd name="connsiteY5" fmla="*/ 224752 h 305270"/>
                    <a:gd name="connsiteX6" fmla="*/ 264787 w 305273"/>
                    <a:gd name="connsiteY6" fmla="*/ 203200 h 305270"/>
                    <a:gd name="connsiteX7" fmla="*/ 252472 w 305273"/>
                    <a:gd name="connsiteY7" fmla="*/ 197043 h 305270"/>
                    <a:gd name="connsiteX8" fmla="*/ 243235 w 305273"/>
                    <a:gd name="connsiteY8" fmla="*/ 190885 h 305270"/>
                    <a:gd name="connsiteX9" fmla="*/ 237078 w 305273"/>
                    <a:gd name="connsiteY9" fmla="*/ 181649 h 305270"/>
                    <a:gd name="connsiteX10" fmla="*/ 227841 w 305273"/>
                    <a:gd name="connsiteY10" fmla="*/ 172412 h 305270"/>
                    <a:gd name="connsiteX11" fmla="*/ 224763 w 305273"/>
                    <a:gd name="connsiteY11" fmla="*/ 163176 h 305270"/>
                    <a:gd name="connsiteX12" fmla="*/ 212447 w 305273"/>
                    <a:gd name="connsiteY12" fmla="*/ 144703 h 305270"/>
                    <a:gd name="connsiteX13" fmla="*/ 206290 w 305273"/>
                    <a:gd name="connsiteY13" fmla="*/ 135467 h 305270"/>
                    <a:gd name="connsiteX14" fmla="*/ 203211 w 305273"/>
                    <a:gd name="connsiteY14" fmla="*/ 126230 h 305270"/>
                    <a:gd name="connsiteX15" fmla="*/ 193975 w 305273"/>
                    <a:gd name="connsiteY15" fmla="*/ 120073 h 305270"/>
                    <a:gd name="connsiteX16" fmla="*/ 175502 w 305273"/>
                    <a:gd name="connsiteY16" fmla="*/ 104679 h 305270"/>
                    <a:gd name="connsiteX17" fmla="*/ 169344 w 305273"/>
                    <a:gd name="connsiteY17" fmla="*/ 95443 h 305270"/>
                    <a:gd name="connsiteX18" fmla="*/ 157029 w 305273"/>
                    <a:gd name="connsiteY18" fmla="*/ 86206 h 305270"/>
                    <a:gd name="connsiteX19" fmla="*/ 150872 w 305273"/>
                    <a:gd name="connsiteY19" fmla="*/ 67733 h 305270"/>
                    <a:gd name="connsiteX20" fmla="*/ 132399 w 305273"/>
                    <a:gd name="connsiteY20" fmla="*/ 36946 h 305270"/>
                    <a:gd name="connsiteX21" fmla="*/ 129320 w 305273"/>
                    <a:gd name="connsiteY21" fmla="*/ 27709 h 305270"/>
                    <a:gd name="connsiteX22" fmla="*/ 126241 w 305273"/>
                    <a:gd name="connsiteY22" fmla="*/ 9236 h 305270"/>
                    <a:gd name="connsiteX23" fmla="*/ 95453 w 305273"/>
                    <a:gd name="connsiteY23" fmla="*/ 3079 h 305270"/>
                    <a:gd name="connsiteX24" fmla="*/ 86217 w 305273"/>
                    <a:gd name="connsiteY24" fmla="*/ 0 h 305270"/>
                    <a:gd name="connsiteX25" fmla="*/ 76981 w 305273"/>
                    <a:gd name="connsiteY25" fmla="*/ 3079 h 305270"/>
                    <a:gd name="connsiteX26" fmla="*/ 58508 w 305273"/>
                    <a:gd name="connsiteY26" fmla="*/ 15394 h 305270"/>
                    <a:gd name="connsiteX27" fmla="*/ 46193 w 305273"/>
                    <a:gd name="connsiteY27" fmla="*/ 33867 h 305270"/>
                    <a:gd name="connsiteX28" fmla="*/ 27720 w 305273"/>
                    <a:gd name="connsiteY28" fmla="*/ 52339 h 305270"/>
                    <a:gd name="connsiteX29" fmla="*/ 18484 w 305273"/>
                    <a:gd name="connsiteY29" fmla="*/ 61576 h 305270"/>
                    <a:gd name="connsiteX30" fmla="*/ 6169 w 305273"/>
                    <a:gd name="connsiteY30" fmla="*/ 80049 h 305270"/>
                    <a:gd name="connsiteX31" fmla="*/ 3090 w 305273"/>
                    <a:gd name="connsiteY31" fmla="*/ 95443 h 305270"/>
                    <a:gd name="connsiteX32" fmla="*/ 11 w 305273"/>
                    <a:gd name="connsiteY32" fmla="*/ 107758 h 305270"/>
                    <a:gd name="connsiteX33" fmla="*/ 3090 w 305273"/>
                    <a:gd name="connsiteY33" fmla="*/ 147782 h 305270"/>
                    <a:gd name="connsiteX34" fmla="*/ 12326 w 305273"/>
                    <a:gd name="connsiteY34" fmla="*/ 153939 h 305270"/>
                    <a:gd name="connsiteX35" fmla="*/ 86217 w 305273"/>
                    <a:gd name="connsiteY35" fmla="*/ 169333 h 305270"/>
                    <a:gd name="connsiteX36" fmla="*/ 98532 w 305273"/>
                    <a:gd name="connsiteY36" fmla="*/ 172412 h 305270"/>
                    <a:gd name="connsiteX37" fmla="*/ 107769 w 305273"/>
                    <a:gd name="connsiteY37" fmla="*/ 175491 h 305270"/>
                    <a:gd name="connsiteX38" fmla="*/ 126241 w 305273"/>
                    <a:gd name="connsiteY38" fmla="*/ 178570 h 305270"/>
                    <a:gd name="connsiteX39" fmla="*/ 166266 w 305273"/>
                    <a:gd name="connsiteY39" fmla="*/ 184727 h 305270"/>
                    <a:gd name="connsiteX40" fmla="*/ 184738 w 305273"/>
                    <a:gd name="connsiteY40" fmla="*/ 193964 h 305270"/>
                    <a:gd name="connsiteX41" fmla="*/ 193975 w 305273"/>
                    <a:gd name="connsiteY41" fmla="*/ 197043 h 305270"/>
                    <a:gd name="connsiteX42" fmla="*/ 212447 w 305273"/>
                    <a:gd name="connsiteY42" fmla="*/ 212436 h 305270"/>
                    <a:gd name="connsiteX43" fmla="*/ 227841 w 305273"/>
                    <a:gd name="connsiteY43" fmla="*/ 240146 h 305270"/>
                    <a:gd name="connsiteX44" fmla="*/ 233999 w 305273"/>
                    <a:gd name="connsiteY44" fmla="*/ 249382 h 305270"/>
                    <a:gd name="connsiteX45" fmla="*/ 261708 w 305273"/>
                    <a:gd name="connsiteY45" fmla="*/ 280170 h 305270"/>
                    <a:gd name="connsiteX46" fmla="*/ 274023 w 305273"/>
                    <a:gd name="connsiteY46" fmla="*/ 286327 h 305270"/>
                    <a:gd name="connsiteX47" fmla="*/ 280181 w 305273"/>
                    <a:gd name="connsiteY47" fmla="*/ 295564 h 305270"/>
                    <a:gd name="connsiteX48" fmla="*/ 304811 w 305273"/>
                    <a:gd name="connsiteY48" fmla="*/ 304800 h 30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05273" h="305270">
                      <a:moveTo>
                        <a:pt x="304811" y="304800"/>
                      </a:moveTo>
                      <a:cubicBezTo>
                        <a:pt x="307377" y="302234"/>
                        <a:pt x="298571" y="288410"/>
                        <a:pt x="295575" y="280170"/>
                      </a:cubicBezTo>
                      <a:cubicBezTo>
                        <a:pt x="294466" y="277120"/>
                        <a:pt x="293948" y="273836"/>
                        <a:pt x="292496" y="270933"/>
                      </a:cubicBezTo>
                      <a:cubicBezTo>
                        <a:pt x="290841" y="267623"/>
                        <a:pt x="288391" y="264776"/>
                        <a:pt x="286338" y="261697"/>
                      </a:cubicBezTo>
                      <a:cubicBezTo>
                        <a:pt x="284531" y="252658"/>
                        <a:pt x="283732" y="245353"/>
                        <a:pt x="280181" y="237067"/>
                      </a:cubicBezTo>
                      <a:cubicBezTo>
                        <a:pt x="278373" y="232849"/>
                        <a:pt x="276076" y="228857"/>
                        <a:pt x="274023" y="224752"/>
                      </a:cubicBezTo>
                      <a:cubicBezTo>
                        <a:pt x="272095" y="217038"/>
                        <a:pt x="271501" y="208795"/>
                        <a:pt x="264787" y="203200"/>
                      </a:cubicBezTo>
                      <a:cubicBezTo>
                        <a:pt x="261261" y="200262"/>
                        <a:pt x="256457" y="199320"/>
                        <a:pt x="252472" y="197043"/>
                      </a:cubicBezTo>
                      <a:cubicBezTo>
                        <a:pt x="249259" y="195207"/>
                        <a:pt x="246314" y="192938"/>
                        <a:pt x="243235" y="190885"/>
                      </a:cubicBezTo>
                      <a:cubicBezTo>
                        <a:pt x="241183" y="187806"/>
                        <a:pt x="239447" y="184491"/>
                        <a:pt x="237078" y="181649"/>
                      </a:cubicBezTo>
                      <a:cubicBezTo>
                        <a:pt x="234290" y="178304"/>
                        <a:pt x="230256" y="176035"/>
                        <a:pt x="227841" y="172412"/>
                      </a:cubicBezTo>
                      <a:cubicBezTo>
                        <a:pt x="226041" y="169712"/>
                        <a:pt x="226339" y="166013"/>
                        <a:pt x="224763" y="163176"/>
                      </a:cubicBezTo>
                      <a:cubicBezTo>
                        <a:pt x="221169" y="156707"/>
                        <a:pt x="216552" y="150861"/>
                        <a:pt x="212447" y="144703"/>
                      </a:cubicBezTo>
                      <a:cubicBezTo>
                        <a:pt x="210395" y="141624"/>
                        <a:pt x="207460" y="138977"/>
                        <a:pt x="206290" y="135467"/>
                      </a:cubicBezTo>
                      <a:cubicBezTo>
                        <a:pt x="205264" y="132388"/>
                        <a:pt x="205238" y="128764"/>
                        <a:pt x="203211" y="126230"/>
                      </a:cubicBezTo>
                      <a:cubicBezTo>
                        <a:pt x="200900" y="123341"/>
                        <a:pt x="196817" y="122442"/>
                        <a:pt x="193975" y="120073"/>
                      </a:cubicBezTo>
                      <a:cubicBezTo>
                        <a:pt x="170270" y="100319"/>
                        <a:pt x="198432" y="119965"/>
                        <a:pt x="175502" y="104679"/>
                      </a:cubicBezTo>
                      <a:cubicBezTo>
                        <a:pt x="173449" y="101600"/>
                        <a:pt x="171960" y="98059"/>
                        <a:pt x="169344" y="95443"/>
                      </a:cubicBezTo>
                      <a:cubicBezTo>
                        <a:pt x="165716" y="91815"/>
                        <a:pt x="159875" y="90476"/>
                        <a:pt x="157029" y="86206"/>
                      </a:cubicBezTo>
                      <a:cubicBezTo>
                        <a:pt x="153429" y="80805"/>
                        <a:pt x="154472" y="73134"/>
                        <a:pt x="150872" y="67733"/>
                      </a:cubicBezTo>
                      <a:cubicBezTo>
                        <a:pt x="142119" y="54604"/>
                        <a:pt x="138079" y="50198"/>
                        <a:pt x="132399" y="36946"/>
                      </a:cubicBezTo>
                      <a:cubicBezTo>
                        <a:pt x="131120" y="33963"/>
                        <a:pt x="130024" y="30877"/>
                        <a:pt x="129320" y="27709"/>
                      </a:cubicBezTo>
                      <a:cubicBezTo>
                        <a:pt x="127966" y="21615"/>
                        <a:pt x="131290" y="12908"/>
                        <a:pt x="126241" y="9236"/>
                      </a:cubicBezTo>
                      <a:cubicBezTo>
                        <a:pt x="117777" y="3080"/>
                        <a:pt x="105651" y="5432"/>
                        <a:pt x="95453" y="3079"/>
                      </a:cubicBezTo>
                      <a:cubicBezTo>
                        <a:pt x="92291" y="2349"/>
                        <a:pt x="89296" y="1026"/>
                        <a:pt x="86217" y="0"/>
                      </a:cubicBezTo>
                      <a:cubicBezTo>
                        <a:pt x="83138" y="1026"/>
                        <a:pt x="79818" y="1503"/>
                        <a:pt x="76981" y="3079"/>
                      </a:cubicBezTo>
                      <a:cubicBezTo>
                        <a:pt x="70512" y="6673"/>
                        <a:pt x="58508" y="15394"/>
                        <a:pt x="58508" y="15394"/>
                      </a:cubicBezTo>
                      <a:cubicBezTo>
                        <a:pt x="54403" y="21552"/>
                        <a:pt x="51426" y="28634"/>
                        <a:pt x="46193" y="33867"/>
                      </a:cubicBezTo>
                      <a:lnTo>
                        <a:pt x="27720" y="52339"/>
                      </a:lnTo>
                      <a:cubicBezTo>
                        <a:pt x="24641" y="55418"/>
                        <a:pt x="20899" y="57953"/>
                        <a:pt x="18484" y="61576"/>
                      </a:cubicBezTo>
                      <a:lnTo>
                        <a:pt x="6169" y="80049"/>
                      </a:lnTo>
                      <a:cubicBezTo>
                        <a:pt x="5143" y="85180"/>
                        <a:pt x="4225" y="90335"/>
                        <a:pt x="3090" y="95443"/>
                      </a:cubicBezTo>
                      <a:cubicBezTo>
                        <a:pt x="2172" y="99574"/>
                        <a:pt x="11" y="103527"/>
                        <a:pt x="11" y="107758"/>
                      </a:cubicBezTo>
                      <a:cubicBezTo>
                        <a:pt x="11" y="121139"/>
                        <a:pt x="-358" y="134853"/>
                        <a:pt x="3090" y="147782"/>
                      </a:cubicBezTo>
                      <a:cubicBezTo>
                        <a:pt x="4043" y="151357"/>
                        <a:pt x="8798" y="152825"/>
                        <a:pt x="12326" y="153939"/>
                      </a:cubicBezTo>
                      <a:cubicBezTo>
                        <a:pt x="49866" y="165794"/>
                        <a:pt x="54445" y="165362"/>
                        <a:pt x="86217" y="169333"/>
                      </a:cubicBezTo>
                      <a:cubicBezTo>
                        <a:pt x="90322" y="170359"/>
                        <a:pt x="94463" y="171250"/>
                        <a:pt x="98532" y="172412"/>
                      </a:cubicBezTo>
                      <a:cubicBezTo>
                        <a:pt x="101653" y="173304"/>
                        <a:pt x="104601" y="174787"/>
                        <a:pt x="107769" y="175491"/>
                      </a:cubicBezTo>
                      <a:cubicBezTo>
                        <a:pt x="113863" y="176845"/>
                        <a:pt x="120120" y="177346"/>
                        <a:pt x="126241" y="178570"/>
                      </a:cubicBezTo>
                      <a:cubicBezTo>
                        <a:pt x="159563" y="185235"/>
                        <a:pt x="108019" y="178257"/>
                        <a:pt x="166266" y="184727"/>
                      </a:cubicBezTo>
                      <a:cubicBezTo>
                        <a:pt x="189484" y="192467"/>
                        <a:pt x="160862" y="182025"/>
                        <a:pt x="184738" y="193964"/>
                      </a:cubicBezTo>
                      <a:cubicBezTo>
                        <a:pt x="187641" y="195416"/>
                        <a:pt x="191072" y="195592"/>
                        <a:pt x="193975" y="197043"/>
                      </a:cubicBezTo>
                      <a:cubicBezTo>
                        <a:pt x="202548" y="201329"/>
                        <a:pt x="205638" y="205627"/>
                        <a:pt x="212447" y="212436"/>
                      </a:cubicBezTo>
                      <a:cubicBezTo>
                        <a:pt x="217866" y="228693"/>
                        <a:pt x="213726" y="218974"/>
                        <a:pt x="227841" y="240146"/>
                      </a:cubicBezTo>
                      <a:lnTo>
                        <a:pt x="233999" y="249382"/>
                      </a:lnTo>
                      <a:cubicBezTo>
                        <a:pt x="241391" y="260468"/>
                        <a:pt x="249628" y="274130"/>
                        <a:pt x="261708" y="280170"/>
                      </a:cubicBezTo>
                      <a:lnTo>
                        <a:pt x="274023" y="286327"/>
                      </a:lnTo>
                      <a:cubicBezTo>
                        <a:pt x="276076" y="289406"/>
                        <a:pt x="276703" y="294299"/>
                        <a:pt x="280181" y="295564"/>
                      </a:cubicBezTo>
                      <a:cubicBezTo>
                        <a:pt x="288915" y="298740"/>
                        <a:pt x="302245" y="307366"/>
                        <a:pt x="304811" y="30480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9" name="Freeform: Shape 488">
                  <a:extLst>
                    <a:ext uri="{FF2B5EF4-FFF2-40B4-BE49-F238E27FC236}">
                      <a16:creationId xmlns:a16="http://schemas.microsoft.com/office/drawing/2014/main" id="{97336A95-F2E3-4478-A633-7DC4A9F24E7D}"/>
                    </a:ext>
                  </a:extLst>
                </p:cNvPr>
                <p:cNvSpPr/>
                <p:nvPr/>
              </p:nvSpPr>
              <p:spPr>
                <a:xfrm>
                  <a:off x="4949466" y="3280018"/>
                  <a:ext cx="164391" cy="75991"/>
                </a:xfrm>
                <a:custGeom>
                  <a:avLst/>
                  <a:gdLst>
                    <a:gd name="connsiteX0" fmla="*/ 354060 w 398490"/>
                    <a:gd name="connsiteY0" fmla="*/ 200121 h 200145"/>
                    <a:gd name="connsiteX1" fmla="*/ 372533 w 398490"/>
                    <a:gd name="connsiteY1" fmla="*/ 190885 h 200145"/>
                    <a:gd name="connsiteX2" fmla="*/ 394085 w 398490"/>
                    <a:gd name="connsiteY2" fmla="*/ 172412 h 200145"/>
                    <a:gd name="connsiteX3" fmla="*/ 394085 w 398490"/>
                    <a:gd name="connsiteY3" fmla="*/ 138545 h 200145"/>
                    <a:gd name="connsiteX4" fmla="*/ 381769 w 398490"/>
                    <a:gd name="connsiteY4" fmla="*/ 129309 h 200145"/>
                    <a:gd name="connsiteX5" fmla="*/ 366376 w 398490"/>
                    <a:gd name="connsiteY5" fmla="*/ 123151 h 200145"/>
                    <a:gd name="connsiteX6" fmla="*/ 354060 w 398490"/>
                    <a:gd name="connsiteY6" fmla="*/ 116994 h 200145"/>
                    <a:gd name="connsiteX7" fmla="*/ 338666 w 398490"/>
                    <a:gd name="connsiteY7" fmla="*/ 107757 h 200145"/>
                    <a:gd name="connsiteX8" fmla="*/ 326351 w 398490"/>
                    <a:gd name="connsiteY8" fmla="*/ 104679 h 200145"/>
                    <a:gd name="connsiteX9" fmla="*/ 267854 w 398490"/>
                    <a:gd name="connsiteY9" fmla="*/ 95442 h 200145"/>
                    <a:gd name="connsiteX10" fmla="*/ 264776 w 398490"/>
                    <a:gd name="connsiteY10" fmla="*/ 86206 h 200145"/>
                    <a:gd name="connsiteX11" fmla="*/ 261697 w 398490"/>
                    <a:gd name="connsiteY11" fmla="*/ 73891 h 200145"/>
                    <a:gd name="connsiteX12" fmla="*/ 246303 w 398490"/>
                    <a:gd name="connsiteY12" fmla="*/ 46182 h 200145"/>
                    <a:gd name="connsiteX13" fmla="*/ 240145 w 398490"/>
                    <a:gd name="connsiteY13" fmla="*/ 36945 h 200145"/>
                    <a:gd name="connsiteX14" fmla="*/ 212436 w 398490"/>
                    <a:gd name="connsiteY14" fmla="*/ 27709 h 200145"/>
                    <a:gd name="connsiteX15" fmla="*/ 160097 w 398490"/>
                    <a:gd name="connsiteY15" fmla="*/ 21551 h 200145"/>
                    <a:gd name="connsiteX16" fmla="*/ 150860 w 398490"/>
                    <a:gd name="connsiteY16" fmla="*/ 18473 h 200145"/>
                    <a:gd name="connsiteX17" fmla="*/ 135466 w 398490"/>
                    <a:gd name="connsiteY17" fmla="*/ 12315 h 200145"/>
                    <a:gd name="connsiteX18" fmla="*/ 120072 w 398490"/>
                    <a:gd name="connsiteY18" fmla="*/ 9236 h 200145"/>
                    <a:gd name="connsiteX19" fmla="*/ 110836 w 398490"/>
                    <a:gd name="connsiteY19" fmla="*/ 6157 h 200145"/>
                    <a:gd name="connsiteX20" fmla="*/ 73891 w 398490"/>
                    <a:gd name="connsiteY20" fmla="*/ 3079 h 200145"/>
                    <a:gd name="connsiteX21" fmla="*/ 64654 w 398490"/>
                    <a:gd name="connsiteY21" fmla="*/ 0 h 200145"/>
                    <a:gd name="connsiteX22" fmla="*/ 36945 w 398490"/>
                    <a:gd name="connsiteY22" fmla="*/ 6157 h 200145"/>
                    <a:gd name="connsiteX23" fmla="*/ 21551 w 398490"/>
                    <a:gd name="connsiteY23" fmla="*/ 24630 h 200145"/>
                    <a:gd name="connsiteX24" fmla="*/ 9236 w 398490"/>
                    <a:gd name="connsiteY24" fmla="*/ 43103 h 200145"/>
                    <a:gd name="connsiteX25" fmla="*/ 0 w 398490"/>
                    <a:gd name="connsiteY25" fmla="*/ 55418 h 200145"/>
                    <a:gd name="connsiteX26" fmla="*/ 3079 w 398490"/>
                    <a:gd name="connsiteY26" fmla="*/ 98521 h 200145"/>
                    <a:gd name="connsiteX27" fmla="*/ 6157 w 398490"/>
                    <a:gd name="connsiteY27" fmla="*/ 107757 h 200145"/>
                    <a:gd name="connsiteX28" fmla="*/ 33866 w 398490"/>
                    <a:gd name="connsiteY28" fmla="*/ 120073 h 200145"/>
                    <a:gd name="connsiteX29" fmla="*/ 135466 w 398490"/>
                    <a:gd name="connsiteY29" fmla="*/ 126230 h 200145"/>
                    <a:gd name="connsiteX30" fmla="*/ 178569 w 398490"/>
                    <a:gd name="connsiteY30" fmla="*/ 123151 h 200145"/>
                    <a:gd name="connsiteX31" fmla="*/ 270933 w 398490"/>
                    <a:gd name="connsiteY31" fmla="*/ 129309 h 200145"/>
                    <a:gd name="connsiteX32" fmla="*/ 280169 w 398490"/>
                    <a:gd name="connsiteY32" fmla="*/ 135466 h 200145"/>
                    <a:gd name="connsiteX33" fmla="*/ 289406 w 398490"/>
                    <a:gd name="connsiteY33" fmla="*/ 138545 h 200145"/>
                    <a:gd name="connsiteX34" fmla="*/ 292485 w 398490"/>
                    <a:gd name="connsiteY34" fmla="*/ 147782 h 200145"/>
                    <a:gd name="connsiteX35" fmla="*/ 307879 w 398490"/>
                    <a:gd name="connsiteY35" fmla="*/ 166254 h 200145"/>
                    <a:gd name="connsiteX36" fmla="*/ 310957 w 398490"/>
                    <a:gd name="connsiteY36" fmla="*/ 175491 h 200145"/>
                    <a:gd name="connsiteX37" fmla="*/ 338666 w 398490"/>
                    <a:gd name="connsiteY37" fmla="*/ 200121 h 200145"/>
                    <a:gd name="connsiteX38" fmla="*/ 363297 w 398490"/>
                    <a:gd name="connsiteY38" fmla="*/ 193963 h 200145"/>
                    <a:gd name="connsiteX39" fmla="*/ 354060 w 398490"/>
                    <a:gd name="connsiteY39" fmla="*/ 200121 h 20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98490" h="200145">
                      <a:moveTo>
                        <a:pt x="354060" y="200121"/>
                      </a:moveTo>
                      <a:cubicBezTo>
                        <a:pt x="355599" y="199608"/>
                        <a:pt x="366630" y="194427"/>
                        <a:pt x="372533" y="190885"/>
                      </a:cubicBezTo>
                      <a:cubicBezTo>
                        <a:pt x="382403" y="184963"/>
                        <a:pt x="386250" y="180247"/>
                        <a:pt x="394085" y="172412"/>
                      </a:cubicBezTo>
                      <a:cubicBezTo>
                        <a:pt x="398256" y="159896"/>
                        <a:pt x="401448" y="154745"/>
                        <a:pt x="394085" y="138545"/>
                      </a:cubicBezTo>
                      <a:cubicBezTo>
                        <a:pt x="391962" y="133873"/>
                        <a:pt x="386255" y="131801"/>
                        <a:pt x="381769" y="129309"/>
                      </a:cubicBezTo>
                      <a:cubicBezTo>
                        <a:pt x="376938" y="126625"/>
                        <a:pt x="371426" y="125395"/>
                        <a:pt x="366376" y="123151"/>
                      </a:cubicBezTo>
                      <a:cubicBezTo>
                        <a:pt x="362182" y="121287"/>
                        <a:pt x="358072" y="119223"/>
                        <a:pt x="354060" y="116994"/>
                      </a:cubicBezTo>
                      <a:cubicBezTo>
                        <a:pt x="348829" y="114088"/>
                        <a:pt x="344134" y="110187"/>
                        <a:pt x="338666" y="107757"/>
                      </a:cubicBezTo>
                      <a:cubicBezTo>
                        <a:pt x="334799" y="106039"/>
                        <a:pt x="330456" y="105705"/>
                        <a:pt x="326351" y="104679"/>
                      </a:cubicBezTo>
                      <a:cubicBezTo>
                        <a:pt x="298657" y="86214"/>
                        <a:pt x="342015" y="112892"/>
                        <a:pt x="267854" y="95442"/>
                      </a:cubicBezTo>
                      <a:cubicBezTo>
                        <a:pt x="264695" y="94699"/>
                        <a:pt x="265667" y="89326"/>
                        <a:pt x="264776" y="86206"/>
                      </a:cubicBezTo>
                      <a:cubicBezTo>
                        <a:pt x="263614" y="82137"/>
                        <a:pt x="262913" y="77944"/>
                        <a:pt x="261697" y="73891"/>
                      </a:cubicBezTo>
                      <a:cubicBezTo>
                        <a:pt x="253407" y="46259"/>
                        <a:pt x="260635" y="63381"/>
                        <a:pt x="246303" y="46182"/>
                      </a:cubicBezTo>
                      <a:cubicBezTo>
                        <a:pt x="243934" y="43339"/>
                        <a:pt x="242762" y="39562"/>
                        <a:pt x="240145" y="36945"/>
                      </a:cubicBezTo>
                      <a:cubicBezTo>
                        <a:pt x="231599" y="28399"/>
                        <a:pt x="224631" y="29585"/>
                        <a:pt x="212436" y="27709"/>
                      </a:cubicBezTo>
                      <a:cubicBezTo>
                        <a:pt x="187155" y="23819"/>
                        <a:pt x="188895" y="24431"/>
                        <a:pt x="160097" y="21551"/>
                      </a:cubicBezTo>
                      <a:cubicBezTo>
                        <a:pt x="157018" y="20525"/>
                        <a:pt x="153899" y="19612"/>
                        <a:pt x="150860" y="18473"/>
                      </a:cubicBezTo>
                      <a:cubicBezTo>
                        <a:pt x="145685" y="16533"/>
                        <a:pt x="140760" y="13903"/>
                        <a:pt x="135466" y="12315"/>
                      </a:cubicBezTo>
                      <a:cubicBezTo>
                        <a:pt x="130454" y="10811"/>
                        <a:pt x="125149" y="10505"/>
                        <a:pt x="120072" y="9236"/>
                      </a:cubicBezTo>
                      <a:cubicBezTo>
                        <a:pt x="116924" y="8449"/>
                        <a:pt x="114053" y="6586"/>
                        <a:pt x="110836" y="6157"/>
                      </a:cubicBezTo>
                      <a:cubicBezTo>
                        <a:pt x="98587" y="4524"/>
                        <a:pt x="86206" y="4105"/>
                        <a:pt x="73891" y="3079"/>
                      </a:cubicBezTo>
                      <a:cubicBezTo>
                        <a:pt x="70812" y="2053"/>
                        <a:pt x="67900" y="0"/>
                        <a:pt x="64654" y="0"/>
                      </a:cubicBezTo>
                      <a:cubicBezTo>
                        <a:pt x="53822" y="0"/>
                        <a:pt x="46468" y="2984"/>
                        <a:pt x="36945" y="6157"/>
                      </a:cubicBezTo>
                      <a:cubicBezTo>
                        <a:pt x="14955" y="39147"/>
                        <a:pt x="49193" y="-10909"/>
                        <a:pt x="21551" y="24630"/>
                      </a:cubicBezTo>
                      <a:cubicBezTo>
                        <a:pt x="17007" y="30472"/>
                        <a:pt x="13676" y="37183"/>
                        <a:pt x="9236" y="43103"/>
                      </a:cubicBezTo>
                      <a:lnTo>
                        <a:pt x="0" y="55418"/>
                      </a:lnTo>
                      <a:cubicBezTo>
                        <a:pt x="1026" y="69786"/>
                        <a:pt x="1396" y="84215"/>
                        <a:pt x="3079" y="98521"/>
                      </a:cubicBezTo>
                      <a:cubicBezTo>
                        <a:pt x="3458" y="101744"/>
                        <a:pt x="4130" y="105223"/>
                        <a:pt x="6157" y="107757"/>
                      </a:cubicBezTo>
                      <a:cubicBezTo>
                        <a:pt x="10741" y="113487"/>
                        <a:pt x="29516" y="119809"/>
                        <a:pt x="33866" y="120073"/>
                      </a:cubicBezTo>
                      <a:lnTo>
                        <a:pt x="135466" y="126230"/>
                      </a:lnTo>
                      <a:cubicBezTo>
                        <a:pt x="149834" y="125204"/>
                        <a:pt x="164165" y="123151"/>
                        <a:pt x="178569" y="123151"/>
                      </a:cubicBezTo>
                      <a:cubicBezTo>
                        <a:pt x="244328" y="123151"/>
                        <a:pt x="233711" y="121864"/>
                        <a:pt x="270933" y="129309"/>
                      </a:cubicBezTo>
                      <a:cubicBezTo>
                        <a:pt x="274012" y="131361"/>
                        <a:pt x="276860" y="133811"/>
                        <a:pt x="280169" y="135466"/>
                      </a:cubicBezTo>
                      <a:cubicBezTo>
                        <a:pt x="283072" y="136917"/>
                        <a:pt x="287111" y="136250"/>
                        <a:pt x="289406" y="138545"/>
                      </a:cubicBezTo>
                      <a:cubicBezTo>
                        <a:pt x="291701" y="140840"/>
                        <a:pt x="291034" y="144879"/>
                        <a:pt x="292485" y="147782"/>
                      </a:cubicBezTo>
                      <a:cubicBezTo>
                        <a:pt x="296772" y="156356"/>
                        <a:pt x="301068" y="159444"/>
                        <a:pt x="307879" y="166254"/>
                      </a:cubicBezTo>
                      <a:cubicBezTo>
                        <a:pt x="308905" y="169333"/>
                        <a:pt x="308965" y="172929"/>
                        <a:pt x="310957" y="175491"/>
                      </a:cubicBezTo>
                      <a:cubicBezTo>
                        <a:pt x="322309" y="190087"/>
                        <a:pt x="326322" y="191891"/>
                        <a:pt x="338666" y="200121"/>
                      </a:cubicBezTo>
                      <a:cubicBezTo>
                        <a:pt x="369979" y="193858"/>
                        <a:pt x="341196" y="200277"/>
                        <a:pt x="363297" y="193963"/>
                      </a:cubicBezTo>
                      <a:cubicBezTo>
                        <a:pt x="367366" y="192801"/>
                        <a:pt x="352521" y="200634"/>
                        <a:pt x="354060" y="20012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0" name="Freeform: Shape 489">
                  <a:extLst>
                    <a:ext uri="{FF2B5EF4-FFF2-40B4-BE49-F238E27FC236}">
                      <a16:creationId xmlns:a16="http://schemas.microsoft.com/office/drawing/2014/main" id="{E92ADE66-D7BF-4594-ABEB-FE2815B976E2}"/>
                    </a:ext>
                  </a:extLst>
                </p:cNvPr>
                <p:cNvSpPr/>
                <p:nvPr/>
              </p:nvSpPr>
              <p:spPr>
                <a:xfrm>
                  <a:off x="4946916" y="3357554"/>
                  <a:ext cx="159075" cy="63908"/>
                </a:xfrm>
                <a:custGeom>
                  <a:avLst/>
                  <a:gdLst>
                    <a:gd name="connsiteX0" fmla="*/ 384872 w 385603"/>
                    <a:gd name="connsiteY0" fmla="*/ 125216 h 168319"/>
                    <a:gd name="connsiteX1" fmla="*/ 354084 w 385603"/>
                    <a:gd name="connsiteY1" fmla="*/ 106743 h 168319"/>
                    <a:gd name="connsiteX2" fmla="*/ 341769 w 385603"/>
                    <a:gd name="connsiteY2" fmla="*/ 97507 h 168319"/>
                    <a:gd name="connsiteX3" fmla="*/ 314060 w 385603"/>
                    <a:gd name="connsiteY3" fmla="*/ 88271 h 168319"/>
                    <a:gd name="connsiteX4" fmla="*/ 304823 w 385603"/>
                    <a:gd name="connsiteY4" fmla="*/ 82113 h 168319"/>
                    <a:gd name="connsiteX5" fmla="*/ 258641 w 385603"/>
                    <a:gd name="connsiteY5" fmla="*/ 69798 h 168319"/>
                    <a:gd name="connsiteX6" fmla="*/ 215538 w 385603"/>
                    <a:gd name="connsiteY6" fmla="*/ 63640 h 168319"/>
                    <a:gd name="connsiteX7" fmla="*/ 197066 w 385603"/>
                    <a:gd name="connsiteY7" fmla="*/ 60562 h 168319"/>
                    <a:gd name="connsiteX8" fmla="*/ 178593 w 385603"/>
                    <a:gd name="connsiteY8" fmla="*/ 54404 h 168319"/>
                    <a:gd name="connsiteX9" fmla="*/ 150884 w 385603"/>
                    <a:gd name="connsiteY9" fmla="*/ 32852 h 168319"/>
                    <a:gd name="connsiteX10" fmla="*/ 141647 w 385603"/>
                    <a:gd name="connsiteY10" fmla="*/ 26695 h 168319"/>
                    <a:gd name="connsiteX11" fmla="*/ 110860 w 385603"/>
                    <a:gd name="connsiteY11" fmla="*/ 17459 h 168319"/>
                    <a:gd name="connsiteX12" fmla="*/ 89308 w 385603"/>
                    <a:gd name="connsiteY12" fmla="*/ 11301 h 168319"/>
                    <a:gd name="connsiteX13" fmla="*/ 18496 w 385603"/>
                    <a:gd name="connsiteY13" fmla="*/ 8222 h 168319"/>
                    <a:gd name="connsiteX14" fmla="*/ 23 w 385603"/>
                    <a:gd name="connsiteY14" fmla="*/ 2065 h 168319"/>
                    <a:gd name="connsiteX15" fmla="*/ 3102 w 385603"/>
                    <a:gd name="connsiteY15" fmla="*/ 32852 h 168319"/>
                    <a:gd name="connsiteX16" fmla="*/ 6181 w 385603"/>
                    <a:gd name="connsiteY16" fmla="*/ 42089 h 168319"/>
                    <a:gd name="connsiteX17" fmla="*/ 18496 w 385603"/>
                    <a:gd name="connsiteY17" fmla="*/ 69798 h 168319"/>
                    <a:gd name="connsiteX18" fmla="*/ 21575 w 385603"/>
                    <a:gd name="connsiteY18" fmla="*/ 79034 h 168319"/>
                    <a:gd name="connsiteX19" fmla="*/ 27732 w 385603"/>
                    <a:gd name="connsiteY19" fmla="*/ 128295 h 168319"/>
                    <a:gd name="connsiteX20" fmla="*/ 40047 w 385603"/>
                    <a:gd name="connsiteY20" fmla="*/ 125216 h 168319"/>
                    <a:gd name="connsiteX21" fmla="*/ 113938 w 385603"/>
                    <a:gd name="connsiteY21" fmla="*/ 122137 h 168319"/>
                    <a:gd name="connsiteX22" fmla="*/ 160120 w 385603"/>
                    <a:gd name="connsiteY22" fmla="*/ 125216 h 168319"/>
                    <a:gd name="connsiteX23" fmla="*/ 169357 w 385603"/>
                    <a:gd name="connsiteY23" fmla="*/ 131374 h 168319"/>
                    <a:gd name="connsiteX24" fmla="*/ 190908 w 385603"/>
                    <a:gd name="connsiteY24" fmla="*/ 137531 h 168319"/>
                    <a:gd name="connsiteX25" fmla="*/ 200144 w 385603"/>
                    <a:gd name="connsiteY25" fmla="*/ 143689 h 168319"/>
                    <a:gd name="connsiteX26" fmla="*/ 240169 w 385603"/>
                    <a:gd name="connsiteY26" fmla="*/ 152925 h 168319"/>
                    <a:gd name="connsiteX27" fmla="*/ 249405 w 385603"/>
                    <a:gd name="connsiteY27" fmla="*/ 156004 h 168319"/>
                    <a:gd name="connsiteX28" fmla="*/ 267878 w 385603"/>
                    <a:gd name="connsiteY28" fmla="*/ 168319 h 168319"/>
                    <a:gd name="connsiteX29" fmla="*/ 310981 w 385603"/>
                    <a:gd name="connsiteY29" fmla="*/ 165240 h 168319"/>
                    <a:gd name="connsiteX30" fmla="*/ 329453 w 385603"/>
                    <a:gd name="connsiteY30" fmla="*/ 152925 h 168319"/>
                    <a:gd name="connsiteX31" fmla="*/ 347926 w 385603"/>
                    <a:gd name="connsiteY31" fmla="*/ 146768 h 168319"/>
                    <a:gd name="connsiteX32" fmla="*/ 369478 w 385603"/>
                    <a:gd name="connsiteY32" fmla="*/ 134452 h 168319"/>
                    <a:gd name="connsiteX33" fmla="*/ 384872 w 385603"/>
                    <a:gd name="connsiteY33" fmla="*/ 125216 h 16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5603" h="168319">
                      <a:moveTo>
                        <a:pt x="384872" y="125216"/>
                      </a:moveTo>
                      <a:cubicBezTo>
                        <a:pt x="382306" y="120598"/>
                        <a:pt x="389243" y="124322"/>
                        <a:pt x="354084" y="106743"/>
                      </a:cubicBezTo>
                      <a:cubicBezTo>
                        <a:pt x="349495" y="104448"/>
                        <a:pt x="346254" y="99999"/>
                        <a:pt x="341769" y="97507"/>
                      </a:cubicBezTo>
                      <a:cubicBezTo>
                        <a:pt x="332280" y="92235"/>
                        <a:pt x="324208" y="90807"/>
                        <a:pt x="314060" y="88271"/>
                      </a:cubicBezTo>
                      <a:cubicBezTo>
                        <a:pt x="310981" y="86218"/>
                        <a:pt x="308205" y="83616"/>
                        <a:pt x="304823" y="82113"/>
                      </a:cubicBezTo>
                      <a:cubicBezTo>
                        <a:pt x="292822" y="76779"/>
                        <a:pt x="270167" y="71803"/>
                        <a:pt x="258641" y="69798"/>
                      </a:cubicBezTo>
                      <a:cubicBezTo>
                        <a:pt x="244342" y="67311"/>
                        <a:pt x="229854" y="66026"/>
                        <a:pt x="215538" y="63640"/>
                      </a:cubicBezTo>
                      <a:lnTo>
                        <a:pt x="197066" y="60562"/>
                      </a:lnTo>
                      <a:cubicBezTo>
                        <a:pt x="190908" y="58509"/>
                        <a:pt x="183183" y="58994"/>
                        <a:pt x="178593" y="54404"/>
                      </a:cubicBezTo>
                      <a:cubicBezTo>
                        <a:pt x="164126" y="39937"/>
                        <a:pt x="172976" y="47580"/>
                        <a:pt x="150884" y="32852"/>
                      </a:cubicBezTo>
                      <a:cubicBezTo>
                        <a:pt x="147805" y="30799"/>
                        <a:pt x="145157" y="27865"/>
                        <a:pt x="141647" y="26695"/>
                      </a:cubicBezTo>
                      <a:cubicBezTo>
                        <a:pt x="108441" y="15625"/>
                        <a:pt x="136460" y="24440"/>
                        <a:pt x="110860" y="17459"/>
                      </a:cubicBezTo>
                      <a:cubicBezTo>
                        <a:pt x="103652" y="15493"/>
                        <a:pt x="96742" y="12044"/>
                        <a:pt x="89308" y="11301"/>
                      </a:cubicBezTo>
                      <a:cubicBezTo>
                        <a:pt x="65799" y="8950"/>
                        <a:pt x="42100" y="9248"/>
                        <a:pt x="18496" y="8222"/>
                      </a:cubicBezTo>
                      <a:cubicBezTo>
                        <a:pt x="12338" y="6170"/>
                        <a:pt x="-623" y="-4393"/>
                        <a:pt x="23" y="2065"/>
                      </a:cubicBezTo>
                      <a:cubicBezTo>
                        <a:pt x="1049" y="12327"/>
                        <a:pt x="1534" y="22658"/>
                        <a:pt x="3102" y="32852"/>
                      </a:cubicBezTo>
                      <a:cubicBezTo>
                        <a:pt x="3596" y="36060"/>
                        <a:pt x="5041" y="39050"/>
                        <a:pt x="6181" y="42089"/>
                      </a:cubicBezTo>
                      <a:cubicBezTo>
                        <a:pt x="20495" y="80263"/>
                        <a:pt x="4507" y="37161"/>
                        <a:pt x="18496" y="69798"/>
                      </a:cubicBezTo>
                      <a:cubicBezTo>
                        <a:pt x="19774" y="72781"/>
                        <a:pt x="20549" y="75955"/>
                        <a:pt x="21575" y="79034"/>
                      </a:cubicBezTo>
                      <a:cubicBezTo>
                        <a:pt x="23627" y="95454"/>
                        <a:pt x="21586" y="112930"/>
                        <a:pt x="27732" y="128295"/>
                      </a:cubicBezTo>
                      <a:cubicBezTo>
                        <a:pt x="29303" y="132224"/>
                        <a:pt x="35826" y="125517"/>
                        <a:pt x="40047" y="125216"/>
                      </a:cubicBezTo>
                      <a:cubicBezTo>
                        <a:pt x="64636" y="123460"/>
                        <a:pt x="89308" y="123163"/>
                        <a:pt x="113938" y="122137"/>
                      </a:cubicBezTo>
                      <a:cubicBezTo>
                        <a:pt x="129332" y="123163"/>
                        <a:pt x="144902" y="122679"/>
                        <a:pt x="160120" y="125216"/>
                      </a:cubicBezTo>
                      <a:cubicBezTo>
                        <a:pt x="163770" y="125824"/>
                        <a:pt x="166047" y="129719"/>
                        <a:pt x="169357" y="131374"/>
                      </a:cubicBezTo>
                      <a:cubicBezTo>
                        <a:pt x="173770" y="133580"/>
                        <a:pt x="186968" y="136546"/>
                        <a:pt x="190908" y="137531"/>
                      </a:cubicBezTo>
                      <a:cubicBezTo>
                        <a:pt x="193987" y="139584"/>
                        <a:pt x="196763" y="142186"/>
                        <a:pt x="200144" y="143689"/>
                      </a:cubicBezTo>
                      <a:cubicBezTo>
                        <a:pt x="216156" y="150806"/>
                        <a:pt x="222640" y="150421"/>
                        <a:pt x="240169" y="152925"/>
                      </a:cubicBezTo>
                      <a:cubicBezTo>
                        <a:pt x="243248" y="153951"/>
                        <a:pt x="246568" y="154428"/>
                        <a:pt x="249405" y="156004"/>
                      </a:cubicBezTo>
                      <a:cubicBezTo>
                        <a:pt x="255874" y="159598"/>
                        <a:pt x="267878" y="168319"/>
                        <a:pt x="267878" y="168319"/>
                      </a:cubicBezTo>
                      <a:cubicBezTo>
                        <a:pt x="282246" y="167293"/>
                        <a:pt x="297007" y="168734"/>
                        <a:pt x="310981" y="165240"/>
                      </a:cubicBezTo>
                      <a:cubicBezTo>
                        <a:pt x="318160" y="163445"/>
                        <a:pt x="322432" y="155265"/>
                        <a:pt x="329453" y="152925"/>
                      </a:cubicBezTo>
                      <a:lnTo>
                        <a:pt x="347926" y="146768"/>
                      </a:lnTo>
                      <a:cubicBezTo>
                        <a:pt x="357200" y="140585"/>
                        <a:pt x="358544" y="139138"/>
                        <a:pt x="369478" y="134452"/>
                      </a:cubicBezTo>
                      <a:cubicBezTo>
                        <a:pt x="383468" y="128457"/>
                        <a:pt x="387438" y="129834"/>
                        <a:pt x="384872" y="12521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1" name="Freeform: Shape 490">
                  <a:extLst>
                    <a:ext uri="{FF2B5EF4-FFF2-40B4-BE49-F238E27FC236}">
                      <a16:creationId xmlns:a16="http://schemas.microsoft.com/office/drawing/2014/main" id="{8A5E18C1-7733-4418-AED5-4FDC0703C261}"/>
                    </a:ext>
                  </a:extLst>
                </p:cNvPr>
                <p:cNvSpPr/>
                <p:nvPr/>
              </p:nvSpPr>
              <p:spPr>
                <a:xfrm>
                  <a:off x="4924425" y="3416786"/>
                  <a:ext cx="189320" cy="49096"/>
                </a:xfrm>
                <a:custGeom>
                  <a:avLst/>
                  <a:gdLst>
                    <a:gd name="connsiteX0" fmla="*/ 411682 w 458920"/>
                    <a:gd name="connsiteY0" fmla="*/ 95442 h 129309"/>
                    <a:gd name="connsiteX1" fmla="*/ 390130 w 458920"/>
                    <a:gd name="connsiteY1" fmla="*/ 73891 h 129309"/>
                    <a:gd name="connsiteX2" fmla="*/ 380894 w 458920"/>
                    <a:gd name="connsiteY2" fmla="*/ 70812 h 129309"/>
                    <a:gd name="connsiteX3" fmla="*/ 371657 w 458920"/>
                    <a:gd name="connsiteY3" fmla="*/ 64655 h 129309"/>
                    <a:gd name="connsiteX4" fmla="*/ 347027 w 458920"/>
                    <a:gd name="connsiteY4" fmla="*/ 58497 h 129309"/>
                    <a:gd name="connsiteX5" fmla="*/ 285451 w 458920"/>
                    <a:gd name="connsiteY5" fmla="*/ 52339 h 129309"/>
                    <a:gd name="connsiteX6" fmla="*/ 276215 w 458920"/>
                    <a:gd name="connsiteY6" fmla="*/ 49261 h 129309"/>
                    <a:gd name="connsiteX7" fmla="*/ 260821 w 458920"/>
                    <a:gd name="connsiteY7" fmla="*/ 33867 h 129309"/>
                    <a:gd name="connsiteX8" fmla="*/ 251585 w 458920"/>
                    <a:gd name="connsiteY8" fmla="*/ 30788 h 129309"/>
                    <a:gd name="connsiteX9" fmla="*/ 239269 w 458920"/>
                    <a:gd name="connsiteY9" fmla="*/ 24630 h 129309"/>
                    <a:gd name="connsiteX10" fmla="*/ 220797 w 458920"/>
                    <a:gd name="connsiteY10" fmla="*/ 21552 h 129309"/>
                    <a:gd name="connsiteX11" fmla="*/ 208482 w 458920"/>
                    <a:gd name="connsiteY11" fmla="*/ 18473 h 129309"/>
                    <a:gd name="connsiteX12" fmla="*/ 180772 w 458920"/>
                    <a:gd name="connsiteY12" fmla="*/ 12315 h 129309"/>
                    <a:gd name="connsiteX13" fmla="*/ 171536 w 458920"/>
                    <a:gd name="connsiteY13" fmla="*/ 9236 h 129309"/>
                    <a:gd name="connsiteX14" fmla="*/ 162300 w 458920"/>
                    <a:gd name="connsiteY14" fmla="*/ 3079 h 129309"/>
                    <a:gd name="connsiteX15" fmla="*/ 143827 w 458920"/>
                    <a:gd name="connsiteY15" fmla="*/ 0 h 129309"/>
                    <a:gd name="connsiteX16" fmla="*/ 103803 w 458920"/>
                    <a:gd name="connsiteY16" fmla="*/ 3079 h 129309"/>
                    <a:gd name="connsiteX17" fmla="*/ 94566 w 458920"/>
                    <a:gd name="connsiteY17" fmla="*/ 9236 h 129309"/>
                    <a:gd name="connsiteX18" fmla="*/ 63779 w 458920"/>
                    <a:gd name="connsiteY18" fmla="*/ 18473 h 129309"/>
                    <a:gd name="connsiteX19" fmla="*/ 45306 w 458920"/>
                    <a:gd name="connsiteY19" fmla="*/ 24630 h 129309"/>
                    <a:gd name="connsiteX20" fmla="*/ 32991 w 458920"/>
                    <a:gd name="connsiteY20" fmla="*/ 27709 h 129309"/>
                    <a:gd name="connsiteX21" fmla="*/ 14518 w 458920"/>
                    <a:gd name="connsiteY21" fmla="*/ 33867 h 129309"/>
                    <a:gd name="connsiteX22" fmla="*/ 5282 w 458920"/>
                    <a:gd name="connsiteY22" fmla="*/ 43103 h 129309"/>
                    <a:gd name="connsiteX23" fmla="*/ 2203 w 458920"/>
                    <a:gd name="connsiteY23" fmla="*/ 55418 h 129309"/>
                    <a:gd name="connsiteX24" fmla="*/ 5282 w 458920"/>
                    <a:gd name="connsiteY24" fmla="*/ 107758 h 129309"/>
                    <a:gd name="connsiteX25" fmla="*/ 39148 w 458920"/>
                    <a:gd name="connsiteY25" fmla="*/ 110836 h 129309"/>
                    <a:gd name="connsiteX26" fmla="*/ 63779 w 458920"/>
                    <a:gd name="connsiteY26" fmla="*/ 123152 h 129309"/>
                    <a:gd name="connsiteX27" fmla="*/ 82251 w 458920"/>
                    <a:gd name="connsiteY27" fmla="*/ 129309 h 129309"/>
                    <a:gd name="connsiteX28" fmla="*/ 457863 w 458920"/>
                    <a:gd name="connsiteY28" fmla="*/ 126230 h 129309"/>
                    <a:gd name="connsiteX29" fmla="*/ 451706 w 458920"/>
                    <a:gd name="connsiteY29" fmla="*/ 116994 h 129309"/>
                    <a:gd name="connsiteX30" fmla="*/ 442469 w 458920"/>
                    <a:gd name="connsiteY30" fmla="*/ 113915 h 129309"/>
                    <a:gd name="connsiteX31" fmla="*/ 433233 w 458920"/>
                    <a:gd name="connsiteY31" fmla="*/ 107758 h 129309"/>
                    <a:gd name="connsiteX32" fmla="*/ 417839 w 458920"/>
                    <a:gd name="connsiteY32" fmla="*/ 92364 h 129309"/>
                    <a:gd name="connsiteX33" fmla="*/ 411682 w 458920"/>
                    <a:gd name="connsiteY33" fmla="*/ 9544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8920" h="129309">
                      <a:moveTo>
                        <a:pt x="411682" y="95442"/>
                      </a:moveTo>
                      <a:cubicBezTo>
                        <a:pt x="407064" y="92363"/>
                        <a:pt x="398063" y="80238"/>
                        <a:pt x="390130" y="73891"/>
                      </a:cubicBezTo>
                      <a:cubicBezTo>
                        <a:pt x="387596" y="71864"/>
                        <a:pt x="383797" y="72263"/>
                        <a:pt x="380894" y="70812"/>
                      </a:cubicBezTo>
                      <a:cubicBezTo>
                        <a:pt x="377584" y="69157"/>
                        <a:pt x="375135" y="65920"/>
                        <a:pt x="371657" y="64655"/>
                      </a:cubicBezTo>
                      <a:cubicBezTo>
                        <a:pt x="363704" y="61763"/>
                        <a:pt x="355237" y="60550"/>
                        <a:pt x="347027" y="58497"/>
                      </a:cubicBezTo>
                      <a:cubicBezTo>
                        <a:pt x="318751" y="51427"/>
                        <a:pt x="338935" y="55682"/>
                        <a:pt x="285451" y="52339"/>
                      </a:cubicBezTo>
                      <a:cubicBezTo>
                        <a:pt x="282372" y="51313"/>
                        <a:pt x="278749" y="51288"/>
                        <a:pt x="276215" y="49261"/>
                      </a:cubicBezTo>
                      <a:cubicBezTo>
                        <a:pt x="255687" y="32839"/>
                        <a:pt x="285452" y="46182"/>
                        <a:pt x="260821" y="33867"/>
                      </a:cubicBezTo>
                      <a:cubicBezTo>
                        <a:pt x="257918" y="32416"/>
                        <a:pt x="254568" y="32066"/>
                        <a:pt x="251585" y="30788"/>
                      </a:cubicBezTo>
                      <a:cubicBezTo>
                        <a:pt x="247366" y="28980"/>
                        <a:pt x="243665" y="25949"/>
                        <a:pt x="239269" y="24630"/>
                      </a:cubicBezTo>
                      <a:cubicBezTo>
                        <a:pt x="233290" y="22836"/>
                        <a:pt x="226918" y="22776"/>
                        <a:pt x="220797" y="21552"/>
                      </a:cubicBezTo>
                      <a:cubicBezTo>
                        <a:pt x="216648" y="20722"/>
                        <a:pt x="212605" y="19425"/>
                        <a:pt x="208482" y="18473"/>
                      </a:cubicBezTo>
                      <a:cubicBezTo>
                        <a:pt x="199262" y="16345"/>
                        <a:pt x="189951" y="14610"/>
                        <a:pt x="180772" y="12315"/>
                      </a:cubicBezTo>
                      <a:cubicBezTo>
                        <a:pt x="177624" y="11528"/>
                        <a:pt x="174439" y="10687"/>
                        <a:pt x="171536" y="9236"/>
                      </a:cubicBezTo>
                      <a:cubicBezTo>
                        <a:pt x="168227" y="7581"/>
                        <a:pt x="165810" y="4249"/>
                        <a:pt x="162300" y="3079"/>
                      </a:cubicBezTo>
                      <a:cubicBezTo>
                        <a:pt x="156378" y="1105"/>
                        <a:pt x="149985" y="1026"/>
                        <a:pt x="143827" y="0"/>
                      </a:cubicBezTo>
                      <a:cubicBezTo>
                        <a:pt x="130486" y="1026"/>
                        <a:pt x="116955" y="613"/>
                        <a:pt x="103803" y="3079"/>
                      </a:cubicBezTo>
                      <a:cubicBezTo>
                        <a:pt x="100166" y="3761"/>
                        <a:pt x="97947" y="7733"/>
                        <a:pt x="94566" y="9236"/>
                      </a:cubicBezTo>
                      <a:cubicBezTo>
                        <a:pt x="79495" y="15934"/>
                        <a:pt x="77557" y="14340"/>
                        <a:pt x="63779" y="18473"/>
                      </a:cubicBezTo>
                      <a:cubicBezTo>
                        <a:pt x="57562" y="20338"/>
                        <a:pt x="51603" y="23056"/>
                        <a:pt x="45306" y="24630"/>
                      </a:cubicBezTo>
                      <a:cubicBezTo>
                        <a:pt x="41201" y="25656"/>
                        <a:pt x="37044" y="26493"/>
                        <a:pt x="32991" y="27709"/>
                      </a:cubicBezTo>
                      <a:cubicBezTo>
                        <a:pt x="26774" y="29574"/>
                        <a:pt x="14518" y="33867"/>
                        <a:pt x="14518" y="33867"/>
                      </a:cubicBezTo>
                      <a:cubicBezTo>
                        <a:pt x="11439" y="36946"/>
                        <a:pt x="7442" y="39323"/>
                        <a:pt x="5282" y="43103"/>
                      </a:cubicBezTo>
                      <a:cubicBezTo>
                        <a:pt x="3183" y="46777"/>
                        <a:pt x="2203" y="51187"/>
                        <a:pt x="2203" y="55418"/>
                      </a:cubicBezTo>
                      <a:cubicBezTo>
                        <a:pt x="2203" y="72895"/>
                        <a:pt x="-4412" y="93216"/>
                        <a:pt x="5282" y="107758"/>
                      </a:cubicBezTo>
                      <a:cubicBezTo>
                        <a:pt x="11570" y="117189"/>
                        <a:pt x="27859" y="109810"/>
                        <a:pt x="39148" y="110836"/>
                      </a:cubicBezTo>
                      <a:cubicBezTo>
                        <a:pt x="51470" y="119050"/>
                        <a:pt x="47210" y="117127"/>
                        <a:pt x="63779" y="123152"/>
                      </a:cubicBezTo>
                      <a:cubicBezTo>
                        <a:pt x="69879" y="125370"/>
                        <a:pt x="82251" y="129309"/>
                        <a:pt x="82251" y="129309"/>
                      </a:cubicBezTo>
                      <a:lnTo>
                        <a:pt x="457863" y="126230"/>
                      </a:lnTo>
                      <a:cubicBezTo>
                        <a:pt x="461561" y="126107"/>
                        <a:pt x="454595" y="119305"/>
                        <a:pt x="451706" y="116994"/>
                      </a:cubicBezTo>
                      <a:cubicBezTo>
                        <a:pt x="449172" y="114967"/>
                        <a:pt x="445372" y="115366"/>
                        <a:pt x="442469" y="113915"/>
                      </a:cubicBezTo>
                      <a:cubicBezTo>
                        <a:pt x="439160" y="112260"/>
                        <a:pt x="436312" y="109810"/>
                        <a:pt x="433233" y="107758"/>
                      </a:cubicBezTo>
                      <a:cubicBezTo>
                        <a:pt x="427075" y="98520"/>
                        <a:pt x="428103" y="97495"/>
                        <a:pt x="417839" y="92364"/>
                      </a:cubicBezTo>
                      <a:cubicBezTo>
                        <a:pt x="416921" y="91905"/>
                        <a:pt x="416300" y="98521"/>
                        <a:pt x="411682" y="954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2" name="Freeform: Shape 491">
                  <a:extLst>
                    <a:ext uri="{FF2B5EF4-FFF2-40B4-BE49-F238E27FC236}">
                      <a16:creationId xmlns:a16="http://schemas.microsoft.com/office/drawing/2014/main" id="{1096977A-88C9-4BDF-814A-05B32E59D8B1}"/>
                    </a:ext>
                  </a:extLst>
                </p:cNvPr>
                <p:cNvSpPr/>
                <p:nvPr/>
              </p:nvSpPr>
              <p:spPr>
                <a:xfrm>
                  <a:off x="4935961" y="3499782"/>
                  <a:ext cx="163216" cy="42082"/>
                </a:xfrm>
                <a:custGeom>
                  <a:avLst/>
                  <a:gdLst>
                    <a:gd name="connsiteX0" fmla="*/ 392955 w 395641"/>
                    <a:gd name="connsiteY0" fmla="*/ 27709 h 110836"/>
                    <a:gd name="connsiteX1" fmla="*/ 374482 w 395641"/>
                    <a:gd name="connsiteY1" fmla="*/ 24630 h 110836"/>
                    <a:gd name="connsiteX2" fmla="*/ 365246 w 395641"/>
                    <a:gd name="connsiteY2" fmla="*/ 21551 h 110836"/>
                    <a:gd name="connsiteX3" fmla="*/ 334458 w 395641"/>
                    <a:gd name="connsiteY3" fmla="*/ 15394 h 110836"/>
                    <a:gd name="connsiteX4" fmla="*/ 272882 w 395641"/>
                    <a:gd name="connsiteY4" fmla="*/ 12315 h 110836"/>
                    <a:gd name="connsiteX5" fmla="*/ 263646 w 395641"/>
                    <a:gd name="connsiteY5" fmla="*/ 15394 h 110836"/>
                    <a:gd name="connsiteX6" fmla="*/ 245173 w 395641"/>
                    <a:gd name="connsiteY6" fmla="*/ 27709 h 110836"/>
                    <a:gd name="connsiteX7" fmla="*/ 223622 w 395641"/>
                    <a:gd name="connsiteY7" fmla="*/ 24630 h 110836"/>
                    <a:gd name="connsiteX8" fmla="*/ 214385 w 395641"/>
                    <a:gd name="connsiteY8" fmla="*/ 18473 h 110836"/>
                    <a:gd name="connsiteX9" fmla="*/ 205149 w 395641"/>
                    <a:gd name="connsiteY9" fmla="*/ 15394 h 110836"/>
                    <a:gd name="connsiteX10" fmla="*/ 195913 w 395641"/>
                    <a:gd name="connsiteY10" fmla="*/ 9236 h 110836"/>
                    <a:gd name="connsiteX11" fmla="*/ 168203 w 395641"/>
                    <a:gd name="connsiteY11" fmla="*/ 0 h 110836"/>
                    <a:gd name="connsiteX12" fmla="*/ 131258 w 395641"/>
                    <a:gd name="connsiteY12" fmla="*/ 3079 h 110836"/>
                    <a:gd name="connsiteX13" fmla="*/ 118943 w 395641"/>
                    <a:gd name="connsiteY13" fmla="*/ 15394 h 110836"/>
                    <a:gd name="connsiteX14" fmla="*/ 100470 w 395641"/>
                    <a:gd name="connsiteY14" fmla="*/ 27709 h 110836"/>
                    <a:gd name="connsiteX15" fmla="*/ 45052 w 395641"/>
                    <a:gd name="connsiteY15" fmla="*/ 24630 h 110836"/>
                    <a:gd name="connsiteX16" fmla="*/ 14264 w 395641"/>
                    <a:gd name="connsiteY16" fmla="*/ 27709 h 110836"/>
                    <a:gd name="connsiteX17" fmla="*/ 29658 w 395641"/>
                    <a:gd name="connsiteY17" fmla="*/ 92364 h 110836"/>
                    <a:gd name="connsiteX18" fmla="*/ 38894 w 395641"/>
                    <a:gd name="connsiteY18" fmla="*/ 98521 h 110836"/>
                    <a:gd name="connsiteX19" fmla="*/ 60446 w 395641"/>
                    <a:gd name="connsiteY19" fmla="*/ 101600 h 110836"/>
                    <a:gd name="connsiteX20" fmla="*/ 81997 w 395641"/>
                    <a:gd name="connsiteY20" fmla="*/ 107758 h 110836"/>
                    <a:gd name="connsiteX21" fmla="*/ 94313 w 395641"/>
                    <a:gd name="connsiteY21" fmla="*/ 110836 h 110836"/>
                    <a:gd name="connsiteX22" fmla="*/ 137416 w 395641"/>
                    <a:gd name="connsiteY22" fmla="*/ 107758 h 110836"/>
                    <a:gd name="connsiteX23" fmla="*/ 146652 w 395641"/>
                    <a:gd name="connsiteY23" fmla="*/ 104679 h 110836"/>
                    <a:gd name="connsiteX24" fmla="*/ 331379 w 395641"/>
                    <a:gd name="connsiteY24" fmla="*/ 98521 h 110836"/>
                    <a:gd name="connsiteX25" fmla="*/ 352931 w 395641"/>
                    <a:gd name="connsiteY25" fmla="*/ 92364 h 110836"/>
                    <a:gd name="connsiteX26" fmla="*/ 374482 w 395641"/>
                    <a:gd name="connsiteY26" fmla="*/ 86206 h 110836"/>
                    <a:gd name="connsiteX27" fmla="*/ 380640 w 395641"/>
                    <a:gd name="connsiteY27" fmla="*/ 76970 h 110836"/>
                    <a:gd name="connsiteX28" fmla="*/ 389876 w 395641"/>
                    <a:gd name="connsiteY28" fmla="*/ 67733 h 110836"/>
                    <a:gd name="connsiteX29" fmla="*/ 392955 w 395641"/>
                    <a:gd name="connsiteY29" fmla="*/ 55418 h 110836"/>
                    <a:gd name="connsiteX30" fmla="*/ 392955 w 395641"/>
                    <a:gd name="connsiteY30" fmla="*/ 27709 h 11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5641" h="110836">
                      <a:moveTo>
                        <a:pt x="392955" y="27709"/>
                      </a:moveTo>
                      <a:cubicBezTo>
                        <a:pt x="389876" y="22578"/>
                        <a:pt x="380576" y="25984"/>
                        <a:pt x="374482" y="24630"/>
                      </a:cubicBezTo>
                      <a:cubicBezTo>
                        <a:pt x="371314" y="23926"/>
                        <a:pt x="368408" y="22281"/>
                        <a:pt x="365246" y="21551"/>
                      </a:cubicBezTo>
                      <a:cubicBezTo>
                        <a:pt x="355048" y="19198"/>
                        <a:pt x="334458" y="15394"/>
                        <a:pt x="334458" y="15394"/>
                      </a:cubicBezTo>
                      <a:cubicBezTo>
                        <a:pt x="308489" y="2408"/>
                        <a:pt x="322920" y="7048"/>
                        <a:pt x="272882" y="12315"/>
                      </a:cubicBezTo>
                      <a:cubicBezTo>
                        <a:pt x="269655" y="12655"/>
                        <a:pt x="266483" y="13818"/>
                        <a:pt x="263646" y="15394"/>
                      </a:cubicBezTo>
                      <a:cubicBezTo>
                        <a:pt x="257177" y="18988"/>
                        <a:pt x="245173" y="27709"/>
                        <a:pt x="245173" y="27709"/>
                      </a:cubicBezTo>
                      <a:cubicBezTo>
                        <a:pt x="237989" y="26683"/>
                        <a:pt x="230573" y="26715"/>
                        <a:pt x="223622" y="24630"/>
                      </a:cubicBezTo>
                      <a:cubicBezTo>
                        <a:pt x="220078" y="23567"/>
                        <a:pt x="217695" y="20128"/>
                        <a:pt x="214385" y="18473"/>
                      </a:cubicBezTo>
                      <a:cubicBezTo>
                        <a:pt x="211482" y="17022"/>
                        <a:pt x="208052" y="16845"/>
                        <a:pt x="205149" y="15394"/>
                      </a:cubicBezTo>
                      <a:cubicBezTo>
                        <a:pt x="201839" y="13739"/>
                        <a:pt x="199329" y="10659"/>
                        <a:pt x="195913" y="9236"/>
                      </a:cubicBezTo>
                      <a:cubicBezTo>
                        <a:pt x="186926" y="5491"/>
                        <a:pt x="168203" y="0"/>
                        <a:pt x="168203" y="0"/>
                      </a:cubicBezTo>
                      <a:cubicBezTo>
                        <a:pt x="155888" y="1026"/>
                        <a:pt x="143053" y="-607"/>
                        <a:pt x="131258" y="3079"/>
                      </a:cubicBezTo>
                      <a:cubicBezTo>
                        <a:pt x="125717" y="4811"/>
                        <a:pt x="123476" y="11767"/>
                        <a:pt x="118943" y="15394"/>
                      </a:cubicBezTo>
                      <a:cubicBezTo>
                        <a:pt x="113164" y="20017"/>
                        <a:pt x="100470" y="27709"/>
                        <a:pt x="100470" y="27709"/>
                      </a:cubicBezTo>
                      <a:cubicBezTo>
                        <a:pt x="81997" y="26683"/>
                        <a:pt x="63553" y="24630"/>
                        <a:pt x="45052" y="24630"/>
                      </a:cubicBezTo>
                      <a:cubicBezTo>
                        <a:pt x="34738" y="24630"/>
                        <a:pt x="17936" y="18071"/>
                        <a:pt x="14264" y="27709"/>
                      </a:cubicBezTo>
                      <a:cubicBezTo>
                        <a:pt x="-15199" y="105051"/>
                        <a:pt x="6508" y="80789"/>
                        <a:pt x="29658" y="92364"/>
                      </a:cubicBezTo>
                      <a:cubicBezTo>
                        <a:pt x="32967" y="94019"/>
                        <a:pt x="35350" y="97458"/>
                        <a:pt x="38894" y="98521"/>
                      </a:cubicBezTo>
                      <a:cubicBezTo>
                        <a:pt x="45845" y="100606"/>
                        <a:pt x="53306" y="100302"/>
                        <a:pt x="60446" y="101600"/>
                      </a:cubicBezTo>
                      <a:cubicBezTo>
                        <a:pt x="73689" y="104008"/>
                        <a:pt x="70450" y="104459"/>
                        <a:pt x="81997" y="107758"/>
                      </a:cubicBezTo>
                      <a:cubicBezTo>
                        <a:pt x="86066" y="108920"/>
                        <a:pt x="90208" y="109810"/>
                        <a:pt x="94313" y="110836"/>
                      </a:cubicBezTo>
                      <a:cubicBezTo>
                        <a:pt x="108681" y="109810"/>
                        <a:pt x="123110" y="109441"/>
                        <a:pt x="137416" y="107758"/>
                      </a:cubicBezTo>
                      <a:cubicBezTo>
                        <a:pt x="140639" y="107379"/>
                        <a:pt x="143418" y="104949"/>
                        <a:pt x="146652" y="104679"/>
                      </a:cubicBezTo>
                      <a:cubicBezTo>
                        <a:pt x="186517" y="101357"/>
                        <a:pt x="309949" y="99071"/>
                        <a:pt x="331379" y="98521"/>
                      </a:cubicBezTo>
                      <a:cubicBezTo>
                        <a:pt x="369877" y="88896"/>
                        <a:pt x="322013" y="101197"/>
                        <a:pt x="352931" y="92364"/>
                      </a:cubicBezTo>
                      <a:cubicBezTo>
                        <a:pt x="379958" y="84643"/>
                        <a:pt x="352363" y="93580"/>
                        <a:pt x="374482" y="86206"/>
                      </a:cubicBezTo>
                      <a:cubicBezTo>
                        <a:pt x="376535" y="83127"/>
                        <a:pt x="378271" y="79813"/>
                        <a:pt x="380640" y="76970"/>
                      </a:cubicBezTo>
                      <a:cubicBezTo>
                        <a:pt x="383427" y="73625"/>
                        <a:pt x="387716" y="71513"/>
                        <a:pt x="389876" y="67733"/>
                      </a:cubicBezTo>
                      <a:cubicBezTo>
                        <a:pt x="391975" y="64059"/>
                        <a:pt x="391792" y="59487"/>
                        <a:pt x="392955" y="55418"/>
                      </a:cubicBezTo>
                      <a:cubicBezTo>
                        <a:pt x="397008" y="41235"/>
                        <a:pt x="396034" y="32840"/>
                        <a:pt x="392955" y="2770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3" name="Freeform: Shape 492">
                  <a:extLst>
                    <a:ext uri="{FF2B5EF4-FFF2-40B4-BE49-F238E27FC236}">
                      <a16:creationId xmlns:a16="http://schemas.microsoft.com/office/drawing/2014/main" id="{AAC70B7D-3B0F-430F-810B-93145DCC7022}"/>
                    </a:ext>
                  </a:extLst>
                </p:cNvPr>
                <p:cNvSpPr/>
                <p:nvPr/>
              </p:nvSpPr>
              <p:spPr>
                <a:xfrm>
                  <a:off x="4949466" y="3564075"/>
                  <a:ext cx="158221" cy="49096"/>
                </a:xfrm>
                <a:custGeom>
                  <a:avLst/>
                  <a:gdLst>
                    <a:gd name="connsiteX0" fmla="*/ 375612 w 383534"/>
                    <a:gd name="connsiteY0" fmla="*/ 21552 h 129309"/>
                    <a:gd name="connsiteX1" fmla="*/ 314036 w 383534"/>
                    <a:gd name="connsiteY1" fmla="*/ 15394 h 129309"/>
                    <a:gd name="connsiteX2" fmla="*/ 298642 w 383534"/>
                    <a:gd name="connsiteY2" fmla="*/ 12315 h 129309"/>
                    <a:gd name="connsiteX3" fmla="*/ 277091 w 383534"/>
                    <a:gd name="connsiteY3" fmla="*/ 9237 h 129309"/>
                    <a:gd name="connsiteX4" fmla="*/ 224751 w 383534"/>
                    <a:gd name="connsiteY4" fmla="*/ 12315 h 129309"/>
                    <a:gd name="connsiteX5" fmla="*/ 212436 w 383534"/>
                    <a:gd name="connsiteY5" fmla="*/ 18473 h 129309"/>
                    <a:gd name="connsiteX6" fmla="*/ 190885 w 383534"/>
                    <a:gd name="connsiteY6" fmla="*/ 24631 h 129309"/>
                    <a:gd name="connsiteX7" fmla="*/ 123151 w 383534"/>
                    <a:gd name="connsiteY7" fmla="*/ 21552 h 129309"/>
                    <a:gd name="connsiteX8" fmla="*/ 110836 w 383534"/>
                    <a:gd name="connsiteY8" fmla="*/ 18473 h 129309"/>
                    <a:gd name="connsiteX9" fmla="*/ 80048 w 383534"/>
                    <a:gd name="connsiteY9" fmla="*/ 6158 h 129309"/>
                    <a:gd name="connsiteX10" fmla="*/ 61576 w 383534"/>
                    <a:gd name="connsiteY10" fmla="*/ 0 h 129309"/>
                    <a:gd name="connsiteX11" fmla="*/ 43103 w 383534"/>
                    <a:gd name="connsiteY11" fmla="*/ 3079 h 129309"/>
                    <a:gd name="connsiteX12" fmla="*/ 24630 w 383534"/>
                    <a:gd name="connsiteY12" fmla="*/ 18473 h 129309"/>
                    <a:gd name="connsiteX13" fmla="*/ 15394 w 383534"/>
                    <a:gd name="connsiteY13" fmla="*/ 24631 h 129309"/>
                    <a:gd name="connsiteX14" fmla="*/ 9236 w 383534"/>
                    <a:gd name="connsiteY14" fmla="*/ 33867 h 129309"/>
                    <a:gd name="connsiteX15" fmla="*/ 6157 w 383534"/>
                    <a:gd name="connsiteY15" fmla="*/ 46182 h 129309"/>
                    <a:gd name="connsiteX16" fmla="*/ 0 w 383534"/>
                    <a:gd name="connsiteY16" fmla="*/ 67734 h 129309"/>
                    <a:gd name="connsiteX17" fmla="*/ 3079 w 383534"/>
                    <a:gd name="connsiteY17" fmla="*/ 110837 h 129309"/>
                    <a:gd name="connsiteX18" fmla="*/ 12315 w 383534"/>
                    <a:gd name="connsiteY18" fmla="*/ 120073 h 129309"/>
                    <a:gd name="connsiteX19" fmla="*/ 24630 w 383534"/>
                    <a:gd name="connsiteY19" fmla="*/ 123152 h 129309"/>
                    <a:gd name="connsiteX20" fmla="*/ 55418 w 383534"/>
                    <a:gd name="connsiteY20" fmla="*/ 129309 h 129309"/>
                    <a:gd name="connsiteX21" fmla="*/ 123151 w 383534"/>
                    <a:gd name="connsiteY21" fmla="*/ 126231 h 129309"/>
                    <a:gd name="connsiteX22" fmla="*/ 150860 w 383534"/>
                    <a:gd name="connsiteY22" fmla="*/ 120073 h 129309"/>
                    <a:gd name="connsiteX23" fmla="*/ 240145 w 383534"/>
                    <a:gd name="connsiteY23" fmla="*/ 116994 h 129309"/>
                    <a:gd name="connsiteX24" fmla="*/ 286327 w 383534"/>
                    <a:gd name="connsiteY24" fmla="*/ 110837 h 129309"/>
                    <a:gd name="connsiteX25" fmla="*/ 295563 w 383534"/>
                    <a:gd name="connsiteY25" fmla="*/ 107758 h 129309"/>
                    <a:gd name="connsiteX26" fmla="*/ 323272 w 383534"/>
                    <a:gd name="connsiteY26" fmla="*/ 89285 h 129309"/>
                    <a:gd name="connsiteX27" fmla="*/ 332509 w 383534"/>
                    <a:gd name="connsiteY27" fmla="*/ 83128 h 129309"/>
                    <a:gd name="connsiteX28" fmla="*/ 347903 w 383534"/>
                    <a:gd name="connsiteY28" fmla="*/ 73891 h 129309"/>
                    <a:gd name="connsiteX29" fmla="*/ 375612 w 383534"/>
                    <a:gd name="connsiteY29" fmla="*/ 58497 h 129309"/>
                    <a:gd name="connsiteX30" fmla="*/ 375612 w 383534"/>
                    <a:gd name="connsiteY30" fmla="*/ 2155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3534" h="129309">
                      <a:moveTo>
                        <a:pt x="375612" y="21552"/>
                      </a:moveTo>
                      <a:cubicBezTo>
                        <a:pt x="365349" y="14368"/>
                        <a:pt x="334517" y="17852"/>
                        <a:pt x="314036" y="15394"/>
                      </a:cubicBezTo>
                      <a:cubicBezTo>
                        <a:pt x="308840" y="14770"/>
                        <a:pt x="303804" y="13175"/>
                        <a:pt x="298642" y="12315"/>
                      </a:cubicBezTo>
                      <a:cubicBezTo>
                        <a:pt x="291484" y="11122"/>
                        <a:pt x="284275" y="10263"/>
                        <a:pt x="277091" y="9237"/>
                      </a:cubicBezTo>
                      <a:cubicBezTo>
                        <a:pt x="259644" y="10263"/>
                        <a:pt x="242052" y="9844"/>
                        <a:pt x="224751" y="12315"/>
                      </a:cubicBezTo>
                      <a:cubicBezTo>
                        <a:pt x="220208" y="12964"/>
                        <a:pt x="216654" y="16665"/>
                        <a:pt x="212436" y="18473"/>
                      </a:cubicBezTo>
                      <a:cubicBezTo>
                        <a:pt x="206252" y="21123"/>
                        <a:pt x="197135" y="23068"/>
                        <a:pt x="190885" y="24631"/>
                      </a:cubicBezTo>
                      <a:cubicBezTo>
                        <a:pt x="168307" y="23605"/>
                        <a:pt x="145686" y="23286"/>
                        <a:pt x="123151" y="21552"/>
                      </a:cubicBezTo>
                      <a:cubicBezTo>
                        <a:pt x="118932" y="21227"/>
                        <a:pt x="114703" y="20192"/>
                        <a:pt x="110836" y="18473"/>
                      </a:cubicBezTo>
                      <a:cubicBezTo>
                        <a:pt x="62643" y="-2946"/>
                        <a:pt x="126068" y="18710"/>
                        <a:pt x="80048" y="6158"/>
                      </a:cubicBezTo>
                      <a:cubicBezTo>
                        <a:pt x="73786" y="4450"/>
                        <a:pt x="61576" y="0"/>
                        <a:pt x="61576" y="0"/>
                      </a:cubicBezTo>
                      <a:cubicBezTo>
                        <a:pt x="55418" y="1026"/>
                        <a:pt x="49025" y="1105"/>
                        <a:pt x="43103" y="3079"/>
                      </a:cubicBezTo>
                      <a:cubicBezTo>
                        <a:pt x="35459" y="5627"/>
                        <a:pt x="30346" y="13709"/>
                        <a:pt x="24630" y="18473"/>
                      </a:cubicBezTo>
                      <a:cubicBezTo>
                        <a:pt x="21787" y="20842"/>
                        <a:pt x="18473" y="22578"/>
                        <a:pt x="15394" y="24631"/>
                      </a:cubicBezTo>
                      <a:cubicBezTo>
                        <a:pt x="13341" y="27710"/>
                        <a:pt x="10694" y="30466"/>
                        <a:pt x="9236" y="33867"/>
                      </a:cubicBezTo>
                      <a:cubicBezTo>
                        <a:pt x="7569" y="37756"/>
                        <a:pt x="7319" y="42113"/>
                        <a:pt x="6157" y="46182"/>
                      </a:cubicBezTo>
                      <a:cubicBezTo>
                        <a:pt x="-2673" y="77091"/>
                        <a:pt x="9623" y="29244"/>
                        <a:pt x="0" y="67734"/>
                      </a:cubicBezTo>
                      <a:cubicBezTo>
                        <a:pt x="1026" y="82102"/>
                        <a:pt x="-220" y="96816"/>
                        <a:pt x="3079" y="110837"/>
                      </a:cubicBezTo>
                      <a:cubicBezTo>
                        <a:pt x="4076" y="115075"/>
                        <a:pt x="8535" y="117913"/>
                        <a:pt x="12315" y="120073"/>
                      </a:cubicBezTo>
                      <a:cubicBezTo>
                        <a:pt x="15989" y="122172"/>
                        <a:pt x="20493" y="122265"/>
                        <a:pt x="24630" y="123152"/>
                      </a:cubicBezTo>
                      <a:cubicBezTo>
                        <a:pt x="34864" y="125345"/>
                        <a:pt x="45155" y="127257"/>
                        <a:pt x="55418" y="129309"/>
                      </a:cubicBezTo>
                      <a:cubicBezTo>
                        <a:pt x="77996" y="128283"/>
                        <a:pt x="100655" y="128408"/>
                        <a:pt x="123151" y="126231"/>
                      </a:cubicBezTo>
                      <a:cubicBezTo>
                        <a:pt x="132569" y="125320"/>
                        <a:pt x="141428" y="120818"/>
                        <a:pt x="150860" y="120073"/>
                      </a:cubicBezTo>
                      <a:cubicBezTo>
                        <a:pt x="180547" y="117729"/>
                        <a:pt x="210383" y="118020"/>
                        <a:pt x="240145" y="116994"/>
                      </a:cubicBezTo>
                      <a:cubicBezTo>
                        <a:pt x="266761" y="114574"/>
                        <a:pt x="267294" y="116275"/>
                        <a:pt x="286327" y="110837"/>
                      </a:cubicBezTo>
                      <a:cubicBezTo>
                        <a:pt x="289447" y="109946"/>
                        <a:pt x="292726" y="109334"/>
                        <a:pt x="295563" y="107758"/>
                      </a:cubicBezTo>
                      <a:cubicBezTo>
                        <a:pt x="295588" y="107744"/>
                        <a:pt x="318642" y="92372"/>
                        <a:pt x="323272" y="89285"/>
                      </a:cubicBezTo>
                      <a:cubicBezTo>
                        <a:pt x="326351" y="87232"/>
                        <a:pt x="329371" y="85089"/>
                        <a:pt x="332509" y="83128"/>
                      </a:cubicBezTo>
                      <a:cubicBezTo>
                        <a:pt x="337584" y="79956"/>
                        <a:pt x="342924" y="77210"/>
                        <a:pt x="347903" y="73891"/>
                      </a:cubicBezTo>
                      <a:cubicBezTo>
                        <a:pt x="369076" y="59776"/>
                        <a:pt x="359355" y="63916"/>
                        <a:pt x="375612" y="58497"/>
                      </a:cubicBezTo>
                      <a:cubicBezTo>
                        <a:pt x="386471" y="47638"/>
                        <a:pt x="385875" y="28736"/>
                        <a:pt x="375612"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4" name="Freeform: Shape 493">
                  <a:extLst>
                    <a:ext uri="{FF2B5EF4-FFF2-40B4-BE49-F238E27FC236}">
                      <a16:creationId xmlns:a16="http://schemas.microsoft.com/office/drawing/2014/main" id="{39303594-E554-4B68-9211-39DA7B4D6C5B}"/>
                    </a:ext>
                  </a:extLst>
                </p:cNvPr>
                <p:cNvSpPr/>
                <p:nvPr/>
              </p:nvSpPr>
              <p:spPr>
                <a:xfrm>
                  <a:off x="4967247" y="3626030"/>
                  <a:ext cx="174484" cy="60786"/>
                </a:xfrm>
                <a:custGeom>
                  <a:avLst/>
                  <a:gdLst>
                    <a:gd name="connsiteX0" fmla="*/ 418715 w 422957"/>
                    <a:gd name="connsiteY0" fmla="*/ 33867 h 160097"/>
                    <a:gd name="connsiteX1" fmla="*/ 403321 w 422957"/>
                    <a:gd name="connsiteY1" fmla="*/ 21552 h 160097"/>
                    <a:gd name="connsiteX2" fmla="*/ 394085 w 422957"/>
                    <a:gd name="connsiteY2" fmla="*/ 12315 h 160097"/>
                    <a:gd name="connsiteX3" fmla="*/ 384848 w 422957"/>
                    <a:gd name="connsiteY3" fmla="*/ 9236 h 160097"/>
                    <a:gd name="connsiteX4" fmla="*/ 357139 w 422957"/>
                    <a:gd name="connsiteY4" fmla="*/ 0 h 160097"/>
                    <a:gd name="connsiteX5" fmla="*/ 335588 w 422957"/>
                    <a:gd name="connsiteY5" fmla="*/ 6158 h 160097"/>
                    <a:gd name="connsiteX6" fmla="*/ 326351 w 422957"/>
                    <a:gd name="connsiteY6" fmla="*/ 18473 h 160097"/>
                    <a:gd name="connsiteX7" fmla="*/ 323273 w 422957"/>
                    <a:gd name="connsiteY7" fmla="*/ 27709 h 160097"/>
                    <a:gd name="connsiteX8" fmla="*/ 310957 w 422957"/>
                    <a:gd name="connsiteY8" fmla="*/ 30788 h 160097"/>
                    <a:gd name="connsiteX9" fmla="*/ 246303 w 422957"/>
                    <a:gd name="connsiteY9" fmla="*/ 27709 h 160097"/>
                    <a:gd name="connsiteX10" fmla="*/ 237066 w 422957"/>
                    <a:gd name="connsiteY10" fmla="*/ 24630 h 160097"/>
                    <a:gd name="connsiteX11" fmla="*/ 157018 w 422957"/>
                    <a:gd name="connsiteY11" fmla="*/ 18473 h 160097"/>
                    <a:gd name="connsiteX12" fmla="*/ 132388 w 422957"/>
                    <a:gd name="connsiteY12" fmla="*/ 12315 h 160097"/>
                    <a:gd name="connsiteX13" fmla="*/ 123151 w 422957"/>
                    <a:gd name="connsiteY13" fmla="*/ 18473 h 160097"/>
                    <a:gd name="connsiteX14" fmla="*/ 116994 w 422957"/>
                    <a:gd name="connsiteY14" fmla="*/ 30788 h 160097"/>
                    <a:gd name="connsiteX15" fmla="*/ 113915 w 422957"/>
                    <a:gd name="connsiteY15" fmla="*/ 43103 h 160097"/>
                    <a:gd name="connsiteX16" fmla="*/ 98521 w 422957"/>
                    <a:gd name="connsiteY16" fmla="*/ 58497 h 160097"/>
                    <a:gd name="connsiteX17" fmla="*/ 27709 w 422957"/>
                    <a:gd name="connsiteY17" fmla="*/ 64655 h 160097"/>
                    <a:gd name="connsiteX18" fmla="*/ 18473 w 422957"/>
                    <a:gd name="connsiteY18" fmla="*/ 70812 h 160097"/>
                    <a:gd name="connsiteX19" fmla="*/ 15394 w 422957"/>
                    <a:gd name="connsiteY19" fmla="*/ 80049 h 160097"/>
                    <a:gd name="connsiteX20" fmla="*/ 9236 w 422957"/>
                    <a:gd name="connsiteY20" fmla="*/ 89285 h 160097"/>
                    <a:gd name="connsiteX21" fmla="*/ 6157 w 422957"/>
                    <a:gd name="connsiteY21" fmla="*/ 98521 h 160097"/>
                    <a:gd name="connsiteX22" fmla="*/ 0 w 422957"/>
                    <a:gd name="connsiteY22" fmla="*/ 120073 h 160097"/>
                    <a:gd name="connsiteX23" fmla="*/ 3079 w 422957"/>
                    <a:gd name="connsiteY23" fmla="*/ 150861 h 160097"/>
                    <a:gd name="connsiteX24" fmla="*/ 15394 w 422957"/>
                    <a:gd name="connsiteY24" fmla="*/ 153939 h 160097"/>
                    <a:gd name="connsiteX25" fmla="*/ 43103 w 422957"/>
                    <a:gd name="connsiteY25" fmla="*/ 160097 h 160097"/>
                    <a:gd name="connsiteX26" fmla="*/ 110836 w 422957"/>
                    <a:gd name="connsiteY26" fmla="*/ 157018 h 160097"/>
                    <a:gd name="connsiteX27" fmla="*/ 141624 w 422957"/>
                    <a:gd name="connsiteY27" fmla="*/ 150861 h 160097"/>
                    <a:gd name="connsiteX28" fmla="*/ 157018 w 422957"/>
                    <a:gd name="connsiteY28" fmla="*/ 147782 h 160097"/>
                    <a:gd name="connsiteX29" fmla="*/ 181648 w 422957"/>
                    <a:gd name="connsiteY29" fmla="*/ 135467 h 160097"/>
                    <a:gd name="connsiteX30" fmla="*/ 190885 w 422957"/>
                    <a:gd name="connsiteY30" fmla="*/ 132388 h 160097"/>
                    <a:gd name="connsiteX31" fmla="*/ 203200 w 422957"/>
                    <a:gd name="connsiteY31" fmla="*/ 129309 h 160097"/>
                    <a:gd name="connsiteX32" fmla="*/ 227830 w 422957"/>
                    <a:gd name="connsiteY32" fmla="*/ 116994 h 160097"/>
                    <a:gd name="connsiteX33" fmla="*/ 246303 w 422957"/>
                    <a:gd name="connsiteY33" fmla="*/ 107758 h 160097"/>
                    <a:gd name="connsiteX34" fmla="*/ 323273 w 422957"/>
                    <a:gd name="connsiteY34" fmla="*/ 110836 h 160097"/>
                    <a:gd name="connsiteX35" fmla="*/ 335588 w 422957"/>
                    <a:gd name="connsiteY35" fmla="*/ 113915 h 160097"/>
                    <a:gd name="connsiteX36" fmla="*/ 391006 w 422957"/>
                    <a:gd name="connsiteY36" fmla="*/ 110836 h 160097"/>
                    <a:gd name="connsiteX37" fmla="*/ 418715 w 422957"/>
                    <a:gd name="connsiteY37" fmla="*/ 89285 h 160097"/>
                    <a:gd name="connsiteX38" fmla="*/ 418715 w 422957"/>
                    <a:gd name="connsiteY38" fmla="*/ 33867 h 16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22957" h="160097">
                      <a:moveTo>
                        <a:pt x="418715" y="33867"/>
                      </a:moveTo>
                      <a:cubicBezTo>
                        <a:pt x="416149" y="22578"/>
                        <a:pt x="408266" y="25879"/>
                        <a:pt x="403321" y="21552"/>
                      </a:cubicBezTo>
                      <a:cubicBezTo>
                        <a:pt x="400044" y="18685"/>
                        <a:pt x="397708" y="14730"/>
                        <a:pt x="394085" y="12315"/>
                      </a:cubicBezTo>
                      <a:cubicBezTo>
                        <a:pt x="391385" y="10515"/>
                        <a:pt x="387831" y="10514"/>
                        <a:pt x="384848" y="9236"/>
                      </a:cubicBezTo>
                      <a:cubicBezTo>
                        <a:pt x="362541" y="-323"/>
                        <a:pt x="383089" y="5190"/>
                        <a:pt x="357139" y="0"/>
                      </a:cubicBezTo>
                      <a:cubicBezTo>
                        <a:pt x="349955" y="2053"/>
                        <a:pt x="341994" y="2314"/>
                        <a:pt x="335588" y="6158"/>
                      </a:cubicBezTo>
                      <a:cubicBezTo>
                        <a:pt x="331188" y="8798"/>
                        <a:pt x="328897" y="14018"/>
                        <a:pt x="326351" y="18473"/>
                      </a:cubicBezTo>
                      <a:cubicBezTo>
                        <a:pt x="324741" y="21291"/>
                        <a:pt x="325807" y="25682"/>
                        <a:pt x="323273" y="27709"/>
                      </a:cubicBezTo>
                      <a:cubicBezTo>
                        <a:pt x="319969" y="30352"/>
                        <a:pt x="315062" y="29762"/>
                        <a:pt x="310957" y="30788"/>
                      </a:cubicBezTo>
                      <a:cubicBezTo>
                        <a:pt x="289406" y="29762"/>
                        <a:pt x="267804" y="29501"/>
                        <a:pt x="246303" y="27709"/>
                      </a:cubicBezTo>
                      <a:cubicBezTo>
                        <a:pt x="243069" y="27439"/>
                        <a:pt x="240294" y="24964"/>
                        <a:pt x="237066" y="24630"/>
                      </a:cubicBezTo>
                      <a:cubicBezTo>
                        <a:pt x="210447" y="21876"/>
                        <a:pt x="183701" y="20525"/>
                        <a:pt x="157018" y="18473"/>
                      </a:cubicBezTo>
                      <a:cubicBezTo>
                        <a:pt x="150986" y="16462"/>
                        <a:pt x="137792" y="11639"/>
                        <a:pt x="132388" y="12315"/>
                      </a:cubicBezTo>
                      <a:cubicBezTo>
                        <a:pt x="128716" y="12774"/>
                        <a:pt x="126230" y="16420"/>
                        <a:pt x="123151" y="18473"/>
                      </a:cubicBezTo>
                      <a:cubicBezTo>
                        <a:pt x="121099" y="22578"/>
                        <a:pt x="118605" y="26491"/>
                        <a:pt x="116994" y="30788"/>
                      </a:cubicBezTo>
                      <a:cubicBezTo>
                        <a:pt x="115508" y="34750"/>
                        <a:pt x="115582" y="39214"/>
                        <a:pt x="113915" y="43103"/>
                      </a:cubicBezTo>
                      <a:cubicBezTo>
                        <a:pt x="111742" y="48173"/>
                        <a:pt x="104798" y="57531"/>
                        <a:pt x="98521" y="58497"/>
                      </a:cubicBezTo>
                      <a:cubicBezTo>
                        <a:pt x="75103" y="62100"/>
                        <a:pt x="51313" y="62602"/>
                        <a:pt x="27709" y="64655"/>
                      </a:cubicBezTo>
                      <a:cubicBezTo>
                        <a:pt x="24630" y="66707"/>
                        <a:pt x="20784" y="67923"/>
                        <a:pt x="18473" y="70812"/>
                      </a:cubicBezTo>
                      <a:cubicBezTo>
                        <a:pt x="16446" y="73346"/>
                        <a:pt x="16846" y="77146"/>
                        <a:pt x="15394" y="80049"/>
                      </a:cubicBezTo>
                      <a:cubicBezTo>
                        <a:pt x="13739" y="83359"/>
                        <a:pt x="10891" y="85975"/>
                        <a:pt x="9236" y="89285"/>
                      </a:cubicBezTo>
                      <a:cubicBezTo>
                        <a:pt x="7785" y="92188"/>
                        <a:pt x="7089" y="95413"/>
                        <a:pt x="6157" y="98521"/>
                      </a:cubicBezTo>
                      <a:cubicBezTo>
                        <a:pt x="4010" y="105677"/>
                        <a:pt x="2052" y="112889"/>
                        <a:pt x="0" y="120073"/>
                      </a:cubicBezTo>
                      <a:cubicBezTo>
                        <a:pt x="1026" y="130336"/>
                        <a:pt x="-1189" y="141472"/>
                        <a:pt x="3079" y="150861"/>
                      </a:cubicBezTo>
                      <a:cubicBezTo>
                        <a:pt x="4830" y="154713"/>
                        <a:pt x="11326" y="152777"/>
                        <a:pt x="15394" y="153939"/>
                      </a:cubicBezTo>
                      <a:cubicBezTo>
                        <a:pt x="36624" y="160004"/>
                        <a:pt x="9749" y="154538"/>
                        <a:pt x="43103" y="160097"/>
                      </a:cubicBezTo>
                      <a:cubicBezTo>
                        <a:pt x="65681" y="159071"/>
                        <a:pt x="88334" y="159128"/>
                        <a:pt x="110836" y="157018"/>
                      </a:cubicBezTo>
                      <a:cubicBezTo>
                        <a:pt x="121256" y="156041"/>
                        <a:pt x="131361" y="152913"/>
                        <a:pt x="141624" y="150861"/>
                      </a:cubicBezTo>
                      <a:lnTo>
                        <a:pt x="157018" y="147782"/>
                      </a:lnTo>
                      <a:cubicBezTo>
                        <a:pt x="165228" y="143677"/>
                        <a:pt x="172940" y="138370"/>
                        <a:pt x="181648" y="135467"/>
                      </a:cubicBezTo>
                      <a:cubicBezTo>
                        <a:pt x="184727" y="134441"/>
                        <a:pt x="187764" y="133280"/>
                        <a:pt x="190885" y="132388"/>
                      </a:cubicBezTo>
                      <a:cubicBezTo>
                        <a:pt x="194954" y="131226"/>
                        <a:pt x="199294" y="130936"/>
                        <a:pt x="203200" y="129309"/>
                      </a:cubicBezTo>
                      <a:cubicBezTo>
                        <a:pt x="211673" y="125779"/>
                        <a:pt x="219122" y="119897"/>
                        <a:pt x="227830" y="116994"/>
                      </a:cubicBezTo>
                      <a:cubicBezTo>
                        <a:pt x="240576" y="112745"/>
                        <a:pt x="234366" y="115715"/>
                        <a:pt x="246303" y="107758"/>
                      </a:cubicBezTo>
                      <a:cubicBezTo>
                        <a:pt x="271960" y="108784"/>
                        <a:pt x="297657" y="109070"/>
                        <a:pt x="323273" y="110836"/>
                      </a:cubicBezTo>
                      <a:cubicBezTo>
                        <a:pt x="327494" y="111127"/>
                        <a:pt x="331357" y="113915"/>
                        <a:pt x="335588" y="113915"/>
                      </a:cubicBezTo>
                      <a:cubicBezTo>
                        <a:pt x="354089" y="113915"/>
                        <a:pt x="372533" y="111862"/>
                        <a:pt x="391006" y="110836"/>
                      </a:cubicBezTo>
                      <a:cubicBezTo>
                        <a:pt x="413102" y="96106"/>
                        <a:pt x="404246" y="103754"/>
                        <a:pt x="418715" y="89285"/>
                      </a:cubicBezTo>
                      <a:cubicBezTo>
                        <a:pt x="426820" y="64970"/>
                        <a:pt x="421281" y="45156"/>
                        <a:pt x="418715" y="3386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5" name="Freeform: Shape 494">
                  <a:extLst>
                    <a:ext uri="{FF2B5EF4-FFF2-40B4-BE49-F238E27FC236}">
                      <a16:creationId xmlns:a16="http://schemas.microsoft.com/office/drawing/2014/main" id="{E8FE9DC7-4F75-441F-99CE-9EC030B4C8C9}"/>
                    </a:ext>
                  </a:extLst>
                </p:cNvPr>
                <p:cNvSpPr/>
                <p:nvPr/>
              </p:nvSpPr>
              <p:spPr>
                <a:xfrm>
                  <a:off x="5001540" y="3686815"/>
                  <a:ext cx="156767" cy="78320"/>
                </a:xfrm>
                <a:custGeom>
                  <a:avLst/>
                  <a:gdLst>
                    <a:gd name="connsiteX0" fmla="*/ 369455 w 380009"/>
                    <a:gd name="connsiteY0" fmla="*/ 52339 h 206279"/>
                    <a:gd name="connsiteX1" fmla="*/ 366376 w 380009"/>
                    <a:gd name="connsiteY1" fmla="*/ 21552 h 206279"/>
                    <a:gd name="connsiteX2" fmla="*/ 363297 w 380009"/>
                    <a:gd name="connsiteY2" fmla="*/ 6158 h 206279"/>
                    <a:gd name="connsiteX3" fmla="*/ 354061 w 380009"/>
                    <a:gd name="connsiteY3" fmla="*/ 0 h 206279"/>
                    <a:gd name="connsiteX4" fmla="*/ 332509 w 380009"/>
                    <a:gd name="connsiteY4" fmla="*/ 9236 h 206279"/>
                    <a:gd name="connsiteX5" fmla="*/ 323273 w 380009"/>
                    <a:gd name="connsiteY5" fmla="*/ 15394 h 206279"/>
                    <a:gd name="connsiteX6" fmla="*/ 307879 w 380009"/>
                    <a:gd name="connsiteY6" fmla="*/ 18473 h 206279"/>
                    <a:gd name="connsiteX7" fmla="*/ 289406 w 380009"/>
                    <a:gd name="connsiteY7" fmla="*/ 24630 h 206279"/>
                    <a:gd name="connsiteX8" fmla="*/ 163176 w 380009"/>
                    <a:gd name="connsiteY8" fmla="*/ 30788 h 206279"/>
                    <a:gd name="connsiteX9" fmla="*/ 141624 w 380009"/>
                    <a:gd name="connsiteY9" fmla="*/ 40024 h 206279"/>
                    <a:gd name="connsiteX10" fmla="*/ 132388 w 380009"/>
                    <a:gd name="connsiteY10" fmla="*/ 46182 h 206279"/>
                    <a:gd name="connsiteX11" fmla="*/ 98521 w 380009"/>
                    <a:gd name="connsiteY11" fmla="*/ 49261 h 206279"/>
                    <a:gd name="connsiteX12" fmla="*/ 33867 w 380009"/>
                    <a:gd name="connsiteY12" fmla="*/ 52339 h 206279"/>
                    <a:gd name="connsiteX13" fmla="*/ 3079 w 380009"/>
                    <a:gd name="connsiteY13" fmla="*/ 61576 h 206279"/>
                    <a:gd name="connsiteX14" fmla="*/ 0 w 380009"/>
                    <a:gd name="connsiteY14" fmla="*/ 89285 h 206279"/>
                    <a:gd name="connsiteX15" fmla="*/ 3079 w 380009"/>
                    <a:gd name="connsiteY15" fmla="*/ 166255 h 206279"/>
                    <a:gd name="connsiteX16" fmla="*/ 6158 w 380009"/>
                    <a:gd name="connsiteY16" fmla="*/ 175491 h 206279"/>
                    <a:gd name="connsiteX17" fmla="*/ 15394 w 380009"/>
                    <a:gd name="connsiteY17" fmla="*/ 184727 h 206279"/>
                    <a:gd name="connsiteX18" fmla="*/ 21552 w 380009"/>
                    <a:gd name="connsiteY18" fmla="*/ 193964 h 206279"/>
                    <a:gd name="connsiteX19" fmla="*/ 30788 w 380009"/>
                    <a:gd name="connsiteY19" fmla="*/ 197042 h 206279"/>
                    <a:gd name="connsiteX20" fmla="*/ 52339 w 380009"/>
                    <a:gd name="connsiteY20" fmla="*/ 206279 h 206279"/>
                    <a:gd name="connsiteX21" fmla="*/ 101600 w 380009"/>
                    <a:gd name="connsiteY21" fmla="*/ 203200 h 206279"/>
                    <a:gd name="connsiteX22" fmla="*/ 116994 w 380009"/>
                    <a:gd name="connsiteY22" fmla="*/ 187806 h 206279"/>
                    <a:gd name="connsiteX23" fmla="*/ 129309 w 380009"/>
                    <a:gd name="connsiteY23" fmla="*/ 178570 h 206279"/>
                    <a:gd name="connsiteX24" fmla="*/ 141624 w 380009"/>
                    <a:gd name="connsiteY24" fmla="*/ 160097 h 206279"/>
                    <a:gd name="connsiteX25" fmla="*/ 153939 w 380009"/>
                    <a:gd name="connsiteY25" fmla="*/ 138545 h 206279"/>
                    <a:gd name="connsiteX26" fmla="*/ 160097 w 380009"/>
                    <a:gd name="connsiteY26" fmla="*/ 129309 h 206279"/>
                    <a:gd name="connsiteX27" fmla="*/ 190885 w 380009"/>
                    <a:gd name="connsiteY27" fmla="*/ 113915 h 206279"/>
                    <a:gd name="connsiteX28" fmla="*/ 329430 w 380009"/>
                    <a:gd name="connsiteY28" fmla="*/ 110836 h 206279"/>
                    <a:gd name="connsiteX29" fmla="*/ 350982 w 380009"/>
                    <a:gd name="connsiteY29" fmla="*/ 95442 h 206279"/>
                    <a:gd name="connsiteX30" fmla="*/ 360218 w 380009"/>
                    <a:gd name="connsiteY30" fmla="*/ 89285 h 206279"/>
                    <a:gd name="connsiteX31" fmla="*/ 378691 w 380009"/>
                    <a:gd name="connsiteY31" fmla="*/ 70812 h 206279"/>
                    <a:gd name="connsiteX32" fmla="*/ 369455 w 380009"/>
                    <a:gd name="connsiteY32" fmla="*/ 52339 h 20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0009" h="206279">
                      <a:moveTo>
                        <a:pt x="369455" y="52339"/>
                      </a:moveTo>
                      <a:cubicBezTo>
                        <a:pt x="367403" y="44129"/>
                        <a:pt x="367739" y="31775"/>
                        <a:pt x="366376" y="21552"/>
                      </a:cubicBezTo>
                      <a:cubicBezTo>
                        <a:pt x="365684" y="16365"/>
                        <a:pt x="365893" y="10702"/>
                        <a:pt x="363297" y="6158"/>
                      </a:cubicBezTo>
                      <a:cubicBezTo>
                        <a:pt x="361461" y="2945"/>
                        <a:pt x="357140" y="2053"/>
                        <a:pt x="354061" y="0"/>
                      </a:cubicBezTo>
                      <a:cubicBezTo>
                        <a:pt x="330868" y="15462"/>
                        <a:pt x="360346" y="-2694"/>
                        <a:pt x="332509" y="9236"/>
                      </a:cubicBezTo>
                      <a:cubicBezTo>
                        <a:pt x="329108" y="10694"/>
                        <a:pt x="326738" y="14095"/>
                        <a:pt x="323273" y="15394"/>
                      </a:cubicBezTo>
                      <a:cubicBezTo>
                        <a:pt x="318373" y="17232"/>
                        <a:pt x="312928" y="17096"/>
                        <a:pt x="307879" y="18473"/>
                      </a:cubicBezTo>
                      <a:cubicBezTo>
                        <a:pt x="301617" y="20181"/>
                        <a:pt x="295847" y="23825"/>
                        <a:pt x="289406" y="24630"/>
                      </a:cubicBezTo>
                      <a:cubicBezTo>
                        <a:pt x="231155" y="31912"/>
                        <a:pt x="273046" y="27458"/>
                        <a:pt x="163176" y="30788"/>
                      </a:cubicBezTo>
                      <a:cubicBezTo>
                        <a:pt x="139979" y="46250"/>
                        <a:pt x="169466" y="28091"/>
                        <a:pt x="141624" y="40024"/>
                      </a:cubicBezTo>
                      <a:cubicBezTo>
                        <a:pt x="138223" y="41482"/>
                        <a:pt x="136006" y="45407"/>
                        <a:pt x="132388" y="46182"/>
                      </a:cubicBezTo>
                      <a:cubicBezTo>
                        <a:pt x="121304" y="48557"/>
                        <a:pt x="109834" y="48554"/>
                        <a:pt x="98521" y="49261"/>
                      </a:cubicBezTo>
                      <a:cubicBezTo>
                        <a:pt x="76987" y="50607"/>
                        <a:pt x="55418" y="51313"/>
                        <a:pt x="33867" y="52339"/>
                      </a:cubicBezTo>
                      <a:cubicBezTo>
                        <a:pt x="32588" y="52522"/>
                        <a:pt x="6148" y="53136"/>
                        <a:pt x="3079" y="61576"/>
                      </a:cubicBezTo>
                      <a:cubicBezTo>
                        <a:pt x="-97" y="70310"/>
                        <a:pt x="1026" y="80049"/>
                        <a:pt x="0" y="89285"/>
                      </a:cubicBezTo>
                      <a:cubicBezTo>
                        <a:pt x="1026" y="114942"/>
                        <a:pt x="1249" y="140643"/>
                        <a:pt x="3079" y="166255"/>
                      </a:cubicBezTo>
                      <a:cubicBezTo>
                        <a:pt x="3310" y="169492"/>
                        <a:pt x="4358" y="172791"/>
                        <a:pt x="6158" y="175491"/>
                      </a:cubicBezTo>
                      <a:cubicBezTo>
                        <a:pt x="8573" y="179114"/>
                        <a:pt x="12607" y="181382"/>
                        <a:pt x="15394" y="184727"/>
                      </a:cubicBezTo>
                      <a:cubicBezTo>
                        <a:pt x="17763" y="187570"/>
                        <a:pt x="18662" y="191652"/>
                        <a:pt x="21552" y="193964"/>
                      </a:cubicBezTo>
                      <a:cubicBezTo>
                        <a:pt x="24086" y="195991"/>
                        <a:pt x="27805" y="195764"/>
                        <a:pt x="30788" y="197042"/>
                      </a:cubicBezTo>
                      <a:cubicBezTo>
                        <a:pt x="57431" y="208460"/>
                        <a:pt x="30670" y="199055"/>
                        <a:pt x="52339" y="206279"/>
                      </a:cubicBezTo>
                      <a:cubicBezTo>
                        <a:pt x="68759" y="205253"/>
                        <a:pt x="85349" y="205766"/>
                        <a:pt x="101600" y="203200"/>
                      </a:cubicBezTo>
                      <a:cubicBezTo>
                        <a:pt x="111347" y="201661"/>
                        <a:pt x="111351" y="193449"/>
                        <a:pt x="116994" y="187806"/>
                      </a:cubicBezTo>
                      <a:cubicBezTo>
                        <a:pt x="120622" y="184178"/>
                        <a:pt x="125204" y="181649"/>
                        <a:pt x="129309" y="178570"/>
                      </a:cubicBezTo>
                      <a:cubicBezTo>
                        <a:pt x="134906" y="156183"/>
                        <a:pt x="127450" y="174271"/>
                        <a:pt x="141624" y="160097"/>
                      </a:cubicBezTo>
                      <a:cubicBezTo>
                        <a:pt x="146629" y="155092"/>
                        <a:pt x="150716" y="144186"/>
                        <a:pt x="153939" y="138545"/>
                      </a:cubicBezTo>
                      <a:cubicBezTo>
                        <a:pt x="155775" y="135332"/>
                        <a:pt x="157312" y="131746"/>
                        <a:pt x="160097" y="129309"/>
                      </a:cubicBezTo>
                      <a:cubicBezTo>
                        <a:pt x="168047" y="122353"/>
                        <a:pt x="179420" y="114383"/>
                        <a:pt x="190885" y="113915"/>
                      </a:cubicBezTo>
                      <a:cubicBezTo>
                        <a:pt x="237040" y="112031"/>
                        <a:pt x="283248" y="111862"/>
                        <a:pt x="329430" y="110836"/>
                      </a:cubicBezTo>
                      <a:cubicBezTo>
                        <a:pt x="352219" y="99443"/>
                        <a:pt x="332260" y="111045"/>
                        <a:pt x="350982" y="95442"/>
                      </a:cubicBezTo>
                      <a:cubicBezTo>
                        <a:pt x="353824" y="93073"/>
                        <a:pt x="357453" y="91743"/>
                        <a:pt x="360218" y="89285"/>
                      </a:cubicBezTo>
                      <a:cubicBezTo>
                        <a:pt x="366727" y="83500"/>
                        <a:pt x="378691" y="70812"/>
                        <a:pt x="378691" y="70812"/>
                      </a:cubicBezTo>
                      <a:cubicBezTo>
                        <a:pt x="384042" y="54761"/>
                        <a:pt x="371507" y="60549"/>
                        <a:pt x="369455" y="5233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6" name="Freeform: Shape 495">
                  <a:extLst>
                    <a:ext uri="{FF2B5EF4-FFF2-40B4-BE49-F238E27FC236}">
                      <a16:creationId xmlns:a16="http://schemas.microsoft.com/office/drawing/2014/main" id="{68B11F14-A78D-4D6D-9886-22AC082FE699}"/>
                    </a:ext>
                  </a:extLst>
                </p:cNvPr>
                <p:cNvSpPr/>
                <p:nvPr/>
              </p:nvSpPr>
              <p:spPr>
                <a:xfrm>
                  <a:off x="5031842" y="3751007"/>
                  <a:ext cx="152594" cy="73745"/>
                </a:xfrm>
                <a:custGeom>
                  <a:avLst/>
                  <a:gdLst>
                    <a:gd name="connsiteX0" fmla="*/ 345262 w 369893"/>
                    <a:gd name="connsiteY0" fmla="*/ 265 h 194229"/>
                    <a:gd name="connsiteX1" fmla="*/ 366814 w 369893"/>
                    <a:gd name="connsiteY1" fmla="*/ 21817 h 194229"/>
                    <a:gd name="connsiteX2" fmla="*/ 369893 w 369893"/>
                    <a:gd name="connsiteY2" fmla="*/ 31053 h 194229"/>
                    <a:gd name="connsiteX3" fmla="*/ 366814 w 369893"/>
                    <a:gd name="connsiteY3" fmla="*/ 43368 h 194229"/>
                    <a:gd name="connsiteX4" fmla="*/ 348341 w 369893"/>
                    <a:gd name="connsiteY4" fmla="*/ 49526 h 194229"/>
                    <a:gd name="connsiteX5" fmla="*/ 339105 w 369893"/>
                    <a:gd name="connsiteY5" fmla="*/ 52605 h 194229"/>
                    <a:gd name="connsiteX6" fmla="*/ 329868 w 369893"/>
                    <a:gd name="connsiteY6" fmla="*/ 58762 h 194229"/>
                    <a:gd name="connsiteX7" fmla="*/ 317553 w 369893"/>
                    <a:gd name="connsiteY7" fmla="*/ 61841 h 194229"/>
                    <a:gd name="connsiteX8" fmla="*/ 308317 w 369893"/>
                    <a:gd name="connsiteY8" fmla="*/ 71077 h 194229"/>
                    <a:gd name="connsiteX9" fmla="*/ 302159 w 369893"/>
                    <a:gd name="connsiteY9" fmla="*/ 80314 h 194229"/>
                    <a:gd name="connsiteX10" fmla="*/ 292923 w 369893"/>
                    <a:gd name="connsiteY10" fmla="*/ 86471 h 194229"/>
                    <a:gd name="connsiteX11" fmla="*/ 280608 w 369893"/>
                    <a:gd name="connsiteY11" fmla="*/ 95708 h 194229"/>
                    <a:gd name="connsiteX12" fmla="*/ 271371 w 369893"/>
                    <a:gd name="connsiteY12" fmla="*/ 98787 h 194229"/>
                    <a:gd name="connsiteX13" fmla="*/ 249820 w 369893"/>
                    <a:gd name="connsiteY13" fmla="*/ 104944 h 194229"/>
                    <a:gd name="connsiteX14" fmla="*/ 240583 w 369893"/>
                    <a:gd name="connsiteY14" fmla="*/ 111102 h 194229"/>
                    <a:gd name="connsiteX15" fmla="*/ 228268 w 369893"/>
                    <a:gd name="connsiteY15" fmla="*/ 117259 h 194229"/>
                    <a:gd name="connsiteX16" fmla="*/ 219032 w 369893"/>
                    <a:gd name="connsiteY16" fmla="*/ 120338 h 194229"/>
                    <a:gd name="connsiteX17" fmla="*/ 197480 w 369893"/>
                    <a:gd name="connsiteY17" fmla="*/ 129574 h 194229"/>
                    <a:gd name="connsiteX18" fmla="*/ 188244 w 369893"/>
                    <a:gd name="connsiteY18" fmla="*/ 135732 h 194229"/>
                    <a:gd name="connsiteX19" fmla="*/ 175929 w 369893"/>
                    <a:gd name="connsiteY19" fmla="*/ 144968 h 194229"/>
                    <a:gd name="connsiteX20" fmla="*/ 163614 w 369893"/>
                    <a:gd name="connsiteY20" fmla="*/ 151126 h 194229"/>
                    <a:gd name="connsiteX21" fmla="*/ 157456 w 369893"/>
                    <a:gd name="connsiteY21" fmla="*/ 160362 h 194229"/>
                    <a:gd name="connsiteX22" fmla="*/ 145141 w 369893"/>
                    <a:gd name="connsiteY22" fmla="*/ 163441 h 194229"/>
                    <a:gd name="connsiteX23" fmla="*/ 132826 w 369893"/>
                    <a:gd name="connsiteY23" fmla="*/ 181914 h 194229"/>
                    <a:gd name="connsiteX24" fmla="*/ 129747 w 369893"/>
                    <a:gd name="connsiteY24" fmla="*/ 191150 h 194229"/>
                    <a:gd name="connsiteX25" fmla="*/ 120511 w 369893"/>
                    <a:gd name="connsiteY25" fmla="*/ 194229 h 194229"/>
                    <a:gd name="connsiteX26" fmla="*/ 65093 w 369893"/>
                    <a:gd name="connsiteY26" fmla="*/ 191150 h 194229"/>
                    <a:gd name="connsiteX27" fmla="*/ 55856 w 369893"/>
                    <a:gd name="connsiteY27" fmla="*/ 181914 h 194229"/>
                    <a:gd name="connsiteX28" fmla="*/ 46620 w 369893"/>
                    <a:gd name="connsiteY28" fmla="*/ 178835 h 194229"/>
                    <a:gd name="connsiteX29" fmla="*/ 25068 w 369893"/>
                    <a:gd name="connsiteY29" fmla="*/ 169599 h 194229"/>
                    <a:gd name="connsiteX30" fmla="*/ 6596 w 369893"/>
                    <a:gd name="connsiteY30" fmla="*/ 163441 h 194229"/>
                    <a:gd name="connsiteX31" fmla="*/ 3517 w 369893"/>
                    <a:gd name="connsiteY31" fmla="*/ 129574 h 194229"/>
                    <a:gd name="connsiteX32" fmla="*/ 21989 w 369893"/>
                    <a:gd name="connsiteY32" fmla="*/ 117259 h 194229"/>
                    <a:gd name="connsiteX33" fmla="*/ 40462 w 369893"/>
                    <a:gd name="connsiteY33" fmla="*/ 108023 h 194229"/>
                    <a:gd name="connsiteX34" fmla="*/ 65093 w 369893"/>
                    <a:gd name="connsiteY34" fmla="*/ 98787 h 194229"/>
                    <a:gd name="connsiteX35" fmla="*/ 80486 w 369893"/>
                    <a:gd name="connsiteY35" fmla="*/ 95708 h 194229"/>
                    <a:gd name="connsiteX36" fmla="*/ 89723 w 369893"/>
                    <a:gd name="connsiteY36" fmla="*/ 92629 h 194229"/>
                    <a:gd name="connsiteX37" fmla="*/ 102038 w 369893"/>
                    <a:gd name="connsiteY37" fmla="*/ 89550 h 194229"/>
                    <a:gd name="connsiteX38" fmla="*/ 111274 w 369893"/>
                    <a:gd name="connsiteY38" fmla="*/ 86471 h 194229"/>
                    <a:gd name="connsiteX39" fmla="*/ 126668 w 369893"/>
                    <a:gd name="connsiteY39" fmla="*/ 80314 h 194229"/>
                    <a:gd name="connsiteX40" fmla="*/ 145141 w 369893"/>
                    <a:gd name="connsiteY40" fmla="*/ 77235 h 194229"/>
                    <a:gd name="connsiteX41" fmla="*/ 163614 w 369893"/>
                    <a:gd name="connsiteY41" fmla="*/ 64920 h 194229"/>
                    <a:gd name="connsiteX42" fmla="*/ 185165 w 369893"/>
                    <a:gd name="connsiteY42" fmla="*/ 55684 h 194229"/>
                    <a:gd name="connsiteX43" fmla="*/ 194402 w 369893"/>
                    <a:gd name="connsiteY43" fmla="*/ 49526 h 194229"/>
                    <a:gd name="connsiteX44" fmla="*/ 212874 w 369893"/>
                    <a:gd name="connsiteY44" fmla="*/ 43368 h 194229"/>
                    <a:gd name="connsiteX45" fmla="*/ 222111 w 369893"/>
                    <a:gd name="connsiteY45" fmla="*/ 37211 h 194229"/>
                    <a:gd name="connsiteX46" fmla="*/ 237505 w 369893"/>
                    <a:gd name="connsiteY46" fmla="*/ 34132 h 194229"/>
                    <a:gd name="connsiteX47" fmla="*/ 268293 w 369893"/>
                    <a:gd name="connsiteY47" fmla="*/ 24896 h 194229"/>
                    <a:gd name="connsiteX48" fmla="*/ 289844 w 369893"/>
                    <a:gd name="connsiteY48" fmla="*/ 18738 h 194229"/>
                    <a:gd name="connsiteX49" fmla="*/ 299080 w 369893"/>
                    <a:gd name="connsiteY49" fmla="*/ 15659 h 194229"/>
                    <a:gd name="connsiteX50" fmla="*/ 326789 w 369893"/>
                    <a:gd name="connsiteY50" fmla="*/ 9502 h 194229"/>
                    <a:gd name="connsiteX51" fmla="*/ 345262 w 369893"/>
                    <a:gd name="connsiteY51" fmla="*/ 265 h 19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9893" h="194229">
                      <a:moveTo>
                        <a:pt x="345262" y="265"/>
                      </a:moveTo>
                      <a:cubicBezTo>
                        <a:pt x="351933" y="2317"/>
                        <a:pt x="361095" y="10380"/>
                        <a:pt x="366814" y="21817"/>
                      </a:cubicBezTo>
                      <a:cubicBezTo>
                        <a:pt x="368265" y="24720"/>
                        <a:pt x="368867" y="27974"/>
                        <a:pt x="369893" y="31053"/>
                      </a:cubicBezTo>
                      <a:cubicBezTo>
                        <a:pt x="368867" y="35158"/>
                        <a:pt x="370027" y="40614"/>
                        <a:pt x="366814" y="43368"/>
                      </a:cubicBezTo>
                      <a:cubicBezTo>
                        <a:pt x="361886" y="47592"/>
                        <a:pt x="354499" y="47473"/>
                        <a:pt x="348341" y="49526"/>
                      </a:cubicBezTo>
                      <a:lnTo>
                        <a:pt x="339105" y="52605"/>
                      </a:lnTo>
                      <a:cubicBezTo>
                        <a:pt x="335595" y="53775"/>
                        <a:pt x="333269" y="57304"/>
                        <a:pt x="329868" y="58762"/>
                      </a:cubicBezTo>
                      <a:cubicBezTo>
                        <a:pt x="325979" y="60429"/>
                        <a:pt x="321658" y="60815"/>
                        <a:pt x="317553" y="61841"/>
                      </a:cubicBezTo>
                      <a:cubicBezTo>
                        <a:pt x="314474" y="64920"/>
                        <a:pt x="311104" y="67732"/>
                        <a:pt x="308317" y="71077"/>
                      </a:cubicBezTo>
                      <a:cubicBezTo>
                        <a:pt x="305948" y="73920"/>
                        <a:pt x="304776" y="77697"/>
                        <a:pt x="302159" y="80314"/>
                      </a:cubicBezTo>
                      <a:cubicBezTo>
                        <a:pt x="299543" y="82930"/>
                        <a:pt x="295934" y="84320"/>
                        <a:pt x="292923" y="86471"/>
                      </a:cubicBezTo>
                      <a:cubicBezTo>
                        <a:pt x="288747" y="89454"/>
                        <a:pt x="285063" y="93162"/>
                        <a:pt x="280608" y="95708"/>
                      </a:cubicBezTo>
                      <a:cubicBezTo>
                        <a:pt x="277790" y="97318"/>
                        <a:pt x="274492" y="97895"/>
                        <a:pt x="271371" y="98787"/>
                      </a:cubicBezTo>
                      <a:cubicBezTo>
                        <a:pt x="266762" y="100104"/>
                        <a:pt x="254746" y="102481"/>
                        <a:pt x="249820" y="104944"/>
                      </a:cubicBezTo>
                      <a:cubicBezTo>
                        <a:pt x="246510" y="106599"/>
                        <a:pt x="243796" y="109266"/>
                        <a:pt x="240583" y="111102"/>
                      </a:cubicBezTo>
                      <a:cubicBezTo>
                        <a:pt x="236598" y="113379"/>
                        <a:pt x="232486" y="115451"/>
                        <a:pt x="228268" y="117259"/>
                      </a:cubicBezTo>
                      <a:cubicBezTo>
                        <a:pt x="225285" y="118537"/>
                        <a:pt x="221935" y="118887"/>
                        <a:pt x="219032" y="120338"/>
                      </a:cubicBezTo>
                      <a:cubicBezTo>
                        <a:pt x="197774" y="130968"/>
                        <a:pt x="223107" y="123169"/>
                        <a:pt x="197480" y="129574"/>
                      </a:cubicBezTo>
                      <a:cubicBezTo>
                        <a:pt x="194401" y="131627"/>
                        <a:pt x="191255" y="133581"/>
                        <a:pt x="188244" y="135732"/>
                      </a:cubicBezTo>
                      <a:cubicBezTo>
                        <a:pt x="184069" y="138715"/>
                        <a:pt x="180280" y="142248"/>
                        <a:pt x="175929" y="144968"/>
                      </a:cubicBezTo>
                      <a:cubicBezTo>
                        <a:pt x="172037" y="147401"/>
                        <a:pt x="167719" y="149073"/>
                        <a:pt x="163614" y="151126"/>
                      </a:cubicBezTo>
                      <a:cubicBezTo>
                        <a:pt x="161561" y="154205"/>
                        <a:pt x="160535" y="158310"/>
                        <a:pt x="157456" y="160362"/>
                      </a:cubicBezTo>
                      <a:cubicBezTo>
                        <a:pt x="153935" y="162709"/>
                        <a:pt x="148325" y="160655"/>
                        <a:pt x="145141" y="163441"/>
                      </a:cubicBezTo>
                      <a:cubicBezTo>
                        <a:pt x="139572" y="168314"/>
                        <a:pt x="135166" y="174893"/>
                        <a:pt x="132826" y="181914"/>
                      </a:cubicBezTo>
                      <a:cubicBezTo>
                        <a:pt x="131800" y="184993"/>
                        <a:pt x="132042" y="188855"/>
                        <a:pt x="129747" y="191150"/>
                      </a:cubicBezTo>
                      <a:cubicBezTo>
                        <a:pt x="127452" y="193445"/>
                        <a:pt x="123590" y="193203"/>
                        <a:pt x="120511" y="194229"/>
                      </a:cubicBezTo>
                      <a:cubicBezTo>
                        <a:pt x="102038" y="193203"/>
                        <a:pt x="83267" y="194612"/>
                        <a:pt x="65093" y="191150"/>
                      </a:cubicBezTo>
                      <a:cubicBezTo>
                        <a:pt x="60816" y="190335"/>
                        <a:pt x="59479" y="184329"/>
                        <a:pt x="55856" y="181914"/>
                      </a:cubicBezTo>
                      <a:cubicBezTo>
                        <a:pt x="53156" y="180114"/>
                        <a:pt x="49523" y="180286"/>
                        <a:pt x="46620" y="178835"/>
                      </a:cubicBezTo>
                      <a:cubicBezTo>
                        <a:pt x="19753" y="165401"/>
                        <a:pt x="57106" y="179210"/>
                        <a:pt x="25068" y="169599"/>
                      </a:cubicBezTo>
                      <a:cubicBezTo>
                        <a:pt x="18851" y="167734"/>
                        <a:pt x="6596" y="163441"/>
                        <a:pt x="6596" y="163441"/>
                      </a:cubicBezTo>
                      <a:cubicBezTo>
                        <a:pt x="3461" y="154037"/>
                        <a:pt x="-4607" y="140019"/>
                        <a:pt x="3517" y="129574"/>
                      </a:cubicBezTo>
                      <a:cubicBezTo>
                        <a:pt x="8060" y="123733"/>
                        <a:pt x="15832" y="121364"/>
                        <a:pt x="21989" y="117259"/>
                      </a:cubicBezTo>
                      <a:cubicBezTo>
                        <a:pt x="35999" y="107919"/>
                        <a:pt x="25898" y="113485"/>
                        <a:pt x="40462" y="108023"/>
                      </a:cubicBezTo>
                      <a:cubicBezTo>
                        <a:pt x="46134" y="105896"/>
                        <a:pt x="58092" y="100537"/>
                        <a:pt x="65093" y="98787"/>
                      </a:cubicBezTo>
                      <a:cubicBezTo>
                        <a:pt x="70169" y="97518"/>
                        <a:pt x="75410" y="96977"/>
                        <a:pt x="80486" y="95708"/>
                      </a:cubicBezTo>
                      <a:cubicBezTo>
                        <a:pt x="83635" y="94921"/>
                        <a:pt x="86602" y="93521"/>
                        <a:pt x="89723" y="92629"/>
                      </a:cubicBezTo>
                      <a:cubicBezTo>
                        <a:pt x="93792" y="91467"/>
                        <a:pt x="97969" y="90713"/>
                        <a:pt x="102038" y="89550"/>
                      </a:cubicBezTo>
                      <a:cubicBezTo>
                        <a:pt x="105158" y="88658"/>
                        <a:pt x="108235" y="87610"/>
                        <a:pt x="111274" y="86471"/>
                      </a:cubicBezTo>
                      <a:cubicBezTo>
                        <a:pt x="116449" y="84531"/>
                        <a:pt x="121336" y="81768"/>
                        <a:pt x="126668" y="80314"/>
                      </a:cubicBezTo>
                      <a:cubicBezTo>
                        <a:pt x="132691" y="78672"/>
                        <a:pt x="138983" y="78261"/>
                        <a:pt x="145141" y="77235"/>
                      </a:cubicBezTo>
                      <a:cubicBezTo>
                        <a:pt x="151299" y="73130"/>
                        <a:pt x="156593" y="67260"/>
                        <a:pt x="163614" y="64920"/>
                      </a:cubicBezTo>
                      <a:cubicBezTo>
                        <a:pt x="173974" y="61466"/>
                        <a:pt x="174515" y="61769"/>
                        <a:pt x="185165" y="55684"/>
                      </a:cubicBezTo>
                      <a:cubicBezTo>
                        <a:pt x="188378" y="53848"/>
                        <a:pt x="191020" y="51029"/>
                        <a:pt x="194402" y="49526"/>
                      </a:cubicBezTo>
                      <a:cubicBezTo>
                        <a:pt x="200333" y="46890"/>
                        <a:pt x="207473" y="46968"/>
                        <a:pt x="212874" y="43368"/>
                      </a:cubicBezTo>
                      <a:cubicBezTo>
                        <a:pt x="215953" y="41316"/>
                        <a:pt x="218646" y="38510"/>
                        <a:pt x="222111" y="37211"/>
                      </a:cubicBezTo>
                      <a:cubicBezTo>
                        <a:pt x="227011" y="35374"/>
                        <a:pt x="232397" y="35267"/>
                        <a:pt x="237505" y="34132"/>
                      </a:cubicBezTo>
                      <a:cubicBezTo>
                        <a:pt x="251459" y="31031"/>
                        <a:pt x="252951" y="30010"/>
                        <a:pt x="268293" y="24896"/>
                      </a:cubicBezTo>
                      <a:cubicBezTo>
                        <a:pt x="290460" y="17507"/>
                        <a:pt x="262754" y="26479"/>
                        <a:pt x="289844" y="18738"/>
                      </a:cubicBezTo>
                      <a:cubicBezTo>
                        <a:pt x="292964" y="17846"/>
                        <a:pt x="295932" y="16446"/>
                        <a:pt x="299080" y="15659"/>
                      </a:cubicBezTo>
                      <a:cubicBezTo>
                        <a:pt x="308259" y="13364"/>
                        <a:pt x="317610" y="11797"/>
                        <a:pt x="326789" y="9502"/>
                      </a:cubicBezTo>
                      <a:cubicBezTo>
                        <a:pt x="329938" y="8715"/>
                        <a:pt x="338591" y="-1787"/>
                        <a:pt x="345262" y="26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7" name="Freeform: Shape 496">
                  <a:extLst>
                    <a:ext uri="{FF2B5EF4-FFF2-40B4-BE49-F238E27FC236}">
                      <a16:creationId xmlns:a16="http://schemas.microsoft.com/office/drawing/2014/main" id="{BFB7D8BA-54D0-4413-AAE8-083202D6A6B8}"/>
                    </a:ext>
                  </a:extLst>
                </p:cNvPr>
                <p:cNvSpPr/>
                <p:nvPr/>
              </p:nvSpPr>
              <p:spPr>
                <a:xfrm>
                  <a:off x="5076477" y="3795528"/>
                  <a:ext cx="144951" cy="94849"/>
                </a:xfrm>
                <a:custGeom>
                  <a:avLst/>
                  <a:gdLst>
                    <a:gd name="connsiteX0" fmla="*/ 350981 w 351367"/>
                    <a:gd name="connsiteY0" fmla="*/ 40025 h 249811"/>
                    <a:gd name="connsiteX1" fmla="*/ 341745 w 351367"/>
                    <a:gd name="connsiteY1" fmla="*/ 24631 h 249811"/>
                    <a:gd name="connsiteX2" fmla="*/ 323272 w 351367"/>
                    <a:gd name="connsiteY2" fmla="*/ 18473 h 249811"/>
                    <a:gd name="connsiteX3" fmla="*/ 295563 w 351367"/>
                    <a:gd name="connsiteY3" fmla="*/ 3079 h 249811"/>
                    <a:gd name="connsiteX4" fmla="*/ 283248 w 351367"/>
                    <a:gd name="connsiteY4" fmla="*/ 0 h 249811"/>
                    <a:gd name="connsiteX5" fmla="*/ 233987 w 351367"/>
                    <a:gd name="connsiteY5" fmla="*/ 3079 h 249811"/>
                    <a:gd name="connsiteX6" fmla="*/ 218593 w 351367"/>
                    <a:gd name="connsiteY6" fmla="*/ 21552 h 249811"/>
                    <a:gd name="connsiteX7" fmla="*/ 209357 w 351367"/>
                    <a:gd name="connsiteY7" fmla="*/ 27709 h 249811"/>
                    <a:gd name="connsiteX8" fmla="*/ 181648 w 351367"/>
                    <a:gd name="connsiteY8" fmla="*/ 52340 h 249811"/>
                    <a:gd name="connsiteX9" fmla="*/ 163175 w 351367"/>
                    <a:gd name="connsiteY9" fmla="*/ 58497 h 249811"/>
                    <a:gd name="connsiteX10" fmla="*/ 153939 w 351367"/>
                    <a:gd name="connsiteY10" fmla="*/ 61576 h 249811"/>
                    <a:gd name="connsiteX11" fmla="*/ 132387 w 351367"/>
                    <a:gd name="connsiteY11" fmla="*/ 70812 h 249811"/>
                    <a:gd name="connsiteX12" fmla="*/ 101600 w 351367"/>
                    <a:gd name="connsiteY12" fmla="*/ 80049 h 249811"/>
                    <a:gd name="connsiteX13" fmla="*/ 83127 w 351367"/>
                    <a:gd name="connsiteY13" fmla="*/ 89285 h 249811"/>
                    <a:gd name="connsiteX14" fmla="*/ 61575 w 351367"/>
                    <a:gd name="connsiteY14" fmla="*/ 98521 h 249811"/>
                    <a:gd name="connsiteX15" fmla="*/ 30787 w 351367"/>
                    <a:gd name="connsiteY15" fmla="*/ 120073 h 249811"/>
                    <a:gd name="connsiteX16" fmla="*/ 21551 w 351367"/>
                    <a:gd name="connsiteY16" fmla="*/ 126231 h 249811"/>
                    <a:gd name="connsiteX17" fmla="*/ 0 w 351367"/>
                    <a:gd name="connsiteY17" fmla="*/ 147782 h 249811"/>
                    <a:gd name="connsiteX18" fmla="*/ 3078 w 351367"/>
                    <a:gd name="connsiteY18" fmla="*/ 190885 h 249811"/>
                    <a:gd name="connsiteX19" fmla="*/ 6157 w 351367"/>
                    <a:gd name="connsiteY19" fmla="*/ 200121 h 249811"/>
                    <a:gd name="connsiteX20" fmla="*/ 18472 w 351367"/>
                    <a:gd name="connsiteY20" fmla="*/ 218594 h 249811"/>
                    <a:gd name="connsiteX21" fmla="*/ 46181 w 351367"/>
                    <a:gd name="connsiteY21" fmla="*/ 230909 h 249811"/>
                    <a:gd name="connsiteX22" fmla="*/ 55418 w 351367"/>
                    <a:gd name="connsiteY22" fmla="*/ 233988 h 249811"/>
                    <a:gd name="connsiteX23" fmla="*/ 64654 w 351367"/>
                    <a:gd name="connsiteY23" fmla="*/ 240146 h 249811"/>
                    <a:gd name="connsiteX24" fmla="*/ 73890 w 351367"/>
                    <a:gd name="connsiteY24" fmla="*/ 249382 h 249811"/>
                    <a:gd name="connsiteX25" fmla="*/ 116993 w 351367"/>
                    <a:gd name="connsiteY25" fmla="*/ 246303 h 249811"/>
                    <a:gd name="connsiteX26" fmla="*/ 126230 w 351367"/>
                    <a:gd name="connsiteY26" fmla="*/ 237067 h 249811"/>
                    <a:gd name="connsiteX27" fmla="*/ 135466 w 351367"/>
                    <a:gd name="connsiteY27" fmla="*/ 230909 h 249811"/>
                    <a:gd name="connsiteX28" fmla="*/ 160097 w 351367"/>
                    <a:gd name="connsiteY28" fmla="*/ 197043 h 249811"/>
                    <a:gd name="connsiteX29" fmla="*/ 169333 w 351367"/>
                    <a:gd name="connsiteY29" fmla="*/ 190885 h 249811"/>
                    <a:gd name="connsiteX30" fmla="*/ 178569 w 351367"/>
                    <a:gd name="connsiteY30" fmla="*/ 178570 h 249811"/>
                    <a:gd name="connsiteX31" fmla="*/ 197042 w 351367"/>
                    <a:gd name="connsiteY31" fmla="*/ 166255 h 249811"/>
                    <a:gd name="connsiteX32" fmla="*/ 206278 w 351367"/>
                    <a:gd name="connsiteY32" fmla="*/ 157018 h 249811"/>
                    <a:gd name="connsiteX33" fmla="*/ 215515 w 351367"/>
                    <a:gd name="connsiteY33" fmla="*/ 153940 h 249811"/>
                    <a:gd name="connsiteX34" fmla="*/ 227830 w 351367"/>
                    <a:gd name="connsiteY34" fmla="*/ 147782 h 249811"/>
                    <a:gd name="connsiteX35" fmla="*/ 237066 w 351367"/>
                    <a:gd name="connsiteY35" fmla="*/ 138546 h 249811"/>
                    <a:gd name="connsiteX36" fmla="*/ 249381 w 351367"/>
                    <a:gd name="connsiteY36" fmla="*/ 129309 h 249811"/>
                    <a:gd name="connsiteX37" fmla="*/ 258618 w 351367"/>
                    <a:gd name="connsiteY37" fmla="*/ 120073 h 249811"/>
                    <a:gd name="connsiteX38" fmla="*/ 267854 w 351367"/>
                    <a:gd name="connsiteY38" fmla="*/ 116994 h 249811"/>
                    <a:gd name="connsiteX39" fmla="*/ 274012 w 351367"/>
                    <a:gd name="connsiteY39" fmla="*/ 107758 h 249811"/>
                    <a:gd name="connsiteX40" fmla="*/ 283248 w 351367"/>
                    <a:gd name="connsiteY40" fmla="*/ 101600 h 249811"/>
                    <a:gd name="connsiteX41" fmla="*/ 295563 w 351367"/>
                    <a:gd name="connsiteY41" fmla="*/ 89285 h 249811"/>
                    <a:gd name="connsiteX42" fmla="*/ 310957 w 351367"/>
                    <a:gd name="connsiteY42" fmla="*/ 67734 h 249811"/>
                    <a:gd name="connsiteX43" fmla="*/ 314036 w 351367"/>
                    <a:gd name="connsiteY43" fmla="*/ 58497 h 249811"/>
                    <a:gd name="connsiteX44" fmla="*/ 323272 w 351367"/>
                    <a:gd name="connsiteY44" fmla="*/ 52340 h 249811"/>
                    <a:gd name="connsiteX45" fmla="*/ 329430 w 351367"/>
                    <a:gd name="connsiteY45" fmla="*/ 40025 h 249811"/>
                    <a:gd name="connsiteX46" fmla="*/ 350981 w 351367"/>
                    <a:gd name="connsiteY46" fmla="*/ 40025 h 24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1367" h="249811">
                      <a:moveTo>
                        <a:pt x="350981" y="40025"/>
                      </a:moveTo>
                      <a:cubicBezTo>
                        <a:pt x="353034" y="37459"/>
                        <a:pt x="346468" y="28305"/>
                        <a:pt x="341745" y="24631"/>
                      </a:cubicBezTo>
                      <a:cubicBezTo>
                        <a:pt x="336622" y="20646"/>
                        <a:pt x="329181" y="21159"/>
                        <a:pt x="323272" y="18473"/>
                      </a:cubicBezTo>
                      <a:cubicBezTo>
                        <a:pt x="304804" y="10078"/>
                        <a:pt x="312570" y="9457"/>
                        <a:pt x="295563" y="3079"/>
                      </a:cubicBezTo>
                      <a:cubicBezTo>
                        <a:pt x="291601" y="1593"/>
                        <a:pt x="287353" y="1026"/>
                        <a:pt x="283248" y="0"/>
                      </a:cubicBezTo>
                      <a:cubicBezTo>
                        <a:pt x="266828" y="1026"/>
                        <a:pt x="250086" y="-310"/>
                        <a:pt x="233987" y="3079"/>
                      </a:cubicBezTo>
                      <a:cubicBezTo>
                        <a:pt x="227599" y="4424"/>
                        <a:pt x="222522" y="17623"/>
                        <a:pt x="218593" y="21552"/>
                      </a:cubicBezTo>
                      <a:cubicBezTo>
                        <a:pt x="215977" y="24168"/>
                        <a:pt x="212122" y="25251"/>
                        <a:pt x="209357" y="27709"/>
                      </a:cubicBezTo>
                      <a:cubicBezTo>
                        <a:pt x="202396" y="33897"/>
                        <a:pt x="192126" y="47683"/>
                        <a:pt x="181648" y="52340"/>
                      </a:cubicBezTo>
                      <a:cubicBezTo>
                        <a:pt x="175717" y="54976"/>
                        <a:pt x="169333" y="56445"/>
                        <a:pt x="163175" y="58497"/>
                      </a:cubicBezTo>
                      <a:cubicBezTo>
                        <a:pt x="160096" y="59523"/>
                        <a:pt x="156842" y="60125"/>
                        <a:pt x="153939" y="61576"/>
                      </a:cubicBezTo>
                      <a:cubicBezTo>
                        <a:pt x="142984" y="67054"/>
                        <a:pt x="142964" y="67790"/>
                        <a:pt x="132387" y="70812"/>
                      </a:cubicBezTo>
                      <a:cubicBezTo>
                        <a:pt x="124857" y="72963"/>
                        <a:pt x="107088" y="76391"/>
                        <a:pt x="101600" y="80049"/>
                      </a:cubicBezTo>
                      <a:cubicBezTo>
                        <a:pt x="75118" y="97701"/>
                        <a:pt x="108629" y="76533"/>
                        <a:pt x="83127" y="89285"/>
                      </a:cubicBezTo>
                      <a:cubicBezTo>
                        <a:pt x="61869" y="99915"/>
                        <a:pt x="87200" y="92116"/>
                        <a:pt x="61575" y="98521"/>
                      </a:cubicBezTo>
                      <a:cubicBezTo>
                        <a:pt x="43334" y="112203"/>
                        <a:pt x="53538" y="104906"/>
                        <a:pt x="30787" y="120073"/>
                      </a:cubicBezTo>
                      <a:cubicBezTo>
                        <a:pt x="27708" y="122126"/>
                        <a:pt x="24167" y="123615"/>
                        <a:pt x="21551" y="126231"/>
                      </a:cubicBezTo>
                      <a:lnTo>
                        <a:pt x="0" y="147782"/>
                      </a:lnTo>
                      <a:cubicBezTo>
                        <a:pt x="1026" y="162150"/>
                        <a:pt x="1395" y="176579"/>
                        <a:pt x="3078" y="190885"/>
                      </a:cubicBezTo>
                      <a:cubicBezTo>
                        <a:pt x="3457" y="194108"/>
                        <a:pt x="4581" y="197284"/>
                        <a:pt x="6157" y="200121"/>
                      </a:cubicBezTo>
                      <a:cubicBezTo>
                        <a:pt x="9751" y="206590"/>
                        <a:pt x="12314" y="214489"/>
                        <a:pt x="18472" y="218594"/>
                      </a:cubicBezTo>
                      <a:cubicBezTo>
                        <a:pt x="33110" y="228352"/>
                        <a:pt x="24198" y="223582"/>
                        <a:pt x="46181" y="230909"/>
                      </a:cubicBezTo>
                      <a:lnTo>
                        <a:pt x="55418" y="233988"/>
                      </a:lnTo>
                      <a:cubicBezTo>
                        <a:pt x="58497" y="236041"/>
                        <a:pt x="61811" y="237777"/>
                        <a:pt x="64654" y="240146"/>
                      </a:cubicBezTo>
                      <a:cubicBezTo>
                        <a:pt x="67999" y="242933"/>
                        <a:pt x="69566" y="248873"/>
                        <a:pt x="73890" y="249382"/>
                      </a:cubicBezTo>
                      <a:cubicBezTo>
                        <a:pt x="88196" y="251065"/>
                        <a:pt x="102625" y="247329"/>
                        <a:pt x="116993" y="246303"/>
                      </a:cubicBezTo>
                      <a:cubicBezTo>
                        <a:pt x="120072" y="243224"/>
                        <a:pt x="122885" y="239854"/>
                        <a:pt x="126230" y="237067"/>
                      </a:cubicBezTo>
                      <a:cubicBezTo>
                        <a:pt x="129073" y="234698"/>
                        <a:pt x="132850" y="233525"/>
                        <a:pt x="135466" y="230909"/>
                      </a:cubicBezTo>
                      <a:cubicBezTo>
                        <a:pt x="150169" y="216206"/>
                        <a:pt x="131494" y="216114"/>
                        <a:pt x="160097" y="197043"/>
                      </a:cubicBezTo>
                      <a:cubicBezTo>
                        <a:pt x="163176" y="194990"/>
                        <a:pt x="166717" y="193502"/>
                        <a:pt x="169333" y="190885"/>
                      </a:cubicBezTo>
                      <a:cubicBezTo>
                        <a:pt x="172961" y="187257"/>
                        <a:pt x="174734" y="181979"/>
                        <a:pt x="178569" y="178570"/>
                      </a:cubicBezTo>
                      <a:cubicBezTo>
                        <a:pt x="184100" y="173653"/>
                        <a:pt x="191809" y="171488"/>
                        <a:pt x="197042" y="166255"/>
                      </a:cubicBezTo>
                      <a:cubicBezTo>
                        <a:pt x="200121" y="163176"/>
                        <a:pt x="202655" y="159433"/>
                        <a:pt x="206278" y="157018"/>
                      </a:cubicBezTo>
                      <a:cubicBezTo>
                        <a:pt x="208978" y="155218"/>
                        <a:pt x="212532" y="155218"/>
                        <a:pt x="215515" y="153940"/>
                      </a:cubicBezTo>
                      <a:cubicBezTo>
                        <a:pt x="219734" y="152132"/>
                        <a:pt x="224095" y="150450"/>
                        <a:pt x="227830" y="147782"/>
                      </a:cubicBezTo>
                      <a:cubicBezTo>
                        <a:pt x="231373" y="145251"/>
                        <a:pt x="233760" y="141380"/>
                        <a:pt x="237066" y="138546"/>
                      </a:cubicBezTo>
                      <a:cubicBezTo>
                        <a:pt x="240962" y="135206"/>
                        <a:pt x="245485" y="132648"/>
                        <a:pt x="249381" y="129309"/>
                      </a:cubicBezTo>
                      <a:cubicBezTo>
                        <a:pt x="252687" y="126475"/>
                        <a:pt x="254995" y="122488"/>
                        <a:pt x="258618" y="120073"/>
                      </a:cubicBezTo>
                      <a:cubicBezTo>
                        <a:pt x="261318" y="118273"/>
                        <a:pt x="264775" y="118020"/>
                        <a:pt x="267854" y="116994"/>
                      </a:cubicBezTo>
                      <a:cubicBezTo>
                        <a:pt x="269907" y="113915"/>
                        <a:pt x="271396" y="110374"/>
                        <a:pt x="274012" y="107758"/>
                      </a:cubicBezTo>
                      <a:cubicBezTo>
                        <a:pt x="276628" y="105142"/>
                        <a:pt x="280439" y="104008"/>
                        <a:pt x="283248" y="101600"/>
                      </a:cubicBezTo>
                      <a:cubicBezTo>
                        <a:pt x="287656" y="97822"/>
                        <a:pt x="291740" y="93654"/>
                        <a:pt x="295563" y="89285"/>
                      </a:cubicBezTo>
                      <a:cubicBezTo>
                        <a:pt x="297193" y="87423"/>
                        <a:pt x="309040" y="71568"/>
                        <a:pt x="310957" y="67734"/>
                      </a:cubicBezTo>
                      <a:cubicBezTo>
                        <a:pt x="312408" y="64831"/>
                        <a:pt x="312009" y="61031"/>
                        <a:pt x="314036" y="58497"/>
                      </a:cubicBezTo>
                      <a:cubicBezTo>
                        <a:pt x="316347" y="55608"/>
                        <a:pt x="320193" y="54392"/>
                        <a:pt x="323272" y="52340"/>
                      </a:cubicBezTo>
                      <a:cubicBezTo>
                        <a:pt x="325325" y="48235"/>
                        <a:pt x="327153" y="44010"/>
                        <a:pt x="329430" y="40025"/>
                      </a:cubicBezTo>
                      <a:cubicBezTo>
                        <a:pt x="331266" y="36812"/>
                        <a:pt x="348928" y="42591"/>
                        <a:pt x="350981" y="4002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52" name="Group 451">
                <a:extLst>
                  <a:ext uri="{FF2B5EF4-FFF2-40B4-BE49-F238E27FC236}">
                    <a16:creationId xmlns:a16="http://schemas.microsoft.com/office/drawing/2014/main" id="{5247B57A-C93B-4B5B-8D0E-FE9E383CAA28}"/>
                  </a:ext>
                </a:extLst>
              </p:cNvPr>
              <p:cNvGrpSpPr/>
              <p:nvPr/>
            </p:nvGrpSpPr>
            <p:grpSpPr>
              <a:xfrm>
                <a:off x="5167050" y="4125304"/>
                <a:ext cx="441666" cy="427838"/>
                <a:chOff x="5178085" y="4182454"/>
                <a:chExt cx="441666" cy="427838"/>
              </a:xfrm>
            </p:grpSpPr>
            <p:sp>
              <p:nvSpPr>
                <p:cNvPr id="453" name="Freeform: Shape 452">
                  <a:extLst>
                    <a:ext uri="{FF2B5EF4-FFF2-40B4-BE49-F238E27FC236}">
                      <a16:creationId xmlns:a16="http://schemas.microsoft.com/office/drawing/2014/main" id="{BAFF55C7-2AFF-498C-9EFB-7EAF5F7C040E}"/>
                    </a:ext>
                  </a:extLst>
                </p:cNvPr>
                <p:cNvSpPr/>
                <p:nvPr/>
              </p:nvSpPr>
              <p:spPr>
                <a:xfrm>
                  <a:off x="5462345" y="4182454"/>
                  <a:ext cx="148846" cy="51434"/>
                </a:xfrm>
                <a:custGeom>
                  <a:avLst/>
                  <a:gdLst>
                    <a:gd name="connsiteX0" fmla="*/ 590 w 360808"/>
                    <a:gd name="connsiteY0" fmla="*/ 113915 h 135467"/>
                    <a:gd name="connsiteX1" fmla="*/ 3669 w 360808"/>
                    <a:gd name="connsiteY1" fmla="*/ 52339 h 135467"/>
                    <a:gd name="connsiteX2" fmla="*/ 6748 w 360808"/>
                    <a:gd name="connsiteY2" fmla="*/ 15394 h 135467"/>
                    <a:gd name="connsiteX3" fmla="*/ 12905 w 360808"/>
                    <a:gd name="connsiteY3" fmla="*/ 6158 h 135467"/>
                    <a:gd name="connsiteX4" fmla="*/ 49851 w 360808"/>
                    <a:gd name="connsiteY4" fmla="*/ 3079 h 135467"/>
                    <a:gd name="connsiteX5" fmla="*/ 182239 w 360808"/>
                    <a:gd name="connsiteY5" fmla="*/ 6158 h 135467"/>
                    <a:gd name="connsiteX6" fmla="*/ 234578 w 360808"/>
                    <a:gd name="connsiteY6" fmla="*/ 0 h 135467"/>
                    <a:gd name="connsiteX7" fmla="*/ 305390 w 360808"/>
                    <a:gd name="connsiteY7" fmla="*/ 3079 h 135467"/>
                    <a:gd name="connsiteX8" fmla="*/ 320784 w 360808"/>
                    <a:gd name="connsiteY8" fmla="*/ 9236 h 135467"/>
                    <a:gd name="connsiteX9" fmla="*/ 336178 w 360808"/>
                    <a:gd name="connsiteY9" fmla="*/ 12315 h 135467"/>
                    <a:gd name="connsiteX10" fmla="*/ 345414 w 360808"/>
                    <a:gd name="connsiteY10" fmla="*/ 15394 h 135467"/>
                    <a:gd name="connsiteX11" fmla="*/ 360808 w 360808"/>
                    <a:gd name="connsiteY11" fmla="*/ 61576 h 135467"/>
                    <a:gd name="connsiteX12" fmla="*/ 357729 w 360808"/>
                    <a:gd name="connsiteY12" fmla="*/ 98521 h 135467"/>
                    <a:gd name="connsiteX13" fmla="*/ 345414 w 360808"/>
                    <a:gd name="connsiteY13" fmla="*/ 104679 h 135467"/>
                    <a:gd name="connsiteX14" fmla="*/ 330020 w 360808"/>
                    <a:gd name="connsiteY14" fmla="*/ 116994 h 135467"/>
                    <a:gd name="connsiteX15" fmla="*/ 320784 w 360808"/>
                    <a:gd name="connsiteY15" fmla="*/ 123152 h 135467"/>
                    <a:gd name="connsiteX16" fmla="*/ 308469 w 360808"/>
                    <a:gd name="connsiteY16" fmla="*/ 126230 h 135467"/>
                    <a:gd name="connsiteX17" fmla="*/ 299232 w 360808"/>
                    <a:gd name="connsiteY17" fmla="*/ 129309 h 135467"/>
                    <a:gd name="connsiteX18" fmla="*/ 277681 w 360808"/>
                    <a:gd name="connsiteY18" fmla="*/ 135467 h 135467"/>
                    <a:gd name="connsiteX19" fmla="*/ 123742 w 360808"/>
                    <a:gd name="connsiteY19" fmla="*/ 132388 h 135467"/>
                    <a:gd name="connsiteX20" fmla="*/ 105269 w 360808"/>
                    <a:gd name="connsiteY20" fmla="*/ 126230 h 135467"/>
                    <a:gd name="connsiteX21" fmla="*/ 96032 w 360808"/>
                    <a:gd name="connsiteY21" fmla="*/ 116994 h 135467"/>
                    <a:gd name="connsiteX22" fmla="*/ 65245 w 360808"/>
                    <a:gd name="connsiteY22" fmla="*/ 129309 h 135467"/>
                    <a:gd name="connsiteX23" fmla="*/ 43693 w 360808"/>
                    <a:gd name="connsiteY23" fmla="*/ 135467 h 135467"/>
                    <a:gd name="connsiteX24" fmla="*/ 25220 w 360808"/>
                    <a:gd name="connsiteY24" fmla="*/ 126230 h 135467"/>
                    <a:gd name="connsiteX25" fmla="*/ 15984 w 360808"/>
                    <a:gd name="connsiteY25" fmla="*/ 123152 h 135467"/>
                    <a:gd name="connsiteX26" fmla="*/ 590 w 360808"/>
                    <a:gd name="connsiteY26" fmla="*/ 113915 h 1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808" h="135467">
                      <a:moveTo>
                        <a:pt x="590" y="113915"/>
                      </a:moveTo>
                      <a:cubicBezTo>
                        <a:pt x="-1462" y="102113"/>
                        <a:pt x="2387" y="72850"/>
                        <a:pt x="3669" y="52339"/>
                      </a:cubicBezTo>
                      <a:cubicBezTo>
                        <a:pt x="4440" y="40005"/>
                        <a:pt x="4325" y="27512"/>
                        <a:pt x="6748" y="15394"/>
                      </a:cubicBezTo>
                      <a:cubicBezTo>
                        <a:pt x="7474" y="11766"/>
                        <a:pt x="9347" y="7174"/>
                        <a:pt x="12905" y="6158"/>
                      </a:cubicBezTo>
                      <a:cubicBezTo>
                        <a:pt x="24788" y="2763"/>
                        <a:pt x="37536" y="4105"/>
                        <a:pt x="49851" y="3079"/>
                      </a:cubicBezTo>
                      <a:cubicBezTo>
                        <a:pt x="93980" y="4105"/>
                        <a:pt x="138098" y="6158"/>
                        <a:pt x="182239" y="6158"/>
                      </a:cubicBezTo>
                      <a:cubicBezTo>
                        <a:pt x="193640" y="6158"/>
                        <a:pt x="221538" y="1863"/>
                        <a:pt x="234578" y="0"/>
                      </a:cubicBezTo>
                      <a:cubicBezTo>
                        <a:pt x="258182" y="1026"/>
                        <a:pt x="281898" y="562"/>
                        <a:pt x="305390" y="3079"/>
                      </a:cubicBezTo>
                      <a:cubicBezTo>
                        <a:pt x="310885" y="3668"/>
                        <a:pt x="315491" y="7648"/>
                        <a:pt x="320784" y="9236"/>
                      </a:cubicBezTo>
                      <a:cubicBezTo>
                        <a:pt x="325796" y="10740"/>
                        <a:pt x="331101" y="11046"/>
                        <a:pt x="336178" y="12315"/>
                      </a:cubicBezTo>
                      <a:cubicBezTo>
                        <a:pt x="339326" y="13102"/>
                        <a:pt x="342335" y="14368"/>
                        <a:pt x="345414" y="15394"/>
                      </a:cubicBezTo>
                      <a:cubicBezTo>
                        <a:pt x="362884" y="41599"/>
                        <a:pt x="356912" y="26512"/>
                        <a:pt x="360808" y="61576"/>
                      </a:cubicBezTo>
                      <a:cubicBezTo>
                        <a:pt x="359782" y="73891"/>
                        <a:pt x="361885" y="86883"/>
                        <a:pt x="357729" y="98521"/>
                      </a:cubicBezTo>
                      <a:cubicBezTo>
                        <a:pt x="356185" y="102843"/>
                        <a:pt x="348940" y="101741"/>
                        <a:pt x="345414" y="104679"/>
                      </a:cubicBezTo>
                      <a:cubicBezTo>
                        <a:pt x="326847" y="120152"/>
                        <a:pt x="352074" y="109643"/>
                        <a:pt x="330020" y="116994"/>
                      </a:cubicBezTo>
                      <a:cubicBezTo>
                        <a:pt x="326941" y="119047"/>
                        <a:pt x="324185" y="121694"/>
                        <a:pt x="320784" y="123152"/>
                      </a:cubicBezTo>
                      <a:cubicBezTo>
                        <a:pt x="316895" y="124819"/>
                        <a:pt x="312538" y="125068"/>
                        <a:pt x="308469" y="126230"/>
                      </a:cubicBezTo>
                      <a:cubicBezTo>
                        <a:pt x="305348" y="127122"/>
                        <a:pt x="302353" y="128417"/>
                        <a:pt x="299232" y="129309"/>
                      </a:cubicBezTo>
                      <a:cubicBezTo>
                        <a:pt x="272179" y="137039"/>
                        <a:pt x="299820" y="128087"/>
                        <a:pt x="277681" y="135467"/>
                      </a:cubicBezTo>
                      <a:cubicBezTo>
                        <a:pt x="226368" y="134441"/>
                        <a:pt x="174992" y="135134"/>
                        <a:pt x="123742" y="132388"/>
                      </a:cubicBezTo>
                      <a:cubicBezTo>
                        <a:pt x="117261" y="132041"/>
                        <a:pt x="105269" y="126230"/>
                        <a:pt x="105269" y="126230"/>
                      </a:cubicBezTo>
                      <a:cubicBezTo>
                        <a:pt x="102190" y="123151"/>
                        <a:pt x="100282" y="117938"/>
                        <a:pt x="96032" y="116994"/>
                      </a:cubicBezTo>
                      <a:cubicBezTo>
                        <a:pt x="79292" y="113274"/>
                        <a:pt x="76969" y="122610"/>
                        <a:pt x="65245" y="129309"/>
                      </a:cubicBezTo>
                      <a:cubicBezTo>
                        <a:pt x="61810" y="131272"/>
                        <a:pt x="46359" y="134800"/>
                        <a:pt x="43693" y="135467"/>
                      </a:cubicBezTo>
                      <a:cubicBezTo>
                        <a:pt x="20472" y="127726"/>
                        <a:pt x="49101" y="138170"/>
                        <a:pt x="25220" y="126230"/>
                      </a:cubicBezTo>
                      <a:cubicBezTo>
                        <a:pt x="22317" y="124779"/>
                        <a:pt x="18997" y="124357"/>
                        <a:pt x="15984" y="123152"/>
                      </a:cubicBezTo>
                      <a:cubicBezTo>
                        <a:pt x="13853" y="122300"/>
                        <a:pt x="2642" y="125717"/>
                        <a:pt x="590" y="11391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4" name="Freeform: Shape 453">
                  <a:extLst>
                    <a:ext uri="{FF2B5EF4-FFF2-40B4-BE49-F238E27FC236}">
                      <a16:creationId xmlns:a16="http://schemas.microsoft.com/office/drawing/2014/main" id="{940D966C-84E4-49C9-AF84-D72414C33A39}"/>
                    </a:ext>
                  </a:extLst>
                </p:cNvPr>
                <p:cNvSpPr/>
                <p:nvPr/>
              </p:nvSpPr>
              <p:spPr>
                <a:xfrm>
                  <a:off x="5477721" y="4251422"/>
                  <a:ext cx="134740" cy="47927"/>
                </a:xfrm>
                <a:custGeom>
                  <a:avLst/>
                  <a:gdLst>
                    <a:gd name="connsiteX0" fmla="*/ 265 w 326616"/>
                    <a:gd name="connsiteY0" fmla="*/ 55418 h 126230"/>
                    <a:gd name="connsiteX1" fmla="*/ 6422 w 326616"/>
                    <a:gd name="connsiteY1" fmla="*/ 33866 h 126230"/>
                    <a:gd name="connsiteX2" fmla="*/ 9501 w 326616"/>
                    <a:gd name="connsiteY2" fmla="*/ 24630 h 126230"/>
                    <a:gd name="connsiteX3" fmla="*/ 18737 w 326616"/>
                    <a:gd name="connsiteY3" fmla="*/ 18472 h 126230"/>
                    <a:gd name="connsiteX4" fmla="*/ 24895 w 326616"/>
                    <a:gd name="connsiteY4" fmla="*/ 9236 h 126230"/>
                    <a:gd name="connsiteX5" fmla="*/ 43368 w 326616"/>
                    <a:gd name="connsiteY5" fmla="*/ 0 h 126230"/>
                    <a:gd name="connsiteX6" fmla="*/ 89549 w 326616"/>
                    <a:gd name="connsiteY6" fmla="*/ 3078 h 126230"/>
                    <a:gd name="connsiteX7" fmla="*/ 98786 w 326616"/>
                    <a:gd name="connsiteY7" fmla="*/ 9236 h 126230"/>
                    <a:gd name="connsiteX8" fmla="*/ 117258 w 326616"/>
                    <a:gd name="connsiteY8" fmla="*/ 12315 h 126230"/>
                    <a:gd name="connsiteX9" fmla="*/ 221937 w 326616"/>
                    <a:gd name="connsiteY9" fmla="*/ 9236 h 126230"/>
                    <a:gd name="connsiteX10" fmla="*/ 280434 w 326616"/>
                    <a:gd name="connsiteY10" fmla="*/ 15393 h 126230"/>
                    <a:gd name="connsiteX11" fmla="*/ 292749 w 326616"/>
                    <a:gd name="connsiteY11" fmla="*/ 21551 h 126230"/>
                    <a:gd name="connsiteX12" fmla="*/ 317380 w 326616"/>
                    <a:gd name="connsiteY12" fmla="*/ 30787 h 126230"/>
                    <a:gd name="connsiteX13" fmla="*/ 323537 w 326616"/>
                    <a:gd name="connsiteY13" fmla="*/ 40024 h 126230"/>
                    <a:gd name="connsiteX14" fmla="*/ 326616 w 326616"/>
                    <a:gd name="connsiteY14" fmla="*/ 104678 h 126230"/>
                    <a:gd name="connsiteX15" fmla="*/ 323537 w 326616"/>
                    <a:gd name="connsiteY15" fmla="*/ 120072 h 126230"/>
                    <a:gd name="connsiteX16" fmla="*/ 314301 w 326616"/>
                    <a:gd name="connsiteY16" fmla="*/ 123151 h 126230"/>
                    <a:gd name="connsiteX17" fmla="*/ 252725 w 326616"/>
                    <a:gd name="connsiteY17" fmla="*/ 126230 h 126230"/>
                    <a:gd name="connsiteX18" fmla="*/ 215780 w 326616"/>
                    <a:gd name="connsiteY18" fmla="*/ 120072 h 126230"/>
                    <a:gd name="connsiteX19" fmla="*/ 194228 w 326616"/>
                    <a:gd name="connsiteY19" fmla="*/ 116993 h 126230"/>
                    <a:gd name="connsiteX20" fmla="*/ 184992 w 326616"/>
                    <a:gd name="connsiteY20" fmla="*/ 113915 h 126230"/>
                    <a:gd name="connsiteX21" fmla="*/ 169598 w 326616"/>
                    <a:gd name="connsiteY21" fmla="*/ 110836 h 126230"/>
                    <a:gd name="connsiteX22" fmla="*/ 160361 w 326616"/>
                    <a:gd name="connsiteY22" fmla="*/ 107757 h 126230"/>
                    <a:gd name="connsiteX23" fmla="*/ 138810 w 326616"/>
                    <a:gd name="connsiteY23" fmla="*/ 104678 h 126230"/>
                    <a:gd name="connsiteX24" fmla="*/ 126495 w 326616"/>
                    <a:gd name="connsiteY24" fmla="*/ 101600 h 126230"/>
                    <a:gd name="connsiteX25" fmla="*/ 117258 w 326616"/>
                    <a:gd name="connsiteY25" fmla="*/ 98521 h 126230"/>
                    <a:gd name="connsiteX26" fmla="*/ 86471 w 326616"/>
                    <a:gd name="connsiteY26" fmla="*/ 95442 h 126230"/>
                    <a:gd name="connsiteX27" fmla="*/ 40289 w 326616"/>
                    <a:gd name="connsiteY27" fmla="*/ 89284 h 126230"/>
                    <a:gd name="connsiteX28" fmla="*/ 15658 w 326616"/>
                    <a:gd name="connsiteY28" fmla="*/ 86206 h 126230"/>
                    <a:gd name="connsiteX29" fmla="*/ 265 w 326616"/>
                    <a:gd name="connsiteY29" fmla="*/ 55418 h 12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6616" h="126230">
                      <a:moveTo>
                        <a:pt x="265" y="55418"/>
                      </a:moveTo>
                      <a:cubicBezTo>
                        <a:pt x="-1274" y="46695"/>
                        <a:pt x="4275" y="41022"/>
                        <a:pt x="6422" y="33866"/>
                      </a:cubicBezTo>
                      <a:cubicBezTo>
                        <a:pt x="7354" y="30758"/>
                        <a:pt x="7474" y="27164"/>
                        <a:pt x="9501" y="24630"/>
                      </a:cubicBezTo>
                      <a:cubicBezTo>
                        <a:pt x="11812" y="21741"/>
                        <a:pt x="15658" y="20525"/>
                        <a:pt x="18737" y="18472"/>
                      </a:cubicBezTo>
                      <a:cubicBezTo>
                        <a:pt x="20790" y="15393"/>
                        <a:pt x="22279" y="11852"/>
                        <a:pt x="24895" y="9236"/>
                      </a:cubicBezTo>
                      <a:cubicBezTo>
                        <a:pt x="30865" y="3266"/>
                        <a:pt x="35853" y="2504"/>
                        <a:pt x="43368" y="0"/>
                      </a:cubicBezTo>
                      <a:cubicBezTo>
                        <a:pt x="58762" y="1026"/>
                        <a:pt x="74331" y="542"/>
                        <a:pt x="89549" y="3078"/>
                      </a:cubicBezTo>
                      <a:cubicBezTo>
                        <a:pt x="93199" y="3686"/>
                        <a:pt x="95275" y="8066"/>
                        <a:pt x="98786" y="9236"/>
                      </a:cubicBezTo>
                      <a:cubicBezTo>
                        <a:pt x="104708" y="11210"/>
                        <a:pt x="111101" y="11289"/>
                        <a:pt x="117258" y="12315"/>
                      </a:cubicBezTo>
                      <a:cubicBezTo>
                        <a:pt x="152151" y="11289"/>
                        <a:pt x="187029" y="9236"/>
                        <a:pt x="221937" y="9236"/>
                      </a:cubicBezTo>
                      <a:cubicBezTo>
                        <a:pt x="240337" y="9236"/>
                        <a:pt x="261786" y="12730"/>
                        <a:pt x="280434" y="15393"/>
                      </a:cubicBezTo>
                      <a:cubicBezTo>
                        <a:pt x="284539" y="17446"/>
                        <a:pt x="288395" y="20100"/>
                        <a:pt x="292749" y="21551"/>
                      </a:cubicBezTo>
                      <a:cubicBezTo>
                        <a:pt x="319384" y="30430"/>
                        <a:pt x="298406" y="18140"/>
                        <a:pt x="317380" y="30787"/>
                      </a:cubicBezTo>
                      <a:cubicBezTo>
                        <a:pt x="319432" y="33866"/>
                        <a:pt x="323078" y="36352"/>
                        <a:pt x="323537" y="40024"/>
                      </a:cubicBezTo>
                      <a:cubicBezTo>
                        <a:pt x="326213" y="61433"/>
                        <a:pt x="326616" y="83102"/>
                        <a:pt x="326616" y="104678"/>
                      </a:cubicBezTo>
                      <a:cubicBezTo>
                        <a:pt x="326616" y="109911"/>
                        <a:pt x="326440" y="115718"/>
                        <a:pt x="323537" y="120072"/>
                      </a:cubicBezTo>
                      <a:cubicBezTo>
                        <a:pt x="321737" y="122772"/>
                        <a:pt x="317534" y="122870"/>
                        <a:pt x="314301" y="123151"/>
                      </a:cubicBezTo>
                      <a:cubicBezTo>
                        <a:pt x="293827" y="124931"/>
                        <a:pt x="273250" y="125204"/>
                        <a:pt x="252725" y="126230"/>
                      </a:cubicBezTo>
                      <a:lnTo>
                        <a:pt x="215780" y="120072"/>
                      </a:lnTo>
                      <a:cubicBezTo>
                        <a:pt x="208612" y="118940"/>
                        <a:pt x="201344" y="118416"/>
                        <a:pt x="194228" y="116993"/>
                      </a:cubicBezTo>
                      <a:cubicBezTo>
                        <a:pt x="191046" y="116357"/>
                        <a:pt x="188140" y="114702"/>
                        <a:pt x="184992" y="113915"/>
                      </a:cubicBezTo>
                      <a:cubicBezTo>
                        <a:pt x="179915" y="112646"/>
                        <a:pt x="174675" y="112105"/>
                        <a:pt x="169598" y="110836"/>
                      </a:cubicBezTo>
                      <a:cubicBezTo>
                        <a:pt x="166449" y="110049"/>
                        <a:pt x="163544" y="108394"/>
                        <a:pt x="160361" y="107757"/>
                      </a:cubicBezTo>
                      <a:cubicBezTo>
                        <a:pt x="153245" y="106334"/>
                        <a:pt x="145950" y="105976"/>
                        <a:pt x="138810" y="104678"/>
                      </a:cubicBezTo>
                      <a:cubicBezTo>
                        <a:pt x="134647" y="103921"/>
                        <a:pt x="130564" y="102762"/>
                        <a:pt x="126495" y="101600"/>
                      </a:cubicBezTo>
                      <a:cubicBezTo>
                        <a:pt x="123374" y="100708"/>
                        <a:pt x="120466" y="99015"/>
                        <a:pt x="117258" y="98521"/>
                      </a:cubicBezTo>
                      <a:cubicBezTo>
                        <a:pt x="107064" y="96953"/>
                        <a:pt x="96733" y="96468"/>
                        <a:pt x="86471" y="95442"/>
                      </a:cubicBezTo>
                      <a:cubicBezTo>
                        <a:pt x="64757" y="88204"/>
                        <a:pt x="83335" y="93588"/>
                        <a:pt x="40289" y="89284"/>
                      </a:cubicBezTo>
                      <a:cubicBezTo>
                        <a:pt x="32056" y="88461"/>
                        <a:pt x="23059" y="89906"/>
                        <a:pt x="15658" y="86206"/>
                      </a:cubicBezTo>
                      <a:cubicBezTo>
                        <a:pt x="12904" y="84829"/>
                        <a:pt x="1804" y="64141"/>
                        <a:pt x="265"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5" name="Freeform: Shape 454">
                  <a:extLst>
                    <a:ext uri="{FF2B5EF4-FFF2-40B4-BE49-F238E27FC236}">
                      <a16:creationId xmlns:a16="http://schemas.microsoft.com/office/drawing/2014/main" id="{9F22317A-D64B-49A6-8C20-71E92CE04CFE}"/>
                    </a:ext>
                  </a:extLst>
                </p:cNvPr>
                <p:cNvSpPr/>
                <p:nvPr/>
              </p:nvSpPr>
              <p:spPr>
                <a:xfrm>
                  <a:off x="5487991" y="4325066"/>
                  <a:ext cx="131760" cy="42963"/>
                </a:xfrm>
                <a:custGeom>
                  <a:avLst/>
                  <a:gdLst>
                    <a:gd name="connsiteX0" fmla="*/ 0 w 319392"/>
                    <a:gd name="connsiteY0" fmla="*/ 55418 h 113156"/>
                    <a:gd name="connsiteX1" fmla="*/ 6157 w 319392"/>
                    <a:gd name="connsiteY1" fmla="*/ 40024 h 113156"/>
                    <a:gd name="connsiteX2" fmla="*/ 40024 w 319392"/>
                    <a:gd name="connsiteY2" fmla="*/ 12315 h 113156"/>
                    <a:gd name="connsiteX3" fmla="*/ 67733 w 319392"/>
                    <a:gd name="connsiteY3" fmla="*/ 3079 h 113156"/>
                    <a:gd name="connsiteX4" fmla="*/ 76970 w 319392"/>
                    <a:gd name="connsiteY4" fmla="*/ 0 h 113156"/>
                    <a:gd name="connsiteX5" fmla="*/ 230909 w 319392"/>
                    <a:gd name="connsiteY5" fmla="*/ 3079 h 113156"/>
                    <a:gd name="connsiteX6" fmla="*/ 261697 w 319392"/>
                    <a:gd name="connsiteY6" fmla="*/ 9237 h 113156"/>
                    <a:gd name="connsiteX7" fmla="*/ 280170 w 319392"/>
                    <a:gd name="connsiteY7" fmla="*/ 15394 h 113156"/>
                    <a:gd name="connsiteX8" fmla="*/ 289406 w 319392"/>
                    <a:gd name="connsiteY8" fmla="*/ 18473 h 113156"/>
                    <a:gd name="connsiteX9" fmla="*/ 295563 w 319392"/>
                    <a:gd name="connsiteY9" fmla="*/ 27709 h 113156"/>
                    <a:gd name="connsiteX10" fmla="*/ 314036 w 319392"/>
                    <a:gd name="connsiteY10" fmla="*/ 46182 h 113156"/>
                    <a:gd name="connsiteX11" fmla="*/ 310957 w 319392"/>
                    <a:gd name="connsiteY11" fmla="*/ 101600 h 113156"/>
                    <a:gd name="connsiteX12" fmla="*/ 126230 w 319392"/>
                    <a:gd name="connsiteY12" fmla="*/ 95443 h 113156"/>
                    <a:gd name="connsiteX13" fmla="*/ 33866 w 319392"/>
                    <a:gd name="connsiteY13" fmla="*/ 92364 h 113156"/>
                    <a:gd name="connsiteX14" fmla="*/ 6157 w 319392"/>
                    <a:gd name="connsiteY14" fmla="*/ 80049 h 113156"/>
                    <a:gd name="connsiteX15" fmla="*/ 0 w 319392"/>
                    <a:gd name="connsiteY15" fmla="*/ 55418 h 11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9392" h="113156">
                      <a:moveTo>
                        <a:pt x="0" y="55418"/>
                      </a:moveTo>
                      <a:cubicBezTo>
                        <a:pt x="0" y="48747"/>
                        <a:pt x="2988" y="44552"/>
                        <a:pt x="6157" y="40024"/>
                      </a:cubicBezTo>
                      <a:cubicBezTo>
                        <a:pt x="11397" y="32537"/>
                        <a:pt x="31204" y="15255"/>
                        <a:pt x="40024" y="12315"/>
                      </a:cubicBezTo>
                      <a:lnTo>
                        <a:pt x="67733" y="3079"/>
                      </a:lnTo>
                      <a:lnTo>
                        <a:pt x="76970" y="0"/>
                      </a:lnTo>
                      <a:lnTo>
                        <a:pt x="230909" y="3079"/>
                      </a:lnTo>
                      <a:cubicBezTo>
                        <a:pt x="237209" y="3304"/>
                        <a:pt x="254406" y="7050"/>
                        <a:pt x="261697" y="9237"/>
                      </a:cubicBezTo>
                      <a:cubicBezTo>
                        <a:pt x="267914" y="11102"/>
                        <a:pt x="274012" y="13342"/>
                        <a:pt x="280170" y="15394"/>
                      </a:cubicBezTo>
                      <a:lnTo>
                        <a:pt x="289406" y="18473"/>
                      </a:lnTo>
                      <a:cubicBezTo>
                        <a:pt x="291458" y="21552"/>
                        <a:pt x="293105" y="24944"/>
                        <a:pt x="295563" y="27709"/>
                      </a:cubicBezTo>
                      <a:cubicBezTo>
                        <a:pt x="301348" y="34218"/>
                        <a:pt x="314036" y="46182"/>
                        <a:pt x="314036" y="46182"/>
                      </a:cubicBezTo>
                      <a:cubicBezTo>
                        <a:pt x="313010" y="64655"/>
                        <a:pt x="328542" y="95851"/>
                        <a:pt x="310957" y="101600"/>
                      </a:cubicBezTo>
                      <a:cubicBezTo>
                        <a:pt x="226001" y="129374"/>
                        <a:pt x="191526" y="98791"/>
                        <a:pt x="126230" y="95443"/>
                      </a:cubicBezTo>
                      <a:cubicBezTo>
                        <a:pt x="95465" y="93865"/>
                        <a:pt x="64654" y="93390"/>
                        <a:pt x="33866" y="92364"/>
                      </a:cubicBezTo>
                      <a:cubicBezTo>
                        <a:pt x="20448" y="87891"/>
                        <a:pt x="15912" y="88178"/>
                        <a:pt x="6157" y="80049"/>
                      </a:cubicBezTo>
                      <a:cubicBezTo>
                        <a:pt x="2812" y="77262"/>
                        <a:pt x="0" y="62089"/>
                        <a:pt x="0"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6" name="Freeform: Shape 455">
                  <a:extLst>
                    <a:ext uri="{FF2B5EF4-FFF2-40B4-BE49-F238E27FC236}">
                      <a16:creationId xmlns:a16="http://schemas.microsoft.com/office/drawing/2014/main" id="{AB13183D-9E2A-4A75-A882-29E564C52778}"/>
                    </a:ext>
                  </a:extLst>
                </p:cNvPr>
                <p:cNvSpPr/>
                <p:nvPr/>
              </p:nvSpPr>
              <p:spPr>
                <a:xfrm>
                  <a:off x="5481119" y="4400946"/>
                  <a:ext cx="135152" cy="58551"/>
                </a:xfrm>
                <a:custGeom>
                  <a:avLst/>
                  <a:gdLst>
                    <a:gd name="connsiteX0" fmla="*/ 1263 w 327614"/>
                    <a:gd name="connsiteY0" fmla="*/ 21823 h 154211"/>
                    <a:gd name="connsiteX1" fmla="*/ 28972 w 327614"/>
                    <a:gd name="connsiteY1" fmla="*/ 18744 h 154211"/>
                    <a:gd name="connsiteX2" fmla="*/ 38208 w 327614"/>
                    <a:gd name="connsiteY2" fmla="*/ 15665 h 154211"/>
                    <a:gd name="connsiteX3" fmla="*/ 50523 w 327614"/>
                    <a:gd name="connsiteY3" fmla="*/ 9508 h 154211"/>
                    <a:gd name="connsiteX4" fmla="*/ 179833 w 327614"/>
                    <a:gd name="connsiteY4" fmla="*/ 6429 h 154211"/>
                    <a:gd name="connsiteX5" fmla="*/ 226014 w 327614"/>
                    <a:gd name="connsiteY5" fmla="*/ 3350 h 154211"/>
                    <a:gd name="connsiteX6" fmla="*/ 238330 w 327614"/>
                    <a:gd name="connsiteY6" fmla="*/ 21823 h 154211"/>
                    <a:gd name="connsiteX7" fmla="*/ 247566 w 327614"/>
                    <a:gd name="connsiteY7" fmla="*/ 27980 h 154211"/>
                    <a:gd name="connsiteX8" fmla="*/ 272196 w 327614"/>
                    <a:gd name="connsiteY8" fmla="*/ 34138 h 154211"/>
                    <a:gd name="connsiteX9" fmla="*/ 281433 w 327614"/>
                    <a:gd name="connsiteY9" fmla="*/ 40296 h 154211"/>
                    <a:gd name="connsiteX10" fmla="*/ 302984 w 327614"/>
                    <a:gd name="connsiteY10" fmla="*/ 52611 h 154211"/>
                    <a:gd name="connsiteX11" fmla="*/ 312220 w 327614"/>
                    <a:gd name="connsiteY11" fmla="*/ 64926 h 154211"/>
                    <a:gd name="connsiteX12" fmla="*/ 321457 w 327614"/>
                    <a:gd name="connsiteY12" fmla="*/ 74162 h 154211"/>
                    <a:gd name="connsiteX13" fmla="*/ 324536 w 327614"/>
                    <a:gd name="connsiteY13" fmla="*/ 86477 h 154211"/>
                    <a:gd name="connsiteX14" fmla="*/ 327614 w 327614"/>
                    <a:gd name="connsiteY14" fmla="*/ 95714 h 154211"/>
                    <a:gd name="connsiteX15" fmla="*/ 324536 w 327614"/>
                    <a:gd name="connsiteY15" fmla="*/ 141896 h 154211"/>
                    <a:gd name="connsiteX16" fmla="*/ 318378 w 327614"/>
                    <a:gd name="connsiteY16" fmla="*/ 151132 h 154211"/>
                    <a:gd name="connsiteX17" fmla="*/ 309142 w 327614"/>
                    <a:gd name="connsiteY17" fmla="*/ 154211 h 154211"/>
                    <a:gd name="connsiteX18" fmla="*/ 278354 w 327614"/>
                    <a:gd name="connsiteY18" fmla="*/ 144974 h 154211"/>
                    <a:gd name="connsiteX19" fmla="*/ 266039 w 327614"/>
                    <a:gd name="connsiteY19" fmla="*/ 141896 h 154211"/>
                    <a:gd name="connsiteX20" fmla="*/ 244487 w 327614"/>
                    <a:gd name="connsiteY20" fmla="*/ 135738 h 154211"/>
                    <a:gd name="connsiteX21" fmla="*/ 232172 w 327614"/>
                    <a:gd name="connsiteY21" fmla="*/ 129580 h 154211"/>
                    <a:gd name="connsiteX22" fmla="*/ 201384 w 327614"/>
                    <a:gd name="connsiteY22" fmla="*/ 126502 h 154211"/>
                    <a:gd name="connsiteX23" fmla="*/ 192148 w 327614"/>
                    <a:gd name="connsiteY23" fmla="*/ 123423 h 154211"/>
                    <a:gd name="connsiteX24" fmla="*/ 152123 w 327614"/>
                    <a:gd name="connsiteY24" fmla="*/ 120344 h 154211"/>
                    <a:gd name="connsiteX25" fmla="*/ 133651 w 327614"/>
                    <a:gd name="connsiteY25" fmla="*/ 111108 h 154211"/>
                    <a:gd name="connsiteX26" fmla="*/ 102863 w 327614"/>
                    <a:gd name="connsiteY26" fmla="*/ 104950 h 154211"/>
                    <a:gd name="connsiteX27" fmla="*/ 93627 w 327614"/>
                    <a:gd name="connsiteY27" fmla="*/ 101871 h 154211"/>
                    <a:gd name="connsiteX28" fmla="*/ 81311 w 327614"/>
                    <a:gd name="connsiteY28" fmla="*/ 98793 h 154211"/>
                    <a:gd name="connsiteX29" fmla="*/ 59760 w 327614"/>
                    <a:gd name="connsiteY29" fmla="*/ 86477 h 154211"/>
                    <a:gd name="connsiteX30" fmla="*/ 41287 w 327614"/>
                    <a:gd name="connsiteY30" fmla="*/ 71084 h 154211"/>
                    <a:gd name="connsiteX31" fmla="*/ 32051 w 327614"/>
                    <a:gd name="connsiteY31" fmla="*/ 68005 h 154211"/>
                    <a:gd name="connsiteX32" fmla="*/ 22814 w 327614"/>
                    <a:gd name="connsiteY32" fmla="*/ 61847 h 154211"/>
                    <a:gd name="connsiteX33" fmla="*/ 13578 w 327614"/>
                    <a:gd name="connsiteY33" fmla="*/ 58768 h 154211"/>
                    <a:gd name="connsiteX34" fmla="*/ 1263 w 327614"/>
                    <a:gd name="connsiteY34" fmla="*/ 21823 h 15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7614" h="154211">
                      <a:moveTo>
                        <a:pt x="1263" y="21823"/>
                      </a:moveTo>
                      <a:cubicBezTo>
                        <a:pt x="3829" y="15152"/>
                        <a:pt x="19805" y="20272"/>
                        <a:pt x="28972" y="18744"/>
                      </a:cubicBezTo>
                      <a:cubicBezTo>
                        <a:pt x="32173" y="18210"/>
                        <a:pt x="35225" y="16943"/>
                        <a:pt x="38208" y="15665"/>
                      </a:cubicBezTo>
                      <a:cubicBezTo>
                        <a:pt x="42426" y="13857"/>
                        <a:pt x="45943" y="9807"/>
                        <a:pt x="50523" y="9508"/>
                      </a:cubicBezTo>
                      <a:cubicBezTo>
                        <a:pt x="93547" y="6702"/>
                        <a:pt x="136730" y="7455"/>
                        <a:pt x="179833" y="6429"/>
                      </a:cubicBezTo>
                      <a:cubicBezTo>
                        <a:pt x="189264" y="4333"/>
                        <a:pt x="214288" y="-4858"/>
                        <a:pt x="226014" y="3350"/>
                      </a:cubicBezTo>
                      <a:cubicBezTo>
                        <a:pt x="232077" y="7594"/>
                        <a:pt x="232172" y="17718"/>
                        <a:pt x="238330" y="21823"/>
                      </a:cubicBezTo>
                      <a:cubicBezTo>
                        <a:pt x="241409" y="23875"/>
                        <a:pt x="244257" y="26325"/>
                        <a:pt x="247566" y="27980"/>
                      </a:cubicBezTo>
                      <a:cubicBezTo>
                        <a:pt x="253879" y="31136"/>
                        <a:pt x="266339" y="32966"/>
                        <a:pt x="272196" y="34138"/>
                      </a:cubicBezTo>
                      <a:cubicBezTo>
                        <a:pt x="275275" y="36191"/>
                        <a:pt x="278220" y="38460"/>
                        <a:pt x="281433" y="40296"/>
                      </a:cubicBezTo>
                      <a:cubicBezTo>
                        <a:pt x="287071" y="43518"/>
                        <a:pt x="297981" y="47608"/>
                        <a:pt x="302984" y="52611"/>
                      </a:cubicBezTo>
                      <a:cubicBezTo>
                        <a:pt x="306612" y="56239"/>
                        <a:pt x="308881" y="61030"/>
                        <a:pt x="312220" y="64926"/>
                      </a:cubicBezTo>
                      <a:cubicBezTo>
                        <a:pt x="315054" y="68232"/>
                        <a:pt x="318378" y="71083"/>
                        <a:pt x="321457" y="74162"/>
                      </a:cubicBezTo>
                      <a:cubicBezTo>
                        <a:pt x="322483" y="78267"/>
                        <a:pt x="323374" y="82408"/>
                        <a:pt x="324536" y="86477"/>
                      </a:cubicBezTo>
                      <a:cubicBezTo>
                        <a:pt x="325427" y="89598"/>
                        <a:pt x="327614" y="92469"/>
                        <a:pt x="327614" y="95714"/>
                      </a:cubicBezTo>
                      <a:cubicBezTo>
                        <a:pt x="327614" y="111142"/>
                        <a:pt x="327072" y="126678"/>
                        <a:pt x="324536" y="141896"/>
                      </a:cubicBezTo>
                      <a:cubicBezTo>
                        <a:pt x="323928" y="145546"/>
                        <a:pt x="321267" y="148821"/>
                        <a:pt x="318378" y="151132"/>
                      </a:cubicBezTo>
                      <a:cubicBezTo>
                        <a:pt x="315844" y="153159"/>
                        <a:pt x="312221" y="153185"/>
                        <a:pt x="309142" y="154211"/>
                      </a:cubicBezTo>
                      <a:cubicBezTo>
                        <a:pt x="258955" y="147041"/>
                        <a:pt x="306361" y="156977"/>
                        <a:pt x="278354" y="144974"/>
                      </a:cubicBezTo>
                      <a:cubicBezTo>
                        <a:pt x="274465" y="143307"/>
                        <a:pt x="270121" y="143009"/>
                        <a:pt x="266039" y="141896"/>
                      </a:cubicBezTo>
                      <a:cubicBezTo>
                        <a:pt x="258831" y="139930"/>
                        <a:pt x="251509" y="138291"/>
                        <a:pt x="244487" y="135738"/>
                      </a:cubicBezTo>
                      <a:cubicBezTo>
                        <a:pt x="240174" y="134169"/>
                        <a:pt x="236660" y="130542"/>
                        <a:pt x="232172" y="129580"/>
                      </a:cubicBezTo>
                      <a:cubicBezTo>
                        <a:pt x="222087" y="127419"/>
                        <a:pt x="211647" y="127528"/>
                        <a:pt x="201384" y="126502"/>
                      </a:cubicBezTo>
                      <a:cubicBezTo>
                        <a:pt x="198305" y="125476"/>
                        <a:pt x="195368" y="123826"/>
                        <a:pt x="192148" y="123423"/>
                      </a:cubicBezTo>
                      <a:cubicBezTo>
                        <a:pt x="178870" y="121763"/>
                        <a:pt x="165217" y="123101"/>
                        <a:pt x="152123" y="120344"/>
                      </a:cubicBezTo>
                      <a:cubicBezTo>
                        <a:pt x="145387" y="118926"/>
                        <a:pt x="140222" y="113161"/>
                        <a:pt x="133651" y="111108"/>
                      </a:cubicBezTo>
                      <a:cubicBezTo>
                        <a:pt x="123661" y="107986"/>
                        <a:pt x="113061" y="107304"/>
                        <a:pt x="102863" y="104950"/>
                      </a:cubicBezTo>
                      <a:cubicBezTo>
                        <a:pt x="99701" y="104220"/>
                        <a:pt x="96747" y="102762"/>
                        <a:pt x="93627" y="101871"/>
                      </a:cubicBezTo>
                      <a:cubicBezTo>
                        <a:pt x="89558" y="100709"/>
                        <a:pt x="85416" y="99819"/>
                        <a:pt x="81311" y="98793"/>
                      </a:cubicBezTo>
                      <a:cubicBezTo>
                        <a:pt x="73780" y="95027"/>
                        <a:pt x="66290" y="91918"/>
                        <a:pt x="59760" y="86477"/>
                      </a:cubicBezTo>
                      <a:cubicBezTo>
                        <a:pt x="49548" y="77967"/>
                        <a:pt x="52751" y="76816"/>
                        <a:pt x="41287" y="71084"/>
                      </a:cubicBezTo>
                      <a:cubicBezTo>
                        <a:pt x="38384" y="69633"/>
                        <a:pt x="34954" y="69456"/>
                        <a:pt x="32051" y="68005"/>
                      </a:cubicBezTo>
                      <a:cubicBezTo>
                        <a:pt x="28741" y="66350"/>
                        <a:pt x="26124" y="63502"/>
                        <a:pt x="22814" y="61847"/>
                      </a:cubicBezTo>
                      <a:cubicBezTo>
                        <a:pt x="19911" y="60396"/>
                        <a:pt x="16415" y="60344"/>
                        <a:pt x="13578" y="58768"/>
                      </a:cubicBezTo>
                      <a:cubicBezTo>
                        <a:pt x="-1187" y="50565"/>
                        <a:pt x="-1303" y="28494"/>
                        <a:pt x="1263" y="2182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7" name="Freeform: Shape 456">
                  <a:extLst>
                    <a:ext uri="{FF2B5EF4-FFF2-40B4-BE49-F238E27FC236}">
                      <a16:creationId xmlns:a16="http://schemas.microsoft.com/office/drawing/2014/main" id="{5E922EF5-1B2C-47B4-963C-575B1E42EBF0}"/>
                    </a:ext>
                  </a:extLst>
                </p:cNvPr>
                <p:cNvSpPr/>
                <p:nvPr/>
              </p:nvSpPr>
              <p:spPr>
                <a:xfrm>
                  <a:off x="5464380" y="4440163"/>
                  <a:ext cx="120139" cy="88348"/>
                </a:xfrm>
                <a:custGeom>
                  <a:avLst/>
                  <a:gdLst>
                    <a:gd name="connsiteX0" fmla="*/ 4894 w 291222"/>
                    <a:gd name="connsiteY0" fmla="*/ 4740 h 232691"/>
                    <a:gd name="connsiteX1" fmla="*/ 57234 w 291222"/>
                    <a:gd name="connsiteY1" fmla="*/ 4740 h 232691"/>
                    <a:gd name="connsiteX2" fmla="*/ 66470 w 291222"/>
                    <a:gd name="connsiteY2" fmla="*/ 7819 h 232691"/>
                    <a:gd name="connsiteX3" fmla="*/ 81864 w 291222"/>
                    <a:gd name="connsiteY3" fmla="*/ 13976 h 232691"/>
                    <a:gd name="connsiteX4" fmla="*/ 109573 w 291222"/>
                    <a:gd name="connsiteY4" fmla="*/ 26291 h 232691"/>
                    <a:gd name="connsiteX5" fmla="*/ 115731 w 291222"/>
                    <a:gd name="connsiteY5" fmla="*/ 35528 h 232691"/>
                    <a:gd name="connsiteX6" fmla="*/ 134204 w 291222"/>
                    <a:gd name="connsiteY6" fmla="*/ 47843 h 232691"/>
                    <a:gd name="connsiteX7" fmla="*/ 143440 w 291222"/>
                    <a:gd name="connsiteY7" fmla="*/ 54001 h 232691"/>
                    <a:gd name="connsiteX8" fmla="*/ 152676 w 291222"/>
                    <a:gd name="connsiteY8" fmla="*/ 60158 h 232691"/>
                    <a:gd name="connsiteX9" fmla="*/ 183464 w 291222"/>
                    <a:gd name="connsiteY9" fmla="*/ 63237 h 232691"/>
                    <a:gd name="connsiteX10" fmla="*/ 220410 w 291222"/>
                    <a:gd name="connsiteY10" fmla="*/ 72473 h 232691"/>
                    <a:gd name="connsiteX11" fmla="*/ 232725 w 291222"/>
                    <a:gd name="connsiteY11" fmla="*/ 90946 h 232691"/>
                    <a:gd name="connsiteX12" fmla="*/ 235804 w 291222"/>
                    <a:gd name="connsiteY12" fmla="*/ 100182 h 232691"/>
                    <a:gd name="connsiteX13" fmla="*/ 245040 w 291222"/>
                    <a:gd name="connsiteY13" fmla="*/ 103261 h 232691"/>
                    <a:gd name="connsiteX14" fmla="*/ 257355 w 291222"/>
                    <a:gd name="connsiteY14" fmla="*/ 109419 h 232691"/>
                    <a:gd name="connsiteX15" fmla="*/ 275828 w 291222"/>
                    <a:gd name="connsiteY15" fmla="*/ 118655 h 232691"/>
                    <a:gd name="connsiteX16" fmla="*/ 278907 w 291222"/>
                    <a:gd name="connsiteY16" fmla="*/ 127891 h 232691"/>
                    <a:gd name="connsiteX17" fmla="*/ 291222 w 291222"/>
                    <a:gd name="connsiteY17" fmla="*/ 146364 h 232691"/>
                    <a:gd name="connsiteX18" fmla="*/ 288143 w 291222"/>
                    <a:gd name="connsiteY18" fmla="*/ 226413 h 232691"/>
                    <a:gd name="connsiteX19" fmla="*/ 275828 w 291222"/>
                    <a:gd name="connsiteY19" fmla="*/ 232570 h 232691"/>
                    <a:gd name="connsiteX20" fmla="*/ 245040 w 291222"/>
                    <a:gd name="connsiteY20" fmla="*/ 229491 h 232691"/>
                    <a:gd name="connsiteX21" fmla="*/ 232725 w 291222"/>
                    <a:gd name="connsiteY21" fmla="*/ 226413 h 232691"/>
                    <a:gd name="connsiteX22" fmla="*/ 220410 w 291222"/>
                    <a:gd name="connsiteY22" fmla="*/ 204861 h 232691"/>
                    <a:gd name="connsiteX23" fmla="*/ 214252 w 291222"/>
                    <a:gd name="connsiteY23" fmla="*/ 195625 h 232691"/>
                    <a:gd name="connsiteX24" fmla="*/ 195779 w 291222"/>
                    <a:gd name="connsiteY24" fmla="*/ 180231 h 232691"/>
                    <a:gd name="connsiteX25" fmla="*/ 180385 w 291222"/>
                    <a:gd name="connsiteY25" fmla="*/ 161758 h 232691"/>
                    <a:gd name="connsiteX26" fmla="*/ 140361 w 291222"/>
                    <a:gd name="connsiteY26" fmla="*/ 155601 h 232691"/>
                    <a:gd name="connsiteX27" fmla="*/ 134204 w 291222"/>
                    <a:gd name="connsiteY27" fmla="*/ 137128 h 232691"/>
                    <a:gd name="connsiteX28" fmla="*/ 63391 w 291222"/>
                    <a:gd name="connsiteY28" fmla="*/ 97104 h 232691"/>
                    <a:gd name="connsiteX29" fmla="*/ 51076 w 291222"/>
                    <a:gd name="connsiteY29" fmla="*/ 90946 h 232691"/>
                    <a:gd name="connsiteX30" fmla="*/ 14131 w 291222"/>
                    <a:gd name="connsiteY30" fmla="*/ 60158 h 232691"/>
                    <a:gd name="connsiteX31" fmla="*/ 7973 w 291222"/>
                    <a:gd name="connsiteY31" fmla="*/ 50922 h 232691"/>
                    <a:gd name="connsiteX32" fmla="*/ 4894 w 291222"/>
                    <a:gd name="connsiteY32" fmla="*/ 4740 h 23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1222" h="232691">
                      <a:moveTo>
                        <a:pt x="4894" y="4740"/>
                      </a:moveTo>
                      <a:cubicBezTo>
                        <a:pt x="13104" y="-2957"/>
                        <a:pt x="21397" y="-39"/>
                        <a:pt x="57234" y="4740"/>
                      </a:cubicBezTo>
                      <a:cubicBezTo>
                        <a:pt x="60451" y="5169"/>
                        <a:pt x="63431" y="6680"/>
                        <a:pt x="66470" y="7819"/>
                      </a:cubicBezTo>
                      <a:cubicBezTo>
                        <a:pt x="71645" y="9759"/>
                        <a:pt x="76670" y="12087"/>
                        <a:pt x="81864" y="13976"/>
                      </a:cubicBezTo>
                      <a:cubicBezTo>
                        <a:pt x="106044" y="22768"/>
                        <a:pt x="93684" y="15699"/>
                        <a:pt x="109573" y="26291"/>
                      </a:cubicBezTo>
                      <a:cubicBezTo>
                        <a:pt x="111626" y="29370"/>
                        <a:pt x="112946" y="33091"/>
                        <a:pt x="115731" y="35528"/>
                      </a:cubicBezTo>
                      <a:cubicBezTo>
                        <a:pt x="121300" y="40401"/>
                        <a:pt x="128046" y="43738"/>
                        <a:pt x="134204" y="47843"/>
                      </a:cubicBezTo>
                      <a:lnTo>
                        <a:pt x="143440" y="54001"/>
                      </a:lnTo>
                      <a:cubicBezTo>
                        <a:pt x="146519" y="56053"/>
                        <a:pt x="148994" y="59790"/>
                        <a:pt x="152676" y="60158"/>
                      </a:cubicBezTo>
                      <a:lnTo>
                        <a:pt x="183464" y="63237"/>
                      </a:lnTo>
                      <a:cubicBezTo>
                        <a:pt x="207859" y="71369"/>
                        <a:pt x="195534" y="68328"/>
                        <a:pt x="220410" y="72473"/>
                      </a:cubicBezTo>
                      <a:cubicBezTo>
                        <a:pt x="224515" y="78631"/>
                        <a:pt x="230385" y="83925"/>
                        <a:pt x="232725" y="90946"/>
                      </a:cubicBezTo>
                      <a:cubicBezTo>
                        <a:pt x="233751" y="94025"/>
                        <a:pt x="233509" y="97887"/>
                        <a:pt x="235804" y="100182"/>
                      </a:cubicBezTo>
                      <a:cubicBezTo>
                        <a:pt x="238099" y="102477"/>
                        <a:pt x="242057" y="101983"/>
                        <a:pt x="245040" y="103261"/>
                      </a:cubicBezTo>
                      <a:cubicBezTo>
                        <a:pt x="249258" y="105069"/>
                        <a:pt x="253137" y="107611"/>
                        <a:pt x="257355" y="109419"/>
                      </a:cubicBezTo>
                      <a:cubicBezTo>
                        <a:pt x="275203" y="117069"/>
                        <a:pt x="258073" y="106820"/>
                        <a:pt x="275828" y="118655"/>
                      </a:cubicBezTo>
                      <a:cubicBezTo>
                        <a:pt x="276854" y="121734"/>
                        <a:pt x="277331" y="125054"/>
                        <a:pt x="278907" y="127891"/>
                      </a:cubicBezTo>
                      <a:cubicBezTo>
                        <a:pt x="282501" y="134360"/>
                        <a:pt x="291222" y="146364"/>
                        <a:pt x="291222" y="146364"/>
                      </a:cubicBezTo>
                      <a:cubicBezTo>
                        <a:pt x="290196" y="173047"/>
                        <a:pt x="292837" y="200126"/>
                        <a:pt x="288143" y="226413"/>
                      </a:cubicBezTo>
                      <a:cubicBezTo>
                        <a:pt x="287336" y="230931"/>
                        <a:pt x="280406" y="232243"/>
                        <a:pt x="275828" y="232570"/>
                      </a:cubicBezTo>
                      <a:cubicBezTo>
                        <a:pt x="265540" y="233305"/>
                        <a:pt x="255303" y="230517"/>
                        <a:pt x="245040" y="229491"/>
                      </a:cubicBezTo>
                      <a:cubicBezTo>
                        <a:pt x="240935" y="228465"/>
                        <a:pt x="236168" y="228872"/>
                        <a:pt x="232725" y="226413"/>
                      </a:cubicBezTo>
                      <a:cubicBezTo>
                        <a:pt x="221140" y="218139"/>
                        <a:pt x="225363" y="214768"/>
                        <a:pt x="220410" y="204861"/>
                      </a:cubicBezTo>
                      <a:cubicBezTo>
                        <a:pt x="218755" y="201551"/>
                        <a:pt x="216621" y="198468"/>
                        <a:pt x="214252" y="195625"/>
                      </a:cubicBezTo>
                      <a:cubicBezTo>
                        <a:pt x="206841" y="186732"/>
                        <a:pt x="204864" y="186287"/>
                        <a:pt x="195779" y="180231"/>
                      </a:cubicBezTo>
                      <a:cubicBezTo>
                        <a:pt x="192242" y="174926"/>
                        <a:pt x="186312" y="164722"/>
                        <a:pt x="180385" y="161758"/>
                      </a:cubicBezTo>
                      <a:cubicBezTo>
                        <a:pt x="175681" y="159406"/>
                        <a:pt x="140453" y="155613"/>
                        <a:pt x="140361" y="155601"/>
                      </a:cubicBezTo>
                      <a:cubicBezTo>
                        <a:pt x="138309" y="149443"/>
                        <a:pt x="135271" y="143530"/>
                        <a:pt x="134204" y="137128"/>
                      </a:cubicBezTo>
                      <a:cubicBezTo>
                        <a:pt x="124499" y="78900"/>
                        <a:pt x="140517" y="100776"/>
                        <a:pt x="63391" y="97104"/>
                      </a:cubicBezTo>
                      <a:cubicBezTo>
                        <a:pt x="59286" y="95051"/>
                        <a:pt x="55012" y="93307"/>
                        <a:pt x="51076" y="90946"/>
                      </a:cubicBezTo>
                      <a:cubicBezTo>
                        <a:pt x="38454" y="83372"/>
                        <a:pt x="22426" y="72600"/>
                        <a:pt x="14131" y="60158"/>
                      </a:cubicBezTo>
                      <a:lnTo>
                        <a:pt x="7973" y="50922"/>
                      </a:lnTo>
                      <a:cubicBezTo>
                        <a:pt x="-455" y="25634"/>
                        <a:pt x="-3316" y="12437"/>
                        <a:pt x="4894" y="474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8" name="Freeform: Shape 457">
                  <a:extLst>
                    <a:ext uri="{FF2B5EF4-FFF2-40B4-BE49-F238E27FC236}">
                      <a16:creationId xmlns:a16="http://schemas.microsoft.com/office/drawing/2014/main" id="{02C47D2E-B587-4BCF-8782-5005518B3608}"/>
                    </a:ext>
                  </a:extLst>
                </p:cNvPr>
                <p:cNvSpPr/>
                <p:nvPr/>
              </p:nvSpPr>
              <p:spPr>
                <a:xfrm>
                  <a:off x="5450289" y="4480222"/>
                  <a:ext cx="98667" cy="94728"/>
                </a:xfrm>
                <a:custGeom>
                  <a:avLst/>
                  <a:gdLst>
                    <a:gd name="connsiteX0" fmla="*/ 11342 w 239173"/>
                    <a:gd name="connsiteY0" fmla="*/ 833 h 249493"/>
                    <a:gd name="connsiteX1" fmla="*/ 48288 w 239173"/>
                    <a:gd name="connsiteY1" fmla="*/ 13148 h 249493"/>
                    <a:gd name="connsiteX2" fmla="*/ 54445 w 239173"/>
                    <a:gd name="connsiteY2" fmla="*/ 22384 h 249493"/>
                    <a:gd name="connsiteX3" fmla="*/ 72918 w 239173"/>
                    <a:gd name="connsiteY3" fmla="*/ 40857 h 249493"/>
                    <a:gd name="connsiteX4" fmla="*/ 85233 w 239173"/>
                    <a:gd name="connsiteY4" fmla="*/ 56251 h 249493"/>
                    <a:gd name="connsiteX5" fmla="*/ 91391 w 239173"/>
                    <a:gd name="connsiteY5" fmla="*/ 65488 h 249493"/>
                    <a:gd name="connsiteX6" fmla="*/ 119100 w 239173"/>
                    <a:gd name="connsiteY6" fmla="*/ 87039 h 249493"/>
                    <a:gd name="connsiteX7" fmla="*/ 131415 w 239173"/>
                    <a:gd name="connsiteY7" fmla="*/ 105512 h 249493"/>
                    <a:gd name="connsiteX8" fmla="*/ 137573 w 239173"/>
                    <a:gd name="connsiteY8" fmla="*/ 114748 h 249493"/>
                    <a:gd name="connsiteX9" fmla="*/ 152967 w 239173"/>
                    <a:gd name="connsiteY9" fmla="*/ 117827 h 249493"/>
                    <a:gd name="connsiteX10" fmla="*/ 165282 w 239173"/>
                    <a:gd name="connsiteY10" fmla="*/ 120906 h 249493"/>
                    <a:gd name="connsiteX11" fmla="*/ 192991 w 239173"/>
                    <a:gd name="connsiteY11" fmla="*/ 139378 h 249493"/>
                    <a:gd name="connsiteX12" fmla="*/ 202227 w 239173"/>
                    <a:gd name="connsiteY12" fmla="*/ 145536 h 249493"/>
                    <a:gd name="connsiteX13" fmla="*/ 226857 w 239173"/>
                    <a:gd name="connsiteY13" fmla="*/ 173245 h 249493"/>
                    <a:gd name="connsiteX14" fmla="*/ 236094 w 239173"/>
                    <a:gd name="connsiteY14" fmla="*/ 182481 h 249493"/>
                    <a:gd name="connsiteX15" fmla="*/ 239173 w 239173"/>
                    <a:gd name="connsiteY15" fmla="*/ 191718 h 249493"/>
                    <a:gd name="connsiteX16" fmla="*/ 236094 w 239173"/>
                    <a:gd name="connsiteY16" fmla="*/ 222506 h 249493"/>
                    <a:gd name="connsiteX17" fmla="*/ 233015 w 239173"/>
                    <a:gd name="connsiteY17" fmla="*/ 231742 h 249493"/>
                    <a:gd name="connsiteX18" fmla="*/ 189912 w 239173"/>
                    <a:gd name="connsiteY18" fmla="*/ 234821 h 249493"/>
                    <a:gd name="connsiteX19" fmla="*/ 140651 w 239173"/>
                    <a:gd name="connsiteY19" fmla="*/ 240978 h 249493"/>
                    <a:gd name="connsiteX20" fmla="*/ 131415 w 239173"/>
                    <a:gd name="connsiteY20" fmla="*/ 234821 h 249493"/>
                    <a:gd name="connsiteX21" fmla="*/ 122179 w 239173"/>
                    <a:gd name="connsiteY21" fmla="*/ 231742 h 249493"/>
                    <a:gd name="connsiteX22" fmla="*/ 100627 w 239173"/>
                    <a:gd name="connsiteY22" fmla="*/ 219427 h 249493"/>
                    <a:gd name="connsiteX23" fmla="*/ 91391 w 239173"/>
                    <a:gd name="connsiteY23" fmla="*/ 210191 h 249493"/>
                    <a:gd name="connsiteX24" fmla="*/ 69839 w 239173"/>
                    <a:gd name="connsiteY24" fmla="*/ 182481 h 249493"/>
                    <a:gd name="connsiteX25" fmla="*/ 54445 w 239173"/>
                    <a:gd name="connsiteY25" fmla="*/ 164009 h 249493"/>
                    <a:gd name="connsiteX26" fmla="*/ 48288 w 239173"/>
                    <a:gd name="connsiteY26" fmla="*/ 151694 h 249493"/>
                    <a:gd name="connsiteX27" fmla="*/ 45209 w 239173"/>
                    <a:gd name="connsiteY27" fmla="*/ 142457 h 249493"/>
                    <a:gd name="connsiteX28" fmla="*/ 39051 w 239173"/>
                    <a:gd name="connsiteY28" fmla="*/ 133221 h 249493"/>
                    <a:gd name="connsiteX29" fmla="*/ 32894 w 239173"/>
                    <a:gd name="connsiteY29" fmla="*/ 108591 h 249493"/>
                    <a:gd name="connsiteX30" fmla="*/ 26736 w 239173"/>
                    <a:gd name="connsiteY30" fmla="*/ 59330 h 249493"/>
                    <a:gd name="connsiteX31" fmla="*/ 20579 w 239173"/>
                    <a:gd name="connsiteY31" fmla="*/ 50094 h 249493"/>
                    <a:gd name="connsiteX32" fmla="*/ 17500 w 239173"/>
                    <a:gd name="connsiteY32" fmla="*/ 40857 h 249493"/>
                    <a:gd name="connsiteX33" fmla="*/ 5185 w 239173"/>
                    <a:gd name="connsiteY33" fmla="*/ 37778 h 249493"/>
                    <a:gd name="connsiteX34" fmla="*/ 11342 w 239173"/>
                    <a:gd name="connsiteY34" fmla="*/ 833 h 24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173" h="249493">
                      <a:moveTo>
                        <a:pt x="11342" y="833"/>
                      </a:moveTo>
                      <a:cubicBezTo>
                        <a:pt x="18526" y="-3272"/>
                        <a:pt x="42335" y="8896"/>
                        <a:pt x="48288" y="13148"/>
                      </a:cubicBezTo>
                      <a:cubicBezTo>
                        <a:pt x="51299" y="15299"/>
                        <a:pt x="51987" y="19619"/>
                        <a:pt x="54445" y="22384"/>
                      </a:cubicBezTo>
                      <a:cubicBezTo>
                        <a:pt x="60230" y="28893"/>
                        <a:pt x="72918" y="40857"/>
                        <a:pt x="72918" y="40857"/>
                      </a:cubicBezTo>
                      <a:cubicBezTo>
                        <a:pt x="78912" y="58840"/>
                        <a:pt x="71307" y="42325"/>
                        <a:pt x="85233" y="56251"/>
                      </a:cubicBezTo>
                      <a:cubicBezTo>
                        <a:pt x="87850" y="58868"/>
                        <a:pt x="88932" y="62722"/>
                        <a:pt x="91391" y="65488"/>
                      </a:cubicBezTo>
                      <a:cubicBezTo>
                        <a:pt x="108879" y="85161"/>
                        <a:pt x="102825" y="81614"/>
                        <a:pt x="119100" y="87039"/>
                      </a:cubicBezTo>
                      <a:lnTo>
                        <a:pt x="131415" y="105512"/>
                      </a:lnTo>
                      <a:cubicBezTo>
                        <a:pt x="133468" y="108591"/>
                        <a:pt x="133945" y="114022"/>
                        <a:pt x="137573" y="114748"/>
                      </a:cubicBezTo>
                      <a:cubicBezTo>
                        <a:pt x="142704" y="115774"/>
                        <a:pt x="147859" y="116692"/>
                        <a:pt x="152967" y="117827"/>
                      </a:cubicBezTo>
                      <a:cubicBezTo>
                        <a:pt x="157098" y="118745"/>
                        <a:pt x="161177" y="119880"/>
                        <a:pt x="165282" y="120906"/>
                      </a:cubicBezTo>
                      <a:lnTo>
                        <a:pt x="192991" y="139378"/>
                      </a:lnTo>
                      <a:lnTo>
                        <a:pt x="202227" y="145536"/>
                      </a:lnTo>
                      <a:cubicBezTo>
                        <a:pt x="213215" y="162016"/>
                        <a:pt x="205771" y="152159"/>
                        <a:pt x="226857" y="173245"/>
                      </a:cubicBezTo>
                      <a:lnTo>
                        <a:pt x="236094" y="182481"/>
                      </a:lnTo>
                      <a:cubicBezTo>
                        <a:pt x="237120" y="185560"/>
                        <a:pt x="239173" y="188472"/>
                        <a:pt x="239173" y="191718"/>
                      </a:cubicBezTo>
                      <a:cubicBezTo>
                        <a:pt x="239173" y="202032"/>
                        <a:pt x="237662" y="212312"/>
                        <a:pt x="236094" y="222506"/>
                      </a:cubicBezTo>
                      <a:cubicBezTo>
                        <a:pt x="235601" y="225713"/>
                        <a:pt x="236151" y="230906"/>
                        <a:pt x="233015" y="231742"/>
                      </a:cubicBezTo>
                      <a:cubicBezTo>
                        <a:pt x="219097" y="235453"/>
                        <a:pt x="204280" y="233795"/>
                        <a:pt x="189912" y="234821"/>
                      </a:cubicBezTo>
                      <a:cubicBezTo>
                        <a:pt x="182282" y="257709"/>
                        <a:pt x="188510" y="248954"/>
                        <a:pt x="140651" y="240978"/>
                      </a:cubicBezTo>
                      <a:cubicBezTo>
                        <a:pt x="137001" y="240370"/>
                        <a:pt x="134724" y="236476"/>
                        <a:pt x="131415" y="234821"/>
                      </a:cubicBezTo>
                      <a:cubicBezTo>
                        <a:pt x="128512" y="233370"/>
                        <a:pt x="125162" y="233020"/>
                        <a:pt x="122179" y="231742"/>
                      </a:cubicBezTo>
                      <a:cubicBezTo>
                        <a:pt x="115984" y="229087"/>
                        <a:pt x="106081" y="223971"/>
                        <a:pt x="100627" y="219427"/>
                      </a:cubicBezTo>
                      <a:cubicBezTo>
                        <a:pt x="97282" y="216640"/>
                        <a:pt x="94470" y="213270"/>
                        <a:pt x="91391" y="210191"/>
                      </a:cubicBezTo>
                      <a:cubicBezTo>
                        <a:pt x="82978" y="184951"/>
                        <a:pt x="97531" y="224021"/>
                        <a:pt x="69839" y="182481"/>
                      </a:cubicBezTo>
                      <a:cubicBezTo>
                        <a:pt x="61267" y="169622"/>
                        <a:pt x="66298" y="175861"/>
                        <a:pt x="54445" y="164009"/>
                      </a:cubicBezTo>
                      <a:cubicBezTo>
                        <a:pt x="52393" y="159904"/>
                        <a:pt x="50096" y="155912"/>
                        <a:pt x="48288" y="151694"/>
                      </a:cubicBezTo>
                      <a:cubicBezTo>
                        <a:pt x="47010" y="148711"/>
                        <a:pt x="46661" y="145360"/>
                        <a:pt x="45209" y="142457"/>
                      </a:cubicBezTo>
                      <a:cubicBezTo>
                        <a:pt x="43554" y="139147"/>
                        <a:pt x="41104" y="136300"/>
                        <a:pt x="39051" y="133221"/>
                      </a:cubicBezTo>
                      <a:cubicBezTo>
                        <a:pt x="35600" y="122863"/>
                        <a:pt x="34545" y="120970"/>
                        <a:pt x="32894" y="108591"/>
                      </a:cubicBezTo>
                      <a:cubicBezTo>
                        <a:pt x="32397" y="104864"/>
                        <a:pt x="29572" y="67838"/>
                        <a:pt x="26736" y="59330"/>
                      </a:cubicBezTo>
                      <a:cubicBezTo>
                        <a:pt x="25566" y="55820"/>
                        <a:pt x="22234" y="53403"/>
                        <a:pt x="20579" y="50094"/>
                      </a:cubicBezTo>
                      <a:cubicBezTo>
                        <a:pt x="19128" y="47191"/>
                        <a:pt x="20034" y="42885"/>
                        <a:pt x="17500" y="40857"/>
                      </a:cubicBezTo>
                      <a:cubicBezTo>
                        <a:pt x="14196" y="38214"/>
                        <a:pt x="9290" y="38804"/>
                        <a:pt x="5185" y="37778"/>
                      </a:cubicBezTo>
                      <a:cubicBezTo>
                        <a:pt x="-6467" y="30011"/>
                        <a:pt x="4158" y="4938"/>
                        <a:pt x="11342" y="83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9" name="Freeform: Shape 458">
                  <a:extLst>
                    <a:ext uri="{FF2B5EF4-FFF2-40B4-BE49-F238E27FC236}">
                      <a16:creationId xmlns:a16="http://schemas.microsoft.com/office/drawing/2014/main" id="{4CC2EF0C-B492-49F3-902C-72235B294140}"/>
                    </a:ext>
                  </a:extLst>
                </p:cNvPr>
                <p:cNvSpPr/>
                <p:nvPr/>
              </p:nvSpPr>
              <p:spPr>
                <a:xfrm>
                  <a:off x="5419405" y="4500727"/>
                  <a:ext cx="53344" cy="104889"/>
                </a:xfrm>
                <a:custGeom>
                  <a:avLst/>
                  <a:gdLst>
                    <a:gd name="connsiteX0" fmla="*/ 12315 w 129309"/>
                    <a:gd name="connsiteY0" fmla="*/ 11481 h 276256"/>
                    <a:gd name="connsiteX1" fmla="*/ 27709 w 129309"/>
                    <a:gd name="connsiteY1" fmla="*/ 20717 h 276256"/>
                    <a:gd name="connsiteX2" fmla="*/ 30788 w 129309"/>
                    <a:gd name="connsiteY2" fmla="*/ 29953 h 276256"/>
                    <a:gd name="connsiteX3" fmla="*/ 43103 w 129309"/>
                    <a:gd name="connsiteY3" fmla="*/ 48426 h 276256"/>
                    <a:gd name="connsiteX4" fmla="*/ 49261 w 129309"/>
                    <a:gd name="connsiteY4" fmla="*/ 57662 h 276256"/>
                    <a:gd name="connsiteX5" fmla="*/ 58497 w 129309"/>
                    <a:gd name="connsiteY5" fmla="*/ 79214 h 276256"/>
                    <a:gd name="connsiteX6" fmla="*/ 61576 w 129309"/>
                    <a:gd name="connsiteY6" fmla="*/ 88450 h 276256"/>
                    <a:gd name="connsiteX7" fmla="*/ 73891 w 129309"/>
                    <a:gd name="connsiteY7" fmla="*/ 110002 h 276256"/>
                    <a:gd name="connsiteX8" fmla="*/ 83128 w 129309"/>
                    <a:gd name="connsiteY8" fmla="*/ 119238 h 276256"/>
                    <a:gd name="connsiteX9" fmla="*/ 95443 w 129309"/>
                    <a:gd name="connsiteY9" fmla="*/ 137711 h 276256"/>
                    <a:gd name="connsiteX10" fmla="*/ 98521 w 129309"/>
                    <a:gd name="connsiteY10" fmla="*/ 146947 h 276256"/>
                    <a:gd name="connsiteX11" fmla="*/ 110837 w 129309"/>
                    <a:gd name="connsiteY11" fmla="*/ 165420 h 276256"/>
                    <a:gd name="connsiteX12" fmla="*/ 120073 w 129309"/>
                    <a:gd name="connsiteY12" fmla="*/ 199287 h 276256"/>
                    <a:gd name="connsiteX13" fmla="*/ 123152 w 129309"/>
                    <a:gd name="connsiteY13" fmla="*/ 220838 h 276256"/>
                    <a:gd name="connsiteX14" fmla="*/ 129309 w 129309"/>
                    <a:gd name="connsiteY14" fmla="*/ 239311 h 276256"/>
                    <a:gd name="connsiteX15" fmla="*/ 126231 w 129309"/>
                    <a:gd name="connsiteY15" fmla="*/ 260862 h 276256"/>
                    <a:gd name="connsiteX16" fmla="*/ 113915 w 129309"/>
                    <a:gd name="connsiteY16" fmla="*/ 267020 h 276256"/>
                    <a:gd name="connsiteX17" fmla="*/ 95443 w 129309"/>
                    <a:gd name="connsiteY17" fmla="*/ 276256 h 276256"/>
                    <a:gd name="connsiteX18" fmla="*/ 55418 w 129309"/>
                    <a:gd name="connsiteY18" fmla="*/ 270099 h 276256"/>
                    <a:gd name="connsiteX19" fmla="*/ 33867 w 129309"/>
                    <a:gd name="connsiteY19" fmla="*/ 254705 h 276256"/>
                    <a:gd name="connsiteX20" fmla="*/ 24631 w 129309"/>
                    <a:gd name="connsiteY20" fmla="*/ 251626 h 276256"/>
                    <a:gd name="connsiteX21" fmla="*/ 15394 w 129309"/>
                    <a:gd name="connsiteY21" fmla="*/ 242390 h 276256"/>
                    <a:gd name="connsiteX22" fmla="*/ 6158 w 129309"/>
                    <a:gd name="connsiteY22" fmla="*/ 220838 h 276256"/>
                    <a:gd name="connsiteX23" fmla="*/ 3079 w 129309"/>
                    <a:gd name="connsiteY23" fmla="*/ 205444 h 276256"/>
                    <a:gd name="connsiteX24" fmla="*/ 0 w 129309"/>
                    <a:gd name="connsiteY24" fmla="*/ 193129 h 276256"/>
                    <a:gd name="connsiteX25" fmla="*/ 12315 w 129309"/>
                    <a:gd name="connsiteY25" fmla="*/ 11481 h 27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9309" h="276256">
                      <a:moveTo>
                        <a:pt x="12315" y="11481"/>
                      </a:moveTo>
                      <a:cubicBezTo>
                        <a:pt x="16933" y="-17254"/>
                        <a:pt x="23478" y="16486"/>
                        <a:pt x="27709" y="20717"/>
                      </a:cubicBezTo>
                      <a:cubicBezTo>
                        <a:pt x="30004" y="23012"/>
                        <a:pt x="29212" y="27116"/>
                        <a:pt x="30788" y="29953"/>
                      </a:cubicBezTo>
                      <a:cubicBezTo>
                        <a:pt x="34382" y="36422"/>
                        <a:pt x="38998" y="42268"/>
                        <a:pt x="43103" y="48426"/>
                      </a:cubicBezTo>
                      <a:lnTo>
                        <a:pt x="49261" y="57662"/>
                      </a:lnTo>
                      <a:cubicBezTo>
                        <a:pt x="56481" y="79321"/>
                        <a:pt x="47086" y="52587"/>
                        <a:pt x="58497" y="79214"/>
                      </a:cubicBezTo>
                      <a:cubicBezTo>
                        <a:pt x="59775" y="82197"/>
                        <a:pt x="60298" y="85467"/>
                        <a:pt x="61576" y="88450"/>
                      </a:cubicBezTo>
                      <a:cubicBezTo>
                        <a:pt x="64231" y="94644"/>
                        <a:pt x="69347" y="104549"/>
                        <a:pt x="73891" y="110002"/>
                      </a:cubicBezTo>
                      <a:cubicBezTo>
                        <a:pt x="76678" y="113347"/>
                        <a:pt x="80455" y="115801"/>
                        <a:pt x="83128" y="119238"/>
                      </a:cubicBezTo>
                      <a:cubicBezTo>
                        <a:pt x="87672" y="125080"/>
                        <a:pt x="95443" y="137711"/>
                        <a:pt x="95443" y="137711"/>
                      </a:cubicBezTo>
                      <a:cubicBezTo>
                        <a:pt x="96469" y="140790"/>
                        <a:pt x="96945" y="144110"/>
                        <a:pt x="98521" y="146947"/>
                      </a:cubicBezTo>
                      <a:cubicBezTo>
                        <a:pt x="102115" y="153416"/>
                        <a:pt x="110837" y="165420"/>
                        <a:pt x="110837" y="165420"/>
                      </a:cubicBezTo>
                      <a:cubicBezTo>
                        <a:pt x="114593" y="176691"/>
                        <a:pt x="118338" y="187140"/>
                        <a:pt x="120073" y="199287"/>
                      </a:cubicBezTo>
                      <a:cubicBezTo>
                        <a:pt x="121099" y="206471"/>
                        <a:pt x="121520" y="213767"/>
                        <a:pt x="123152" y="220838"/>
                      </a:cubicBezTo>
                      <a:cubicBezTo>
                        <a:pt x="124611" y="227162"/>
                        <a:pt x="129309" y="239311"/>
                        <a:pt x="129309" y="239311"/>
                      </a:cubicBezTo>
                      <a:cubicBezTo>
                        <a:pt x="128283" y="246495"/>
                        <a:pt x="129755" y="254519"/>
                        <a:pt x="126231" y="260862"/>
                      </a:cubicBezTo>
                      <a:cubicBezTo>
                        <a:pt x="124002" y="264874"/>
                        <a:pt x="117900" y="264743"/>
                        <a:pt x="113915" y="267020"/>
                      </a:cubicBezTo>
                      <a:cubicBezTo>
                        <a:pt x="97204" y="276569"/>
                        <a:pt x="112377" y="270611"/>
                        <a:pt x="95443" y="276256"/>
                      </a:cubicBezTo>
                      <a:cubicBezTo>
                        <a:pt x="85732" y="275177"/>
                        <a:pt x="66640" y="274307"/>
                        <a:pt x="55418" y="270099"/>
                      </a:cubicBezTo>
                      <a:cubicBezTo>
                        <a:pt x="31125" y="260990"/>
                        <a:pt x="54017" y="268139"/>
                        <a:pt x="33867" y="254705"/>
                      </a:cubicBezTo>
                      <a:cubicBezTo>
                        <a:pt x="31167" y="252905"/>
                        <a:pt x="27710" y="252652"/>
                        <a:pt x="24631" y="251626"/>
                      </a:cubicBezTo>
                      <a:cubicBezTo>
                        <a:pt x="21552" y="248547"/>
                        <a:pt x="17925" y="245933"/>
                        <a:pt x="15394" y="242390"/>
                      </a:cubicBezTo>
                      <a:cubicBezTo>
                        <a:pt x="12007" y="237649"/>
                        <a:pt x="7704" y="227020"/>
                        <a:pt x="6158" y="220838"/>
                      </a:cubicBezTo>
                      <a:cubicBezTo>
                        <a:pt x="4889" y="215761"/>
                        <a:pt x="4214" y="210552"/>
                        <a:pt x="3079" y="205444"/>
                      </a:cubicBezTo>
                      <a:cubicBezTo>
                        <a:pt x="2161" y="201313"/>
                        <a:pt x="1026" y="197234"/>
                        <a:pt x="0" y="193129"/>
                      </a:cubicBezTo>
                      <a:cubicBezTo>
                        <a:pt x="6348" y="21747"/>
                        <a:pt x="7697" y="40216"/>
                        <a:pt x="12315" y="1148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0" name="Freeform: Shape 459">
                  <a:extLst>
                    <a:ext uri="{FF2B5EF4-FFF2-40B4-BE49-F238E27FC236}">
                      <a16:creationId xmlns:a16="http://schemas.microsoft.com/office/drawing/2014/main" id="{268C06A0-8075-410C-BB38-3D2F0B40E514}"/>
                    </a:ext>
                  </a:extLst>
                </p:cNvPr>
                <p:cNvSpPr/>
                <p:nvPr/>
              </p:nvSpPr>
              <p:spPr>
                <a:xfrm>
                  <a:off x="5339329" y="4491477"/>
                  <a:ext cx="54256" cy="118815"/>
                </a:xfrm>
                <a:custGeom>
                  <a:avLst/>
                  <a:gdLst>
                    <a:gd name="connsiteX0" fmla="*/ 129454 w 131519"/>
                    <a:gd name="connsiteY0" fmla="*/ 1977 h 312934"/>
                    <a:gd name="connsiteX1" fmla="*/ 123296 w 131519"/>
                    <a:gd name="connsiteY1" fmla="*/ 63553 h 312934"/>
                    <a:gd name="connsiteX2" fmla="*/ 114060 w 131519"/>
                    <a:gd name="connsiteY2" fmla="*/ 97419 h 312934"/>
                    <a:gd name="connsiteX3" fmla="*/ 114060 w 131519"/>
                    <a:gd name="connsiteY3" fmla="*/ 195940 h 312934"/>
                    <a:gd name="connsiteX4" fmla="*/ 107902 w 131519"/>
                    <a:gd name="connsiteY4" fmla="*/ 220571 h 312934"/>
                    <a:gd name="connsiteX5" fmla="*/ 95587 w 131519"/>
                    <a:gd name="connsiteY5" fmla="*/ 242122 h 312934"/>
                    <a:gd name="connsiteX6" fmla="*/ 92508 w 131519"/>
                    <a:gd name="connsiteY6" fmla="*/ 282147 h 312934"/>
                    <a:gd name="connsiteX7" fmla="*/ 89429 w 131519"/>
                    <a:gd name="connsiteY7" fmla="*/ 291383 h 312934"/>
                    <a:gd name="connsiteX8" fmla="*/ 80193 w 131519"/>
                    <a:gd name="connsiteY8" fmla="*/ 300619 h 312934"/>
                    <a:gd name="connsiteX9" fmla="*/ 61720 w 131519"/>
                    <a:gd name="connsiteY9" fmla="*/ 312934 h 312934"/>
                    <a:gd name="connsiteX10" fmla="*/ 49405 w 131519"/>
                    <a:gd name="connsiteY10" fmla="*/ 309856 h 312934"/>
                    <a:gd name="connsiteX11" fmla="*/ 24775 w 131519"/>
                    <a:gd name="connsiteY11" fmla="*/ 288304 h 312934"/>
                    <a:gd name="connsiteX12" fmla="*/ 3223 w 131519"/>
                    <a:gd name="connsiteY12" fmla="*/ 285225 h 312934"/>
                    <a:gd name="connsiteX13" fmla="*/ 3223 w 131519"/>
                    <a:gd name="connsiteY13" fmla="*/ 180547 h 312934"/>
                    <a:gd name="connsiteX14" fmla="*/ 18617 w 131519"/>
                    <a:gd name="connsiteY14" fmla="*/ 152837 h 312934"/>
                    <a:gd name="connsiteX15" fmla="*/ 30933 w 131519"/>
                    <a:gd name="connsiteY15" fmla="*/ 134365 h 312934"/>
                    <a:gd name="connsiteX16" fmla="*/ 37090 w 131519"/>
                    <a:gd name="connsiteY16" fmla="*/ 125128 h 312934"/>
                    <a:gd name="connsiteX17" fmla="*/ 55563 w 131519"/>
                    <a:gd name="connsiteY17" fmla="*/ 109734 h 312934"/>
                    <a:gd name="connsiteX18" fmla="*/ 74036 w 131519"/>
                    <a:gd name="connsiteY18" fmla="*/ 82025 h 312934"/>
                    <a:gd name="connsiteX19" fmla="*/ 80193 w 131519"/>
                    <a:gd name="connsiteY19" fmla="*/ 72789 h 312934"/>
                    <a:gd name="connsiteX20" fmla="*/ 89429 w 131519"/>
                    <a:gd name="connsiteY20" fmla="*/ 42001 h 312934"/>
                    <a:gd name="connsiteX21" fmla="*/ 92508 w 131519"/>
                    <a:gd name="connsiteY21" fmla="*/ 32765 h 312934"/>
                    <a:gd name="connsiteX22" fmla="*/ 95587 w 131519"/>
                    <a:gd name="connsiteY22" fmla="*/ 17371 h 312934"/>
                    <a:gd name="connsiteX23" fmla="*/ 129454 w 131519"/>
                    <a:gd name="connsiteY23" fmla="*/ 1977 h 3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1519" h="312934">
                      <a:moveTo>
                        <a:pt x="129454" y="1977"/>
                      </a:moveTo>
                      <a:cubicBezTo>
                        <a:pt x="134072" y="9674"/>
                        <a:pt x="130478" y="16872"/>
                        <a:pt x="123296" y="63553"/>
                      </a:cubicBezTo>
                      <a:cubicBezTo>
                        <a:pt x="118697" y="93447"/>
                        <a:pt x="125281" y="80587"/>
                        <a:pt x="114060" y="97419"/>
                      </a:cubicBezTo>
                      <a:cubicBezTo>
                        <a:pt x="116617" y="140878"/>
                        <a:pt x="119563" y="153756"/>
                        <a:pt x="114060" y="195940"/>
                      </a:cubicBezTo>
                      <a:cubicBezTo>
                        <a:pt x="112965" y="204332"/>
                        <a:pt x="112596" y="213529"/>
                        <a:pt x="107902" y="220571"/>
                      </a:cubicBezTo>
                      <a:cubicBezTo>
                        <a:pt x="99199" y="233626"/>
                        <a:pt x="103400" y="226498"/>
                        <a:pt x="95587" y="242122"/>
                      </a:cubicBezTo>
                      <a:cubicBezTo>
                        <a:pt x="94561" y="255464"/>
                        <a:pt x="94168" y="268869"/>
                        <a:pt x="92508" y="282147"/>
                      </a:cubicBezTo>
                      <a:cubicBezTo>
                        <a:pt x="92105" y="285367"/>
                        <a:pt x="91229" y="288683"/>
                        <a:pt x="89429" y="291383"/>
                      </a:cubicBezTo>
                      <a:cubicBezTo>
                        <a:pt x="87014" y="295006"/>
                        <a:pt x="83630" y="297946"/>
                        <a:pt x="80193" y="300619"/>
                      </a:cubicBezTo>
                      <a:cubicBezTo>
                        <a:pt x="74351" y="305162"/>
                        <a:pt x="61720" y="312934"/>
                        <a:pt x="61720" y="312934"/>
                      </a:cubicBezTo>
                      <a:cubicBezTo>
                        <a:pt x="57615" y="311908"/>
                        <a:pt x="52926" y="312203"/>
                        <a:pt x="49405" y="309856"/>
                      </a:cubicBezTo>
                      <a:cubicBezTo>
                        <a:pt x="33589" y="299312"/>
                        <a:pt x="57435" y="292970"/>
                        <a:pt x="24775" y="288304"/>
                      </a:cubicBezTo>
                      <a:lnTo>
                        <a:pt x="3223" y="285225"/>
                      </a:lnTo>
                      <a:cubicBezTo>
                        <a:pt x="-208" y="233749"/>
                        <a:pt x="-1863" y="236493"/>
                        <a:pt x="3223" y="180547"/>
                      </a:cubicBezTo>
                      <a:cubicBezTo>
                        <a:pt x="4079" y="171135"/>
                        <a:pt x="14908" y="158400"/>
                        <a:pt x="18617" y="152837"/>
                      </a:cubicBezTo>
                      <a:lnTo>
                        <a:pt x="30933" y="134365"/>
                      </a:lnTo>
                      <a:cubicBezTo>
                        <a:pt x="32986" y="131286"/>
                        <a:pt x="34473" y="127745"/>
                        <a:pt x="37090" y="125128"/>
                      </a:cubicBezTo>
                      <a:cubicBezTo>
                        <a:pt x="48943" y="113275"/>
                        <a:pt x="42703" y="118307"/>
                        <a:pt x="55563" y="109734"/>
                      </a:cubicBezTo>
                      <a:lnTo>
                        <a:pt x="74036" y="82025"/>
                      </a:lnTo>
                      <a:cubicBezTo>
                        <a:pt x="76088" y="78946"/>
                        <a:pt x="79023" y="76299"/>
                        <a:pt x="80193" y="72789"/>
                      </a:cubicBezTo>
                      <a:cubicBezTo>
                        <a:pt x="87166" y="51873"/>
                        <a:pt x="78856" y="77247"/>
                        <a:pt x="89429" y="42001"/>
                      </a:cubicBezTo>
                      <a:cubicBezTo>
                        <a:pt x="90361" y="38893"/>
                        <a:pt x="91721" y="35913"/>
                        <a:pt x="92508" y="32765"/>
                      </a:cubicBezTo>
                      <a:cubicBezTo>
                        <a:pt x="93777" y="27688"/>
                        <a:pt x="94210" y="22420"/>
                        <a:pt x="95587" y="17371"/>
                      </a:cubicBezTo>
                      <a:cubicBezTo>
                        <a:pt x="97295" y="11109"/>
                        <a:pt x="124836" y="-5720"/>
                        <a:pt x="129454" y="197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1" name="Freeform: Shape 460">
                  <a:extLst>
                    <a:ext uri="{FF2B5EF4-FFF2-40B4-BE49-F238E27FC236}">
                      <a16:creationId xmlns:a16="http://schemas.microsoft.com/office/drawing/2014/main" id="{56638DA0-6D68-4BA3-A15B-E3BA4364E687}"/>
                    </a:ext>
                  </a:extLst>
                </p:cNvPr>
                <p:cNvSpPr/>
                <p:nvPr/>
              </p:nvSpPr>
              <p:spPr>
                <a:xfrm>
                  <a:off x="5252941" y="4470782"/>
                  <a:ext cx="113381" cy="83401"/>
                </a:xfrm>
                <a:custGeom>
                  <a:avLst/>
                  <a:gdLst>
                    <a:gd name="connsiteX0" fmla="*/ 274205 w 274840"/>
                    <a:gd name="connsiteY0" fmla="*/ 4144 h 219660"/>
                    <a:gd name="connsiteX1" fmla="*/ 255732 w 274840"/>
                    <a:gd name="connsiteY1" fmla="*/ 10302 h 219660"/>
                    <a:gd name="connsiteX2" fmla="*/ 243417 w 274840"/>
                    <a:gd name="connsiteY2" fmla="*/ 28775 h 219660"/>
                    <a:gd name="connsiteX3" fmla="*/ 237260 w 274840"/>
                    <a:gd name="connsiteY3" fmla="*/ 38011 h 219660"/>
                    <a:gd name="connsiteX4" fmla="*/ 228023 w 274840"/>
                    <a:gd name="connsiteY4" fmla="*/ 56484 h 219660"/>
                    <a:gd name="connsiteX5" fmla="*/ 212629 w 274840"/>
                    <a:gd name="connsiteY5" fmla="*/ 87272 h 219660"/>
                    <a:gd name="connsiteX6" fmla="*/ 206472 w 274840"/>
                    <a:gd name="connsiteY6" fmla="*/ 96508 h 219660"/>
                    <a:gd name="connsiteX7" fmla="*/ 197235 w 274840"/>
                    <a:gd name="connsiteY7" fmla="*/ 102666 h 219660"/>
                    <a:gd name="connsiteX8" fmla="*/ 191078 w 274840"/>
                    <a:gd name="connsiteY8" fmla="*/ 111902 h 219660"/>
                    <a:gd name="connsiteX9" fmla="*/ 160290 w 274840"/>
                    <a:gd name="connsiteY9" fmla="*/ 136532 h 219660"/>
                    <a:gd name="connsiteX10" fmla="*/ 144896 w 274840"/>
                    <a:gd name="connsiteY10" fmla="*/ 151926 h 219660"/>
                    <a:gd name="connsiteX11" fmla="*/ 129502 w 274840"/>
                    <a:gd name="connsiteY11" fmla="*/ 167320 h 219660"/>
                    <a:gd name="connsiteX12" fmla="*/ 123345 w 274840"/>
                    <a:gd name="connsiteY12" fmla="*/ 176557 h 219660"/>
                    <a:gd name="connsiteX13" fmla="*/ 107951 w 274840"/>
                    <a:gd name="connsiteY13" fmla="*/ 201187 h 219660"/>
                    <a:gd name="connsiteX14" fmla="*/ 89478 w 274840"/>
                    <a:gd name="connsiteY14" fmla="*/ 213502 h 219660"/>
                    <a:gd name="connsiteX15" fmla="*/ 67926 w 274840"/>
                    <a:gd name="connsiteY15" fmla="*/ 219660 h 219660"/>
                    <a:gd name="connsiteX16" fmla="*/ 27902 w 274840"/>
                    <a:gd name="connsiteY16" fmla="*/ 216581 h 219660"/>
                    <a:gd name="connsiteX17" fmla="*/ 21745 w 274840"/>
                    <a:gd name="connsiteY17" fmla="*/ 207344 h 219660"/>
                    <a:gd name="connsiteX18" fmla="*/ 12508 w 274840"/>
                    <a:gd name="connsiteY18" fmla="*/ 195029 h 219660"/>
                    <a:gd name="connsiteX19" fmla="*/ 6351 w 274840"/>
                    <a:gd name="connsiteY19" fmla="*/ 176557 h 219660"/>
                    <a:gd name="connsiteX20" fmla="*/ 3272 w 274840"/>
                    <a:gd name="connsiteY20" fmla="*/ 167320 h 219660"/>
                    <a:gd name="connsiteX21" fmla="*/ 3272 w 274840"/>
                    <a:gd name="connsiteY21" fmla="*/ 96508 h 219660"/>
                    <a:gd name="connsiteX22" fmla="*/ 24823 w 274840"/>
                    <a:gd name="connsiteY22" fmla="*/ 87272 h 219660"/>
                    <a:gd name="connsiteX23" fmla="*/ 37139 w 274840"/>
                    <a:gd name="connsiteY23" fmla="*/ 84193 h 219660"/>
                    <a:gd name="connsiteX24" fmla="*/ 64848 w 274840"/>
                    <a:gd name="connsiteY24" fmla="*/ 74957 h 219660"/>
                    <a:gd name="connsiteX25" fmla="*/ 74084 w 274840"/>
                    <a:gd name="connsiteY25" fmla="*/ 71878 h 219660"/>
                    <a:gd name="connsiteX26" fmla="*/ 89478 w 274840"/>
                    <a:gd name="connsiteY26" fmla="*/ 68799 h 219660"/>
                    <a:gd name="connsiteX27" fmla="*/ 107951 w 274840"/>
                    <a:gd name="connsiteY27" fmla="*/ 56484 h 219660"/>
                    <a:gd name="connsiteX28" fmla="*/ 126423 w 274840"/>
                    <a:gd name="connsiteY28" fmla="*/ 47247 h 219660"/>
                    <a:gd name="connsiteX29" fmla="*/ 135660 w 274840"/>
                    <a:gd name="connsiteY29" fmla="*/ 44169 h 219660"/>
                    <a:gd name="connsiteX30" fmla="*/ 147975 w 274840"/>
                    <a:gd name="connsiteY30" fmla="*/ 38011 h 219660"/>
                    <a:gd name="connsiteX31" fmla="*/ 166448 w 274840"/>
                    <a:gd name="connsiteY31" fmla="*/ 31854 h 219660"/>
                    <a:gd name="connsiteX32" fmla="*/ 175684 w 274840"/>
                    <a:gd name="connsiteY32" fmla="*/ 28775 h 219660"/>
                    <a:gd name="connsiteX33" fmla="*/ 184920 w 274840"/>
                    <a:gd name="connsiteY33" fmla="*/ 25696 h 219660"/>
                    <a:gd name="connsiteX34" fmla="*/ 194157 w 274840"/>
                    <a:gd name="connsiteY34" fmla="*/ 22617 h 219660"/>
                    <a:gd name="connsiteX35" fmla="*/ 203393 w 274840"/>
                    <a:gd name="connsiteY35" fmla="*/ 16460 h 219660"/>
                    <a:gd name="connsiteX36" fmla="*/ 221866 w 274840"/>
                    <a:gd name="connsiteY36" fmla="*/ 10302 h 219660"/>
                    <a:gd name="connsiteX37" fmla="*/ 231102 w 274840"/>
                    <a:gd name="connsiteY37" fmla="*/ 1066 h 219660"/>
                    <a:gd name="connsiteX38" fmla="*/ 274205 w 274840"/>
                    <a:gd name="connsiteY38" fmla="*/ 4144 h 21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4840" h="219660">
                      <a:moveTo>
                        <a:pt x="274205" y="4144"/>
                      </a:moveTo>
                      <a:cubicBezTo>
                        <a:pt x="278310" y="5683"/>
                        <a:pt x="261406" y="7150"/>
                        <a:pt x="255732" y="10302"/>
                      </a:cubicBezTo>
                      <a:cubicBezTo>
                        <a:pt x="243611" y="17036"/>
                        <a:pt x="248312" y="18984"/>
                        <a:pt x="243417" y="28775"/>
                      </a:cubicBezTo>
                      <a:cubicBezTo>
                        <a:pt x="241762" y="32084"/>
                        <a:pt x="238915" y="34702"/>
                        <a:pt x="237260" y="38011"/>
                      </a:cubicBezTo>
                      <a:cubicBezTo>
                        <a:pt x="224515" y="63501"/>
                        <a:pt x="245669" y="30015"/>
                        <a:pt x="228023" y="56484"/>
                      </a:cubicBezTo>
                      <a:cubicBezTo>
                        <a:pt x="223150" y="75980"/>
                        <a:pt x="227292" y="65277"/>
                        <a:pt x="212629" y="87272"/>
                      </a:cubicBezTo>
                      <a:cubicBezTo>
                        <a:pt x="210577" y="90351"/>
                        <a:pt x="209551" y="94456"/>
                        <a:pt x="206472" y="96508"/>
                      </a:cubicBezTo>
                      <a:lnTo>
                        <a:pt x="197235" y="102666"/>
                      </a:lnTo>
                      <a:cubicBezTo>
                        <a:pt x="195183" y="105745"/>
                        <a:pt x="193447" y="109060"/>
                        <a:pt x="191078" y="111902"/>
                      </a:cubicBezTo>
                      <a:cubicBezTo>
                        <a:pt x="182553" y="122133"/>
                        <a:pt x="171233" y="129237"/>
                        <a:pt x="160290" y="136532"/>
                      </a:cubicBezTo>
                      <a:cubicBezTo>
                        <a:pt x="143865" y="161170"/>
                        <a:pt x="165425" y="131396"/>
                        <a:pt x="144896" y="151926"/>
                      </a:cubicBezTo>
                      <a:cubicBezTo>
                        <a:pt x="124375" y="172449"/>
                        <a:pt x="154130" y="150904"/>
                        <a:pt x="129502" y="167320"/>
                      </a:cubicBezTo>
                      <a:cubicBezTo>
                        <a:pt x="127450" y="170399"/>
                        <a:pt x="125181" y="173344"/>
                        <a:pt x="123345" y="176557"/>
                      </a:cubicBezTo>
                      <a:cubicBezTo>
                        <a:pt x="117976" y="185954"/>
                        <a:pt x="116493" y="193594"/>
                        <a:pt x="107951" y="201187"/>
                      </a:cubicBezTo>
                      <a:cubicBezTo>
                        <a:pt x="102420" y="206104"/>
                        <a:pt x="96658" y="211707"/>
                        <a:pt x="89478" y="213502"/>
                      </a:cubicBezTo>
                      <a:cubicBezTo>
                        <a:pt x="74014" y="217368"/>
                        <a:pt x="81177" y="215243"/>
                        <a:pt x="67926" y="219660"/>
                      </a:cubicBezTo>
                      <a:cubicBezTo>
                        <a:pt x="54585" y="218634"/>
                        <a:pt x="40831" y="220029"/>
                        <a:pt x="27902" y="216581"/>
                      </a:cubicBezTo>
                      <a:cubicBezTo>
                        <a:pt x="24327" y="215627"/>
                        <a:pt x="23896" y="210355"/>
                        <a:pt x="21745" y="207344"/>
                      </a:cubicBezTo>
                      <a:cubicBezTo>
                        <a:pt x="18762" y="203168"/>
                        <a:pt x="15587" y="199134"/>
                        <a:pt x="12508" y="195029"/>
                      </a:cubicBezTo>
                      <a:lnTo>
                        <a:pt x="6351" y="176557"/>
                      </a:lnTo>
                      <a:lnTo>
                        <a:pt x="3272" y="167320"/>
                      </a:lnTo>
                      <a:cubicBezTo>
                        <a:pt x="1885" y="150672"/>
                        <a:pt x="-3341" y="113702"/>
                        <a:pt x="3272" y="96508"/>
                      </a:cubicBezTo>
                      <a:cubicBezTo>
                        <a:pt x="4285" y="93874"/>
                        <a:pt x="21277" y="88285"/>
                        <a:pt x="24823" y="87272"/>
                      </a:cubicBezTo>
                      <a:cubicBezTo>
                        <a:pt x="28892" y="86109"/>
                        <a:pt x="33094" y="85437"/>
                        <a:pt x="37139" y="84193"/>
                      </a:cubicBezTo>
                      <a:cubicBezTo>
                        <a:pt x="46444" y="81330"/>
                        <a:pt x="55612" y="78036"/>
                        <a:pt x="64848" y="74957"/>
                      </a:cubicBezTo>
                      <a:cubicBezTo>
                        <a:pt x="67927" y="73931"/>
                        <a:pt x="70902" y="72514"/>
                        <a:pt x="74084" y="71878"/>
                      </a:cubicBezTo>
                      <a:lnTo>
                        <a:pt x="89478" y="68799"/>
                      </a:lnTo>
                      <a:cubicBezTo>
                        <a:pt x="95636" y="64694"/>
                        <a:pt x="100930" y="58824"/>
                        <a:pt x="107951" y="56484"/>
                      </a:cubicBezTo>
                      <a:cubicBezTo>
                        <a:pt x="131176" y="48742"/>
                        <a:pt x="102539" y="59188"/>
                        <a:pt x="126423" y="47247"/>
                      </a:cubicBezTo>
                      <a:cubicBezTo>
                        <a:pt x="129326" y="45796"/>
                        <a:pt x="132677" y="45447"/>
                        <a:pt x="135660" y="44169"/>
                      </a:cubicBezTo>
                      <a:cubicBezTo>
                        <a:pt x="139879" y="42361"/>
                        <a:pt x="143714" y="39716"/>
                        <a:pt x="147975" y="38011"/>
                      </a:cubicBezTo>
                      <a:cubicBezTo>
                        <a:pt x="154001" y="35600"/>
                        <a:pt x="160290" y="33906"/>
                        <a:pt x="166448" y="31854"/>
                      </a:cubicBezTo>
                      <a:lnTo>
                        <a:pt x="175684" y="28775"/>
                      </a:lnTo>
                      <a:lnTo>
                        <a:pt x="184920" y="25696"/>
                      </a:lnTo>
                      <a:cubicBezTo>
                        <a:pt x="187999" y="24670"/>
                        <a:pt x="191456" y="24417"/>
                        <a:pt x="194157" y="22617"/>
                      </a:cubicBezTo>
                      <a:cubicBezTo>
                        <a:pt x="197236" y="20565"/>
                        <a:pt x="200012" y="17963"/>
                        <a:pt x="203393" y="16460"/>
                      </a:cubicBezTo>
                      <a:cubicBezTo>
                        <a:pt x="209324" y="13824"/>
                        <a:pt x="221866" y="10302"/>
                        <a:pt x="221866" y="10302"/>
                      </a:cubicBezTo>
                      <a:cubicBezTo>
                        <a:pt x="224945" y="7223"/>
                        <a:pt x="227296" y="3180"/>
                        <a:pt x="231102" y="1066"/>
                      </a:cubicBezTo>
                      <a:cubicBezTo>
                        <a:pt x="236776" y="-2086"/>
                        <a:pt x="270100" y="2605"/>
                        <a:pt x="274205" y="414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2" name="Freeform: Shape 461">
                  <a:extLst>
                    <a:ext uri="{FF2B5EF4-FFF2-40B4-BE49-F238E27FC236}">
                      <a16:creationId xmlns:a16="http://schemas.microsoft.com/office/drawing/2014/main" id="{E39D2563-9F2F-4DF8-AD2C-87AC13A54BFE}"/>
                    </a:ext>
                  </a:extLst>
                </p:cNvPr>
                <p:cNvSpPr/>
                <p:nvPr/>
              </p:nvSpPr>
              <p:spPr>
                <a:xfrm>
                  <a:off x="5207297" y="4412085"/>
                  <a:ext cx="142856" cy="70791"/>
                </a:xfrm>
                <a:custGeom>
                  <a:avLst/>
                  <a:gdLst>
                    <a:gd name="connsiteX0" fmla="*/ 335588 w 346289"/>
                    <a:gd name="connsiteY0" fmla="*/ 1720 h 186448"/>
                    <a:gd name="connsiteX1" fmla="*/ 344824 w 346289"/>
                    <a:gd name="connsiteY1" fmla="*/ 17114 h 186448"/>
                    <a:gd name="connsiteX2" fmla="*/ 341745 w 346289"/>
                    <a:gd name="connsiteY2" fmla="*/ 81769 h 186448"/>
                    <a:gd name="connsiteX3" fmla="*/ 323272 w 346289"/>
                    <a:gd name="connsiteY3" fmla="*/ 87926 h 186448"/>
                    <a:gd name="connsiteX4" fmla="*/ 286327 w 346289"/>
                    <a:gd name="connsiteY4" fmla="*/ 94084 h 186448"/>
                    <a:gd name="connsiteX5" fmla="*/ 230909 w 346289"/>
                    <a:gd name="connsiteY5" fmla="*/ 97163 h 186448"/>
                    <a:gd name="connsiteX6" fmla="*/ 212436 w 346289"/>
                    <a:gd name="connsiteY6" fmla="*/ 106399 h 186448"/>
                    <a:gd name="connsiteX7" fmla="*/ 203200 w 346289"/>
                    <a:gd name="connsiteY7" fmla="*/ 109478 h 186448"/>
                    <a:gd name="connsiteX8" fmla="*/ 190885 w 346289"/>
                    <a:gd name="connsiteY8" fmla="*/ 115635 h 186448"/>
                    <a:gd name="connsiteX9" fmla="*/ 181648 w 346289"/>
                    <a:gd name="connsiteY9" fmla="*/ 124872 h 186448"/>
                    <a:gd name="connsiteX10" fmla="*/ 172412 w 346289"/>
                    <a:gd name="connsiteY10" fmla="*/ 127951 h 186448"/>
                    <a:gd name="connsiteX11" fmla="*/ 160097 w 346289"/>
                    <a:gd name="connsiteY11" fmla="*/ 134108 h 186448"/>
                    <a:gd name="connsiteX12" fmla="*/ 147782 w 346289"/>
                    <a:gd name="connsiteY12" fmla="*/ 152581 h 186448"/>
                    <a:gd name="connsiteX13" fmla="*/ 129309 w 346289"/>
                    <a:gd name="connsiteY13" fmla="*/ 164896 h 186448"/>
                    <a:gd name="connsiteX14" fmla="*/ 120072 w 346289"/>
                    <a:gd name="connsiteY14" fmla="*/ 171054 h 186448"/>
                    <a:gd name="connsiteX15" fmla="*/ 110836 w 346289"/>
                    <a:gd name="connsiteY15" fmla="*/ 180290 h 186448"/>
                    <a:gd name="connsiteX16" fmla="*/ 92363 w 346289"/>
                    <a:gd name="connsiteY16" fmla="*/ 186448 h 186448"/>
                    <a:gd name="connsiteX17" fmla="*/ 64654 w 346289"/>
                    <a:gd name="connsiteY17" fmla="*/ 183369 h 186448"/>
                    <a:gd name="connsiteX18" fmla="*/ 55418 w 346289"/>
                    <a:gd name="connsiteY18" fmla="*/ 177211 h 186448"/>
                    <a:gd name="connsiteX19" fmla="*/ 46182 w 346289"/>
                    <a:gd name="connsiteY19" fmla="*/ 174132 h 186448"/>
                    <a:gd name="connsiteX20" fmla="*/ 36945 w 346289"/>
                    <a:gd name="connsiteY20" fmla="*/ 167975 h 186448"/>
                    <a:gd name="connsiteX21" fmla="*/ 24630 w 346289"/>
                    <a:gd name="connsiteY21" fmla="*/ 164896 h 186448"/>
                    <a:gd name="connsiteX22" fmla="*/ 15394 w 346289"/>
                    <a:gd name="connsiteY22" fmla="*/ 161817 h 186448"/>
                    <a:gd name="connsiteX23" fmla="*/ 9236 w 346289"/>
                    <a:gd name="connsiteY23" fmla="*/ 152581 h 186448"/>
                    <a:gd name="connsiteX24" fmla="*/ 6157 w 346289"/>
                    <a:gd name="connsiteY24" fmla="*/ 140266 h 186448"/>
                    <a:gd name="connsiteX25" fmla="*/ 0 w 346289"/>
                    <a:gd name="connsiteY25" fmla="*/ 115635 h 186448"/>
                    <a:gd name="connsiteX26" fmla="*/ 3078 w 346289"/>
                    <a:gd name="connsiteY26" fmla="*/ 91005 h 186448"/>
                    <a:gd name="connsiteX27" fmla="*/ 9236 w 346289"/>
                    <a:gd name="connsiteY27" fmla="*/ 81769 h 186448"/>
                    <a:gd name="connsiteX28" fmla="*/ 40024 w 346289"/>
                    <a:gd name="connsiteY28" fmla="*/ 66375 h 186448"/>
                    <a:gd name="connsiteX29" fmla="*/ 61575 w 346289"/>
                    <a:gd name="connsiteY29" fmla="*/ 54060 h 186448"/>
                    <a:gd name="connsiteX30" fmla="*/ 101600 w 346289"/>
                    <a:gd name="connsiteY30" fmla="*/ 44823 h 186448"/>
                    <a:gd name="connsiteX31" fmla="*/ 116994 w 346289"/>
                    <a:gd name="connsiteY31" fmla="*/ 41745 h 186448"/>
                    <a:gd name="connsiteX32" fmla="*/ 144703 w 346289"/>
                    <a:gd name="connsiteY32" fmla="*/ 32508 h 186448"/>
                    <a:gd name="connsiteX33" fmla="*/ 157018 w 346289"/>
                    <a:gd name="connsiteY33" fmla="*/ 26351 h 186448"/>
                    <a:gd name="connsiteX34" fmla="*/ 175491 w 346289"/>
                    <a:gd name="connsiteY34" fmla="*/ 20193 h 186448"/>
                    <a:gd name="connsiteX35" fmla="*/ 184727 w 346289"/>
                    <a:gd name="connsiteY35" fmla="*/ 14035 h 186448"/>
                    <a:gd name="connsiteX36" fmla="*/ 274012 w 346289"/>
                    <a:gd name="connsiteY36" fmla="*/ 4799 h 186448"/>
                    <a:gd name="connsiteX37" fmla="*/ 335588 w 346289"/>
                    <a:gd name="connsiteY37" fmla="*/ 1720 h 18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6289" h="186448">
                      <a:moveTo>
                        <a:pt x="335588" y="1720"/>
                      </a:moveTo>
                      <a:cubicBezTo>
                        <a:pt x="347390" y="3772"/>
                        <a:pt x="344365" y="11148"/>
                        <a:pt x="344824" y="17114"/>
                      </a:cubicBezTo>
                      <a:cubicBezTo>
                        <a:pt x="346479" y="38627"/>
                        <a:pt x="348027" y="61128"/>
                        <a:pt x="341745" y="81769"/>
                      </a:cubicBezTo>
                      <a:cubicBezTo>
                        <a:pt x="339855" y="87978"/>
                        <a:pt x="329674" y="86859"/>
                        <a:pt x="323272" y="87926"/>
                      </a:cubicBezTo>
                      <a:cubicBezTo>
                        <a:pt x="310957" y="89979"/>
                        <a:pt x="298750" y="92842"/>
                        <a:pt x="286327" y="94084"/>
                      </a:cubicBezTo>
                      <a:cubicBezTo>
                        <a:pt x="267918" y="95925"/>
                        <a:pt x="249382" y="96137"/>
                        <a:pt x="230909" y="97163"/>
                      </a:cubicBezTo>
                      <a:cubicBezTo>
                        <a:pt x="207701" y="104896"/>
                        <a:pt x="236298" y="94467"/>
                        <a:pt x="212436" y="106399"/>
                      </a:cubicBezTo>
                      <a:cubicBezTo>
                        <a:pt x="209533" y="107850"/>
                        <a:pt x="206183" y="108200"/>
                        <a:pt x="203200" y="109478"/>
                      </a:cubicBezTo>
                      <a:cubicBezTo>
                        <a:pt x="198982" y="111286"/>
                        <a:pt x="194990" y="113583"/>
                        <a:pt x="190885" y="115635"/>
                      </a:cubicBezTo>
                      <a:cubicBezTo>
                        <a:pt x="187806" y="118714"/>
                        <a:pt x="185271" y="122457"/>
                        <a:pt x="181648" y="124872"/>
                      </a:cubicBezTo>
                      <a:cubicBezTo>
                        <a:pt x="178948" y="126672"/>
                        <a:pt x="175395" y="126673"/>
                        <a:pt x="172412" y="127951"/>
                      </a:cubicBezTo>
                      <a:cubicBezTo>
                        <a:pt x="168194" y="129759"/>
                        <a:pt x="164202" y="132056"/>
                        <a:pt x="160097" y="134108"/>
                      </a:cubicBezTo>
                      <a:cubicBezTo>
                        <a:pt x="155992" y="140266"/>
                        <a:pt x="153940" y="148476"/>
                        <a:pt x="147782" y="152581"/>
                      </a:cubicBezTo>
                      <a:lnTo>
                        <a:pt x="129309" y="164896"/>
                      </a:lnTo>
                      <a:cubicBezTo>
                        <a:pt x="126230" y="166949"/>
                        <a:pt x="122689" y="168437"/>
                        <a:pt x="120072" y="171054"/>
                      </a:cubicBezTo>
                      <a:cubicBezTo>
                        <a:pt x="116993" y="174133"/>
                        <a:pt x="114642" y="178176"/>
                        <a:pt x="110836" y="180290"/>
                      </a:cubicBezTo>
                      <a:cubicBezTo>
                        <a:pt x="105162" y="183442"/>
                        <a:pt x="92363" y="186448"/>
                        <a:pt x="92363" y="186448"/>
                      </a:cubicBezTo>
                      <a:cubicBezTo>
                        <a:pt x="83127" y="185422"/>
                        <a:pt x="73670" y="185623"/>
                        <a:pt x="64654" y="183369"/>
                      </a:cubicBezTo>
                      <a:cubicBezTo>
                        <a:pt x="61064" y="182471"/>
                        <a:pt x="58728" y="178866"/>
                        <a:pt x="55418" y="177211"/>
                      </a:cubicBezTo>
                      <a:cubicBezTo>
                        <a:pt x="52515" y="175760"/>
                        <a:pt x="49085" y="175583"/>
                        <a:pt x="46182" y="174132"/>
                      </a:cubicBezTo>
                      <a:cubicBezTo>
                        <a:pt x="42872" y="172477"/>
                        <a:pt x="40346" y="169433"/>
                        <a:pt x="36945" y="167975"/>
                      </a:cubicBezTo>
                      <a:cubicBezTo>
                        <a:pt x="33056" y="166308"/>
                        <a:pt x="28699" y="166059"/>
                        <a:pt x="24630" y="164896"/>
                      </a:cubicBezTo>
                      <a:cubicBezTo>
                        <a:pt x="21510" y="164004"/>
                        <a:pt x="18473" y="162843"/>
                        <a:pt x="15394" y="161817"/>
                      </a:cubicBezTo>
                      <a:cubicBezTo>
                        <a:pt x="13341" y="158738"/>
                        <a:pt x="10694" y="155982"/>
                        <a:pt x="9236" y="152581"/>
                      </a:cubicBezTo>
                      <a:cubicBezTo>
                        <a:pt x="7569" y="148692"/>
                        <a:pt x="7075" y="144397"/>
                        <a:pt x="6157" y="140266"/>
                      </a:cubicBezTo>
                      <a:cubicBezTo>
                        <a:pt x="1202" y="117970"/>
                        <a:pt x="5501" y="132144"/>
                        <a:pt x="0" y="115635"/>
                      </a:cubicBezTo>
                      <a:cubicBezTo>
                        <a:pt x="1026" y="107425"/>
                        <a:pt x="901" y="98987"/>
                        <a:pt x="3078" y="91005"/>
                      </a:cubicBezTo>
                      <a:cubicBezTo>
                        <a:pt x="4052" y="87435"/>
                        <a:pt x="6451" y="84206"/>
                        <a:pt x="9236" y="81769"/>
                      </a:cubicBezTo>
                      <a:cubicBezTo>
                        <a:pt x="23899" y="68940"/>
                        <a:pt x="24721" y="70201"/>
                        <a:pt x="40024" y="66375"/>
                      </a:cubicBezTo>
                      <a:cubicBezTo>
                        <a:pt x="47413" y="61449"/>
                        <a:pt x="52978" y="57186"/>
                        <a:pt x="61575" y="54060"/>
                      </a:cubicBezTo>
                      <a:cubicBezTo>
                        <a:pt x="79897" y="47398"/>
                        <a:pt x="83471" y="48119"/>
                        <a:pt x="101600" y="44823"/>
                      </a:cubicBezTo>
                      <a:cubicBezTo>
                        <a:pt x="106749" y="43887"/>
                        <a:pt x="111863" y="42771"/>
                        <a:pt x="116994" y="41745"/>
                      </a:cubicBezTo>
                      <a:cubicBezTo>
                        <a:pt x="147941" y="26270"/>
                        <a:pt x="108901" y="44442"/>
                        <a:pt x="144703" y="32508"/>
                      </a:cubicBezTo>
                      <a:cubicBezTo>
                        <a:pt x="149057" y="31057"/>
                        <a:pt x="152757" y="28055"/>
                        <a:pt x="157018" y="26351"/>
                      </a:cubicBezTo>
                      <a:cubicBezTo>
                        <a:pt x="163045" y="23940"/>
                        <a:pt x="175491" y="20193"/>
                        <a:pt x="175491" y="20193"/>
                      </a:cubicBezTo>
                      <a:cubicBezTo>
                        <a:pt x="178570" y="18140"/>
                        <a:pt x="181346" y="15538"/>
                        <a:pt x="184727" y="14035"/>
                      </a:cubicBezTo>
                      <a:cubicBezTo>
                        <a:pt x="214280" y="900"/>
                        <a:pt x="237970" y="6366"/>
                        <a:pt x="274012" y="4799"/>
                      </a:cubicBezTo>
                      <a:cubicBezTo>
                        <a:pt x="306812" y="-1762"/>
                        <a:pt x="323786" y="-332"/>
                        <a:pt x="335588" y="17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3" name="Freeform: Shape 462">
                  <a:extLst>
                    <a:ext uri="{FF2B5EF4-FFF2-40B4-BE49-F238E27FC236}">
                      <a16:creationId xmlns:a16="http://schemas.microsoft.com/office/drawing/2014/main" id="{6E319C21-3BAD-4EC4-B82F-2D6492CCC4FF}"/>
                    </a:ext>
                  </a:extLst>
                </p:cNvPr>
                <p:cNvSpPr/>
                <p:nvPr/>
              </p:nvSpPr>
              <p:spPr>
                <a:xfrm>
                  <a:off x="5197136" y="4349595"/>
                  <a:ext cx="156562" cy="60806"/>
                </a:xfrm>
                <a:custGeom>
                  <a:avLst/>
                  <a:gdLst>
                    <a:gd name="connsiteX0" fmla="*/ 357140 w 379513"/>
                    <a:gd name="connsiteY0" fmla="*/ 21603 h 160149"/>
                    <a:gd name="connsiteX1" fmla="*/ 354061 w 379513"/>
                    <a:gd name="connsiteY1" fmla="*/ 55470 h 160149"/>
                    <a:gd name="connsiteX2" fmla="*/ 350982 w 379513"/>
                    <a:gd name="connsiteY2" fmla="*/ 64706 h 160149"/>
                    <a:gd name="connsiteX3" fmla="*/ 335588 w 379513"/>
                    <a:gd name="connsiteY3" fmla="*/ 77021 h 160149"/>
                    <a:gd name="connsiteX4" fmla="*/ 215516 w 379513"/>
                    <a:gd name="connsiteY4" fmla="*/ 80100 h 160149"/>
                    <a:gd name="connsiteX5" fmla="*/ 193964 w 379513"/>
                    <a:gd name="connsiteY5" fmla="*/ 86258 h 160149"/>
                    <a:gd name="connsiteX6" fmla="*/ 175491 w 379513"/>
                    <a:gd name="connsiteY6" fmla="*/ 101652 h 160149"/>
                    <a:gd name="connsiteX7" fmla="*/ 163176 w 379513"/>
                    <a:gd name="connsiteY7" fmla="*/ 107809 h 160149"/>
                    <a:gd name="connsiteX8" fmla="*/ 153940 w 379513"/>
                    <a:gd name="connsiteY8" fmla="*/ 110888 h 160149"/>
                    <a:gd name="connsiteX9" fmla="*/ 135467 w 379513"/>
                    <a:gd name="connsiteY9" fmla="*/ 123203 h 160149"/>
                    <a:gd name="connsiteX10" fmla="*/ 123152 w 379513"/>
                    <a:gd name="connsiteY10" fmla="*/ 129361 h 160149"/>
                    <a:gd name="connsiteX11" fmla="*/ 104679 w 379513"/>
                    <a:gd name="connsiteY11" fmla="*/ 141676 h 160149"/>
                    <a:gd name="connsiteX12" fmla="*/ 95443 w 379513"/>
                    <a:gd name="connsiteY12" fmla="*/ 150912 h 160149"/>
                    <a:gd name="connsiteX13" fmla="*/ 86206 w 379513"/>
                    <a:gd name="connsiteY13" fmla="*/ 153991 h 160149"/>
                    <a:gd name="connsiteX14" fmla="*/ 64655 w 379513"/>
                    <a:gd name="connsiteY14" fmla="*/ 160149 h 160149"/>
                    <a:gd name="connsiteX15" fmla="*/ 33867 w 379513"/>
                    <a:gd name="connsiteY15" fmla="*/ 150912 h 160149"/>
                    <a:gd name="connsiteX16" fmla="*/ 24631 w 379513"/>
                    <a:gd name="connsiteY16" fmla="*/ 141676 h 160149"/>
                    <a:gd name="connsiteX17" fmla="*/ 9237 w 379513"/>
                    <a:gd name="connsiteY17" fmla="*/ 113967 h 160149"/>
                    <a:gd name="connsiteX18" fmla="*/ 6158 w 379513"/>
                    <a:gd name="connsiteY18" fmla="*/ 89337 h 160149"/>
                    <a:gd name="connsiteX19" fmla="*/ 0 w 379513"/>
                    <a:gd name="connsiteY19" fmla="*/ 70864 h 160149"/>
                    <a:gd name="connsiteX20" fmla="*/ 3079 w 379513"/>
                    <a:gd name="connsiteY20" fmla="*/ 18524 h 160149"/>
                    <a:gd name="connsiteX21" fmla="*/ 12316 w 379513"/>
                    <a:gd name="connsiteY21" fmla="*/ 9288 h 160149"/>
                    <a:gd name="connsiteX22" fmla="*/ 36946 w 379513"/>
                    <a:gd name="connsiteY22" fmla="*/ 3131 h 160149"/>
                    <a:gd name="connsiteX23" fmla="*/ 46182 w 379513"/>
                    <a:gd name="connsiteY23" fmla="*/ 52 h 160149"/>
                    <a:gd name="connsiteX24" fmla="*/ 357140 w 379513"/>
                    <a:gd name="connsiteY24" fmla="*/ 21603 h 16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9513" h="160149">
                      <a:moveTo>
                        <a:pt x="357140" y="21603"/>
                      </a:moveTo>
                      <a:cubicBezTo>
                        <a:pt x="408453" y="30839"/>
                        <a:pt x="355664" y="44248"/>
                        <a:pt x="354061" y="55470"/>
                      </a:cubicBezTo>
                      <a:cubicBezTo>
                        <a:pt x="353602" y="58683"/>
                        <a:pt x="352433" y="61803"/>
                        <a:pt x="350982" y="64706"/>
                      </a:cubicBezTo>
                      <a:cubicBezTo>
                        <a:pt x="347188" y="72294"/>
                        <a:pt x="344684" y="76588"/>
                        <a:pt x="335588" y="77021"/>
                      </a:cubicBezTo>
                      <a:cubicBezTo>
                        <a:pt x="295596" y="78925"/>
                        <a:pt x="255540" y="79074"/>
                        <a:pt x="215516" y="80100"/>
                      </a:cubicBezTo>
                      <a:cubicBezTo>
                        <a:pt x="213873" y="80511"/>
                        <a:pt x="196615" y="84491"/>
                        <a:pt x="193964" y="86258"/>
                      </a:cubicBezTo>
                      <a:cubicBezTo>
                        <a:pt x="155773" y="111719"/>
                        <a:pt x="210736" y="81513"/>
                        <a:pt x="175491" y="101652"/>
                      </a:cubicBezTo>
                      <a:cubicBezTo>
                        <a:pt x="171506" y="103929"/>
                        <a:pt x="167394" y="106001"/>
                        <a:pt x="163176" y="107809"/>
                      </a:cubicBezTo>
                      <a:cubicBezTo>
                        <a:pt x="160193" y="109087"/>
                        <a:pt x="156777" y="109312"/>
                        <a:pt x="153940" y="110888"/>
                      </a:cubicBezTo>
                      <a:cubicBezTo>
                        <a:pt x="147471" y="114482"/>
                        <a:pt x="142086" y="119893"/>
                        <a:pt x="135467" y="123203"/>
                      </a:cubicBezTo>
                      <a:cubicBezTo>
                        <a:pt x="131362" y="125256"/>
                        <a:pt x="127088" y="127000"/>
                        <a:pt x="123152" y="129361"/>
                      </a:cubicBezTo>
                      <a:cubicBezTo>
                        <a:pt x="116806" y="133169"/>
                        <a:pt x="109912" y="136443"/>
                        <a:pt x="104679" y="141676"/>
                      </a:cubicBezTo>
                      <a:cubicBezTo>
                        <a:pt x="101600" y="144755"/>
                        <a:pt x="99066" y="148497"/>
                        <a:pt x="95443" y="150912"/>
                      </a:cubicBezTo>
                      <a:cubicBezTo>
                        <a:pt x="92743" y="152712"/>
                        <a:pt x="89327" y="153099"/>
                        <a:pt x="86206" y="153991"/>
                      </a:cubicBezTo>
                      <a:cubicBezTo>
                        <a:pt x="59153" y="161721"/>
                        <a:pt x="86794" y="152769"/>
                        <a:pt x="64655" y="160149"/>
                      </a:cubicBezTo>
                      <a:cubicBezTo>
                        <a:pt x="54392" y="157070"/>
                        <a:pt x="43595" y="155402"/>
                        <a:pt x="33867" y="150912"/>
                      </a:cubicBezTo>
                      <a:cubicBezTo>
                        <a:pt x="29914" y="149087"/>
                        <a:pt x="27304" y="145113"/>
                        <a:pt x="24631" y="141676"/>
                      </a:cubicBezTo>
                      <a:cubicBezTo>
                        <a:pt x="12281" y="125797"/>
                        <a:pt x="13883" y="127902"/>
                        <a:pt x="9237" y="113967"/>
                      </a:cubicBezTo>
                      <a:cubicBezTo>
                        <a:pt x="8211" y="105757"/>
                        <a:pt x="7892" y="97427"/>
                        <a:pt x="6158" y="89337"/>
                      </a:cubicBezTo>
                      <a:cubicBezTo>
                        <a:pt x="4798" y="82990"/>
                        <a:pt x="0" y="70864"/>
                        <a:pt x="0" y="70864"/>
                      </a:cubicBezTo>
                      <a:cubicBezTo>
                        <a:pt x="1026" y="53417"/>
                        <a:pt x="-349" y="35661"/>
                        <a:pt x="3079" y="18524"/>
                      </a:cubicBezTo>
                      <a:cubicBezTo>
                        <a:pt x="3933" y="14254"/>
                        <a:pt x="8693" y="11703"/>
                        <a:pt x="12316" y="9288"/>
                      </a:cubicBezTo>
                      <a:cubicBezTo>
                        <a:pt x="16541" y="6471"/>
                        <a:pt x="34454" y="3754"/>
                        <a:pt x="36946" y="3131"/>
                      </a:cubicBezTo>
                      <a:cubicBezTo>
                        <a:pt x="40094" y="2344"/>
                        <a:pt x="42937" y="88"/>
                        <a:pt x="46182" y="52"/>
                      </a:cubicBezTo>
                      <a:cubicBezTo>
                        <a:pt x="136488" y="-940"/>
                        <a:pt x="305827" y="12367"/>
                        <a:pt x="357140" y="216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4" name="Freeform: Shape 463">
                  <a:extLst>
                    <a:ext uri="{FF2B5EF4-FFF2-40B4-BE49-F238E27FC236}">
                      <a16:creationId xmlns:a16="http://schemas.microsoft.com/office/drawing/2014/main" id="{F6DE5F4D-5F5D-47B0-B8C7-F659D84326C9}"/>
                    </a:ext>
                  </a:extLst>
                </p:cNvPr>
                <p:cNvSpPr/>
                <p:nvPr/>
              </p:nvSpPr>
              <p:spPr>
                <a:xfrm>
                  <a:off x="5183165" y="4272463"/>
                  <a:ext cx="152894" cy="49096"/>
                </a:xfrm>
                <a:custGeom>
                  <a:avLst/>
                  <a:gdLst>
                    <a:gd name="connsiteX0" fmla="*/ 369454 w 370622"/>
                    <a:gd name="connsiteY0" fmla="*/ 46182 h 129309"/>
                    <a:gd name="connsiteX1" fmla="*/ 354060 w 370622"/>
                    <a:gd name="connsiteY1" fmla="*/ 58497 h 129309"/>
                    <a:gd name="connsiteX2" fmla="*/ 347903 w 370622"/>
                    <a:gd name="connsiteY2" fmla="*/ 67733 h 129309"/>
                    <a:gd name="connsiteX3" fmla="*/ 338666 w 370622"/>
                    <a:gd name="connsiteY3" fmla="*/ 76969 h 129309"/>
                    <a:gd name="connsiteX4" fmla="*/ 335588 w 370622"/>
                    <a:gd name="connsiteY4" fmla="*/ 92363 h 129309"/>
                    <a:gd name="connsiteX5" fmla="*/ 326351 w 370622"/>
                    <a:gd name="connsiteY5" fmla="*/ 95442 h 129309"/>
                    <a:gd name="connsiteX6" fmla="*/ 267854 w 370622"/>
                    <a:gd name="connsiteY6" fmla="*/ 92363 h 129309"/>
                    <a:gd name="connsiteX7" fmla="*/ 203200 w 370622"/>
                    <a:gd name="connsiteY7" fmla="*/ 95442 h 129309"/>
                    <a:gd name="connsiteX8" fmla="*/ 184727 w 370622"/>
                    <a:gd name="connsiteY8" fmla="*/ 104679 h 129309"/>
                    <a:gd name="connsiteX9" fmla="*/ 175491 w 370622"/>
                    <a:gd name="connsiteY9" fmla="*/ 107757 h 129309"/>
                    <a:gd name="connsiteX10" fmla="*/ 166254 w 370622"/>
                    <a:gd name="connsiteY10" fmla="*/ 113915 h 129309"/>
                    <a:gd name="connsiteX11" fmla="*/ 113915 w 370622"/>
                    <a:gd name="connsiteY11" fmla="*/ 123151 h 129309"/>
                    <a:gd name="connsiteX12" fmla="*/ 92363 w 370622"/>
                    <a:gd name="connsiteY12" fmla="*/ 126230 h 129309"/>
                    <a:gd name="connsiteX13" fmla="*/ 61575 w 370622"/>
                    <a:gd name="connsiteY13" fmla="*/ 129309 h 129309"/>
                    <a:gd name="connsiteX14" fmla="*/ 30788 w 370622"/>
                    <a:gd name="connsiteY14" fmla="*/ 126230 h 129309"/>
                    <a:gd name="connsiteX15" fmla="*/ 27709 w 370622"/>
                    <a:gd name="connsiteY15" fmla="*/ 116994 h 129309"/>
                    <a:gd name="connsiteX16" fmla="*/ 18472 w 370622"/>
                    <a:gd name="connsiteY16" fmla="*/ 86206 h 129309"/>
                    <a:gd name="connsiteX17" fmla="*/ 6157 w 370622"/>
                    <a:gd name="connsiteY17" fmla="*/ 67733 h 129309"/>
                    <a:gd name="connsiteX18" fmla="*/ 0 w 370622"/>
                    <a:gd name="connsiteY18" fmla="*/ 58497 h 129309"/>
                    <a:gd name="connsiteX19" fmla="*/ 3079 w 370622"/>
                    <a:gd name="connsiteY19" fmla="*/ 40024 h 129309"/>
                    <a:gd name="connsiteX20" fmla="*/ 12315 w 370622"/>
                    <a:gd name="connsiteY20" fmla="*/ 30788 h 129309"/>
                    <a:gd name="connsiteX21" fmla="*/ 43103 w 370622"/>
                    <a:gd name="connsiteY21" fmla="*/ 21551 h 129309"/>
                    <a:gd name="connsiteX22" fmla="*/ 101600 w 370622"/>
                    <a:gd name="connsiteY22" fmla="*/ 18472 h 129309"/>
                    <a:gd name="connsiteX23" fmla="*/ 110836 w 370622"/>
                    <a:gd name="connsiteY23" fmla="*/ 9236 h 129309"/>
                    <a:gd name="connsiteX24" fmla="*/ 132388 w 370622"/>
                    <a:gd name="connsiteY24" fmla="*/ 6157 h 129309"/>
                    <a:gd name="connsiteX25" fmla="*/ 169333 w 370622"/>
                    <a:gd name="connsiteY25" fmla="*/ 0 h 129309"/>
                    <a:gd name="connsiteX26" fmla="*/ 230909 w 370622"/>
                    <a:gd name="connsiteY26" fmla="*/ 6157 h 129309"/>
                    <a:gd name="connsiteX27" fmla="*/ 249382 w 370622"/>
                    <a:gd name="connsiteY27" fmla="*/ 9236 h 129309"/>
                    <a:gd name="connsiteX28" fmla="*/ 286327 w 370622"/>
                    <a:gd name="connsiteY28" fmla="*/ 18472 h 129309"/>
                    <a:gd name="connsiteX29" fmla="*/ 295563 w 370622"/>
                    <a:gd name="connsiteY29" fmla="*/ 21551 h 129309"/>
                    <a:gd name="connsiteX30" fmla="*/ 310957 w 370622"/>
                    <a:gd name="connsiteY30" fmla="*/ 24630 h 129309"/>
                    <a:gd name="connsiteX31" fmla="*/ 320194 w 370622"/>
                    <a:gd name="connsiteY31" fmla="*/ 27709 h 129309"/>
                    <a:gd name="connsiteX32" fmla="*/ 369454 w 370622"/>
                    <a:gd name="connsiteY32" fmla="*/ 4618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0622" h="129309">
                      <a:moveTo>
                        <a:pt x="369454" y="46182"/>
                      </a:moveTo>
                      <a:cubicBezTo>
                        <a:pt x="375098" y="51313"/>
                        <a:pt x="358707" y="53850"/>
                        <a:pt x="354060" y="58497"/>
                      </a:cubicBezTo>
                      <a:cubicBezTo>
                        <a:pt x="351444" y="61113"/>
                        <a:pt x="350272" y="64891"/>
                        <a:pt x="347903" y="67733"/>
                      </a:cubicBezTo>
                      <a:cubicBezTo>
                        <a:pt x="345115" y="71078"/>
                        <a:pt x="341745" y="73890"/>
                        <a:pt x="338666" y="76969"/>
                      </a:cubicBezTo>
                      <a:cubicBezTo>
                        <a:pt x="337640" y="82100"/>
                        <a:pt x="338491" y="88009"/>
                        <a:pt x="335588" y="92363"/>
                      </a:cubicBezTo>
                      <a:cubicBezTo>
                        <a:pt x="333788" y="95063"/>
                        <a:pt x="329597" y="95442"/>
                        <a:pt x="326351" y="95442"/>
                      </a:cubicBezTo>
                      <a:cubicBezTo>
                        <a:pt x="306825" y="95442"/>
                        <a:pt x="287353" y="93389"/>
                        <a:pt x="267854" y="92363"/>
                      </a:cubicBezTo>
                      <a:cubicBezTo>
                        <a:pt x="246303" y="93389"/>
                        <a:pt x="224701" y="93650"/>
                        <a:pt x="203200" y="95442"/>
                      </a:cubicBezTo>
                      <a:cubicBezTo>
                        <a:pt x="193911" y="96216"/>
                        <a:pt x="192720" y="100682"/>
                        <a:pt x="184727" y="104679"/>
                      </a:cubicBezTo>
                      <a:cubicBezTo>
                        <a:pt x="181824" y="106130"/>
                        <a:pt x="178570" y="106731"/>
                        <a:pt x="175491" y="107757"/>
                      </a:cubicBezTo>
                      <a:cubicBezTo>
                        <a:pt x="172412" y="109810"/>
                        <a:pt x="169690" y="112541"/>
                        <a:pt x="166254" y="113915"/>
                      </a:cubicBezTo>
                      <a:cubicBezTo>
                        <a:pt x="145795" y="122099"/>
                        <a:pt x="136940" y="120442"/>
                        <a:pt x="113915" y="123151"/>
                      </a:cubicBezTo>
                      <a:cubicBezTo>
                        <a:pt x="106708" y="123999"/>
                        <a:pt x="99570" y="125382"/>
                        <a:pt x="92363" y="126230"/>
                      </a:cubicBezTo>
                      <a:cubicBezTo>
                        <a:pt x="82120" y="127435"/>
                        <a:pt x="71838" y="128283"/>
                        <a:pt x="61575" y="129309"/>
                      </a:cubicBezTo>
                      <a:cubicBezTo>
                        <a:pt x="51313" y="128283"/>
                        <a:pt x="40481" y="129755"/>
                        <a:pt x="30788" y="126230"/>
                      </a:cubicBezTo>
                      <a:cubicBezTo>
                        <a:pt x="27738" y="125121"/>
                        <a:pt x="28601" y="120114"/>
                        <a:pt x="27709" y="116994"/>
                      </a:cubicBezTo>
                      <a:cubicBezTo>
                        <a:pt x="25557" y="109464"/>
                        <a:pt x="22131" y="91694"/>
                        <a:pt x="18472" y="86206"/>
                      </a:cubicBezTo>
                      <a:lnTo>
                        <a:pt x="6157" y="67733"/>
                      </a:lnTo>
                      <a:lnTo>
                        <a:pt x="0" y="58497"/>
                      </a:lnTo>
                      <a:cubicBezTo>
                        <a:pt x="1026" y="52339"/>
                        <a:pt x="544" y="45729"/>
                        <a:pt x="3079" y="40024"/>
                      </a:cubicBezTo>
                      <a:cubicBezTo>
                        <a:pt x="4847" y="36045"/>
                        <a:pt x="8970" y="33575"/>
                        <a:pt x="12315" y="30788"/>
                      </a:cubicBezTo>
                      <a:cubicBezTo>
                        <a:pt x="23104" y="21797"/>
                        <a:pt x="26685" y="22814"/>
                        <a:pt x="43103" y="21551"/>
                      </a:cubicBezTo>
                      <a:cubicBezTo>
                        <a:pt x="62571" y="20053"/>
                        <a:pt x="82101" y="19498"/>
                        <a:pt x="101600" y="18472"/>
                      </a:cubicBezTo>
                      <a:cubicBezTo>
                        <a:pt x="104679" y="15393"/>
                        <a:pt x="106794" y="10853"/>
                        <a:pt x="110836" y="9236"/>
                      </a:cubicBezTo>
                      <a:cubicBezTo>
                        <a:pt x="117574" y="6541"/>
                        <a:pt x="125220" y="7289"/>
                        <a:pt x="132388" y="6157"/>
                      </a:cubicBezTo>
                      <a:lnTo>
                        <a:pt x="169333" y="0"/>
                      </a:lnTo>
                      <a:cubicBezTo>
                        <a:pt x="197972" y="2387"/>
                        <a:pt x="205098" y="2470"/>
                        <a:pt x="230909" y="6157"/>
                      </a:cubicBezTo>
                      <a:cubicBezTo>
                        <a:pt x="237089" y="7040"/>
                        <a:pt x="243288" y="7882"/>
                        <a:pt x="249382" y="9236"/>
                      </a:cubicBezTo>
                      <a:cubicBezTo>
                        <a:pt x="261774" y="11990"/>
                        <a:pt x="274285" y="14457"/>
                        <a:pt x="286327" y="18472"/>
                      </a:cubicBezTo>
                      <a:cubicBezTo>
                        <a:pt x="289406" y="19498"/>
                        <a:pt x="292415" y="20764"/>
                        <a:pt x="295563" y="21551"/>
                      </a:cubicBezTo>
                      <a:cubicBezTo>
                        <a:pt x="300640" y="22820"/>
                        <a:pt x="305880" y="23361"/>
                        <a:pt x="310957" y="24630"/>
                      </a:cubicBezTo>
                      <a:cubicBezTo>
                        <a:pt x="314106" y="25417"/>
                        <a:pt x="316962" y="27415"/>
                        <a:pt x="320194" y="27709"/>
                      </a:cubicBezTo>
                      <a:cubicBezTo>
                        <a:pt x="328370" y="28452"/>
                        <a:pt x="363810" y="41051"/>
                        <a:pt x="369454" y="4618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5" name="Freeform: Shape 464">
                  <a:extLst>
                    <a:ext uri="{FF2B5EF4-FFF2-40B4-BE49-F238E27FC236}">
                      <a16:creationId xmlns:a16="http://schemas.microsoft.com/office/drawing/2014/main" id="{B94B03AA-A34A-4FDF-B5FD-865311E3DB02}"/>
                    </a:ext>
                  </a:extLst>
                </p:cNvPr>
                <p:cNvSpPr/>
                <p:nvPr/>
              </p:nvSpPr>
              <p:spPr>
                <a:xfrm>
                  <a:off x="5178085" y="4224536"/>
                  <a:ext cx="156652" cy="36238"/>
                </a:xfrm>
                <a:custGeom>
                  <a:avLst/>
                  <a:gdLst>
                    <a:gd name="connsiteX0" fmla="*/ 27709 w 379731"/>
                    <a:gd name="connsiteY0" fmla="*/ 18473 h 95443"/>
                    <a:gd name="connsiteX1" fmla="*/ 107757 w 379731"/>
                    <a:gd name="connsiteY1" fmla="*/ 15394 h 95443"/>
                    <a:gd name="connsiteX2" fmla="*/ 129309 w 379731"/>
                    <a:gd name="connsiteY2" fmla="*/ 6158 h 95443"/>
                    <a:gd name="connsiteX3" fmla="*/ 153939 w 379731"/>
                    <a:gd name="connsiteY3" fmla="*/ 0 h 95443"/>
                    <a:gd name="connsiteX4" fmla="*/ 372533 w 379731"/>
                    <a:gd name="connsiteY4" fmla="*/ 6158 h 95443"/>
                    <a:gd name="connsiteX5" fmla="*/ 375612 w 379731"/>
                    <a:gd name="connsiteY5" fmla="*/ 15394 h 95443"/>
                    <a:gd name="connsiteX6" fmla="*/ 372533 w 379731"/>
                    <a:gd name="connsiteY6" fmla="*/ 64655 h 95443"/>
                    <a:gd name="connsiteX7" fmla="*/ 277090 w 379731"/>
                    <a:gd name="connsiteY7" fmla="*/ 73891 h 95443"/>
                    <a:gd name="connsiteX8" fmla="*/ 267854 w 379731"/>
                    <a:gd name="connsiteY8" fmla="*/ 76970 h 95443"/>
                    <a:gd name="connsiteX9" fmla="*/ 249381 w 379731"/>
                    <a:gd name="connsiteY9" fmla="*/ 89285 h 95443"/>
                    <a:gd name="connsiteX10" fmla="*/ 221672 w 379731"/>
                    <a:gd name="connsiteY10" fmla="*/ 95443 h 95443"/>
                    <a:gd name="connsiteX11" fmla="*/ 80048 w 379731"/>
                    <a:gd name="connsiteY11" fmla="*/ 92364 h 95443"/>
                    <a:gd name="connsiteX12" fmla="*/ 49260 w 379731"/>
                    <a:gd name="connsiteY12" fmla="*/ 86206 h 95443"/>
                    <a:gd name="connsiteX13" fmla="*/ 18472 w 379731"/>
                    <a:gd name="connsiteY13" fmla="*/ 73891 h 95443"/>
                    <a:gd name="connsiteX14" fmla="*/ 9236 w 379731"/>
                    <a:gd name="connsiteY14" fmla="*/ 67734 h 95443"/>
                    <a:gd name="connsiteX15" fmla="*/ 0 w 379731"/>
                    <a:gd name="connsiteY15" fmla="*/ 64655 h 95443"/>
                    <a:gd name="connsiteX16" fmla="*/ 6157 w 379731"/>
                    <a:gd name="connsiteY16" fmla="*/ 40025 h 95443"/>
                    <a:gd name="connsiteX17" fmla="*/ 27709 w 379731"/>
                    <a:gd name="connsiteY17" fmla="*/ 18473 h 9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9731" h="95443">
                      <a:moveTo>
                        <a:pt x="27709" y="18473"/>
                      </a:moveTo>
                      <a:cubicBezTo>
                        <a:pt x="54392" y="17447"/>
                        <a:pt x="81118" y="17231"/>
                        <a:pt x="107757" y="15394"/>
                      </a:cubicBezTo>
                      <a:cubicBezTo>
                        <a:pt x="114548" y="14926"/>
                        <a:pt x="123708" y="8025"/>
                        <a:pt x="129309" y="6158"/>
                      </a:cubicBezTo>
                      <a:cubicBezTo>
                        <a:pt x="137337" y="3482"/>
                        <a:pt x="153939" y="0"/>
                        <a:pt x="153939" y="0"/>
                      </a:cubicBezTo>
                      <a:cubicBezTo>
                        <a:pt x="226804" y="2053"/>
                        <a:pt x="299815" y="1108"/>
                        <a:pt x="372533" y="6158"/>
                      </a:cubicBezTo>
                      <a:cubicBezTo>
                        <a:pt x="375770" y="6383"/>
                        <a:pt x="375612" y="12149"/>
                        <a:pt x="375612" y="15394"/>
                      </a:cubicBezTo>
                      <a:cubicBezTo>
                        <a:pt x="375612" y="31846"/>
                        <a:pt x="386680" y="56255"/>
                        <a:pt x="372533" y="64655"/>
                      </a:cubicBezTo>
                      <a:cubicBezTo>
                        <a:pt x="345049" y="80973"/>
                        <a:pt x="277090" y="73891"/>
                        <a:pt x="277090" y="73891"/>
                      </a:cubicBezTo>
                      <a:cubicBezTo>
                        <a:pt x="274011" y="74917"/>
                        <a:pt x="270691" y="75394"/>
                        <a:pt x="267854" y="76970"/>
                      </a:cubicBezTo>
                      <a:cubicBezTo>
                        <a:pt x="261385" y="80564"/>
                        <a:pt x="256402" y="86945"/>
                        <a:pt x="249381" y="89285"/>
                      </a:cubicBezTo>
                      <a:cubicBezTo>
                        <a:pt x="234223" y="94338"/>
                        <a:pt x="243346" y="91830"/>
                        <a:pt x="221672" y="95443"/>
                      </a:cubicBezTo>
                      <a:cubicBezTo>
                        <a:pt x="174464" y="94417"/>
                        <a:pt x="127200" y="94890"/>
                        <a:pt x="80048" y="92364"/>
                      </a:cubicBezTo>
                      <a:cubicBezTo>
                        <a:pt x="69597" y="91804"/>
                        <a:pt x="49260" y="86206"/>
                        <a:pt x="49260" y="86206"/>
                      </a:cubicBezTo>
                      <a:cubicBezTo>
                        <a:pt x="28478" y="72352"/>
                        <a:pt x="54342" y="88239"/>
                        <a:pt x="18472" y="73891"/>
                      </a:cubicBezTo>
                      <a:cubicBezTo>
                        <a:pt x="15037" y="72517"/>
                        <a:pt x="12545" y="69389"/>
                        <a:pt x="9236" y="67734"/>
                      </a:cubicBezTo>
                      <a:cubicBezTo>
                        <a:pt x="6333" y="66283"/>
                        <a:pt x="3079" y="65681"/>
                        <a:pt x="0" y="64655"/>
                      </a:cubicBezTo>
                      <a:cubicBezTo>
                        <a:pt x="445" y="62431"/>
                        <a:pt x="3451" y="44084"/>
                        <a:pt x="6157" y="40025"/>
                      </a:cubicBezTo>
                      <a:lnTo>
                        <a:pt x="27709" y="18473"/>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6" name="Freeform: Shape 465">
                  <a:extLst>
                    <a:ext uri="{FF2B5EF4-FFF2-40B4-BE49-F238E27FC236}">
                      <a16:creationId xmlns:a16="http://schemas.microsoft.com/office/drawing/2014/main" id="{2F022D3F-8CFE-4DC5-A8BB-B46C9B8E8354}"/>
                    </a:ext>
                  </a:extLst>
                </p:cNvPr>
                <p:cNvSpPr/>
                <p:nvPr/>
              </p:nvSpPr>
              <p:spPr>
                <a:xfrm>
                  <a:off x="5376221" y="4263042"/>
                  <a:ext cx="78626" cy="72545"/>
                </a:xfrm>
                <a:custGeom>
                  <a:avLst/>
                  <a:gdLst>
                    <a:gd name="connsiteX0" fmla="*/ 76970 w 190593"/>
                    <a:gd name="connsiteY0" fmla="*/ 183 h 191068"/>
                    <a:gd name="connsiteX1" fmla="*/ 86207 w 190593"/>
                    <a:gd name="connsiteY1" fmla="*/ 21735 h 191068"/>
                    <a:gd name="connsiteX2" fmla="*/ 92364 w 190593"/>
                    <a:gd name="connsiteY2" fmla="*/ 30971 h 191068"/>
                    <a:gd name="connsiteX3" fmla="*/ 104679 w 190593"/>
                    <a:gd name="connsiteY3" fmla="*/ 55602 h 191068"/>
                    <a:gd name="connsiteX4" fmla="*/ 144704 w 190593"/>
                    <a:gd name="connsiteY4" fmla="*/ 52523 h 191068"/>
                    <a:gd name="connsiteX5" fmla="*/ 163176 w 190593"/>
                    <a:gd name="connsiteY5" fmla="*/ 64838 h 191068"/>
                    <a:gd name="connsiteX6" fmla="*/ 166255 w 190593"/>
                    <a:gd name="connsiteY6" fmla="*/ 74074 h 191068"/>
                    <a:gd name="connsiteX7" fmla="*/ 175491 w 190593"/>
                    <a:gd name="connsiteY7" fmla="*/ 80232 h 191068"/>
                    <a:gd name="connsiteX8" fmla="*/ 178570 w 190593"/>
                    <a:gd name="connsiteY8" fmla="*/ 89468 h 191068"/>
                    <a:gd name="connsiteX9" fmla="*/ 184728 w 190593"/>
                    <a:gd name="connsiteY9" fmla="*/ 98705 h 191068"/>
                    <a:gd name="connsiteX10" fmla="*/ 169334 w 190593"/>
                    <a:gd name="connsiteY10" fmla="*/ 191068 h 191068"/>
                    <a:gd name="connsiteX11" fmla="*/ 73891 w 190593"/>
                    <a:gd name="connsiteY11" fmla="*/ 187989 h 191068"/>
                    <a:gd name="connsiteX12" fmla="*/ 52340 w 190593"/>
                    <a:gd name="connsiteY12" fmla="*/ 175674 h 191068"/>
                    <a:gd name="connsiteX13" fmla="*/ 43104 w 190593"/>
                    <a:gd name="connsiteY13" fmla="*/ 172596 h 191068"/>
                    <a:gd name="connsiteX14" fmla="*/ 21552 w 190593"/>
                    <a:gd name="connsiteY14" fmla="*/ 163359 h 191068"/>
                    <a:gd name="connsiteX15" fmla="*/ 9237 w 190593"/>
                    <a:gd name="connsiteY15" fmla="*/ 129493 h 191068"/>
                    <a:gd name="connsiteX16" fmla="*/ 6158 w 190593"/>
                    <a:gd name="connsiteY16" fmla="*/ 120256 h 191068"/>
                    <a:gd name="connsiteX17" fmla="*/ 0 w 190593"/>
                    <a:gd name="connsiteY17" fmla="*/ 86389 h 191068"/>
                    <a:gd name="connsiteX18" fmla="*/ 3079 w 190593"/>
                    <a:gd name="connsiteY18" fmla="*/ 37129 h 191068"/>
                    <a:gd name="connsiteX19" fmla="*/ 6158 w 190593"/>
                    <a:gd name="connsiteY19" fmla="*/ 27893 h 191068"/>
                    <a:gd name="connsiteX20" fmla="*/ 15394 w 190593"/>
                    <a:gd name="connsiteY20" fmla="*/ 21735 h 191068"/>
                    <a:gd name="connsiteX21" fmla="*/ 21552 w 190593"/>
                    <a:gd name="connsiteY21" fmla="*/ 12499 h 191068"/>
                    <a:gd name="connsiteX22" fmla="*/ 76970 w 190593"/>
                    <a:gd name="connsiteY22" fmla="*/ 183 h 191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0593" h="191068">
                      <a:moveTo>
                        <a:pt x="76970" y="183"/>
                      </a:moveTo>
                      <a:cubicBezTo>
                        <a:pt x="87746" y="1722"/>
                        <a:pt x="82712" y="14744"/>
                        <a:pt x="86207" y="21735"/>
                      </a:cubicBezTo>
                      <a:cubicBezTo>
                        <a:pt x="87862" y="25044"/>
                        <a:pt x="91065" y="27507"/>
                        <a:pt x="92364" y="30971"/>
                      </a:cubicBezTo>
                      <a:cubicBezTo>
                        <a:pt x="101802" y="56140"/>
                        <a:pt x="87162" y="38083"/>
                        <a:pt x="104679" y="55602"/>
                      </a:cubicBezTo>
                      <a:cubicBezTo>
                        <a:pt x="118021" y="54576"/>
                        <a:pt x="131323" y="52523"/>
                        <a:pt x="144704" y="52523"/>
                      </a:cubicBezTo>
                      <a:cubicBezTo>
                        <a:pt x="156189" y="52523"/>
                        <a:pt x="158536" y="55558"/>
                        <a:pt x="163176" y="64838"/>
                      </a:cubicBezTo>
                      <a:cubicBezTo>
                        <a:pt x="164627" y="67741"/>
                        <a:pt x="164228" y="71540"/>
                        <a:pt x="166255" y="74074"/>
                      </a:cubicBezTo>
                      <a:cubicBezTo>
                        <a:pt x="168566" y="76963"/>
                        <a:pt x="172412" y="78179"/>
                        <a:pt x="175491" y="80232"/>
                      </a:cubicBezTo>
                      <a:cubicBezTo>
                        <a:pt x="176517" y="83311"/>
                        <a:pt x="177119" y="86565"/>
                        <a:pt x="178570" y="89468"/>
                      </a:cubicBezTo>
                      <a:cubicBezTo>
                        <a:pt x="180225" y="92778"/>
                        <a:pt x="184605" y="95007"/>
                        <a:pt x="184728" y="98705"/>
                      </a:cubicBezTo>
                      <a:cubicBezTo>
                        <a:pt x="187519" y="182415"/>
                        <a:pt x="202710" y="166036"/>
                        <a:pt x="169334" y="191068"/>
                      </a:cubicBezTo>
                      <a:cubicBezTo>
                        <a:pt x="137520" y="190042"/>
                        <a:pt x="105667" y="189858"/>
                        <a:pt x="73891" y="187989"/>
                      </a:cubicBezTo>
                      <a:cubicBezTo>
                        <a:pt x="64052" y="187410"/>
                        <a:pt x="60507" y="180341"/>
                        <a:pt x="52340" y="175674"/>
                      </a:cubicBezTo>
                      <a:cubicBezTo>
                        <a:pt x="49522" y="174064"/>
                        <a:pt x="46087" y="173874"/>
                        <a:pt x="43104" y="172596"/>
                      </a:cubicBezTo>
                      <a:cubicBezTo>
                        <a:pt x="16460" y="161178"/>
                        <a:pt x="43221" y="170583"/>
                        <a:pt x="21552" y="163359"/>
                      </a:cubicBezTo>
                      <a:cubicBezTo>
                        <a:pt x="8643" y="143997"/>
                        <a:pt x="20995" y="164768"/>
                        <a:pt x="9237" y="129493"/>
                      </a:cubicBezTo>
                      <a:cubicBezTo>
                        <a:pt x="8211" y="126414"/>
                        <a:pt x="6945" y="123405"/>
                        <a:pt x="6158" y="120256"/>
                      </a:cubicBezTo>
                      <a:cubicBezTo>
                        <a:pt x="4006" y="111649"/>
                        <a:pt x="1373" y="94625"/>
                        <a:pt x="0" y="86389"/>
                      </a:cubicBezTo>
                      <a:cubicBezTo>
                        <a:pt x="1026" y="69969"/>
                        <a:pt x="1357" y="53491"/>
                        <a:pt x="3079" y="37129"/>
                      </a:cubicBezTo>
                      <a:cubicBezTo>
                        <a:pt x="3419" y="33902"/>
                        <a:pt x="4131" y="30427"/>
                        <a:pt x="6158" y="27893"/>
                      </a:cubicBezTo>
                      <a:cubicBezTo>
                        <a:pt x="8469" y="25004"/>
                        <a:pt x="12315" y="23788"/>
                        <a:pt x="15394" y="21735"/>
                      </a:cubicBezTo>
                      <a:cubicBezTo>
                        <a:pt x="17447" y="18656"/>
                        <a:pt x="18663" y="14810"/>
                        <a:pt x="21552" y="12499"/>
                      </a:cubicBezTo>
                      <a:cubicBezTo>
                        <a:pt x="28241" y="7148"/>
                        <a:pt x="66194" y="-1356"/>
                        <a:pt x="76970" y="18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7" name="Freeform: Shape 466">
                  <a:extLst>
                    <a:ext uri="{FF2B5EF4-FFF2-40B4-BE49-F238E27FC236}">
                      <a16:creationId xmlns:a16="http://schemas.microsoft.com/office/drawing/2014/main" id="{0568D25F-6552-493D-B1E4-9D838056F4F7}"/>
                    </a:ext>
                  </a:extLst>
                </p:cNvPr>
                <p:cNvSpPr/>
                <p:nvPr/>
              </p:nvSpPr>
              <p:spPr>
                <a:xfrm>
                  <a:off x="5378762" y="4365972"/>
                  <a:ext cx="76206" cy="79497"/>
                </a:xfrm>
                <a:custGeom>
                  <a:avLst/>
                  <a:gdLst>
                    <a:gd name="connsiteX0" fmla="*/ 43103 w 184727"/>
                    <a:gd name="connsiteY0" fmla="*/ 20 h 209377"/>
                    <a:gd name="connsiteX1" fmla="*/ 49261 w 184727"/>
                    <a:gd name="connsiteY1" fmla="*/ 15414 h 209377"/>
                    <a:gd name="connsiteX2" fmla="*/ 92364 w 184727"/>
                    <a:gd name="connsiteY2" fmla="*/ 49280 h 209377"/>
                    <a:gd name="connsiteX3" fmla="*/ 113915 w 184727"/>
                    <a:gd name="connsiteY3" fmla="*/ 64674 h 209377"/>
                    <a:gd name="connsiteX4" fmla="*/ 123152 w 184727"/>
                    <a:gd name="connsiteY4" fmla="*/ 73911 h 209377"/>
                    <a:gd name="connsiteX5" fmla="*/ 126230 w 184727"/>
                    <a:gd name="connsiteY5" fmla="*/ 83147 h 209377"/>
                    <a:gd name="connsiteX6" fmla="*/ 153939 w 184727"/>
                    <a:gd name="connsiteY6" fmla="*/ 95462 h 209377"/>
                    <a:gd name="connsiteX7" fmla="*/ 184727 w 184727"/>
                    <a:gd name="connsiteY7" fmla="*/ 101620 h 209377"/>
                    <a:gd name="connsiteX8" fmla="*/ 175491 w 184727"/>
                    <a:gd name="connsiteY8" fmla="*/ 110856 h 209377"/>
                    <a:gd name="connsiteX9" fmla="*/ 150861 w 184727"/>
                    <a:gd name="connsiteY9" fmla="*/ 117014 h 209377"/>
                    <a:gd name="connsiteX10" fmla="*/ 132388 w 184727"/>
                    <a:gd name="connsiteY10" fmla="*/ 129329 h 209377"/>
                    <a:gd name="connsiteX11" fmla="*/ 126230 w 184727"/>
                    <a:gd name="connsiteY11" fmla="*/ 147802 h 209377"/>
                    <a:gd name="connsiteX12" fmla="*/ 113915 w 184727"/>
                    <a:gd name="connsiteY12" fmla="*/ 206299 h 209377"/>
                    <a:gd name="connsiteX13" fmla="*/ 104679 w 184727"/>
                    <a:gd name="connsiteY13" fmla="*/ 209377 h 209377"/>
                    <a:gd name="connsiteX14" fmla="*/ 64655 w 184727"/>
                    <a:gd name="connsiteY14" fmla="*/ 206299 h 209377"/>
                    <a:gd name="connsiteX15" fmla="*/ 49261 w 184727"/>
                    <a:gd name="connsiteY15" fmla="*/ 187826 h 209377"/>
                    <a:gd name="connsiteX16" fmla="*/ 18473 w 184727"/>
                    <a:gd name="connsiteY16" fmla="*/ 157038 h 209377"/>
                    <a:gd name="connsiteX17" fmla="*/ 9236 w 184727"/>
                    <a:gd name="connsiteY17" fmla="*/ 144723 h 209377"/>
                    <a:gd name="connsiteX18" fmla="*/ 6158 w 184727"/>
                    <a:gd name="connsiteY18" fmla="*/ 135486 h 209377"/>
                    <a:gd name="connsiteX19" fmla="*/ 0 w 184727"/>
                    <a:gd name="connsiteY19" fmla="*/ 126250 h 209377"/>
                    <a:gd name="connsiteX20" fmla="*/ 3079 w 184727"/>
                    <a:gd name="connsiteY20" fmla="*/ 70832 h 209377"/>
                    <a:gd name="connsiteX21" fmla="*/ 12315 w 184727"/>
                    <a:gd name="connsiteY21" fmla="*/ 64674 h 209377"/>
                    <a:gd name="connsiteX22" fmla="*/ 18473 w 184727"/>
                    <a:gd name="connsiteY22" fmla="*/ 55438 h 209377"/>
                    <a:gd name="connsiteX23" fmla="*/ 21552 w 184727"/>
                    <a:gd name="connsiteY23" fmla="*/ 12335 h 209377"/>
                    <a:gd name="connsiteX24" fmla="*/ 43103 w 184727"/>
                    <a:gd name="connsiteY24" fmla="*/ 20 h 20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727" h="209377">
                      <a:moveTo>
                        <a:pt x="43103" y="20"/>
                      </a:moveTo>
                      <a:cubicBezTo>
                        <a:pt x="47721" y="533"/>
                        <a:pt x="45500" y="11364"/>
                        <a:pt x="49261" y="15414"/>
                      </a:cubicBezTo>
                      <a:cubicBezTo>
                        <a:pt x="104655" y="75070"/>
                        <a:pt x="66255" y="27523"/>
                        <a:pt x="92364" y="49280"/>
                      </a:cubicBezTo>
                      <a:cubicBezTo>
                        <a:pt x="111089" y="64884"/>
                        <a:pt x="91124" y="53279"/>
                        <a:pt x="113915" y="64674"/>
                      </a:cubicBezTo>
                      <a:cubicBezTo>
                        <a:pt x="116994" y="67753"/>
                        <a:pt x="120737" y="70288"/>
                        <a:pt x="123152" y="73911"/>
                      </a:cubicBezTo>
                      <a:cubicBezTo>
                        <a:pt x="124952" y="76611"/>
                        <a:pt x="124203" y="80613"/>
                        <a:pt x="126230" y="83147"/>
                      </a:cubicBezTo>
                      <a:cubicBezTo>
                        <a:pt x="131144" y="89290"/>
                        <a:pt x="149010" y="94476"/>
                        <a:pt x="153939" y="95462"/>
                      </a:cubicBezTo>
                      <a:lnTo>
                        <a:pt x="184727" y="101620"/>
                      </a:lnTo>
                      <a:cubicBezTo>
                        <a:pt x="181648" y="104699"/>
                        <a:pt x="179385" y="108909"/>
                        <a:pt x="175491" y="110856"/>
                      </a:cubicBezTo>
                      <a:cubicBezTo>
                        <a:pt x="148188" y="124508"/>
                        <a:pt x="170473" y="106118"/>
                        <a:pt x="150861" y="117014"/>
                      </a:cubicBezTo>
                      <a:cubicBezTo>
                        <a:pt x="144392" y="120608"/>
                        <a:pt x="132388" y="129329"/>
                        <a:pt x="132388" y="129329"/>
                      </a:cubicBezTo>
                      <a:cubicBezTo>
                        <a:pt x="130335" y="135487"/>
                        <a:pt x="126635" y="141324"/>
                        <a:pt x="126230" y="147802"/>
                      </a:cubicBezTo>
                      <a:cubicBezTo>
                        <a:pt x="124594" y="173979"/>
                        <a:pt x="134332" y="192688"/>
                        <a:pt x="113915" y="206299"/>
                      </a:cubicBezTo>
                      <a:cubicBezTo>
                        <a:pt x="111215" y="208099"/>
                        <a:pt x="107758" y="208351"/>
                        <a:pt x="104679" y="209377"/>
                      </a:cubicBezTo>
                      <a:cubicBezTo>
                        <a:pt x="91338" y="208351"/>
                        <a:pt x="77636" y="209544"/>
                        <a:pt x="64655" y="206299"/>
                      </a:cubicBezTo>
                      <a:cubicBezTo>
                        <a:pt x="59582" y="205031"/>
                        <a:pt x="52072" y="191691"/>
                        <a:pt x="49261" y="187826"/>
                      </a:cubicBezTo>
                      <a:cubicBezTo>
                        <a:pt x="29046" y="160030"/>
                        <a:pt x="39515" y="167560"/>
                        <a:pt x="18473" y="157038"/>
                      </a:cubicBezTo>
                      <a:cubicBezTo>
                        <a:pt x="15394" y="152933"/>
                        <a:pt x="11782" y="149178"/>
                        <a:pt x="9236" y="144723"/>
                      </a:cubicBezTo>
                      <a:cubicBezTo>
                        <a:pt x="7626" y="141905"/>
                        <a:pt x="7609" y="138389"/>
                        <a:pt x="6158" y="135486"/>
                      </a:cubicBezTo>
                      <a:cubicBezTo>
                        <a:pt x="4503" y="132176"/>
                        <a:pt x="2053" y="129329"/>
                        <a:pt x="0" y="126250"/>
                      </a:cubicBezTo>
                      <a:cubicBezTo>
                        <a:pt x="1026" y="107777"/>
                        <a:pt x="-549" y="88974"/>
                        <a:pt x="3079" y="70832"/>
                      </a:cubicBezTo>
                      <a:cubicBezTo>
                        <a:pt x="3805" y="67204"/>
                        <a:pt x="9699" y="67290"/>
                        <a:pt x="12315" y="64674"/>
                      </a:cubicBezTo>
                      <a:cubicBezTo>
                        <a:pt x="14931" y="62058"/>
                        <a:pt x="16420" y="58517"/>
                        <a:pt x="18473" y="55438"/>
                      </a:cubicBezTo>
                      <a:cubicBezTo>
                        <a:pt x="19499" y="41070"/>
                        <a:pt x="19049" y="26520"/>
                        <a:pt x="21552" y="12335"/>
                      </a:cubicBezTo>
                      <a:cubicBezTo>
                        <a:pt x="22195" y="8691"/>
                        <a:pt x="38485" y="-493"/>
                        <a:pt x="43103" y="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403" name="Group 402">
              <a:extLst>
                <a:ext uri="{FF2B5EF4-FFF2-40B4-BE49-F238E27FC236}">
                  <a16:creationId xmlns:a16="http://schemas.microsoft.com/office/drawing/2014/main" id="{E148B3B8-C085-4546-B01C-08EA199613E5}"/>
                </a:ext>
              </a:extLst>
            </p:cNvPr>
            <p:cNvGrpSpPr/>
            <p:nvPr/>
          </p:nvGrpSpPr>
          <p:grpSpPr>
            <a:xfrm>
              <a:off x="5667376" y="3340992"/>
              <a:ext cx="514350" cy="1247967"/>
              <a:chOff x="4924425" y="3143250"/>
              <a:chExt cx="684291" cy="1409892"/>
            </a:xfrm>
          </p:grpSpPr>
          <p:grpSp>
            <p:nvGrpSpPr>
              <p:cNvPr id="404" name="Group 403">
                <a:extLst>
                  <a:ext uri="{FF2B5EF4-FFF2-40B4-BE49-F238E27FC236}">
                    <a16:creationId xmlns:a16="http://schemas.microsoft.com/office/drawing/2014/main" id="{AFA90665-2B05-42CD-9162-4A723482DE9B}"/>
                  </a:ext>
                </a:extLst>
              </p:cNvPr>
              <p:cNvGrpSpPr/>
              <p:nvPr/>
            </p:nvGrpSpPr>
            <p:grpSpPr>
              <a:xfrm>
                <a:off x="4924425" y="3143250"/>
                <a:ext cx="666940" cy="747127"/>
                <a:chOff x="4924425" y="3143250"/>
                <a:chExt cx="666940" cy="747127"/>
              </a:xfrm>
            </p:grpSpPr>
            <p:sp>
              <p:nvSpPr>
                <p:cNvPr id="421" name="Freeform: Shape 420">
                  <a:extLst>
                    <a:ext uri="{FF2B5EF4-FFF2-40B4-BE49-F238E27FC236}">
                      <a16:creationId xmlns:a16="http://schemas.microsoft.com/office/drawing/2014/main" id="{34459B37-92C7-4CC2-B97A-307B8AFB1CBF}"/>
                    </a:ext>
                  </a:extLst>
                </p:cNvPr>
                <p:cNvSpPr/>
                <p:nvPr/>
              </p:nvSpPr>
              <p:spPr>
                <a:xfrm>
                  <a:off x="5232699" y="3164291"/>
                  <a:ext cx="86375" cy="163562"/>
                </a:xfrm>
                <a:custGeom>
                  <a:avLst/>
                  <a:gdLst>
                    <a:gd name="connsiteX0" fmla="*/ 0 w 209377"/>
                    <a:gd name="connsiteY0" fmla="*/ 424873 h 430788"/>
                    <a:gd name="connsiteX1" fmla="*/ 15394 w 209377"/>
                    <a:gd name="connsiteY1" fmla="*/ 418715 h 430788"/>
                    <a:gd name="connsiteX2" fmla="*/ 52340 w 209377"/>
                    <a:gd name="connsiteY2" fmla="*/ 415636 h 430788"/>
                    <a:gd name="connsiteX3" fmla="*/ 64655 w 209377"/>
                    <a:gd name="connsiteY3" fmla="*/ 412557 h 430788"/>
                    <a:gd name="connsiteX4" fmla="*/ 83128 w 209377"/>
                    <a:gd name="connsiteY4" fmla="*/ 400242 h 430788"/>
                    <a:gd name="connsiteX5" fmla="*/ 92364 w 209377"/>
                    <a:gd name="connsiteY5" fmla="*/ 394085 h 430788"/>
                    <a:gd name="connsiteX6" fmla="*/ 101600 w 209377"/>
                    <a:gd name="connsiteY6" fmla="*/ 366376 h 430788"/>
                    <a:gd name="connsiteX7" fmla="*/ 107758 w 209377"/>
                    <a:gd name="connsiteY7" fmla="*/ 341745 h 430788"/>
                    <a:gd name="connsiteX8" fmla="*/ 110837 w 209377"/>
                    <a:gd name="connsiteY8" fmla="*/ 332509 h 430788"/>
                    <a:gd name="connsiteX9" fmla="*/ 116994 w 209377"/>
                    <a:gd name="connsiteY9" fmla="*/ 323273 h 430788"/>
                    <a:gd name="connsiteX10" fmla="*/ 126231 w 209377"/>
                    <a:gd name="connsiteY10" fmla="*/ 301721 h 430788"/>
                    <a:gd name="connsiteX11" fmla="*/ 132388 w 209377"/>
                    <a:gd name="connsiteY11" fmla="*/ 283248 h 430788"/>
                    <a:gd name="connsiteX12" fmla="*/ 144703 w 209377"/>
                    <a:gd name="connsiteY12" fmla="*/ 264776 h 430788"/>
                    <a:gd name="connsiteX13" fmla="*/ 150861 w 209377"/>
                    <a:gd name="connsiteY13" fmla="*/ 255539 h 430788"/>
                    <a:gd name="connsiteX14" fmla="*/ 160097 w 209377"/>
                    <a:gd name="connsiteY14" fmla="*/ 249382 h 430788"/>
                    <a:gd name="connsiteX15" fmla="*/ 163176 w 209377"/>
                    <a:gd name="connsiteY15" fmla="*/ 240145 h 430788"/>
                    <a:gd name="connsiteX16" fmla="*/ 175491 w 209377"/>
                    <a:gd name="connsiteY16" fmla="*/ 221673 h 430788"/>
                    <a:gd name="connsiteX17" fmla="*/ 178570 w 209377"/>
                    <a:gd name="connsiteY17" fmla="*/ 209357 h 430788"/>
                    <a:gd name="connsiteX18" fmla="*/ 184728 w 209377"/>
                    <a:gd name="connsiteY18" fmla="*/ 190885 h 430788"/>
                    <a:gd name="connsiteX19" fmla="*/ 190885 w 209377"/>
                    <a:gd name="connsiteY19" fmla="*/ 166254 h 430788"/>
                    <a:gd name="connsiteX20" fmla="*/ 197043 w 209377"/>
                    <a:gd name="connsiteY20" fmla="*/ 153939 h 430788"/>
                    <a:gd name="connsiteX21" fmla="*/ 200122 w 209377"/>
                    <a:gd name="connsiteY21" fmla="*/ 138545 h 430788"/>
                    <a:gd name="connsiteX22" fmla="*/ 209358 w 209377"/>
                    <a:gd name="connsiteY22" fmla="*/ 80048 h 430788"/>
                    <a:gd name="connsiteX23" fmla="*/ 200122 w 209377"/>
                    <a:gd name="connsiteY23" fmla="*/ 33866 h 430788"/>
                    <a:gd name="connsiteX24" fmla="*/ 190885 w 209377"/>
                    <a:gd name="connsiteY24" fmla="*/ 30788 h 430788"/>
                    <a:gd name="connsiteX25" fmla="*/ 184728 w 209377"/>
                    <a:gd name="connsiteY25" fmla="*/ 21551 h 430788"/>
                    <a:gd name="connsiteX26" fmla="*/ 166255 w 209377"/>
                    <a:gd name="connsiteY26" fmla="*/ 15394 h 430788"/>
                    <a:gd name="connsiteX27" fmla="*/ 147782 w 209377"/>
                    <a:gd name="connsiteY27" fmla="*/ 9236 h 430788"/>
                    <a:gd name="connsiteX28" fmla="*/ 138546 w 209377"/>
                    <a:gd name="connsiteY28" fmla="*/ 6157 h 430788"/>
                    <a:gd name="connsiteX29" fmla="*/ 129310 w 209377"/>
                    <a:gd name="connsiteY29" fmla="*/ 0 h 430788"/>
                    <a:gd name="connsiteX30" fmla="*/ 73891 w 209377"/>
                    <a:gd name="connsiteY30" fmla="*/ 6157 h 430788"/>
                    <a:gd name="connsiteX31" fmla="*/ 67734 w 209377"/>
                    <a:gd name="connsiteY31" fmla="*/ 15394 h 430788"/>
                    <a:gd name="connsiteX32" fmla="*/ 58497 w 209377"/>
                    <a:gd name="connsiteY32" fmla="*/ 33866 h 430788"/>
                    <a:gd name="connsiteX33" fmla="*/ 55419 w 209377"/>
                    <a:gd name="connsiteY33" fmla="*/ 43103 h 430788"/>
                    <a:gd name="connsiteX34" fmla="*/ 49261 w 209377"/>
                    <a:gd name="connsiteY34" fmla="*/ 52339 h 430788"/>
                    <a:gd name="connsiteX35" fmla="*/ 46182 w 209377"/>
                    <a:gd name="connsiteY35" fmla="*/ 64654 h 430788"/>
                    <a:gd name="connsiteX36" fmla="*/ 43103 w 209377"/>
                    <a:gd name="connsiteY36" fmla="*/ 73891 h 430788"/>
                    <a:gd name="connsiteX37" fmla="*/ 40025 w 209377"/>
                    <a:gd name="connsiteY37" fmla="*/ 86206 h 430788"/>
                    <a:gd name="connsiteX38" fmla="*/ 33867 w 209377"/>
                    <a:gd name="connsiteY38" fmla="*/ 104679 h 430788"/>
                    <a:gd name="connsiteX39" fmla="*/ 27710 w 209377"/>
                    <a:gd name="connsiteY39" fmla="*/ 126230 h 430788"/>
                    <a:gd name="connsiteX40" fmla="*/ 24631 w 209377"/>
                    <a:gd name="connsiteY40" fmla="*/ 147782 h 430788"/>
                    <a:gd name="connsiteX41" fmla="*/ 18473 w 209377"/>
                    <a:gd name="connsiteY41" fmla="*/ 209357 h 430788"/>
                    <a:gd name="connsiteX42" fmla="*/ 15394 w 209377"/>
                    <a:gd name="connsiteY42" fmla="*/ 323273 h 430788"/>
                    <a:gd name="connsiteX43" fmla="*/ 0 w 209377"/>
                    <a:gd name="connsiteY43" fmla="*/ 424873 h 43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9377" h="430788">
                      <a:moveTo>
                        <a:pt x="0" y="424873"/>
                      </a:moveTo>
                      <a:cubicBezTo>
                        <a:pt x="0" y="440780"/>
                        <a:pt x="9951" y="419676"/>
                        <a:pt x="15394" y="418715"/>
                      </a:cubicBezTo>
                      <a:cubicBezTo>
                        <a:pt x="27564" y="416567"/>
                        <a:pt x="40077" y="417169"/>
                        <a:pt x="52340" y="415636"/>
                      </a:cubicBezTo>
                      <a:cubicBezTo>
                        <a:pt x="56539" y="415111"/>
                        <a:pt x="60550" y="413583"/>
                        <a:pt x="64655" y="412557"/>
                      </a:cubicBezTo>
                      <a:lnTo>
                        <a:pt x="83128" y="400242"/>
                      </a:lnTo>
                      <a:lnTo>
                        <a:pt x="92364" y="394085"/>
                      </a:lnTo>
                      <a:cubicBezTo>
                        <a:pt x="102905" y="378273"/>
                        <a:pt x="96360" y="390828"/>
                        <a:pt x="101600" y="366376"/>
                      </a:cubicBezTo>
                      <a:cubicBezTo>
                        <a:pt x="103373" y="358101"/>
                        <a:pt x="105531" y="349910"/>
                        <a:pt x="107758" y="341745"/>
                      </a:cubicBezTo>
                      <a:cubicBezTo>
                        <a:pt x="108612" y="338614"/>
                        <a:pt x="109386" y="335412"/>
                        <a:pt x="110837" y="332509"/>
                      </a:cubicBezTo>
                      <a:cubicBezTo>
                        <a:pt x="112492" y="329200"/>
                        <a:pt x="114942" y="326352"/>
                        <a:pt x="116994" y="323273"/>
                      </a:cubicBezTo>
                      <a:cubicBezTo>
                        <a:pt x="125140" y="290688"/>
                        <a:pt x="114079" y="329062"/>
                        <a:pt x="126231" y="301721"/>
                      </a:cubicBezTo>
                      <a:cubicBezTo>
                        <a:pt x="128867" y="295790"/>
                        <a:pt x="128788" y="288649"/>
                        <a:pt x="132388" y="283248"/>
                      </a:cubicBezTo>
                      <a:lnTo>
                        <a:pt x="144703" y="264776"/>
                      </a:lnTo>
                      <a:cubicBezTo>
                        <a:pt x="146756" y="261697"/>
                        <a:pt x="147782" y="257592"/>
                        <a:pt x="150861" y="255539"/>
                      </a:cubicBezTo>
                      <a:lnTo>
                        <a:pt x="160097" y="249382"/>
                      </a:lnTo>
                      <a:cubicBezTo>
                        <a:pt x="161123" y="246303"/>
                        <a:pt x="161600" y="242982"/>
                        <a:pt x="163176" y="240145"/>
                      </a:cubicBezTo>
                      <a:cubicBezTo>
                        <a:pt x="166770" y="233676"/>
                        <a:pt x="175491" y="221673"/>
                        <a:pt x="175491" y="221673"/>
                      </a:cubicBezTo>
                      <a:cubicBezTo>
                        <a:pt x="176517" y="217568"/>
                        <a:pt x="177354" y="213410"/>
                        <a:pt x="178570" y="209357"/>
                      </a:cubicBezTo>
                      <a:cubicBezTo>
                        <a:pt x="180435" y="203140"/>
                        <a:pt x="183455" y="197249"/>
                        <a:pt x="184728" y="190885"/>
                      </a:cubicBezTo>
                      <a:cubicBezTo>
                        <a:pt x="186533" y="181860"/>
                        <a:pt x="187337" y="174532"/>
                        <a:pt x="190885" y="166254"/>
                      </a:cubicBezTo>
                      <a:cubicBezTo>
                        <a:pt x="192693" y="162035"/>
                        <a:pt x="194990" y="158044"/>
                        <a:pt x="197043" y="153939"/>
                      </a:cubicBezTo>
                      <a:cubicBezTo>
                        <a:pt x="198069" y="148808"/>
                        <a:pt x="199213" y="143698"/>
                        <a:pt x="200122" y="138545"/>
                      </a:cubicBezTo>
                      <a:cubicBezTo>
                        <a:pt x="205632" y="107320"/>
                        <a:pt x="205583" y="106474"/>
                        <a:pt x="209358" y="80048"/>
                      </a:cubicBezTo>
                      <a:cubicBezTo>
                        <a:pt x="208689" y="72017"/>
                        <a:pt x="212319" y="43624"/>
                        <a:pt x="200122" y="33866"/>
                      </a:cubicBezTo>
                      <a:cubicBezTo>
                        <a:pt x="197588" y="31839"/>
                        <a:pt x="193964" y="31814"/>
                        <a:pt x="190885" y="30788"/>
                      </a:cubicBezTo>
                      <a:cubicBezTo>
                        <a:pt x="188833" y="27709"/>
                        <a:pt x="187866" y="23512"/>
                        <a:pt x="184728" y="21551"/>
                      </a:cubicBezTo>
                      <a:cubicBezTo>
                        <a:pt x="179224" y="18111"/>
                        <a:pt x="172413" y="17446"/>
                        <a:pt x="166255" y="15394"/>
                      </a:cubicBezTo>
                      <a:lnTo>
                        <a:pt x="147782" y="9236"/>
                      </a:lnTo>
                      <a:cubicBezTo>
                        <a:pt x="144703" y="8210"/>
                        <a:pt x="141246" y="7957"/>
                        <a:pt x="138546" y="6157"/>
                      </a:cubicBezTo>
                      <a:lnTo>
                        <a:pt x="129310" y="0"/>
                      </a:lnTo>
                      <a:cubicBezTo>
                        <a:pt x="110837" y="2052"/>
                        <a:pt x="91923" y="1649"/>
                        <a:pt x="73891" y="6157"/>
                      </a:cubicBezTo>
                      <a:cubicBezTo>
                        <a:pt x="70301" y="7054"/>
                        <a:pt x="69389" y="12084"/>
                        <a:pt x="67734" y="15394"/>
                      </a:cubicBezTo>
                      <a:cubicBezTo>
                        <a:pt x="54995" y="40874"/>
                        <a:pt x="76136" y="7411"/>
                        <a:pt x="58497" y="33866"/>
                      </a:cubicBezTo>
                      <a:cubicBezTo>
                        <a:pt x="57471" y="36945"/>
                        <a:pt x="56870" y="40200"/>
                        <a:pt x="55419" y="43103"/>
                      </a:cubicBezTo>
                      <a:cubicBezTo>
                        <a:pt x="53764" y="46413"/>
                        <a:pt x="50719" y="48938"/>
                        <a:pt x="49261" y="52339"/>
                      </a:cubicBezTo>
                      <a:cubicBezTo>
                        <a:pt x="47594" y="56228"/>
                        <a:pt x="47344" y="60585"/>
                        <a:pt x="46182" y="64654"/>
                      </a:cubicBezTo>
                      <a:cubicBezTo>
                        <a:pt x="45290" y="67775"/>
                        <a:pt x="43995" y="70770"/>
                        <a:pt x="43103" y="73891"/>
                      </a:cubicBezTo>
                      <a:cubicBezTo>
                        <a:pt x="41941" y="77960"/>
                        <a:pt x="41241" y="82153"/>
                        <a:pt x="40025" y="86206"/>
                      </a:cubicBezTo>
                      <a:cubicBezTo>
                        <a:pt x="38160" y="92423"/>
                        <a:pt x="35441" y="98382"/>
                        <a:pt x="33867" y="104679"/>
                      </a:cubicBezTo>
                      <a:cubicBezTo>
                        <a:pt x="30001" y="120142"/>
                        <a:pt x="32126" y="112980"/>
                        <a:pt x="27710" y="126230"/>
                      </a:cubicBezTo>
                      <a:cubicBezTo>
                        <a:pt x="26684" y="133414"/>
                        <a:pt x="25260" y="140552"/>
                        <a:pt x="24631" y="147782"/>
                      </a:cubicBezTo>
                      <a:cubicBezTo>
                        <a:pt x="19282" y="209287"/>
                        <a:pt x="26058" y="179018"/>
                        <a:pt x="18473" y="209357"/>
                      </a:cubicBezTo>
                      <a:cubicBezTo>
                        <a:pt x="17447" y="247329"/>
                        <a:pt x="16912" y="285317"/>
                        <a:pt x="15394" y="323273"/>
                      </a:cubicBezTo>
                      <a:cubicBezTo>
                        <a:pt x="10900" y="435645"/>
                        <a:pt x="0" y="408966"/>
                        <a:pt x="0" y="42487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2" name="Freeform: Shape 421">
                  <a:extLst>
                    <a:ext uri="{FF2B5EF4-FFF2-40B4-BE49-F238E27FC236}">
                      <a16:creationId xmlns:a16="http://schemas.microsoft.com/office/drawing/2014/main" id="{EA49ADC6-4A48-4B19-8D40-F5FF228E0281}"/>
                    </a:ext>
                  </a:extLst>
                </p:cNvPr>
                <p:cNvSpPr/>
                <p:nvPr/>
              </p:nvSpPr>
              <p:spPr>
                <a:xfrm>
                  <a:off x="5274613" y="3234429"/>
                  <a:ext cx="106689" cy="121572"/>
                </a:xfrm>
                <a:custGeom>
                  <a:avLst/>
                  <a:gdLst>
                    <a:gd name="connsiteX0" fmla="*/ 0 w 258619"/>
                    <a:gd name="connsiteY0" fmla="*/ 320194 h 320194"/>
                    <a:gd name="connsiteX1" fmla="*/ 33867 w 258619"/>
                    <a:gd name="connsiteY1" fmla="*/ 317115 h 320194"/>
                    <a:gd name="connsiteX2" fmla="*/ 92364 w 258619"/>
                    <a:gd name="connsiteY2" fmla="*/ 304800 h 320194"/>
                    <a:gd name="connsiteX3" fmla="*/ 95443 w 258619"/>
                    <a:gd name="connsiteY3" fmla="*/ 243224 h 320194"/>
                    <a:gd name="connsiteX4" fmla="*/ 98522 w 258619"/>
                    <a:gd name="connsiteY4" fmla="*/ 209358 h 320194"/>
                    <a:gd name="connsiteX5" fmla="*/ 107758 w 258619"/>
                    <a:gd name="connsiteY5" fmla="*/ 203200 h 320194"/>
                    <a:gd name="connsiteX6" fmla="*/ 123152 w 258619"/>
                    <a:gd name="connsiteY6" fmla="*/ 197043 h 320194"/>
                    <a:gd name="connsiteX7" fmla="*/ 135467 w 258619"/>
                    <a:gd name="connsiteY7" fmla="*/ 190885 h 320194"/>
                    <a:gd name="connsiteX8" fmla="*/ 150861 w 258619"/>
                    <a:gd name="connsiteY8" fmla="*/ 187806 h 320194"/>
                    <a:gd name="connsiteX9" fmla="*/ 160097 w 258619"/>
                    <a:gd name="connsiteY9" fmla="*/ 184727 h 320194"/>
                    <a:gd name="connsiteX10" fmla="*/ 172413 w 258619"/>
                    <a:gd name="connsiteY10" fmla="*/ 172412 h 320194"/>
                    <a:gd name="connsiteX11" fmla="*/ 181649 w 258619"/>
                    <a:gd name="connsiteY11" fmla="*/ 166255 h 320194"/>
                    <a:gd name="connsiteX12" fmla="*/ 197043 w 258619"/>
                    <a:gd name="connsiteY12" fmla="*/ 150861 h 320194"/>
                    <a:gd name="connsiteX13" fmla="*/ 215516 w 258619"/>
                    <a:gd name="connsiteY13" fmla="*/ 123152 h 320194"/>
                    <a:gd name="connsiteX14" fmla="*/ 221673 w 258619"/>
                    <a:gd name="connsiteY14" fmla="*/ 113915 h 320194"/>
                    <a:gd name="connsiteX15" fmla="*/ 243225 w 258619"/>
                    <a:gd name="connsiteY15" fmla="*/ 92364 h 320194"/>
                    <a:gd name="connsiteX16" fmla="*/ 246303 w 258619"/>
                    <a:gd name="connsiteY16" fmla="*/ 80049 h 320194"/>
                    <a:gd name="connsiteX17" fmla="*/ 258619 w 258619"/>
                    <a:gd name="connsiteY17" fmla="*/ 61576 h 320194"/>
                    <a:gd name="connsiteX18" fmla="*/ 243225 w 258619"/>
                    <a:gd name="connsiteY18" fmla="*/ 33867 h 320194"/>
                    <a:gd name="connsiteX19" fmla="*/ 237067 w 258619"/>
                    <a:gd name="connsiteY19" fmla="*/ 21552 h 320194"/>
                    <a:gd name="connsiteX20" fmla="*/ 230910 w 258619"/>
                    <a:gd name="connsiteY20" fmla="*/ 12315 h 320194"/>
                    <a:gd name="connsiteX21" fmla="*/ 215516 w 258619"/>
                    <a:gd name="connsiteY21" fmla="*/ 6158 h 320194"/>
                    <a:gd name="connsiteX22" fmla="*/ 190885 w 258619"/>
                    <a:gd name="connsiteY22" fmla="*/ 0 h 320194"/>
                    <a:gd name="connsiteX23" fmla="*/ 141625 w 258619"/>
                    <a:gd name="connsiteY23" fmla="*/ 9236 h 320194"/>
                    <a:gd name="connsiteX24" fmla="*/ 116994 w 258619"/>
                    <a:gd name="connsiteY24" fmla="*/ 27709 h 320194"/>
                    <a:gd name="connsiteX25" fmla="*/ 113916 w 258619"/>
                    <a:gd name="connsiteY25" fmla="*/ 36946 h 320194"/>
                    <a:gd name="connsiteX26" fmla="*/ 104679 w 258619"/>
                    <a:gd name="connsiteY26" fmla="*/ 43103 h 320194"/>
                    <a:gd name="connsiteX27" fmla="*/ 95443 w 258619"/>
                    <a:gd name="connsiteY27" fmla="*/ 52339 h 320194"/>
                    <a:gd name="connsiteX28" fmla="*/ 92364 w 258619"/>
                    <a:gd name="connsiteY28" fmla="*/ 61576 h 320194"/>
                    <a:gd name="connsiteX29" fmla="*/ 76970 w 258619"/>
                    <a:gd name="connsiteY29" fmla="*/ 80049 h 320194"/>
                    <a:gd name="connsiteX30" fmla="*/ 61576 w 258619"/>
                    <a:gd name="connsiteY30" fmla="*/ 107758 h 320194"/>
                    <a:gd name="connsiteX31" fmla="*/ 55419 w 258619"/>
                    <a:gd name="connsiteY31" fmla="*/ 116994 h 320194"/>
                    <a:gd name="connsiteX32" fmla="*/ 49261 w 258619"/>
                    <a:gd name="connsiteY32" fmla="*/ 126230 h 320194"/>
                    <a:gd name="connsiteX33" fmla="*/ 40025 w 258619"/>
                    <a:gd name="connsiteY33" fmla="*/ 157018 h 320194"/>
                    <a:gd name="connsiteX34" fmla="*/ 36946 w 258619"/>
                    <a:gd name="connsiteY34" fmla="*/ 172412 h 320194"/>
                    <a:gd name="connsiteX35" fmla="*/ 30788 w 258619"/>
                    <a:gd name="connsiteY35" fmla="*/ 193964 h 320194"/>
                    <a:gd name="connsiteX36" fmla="*/ 27710 w 258619"/>
                    <a:gd name="connsiteY36" fmla="*/ 224752 h 320194"/>
                    <a:gd name="connsiteX37" fmla="*/ 21552 w 258619"/>
                    <a:gd name="connsiteY37" fmla="*/ 243224 h 320194"/>
                    <a:gd name="connsiteX38" fmla="*/ 18473 w 258619"/>
                    <a:gd name="connsiteY38" fmla="*/ 252461 h 320194"/>
                    <a:gd name="connsiteX39" fmla="*/ 9237 w 258619"/>
                    <a:gd name="connsiteY39" fmla="*/ 270933 h 320194"/>
                    <a:gd name="connsiteX40" fmla="*/ 0 w 258619"/>
                    <a:gd name="connsiteY40" fmla="*/ 320194 h 32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8619" h="320194">
                      <a:moveTo>
                        <a:pt x="0" y="320194"/>
                      </a:moveTo>
                      <a:lnTo>
                        <a:pt x="33867" y="317115"/>
                      </a:lnTo>
                      <a:cubicBezTo>
                        <a:pt x="88144" y="313094"/>
                        <a:pt x="71317" y="325847"/>
                        <a:pt x="92364" y="304800"/>
                      </a:cubicBezTo>
                      <a:cubicBezTo>
                        <a:pt x="103077" y="272662"/>
                        <a:pt x="98984" y="292801"/>
                        <a:pt x="95443" y="243224"/>
                      </a:cubicBezTo>
                      <a:cubicBezTo>
                        <a:pt x="96469" y="231935"/>
                        <a:pt x="95188" y="220192"/>
                        <a:pt x="98522" y="209358"/>
                      </a:cubicBezTo>
                      <a:cubicBezTo>
                        <a:pt x="99610" y="205821"/>
                        <a:pt x="104448" y="204855"/>
                        <a:pt x="107758" y="203200"/>
                      </a:cubicBezTo>
                      <a:cubicBezTo>
                        <a:pt x="112701" y="200728"/>
                        <a:pt x="118102" y="199288"/>
                        <a:pt x="123152" y="197043"/>
                      </a:cubicBezTo>
                      <a:cubicBezTo>
                        <a:pt x="127346" y="195179"/>
                        <a:pt x="131113" y="192336"/>
                        <a:pt x="135467" y="190885"/>
                      </a:cubicBezTo>
                      <a:cubicBezTo>
                        <a:pt x="140431" y="189230"/>
                        <a:pt x="145784" y="189075"/>
                        <a:pt x="150861" y="187806"/>
                      </a:cubicBezTo>
                      <a:cubicBezTo>
                        <a:pt x="154009" y="187019"/>
                        <a:pt x="157018" y="185753"/>
                        <a:pt x="160097" y="184727"/>
                      </a:cubicBezTo>
                      <a:cubicBezTo>
                        <a:pt x="164202" y="180622"/>
                        <a:pt x="168005" y="176190"/>
                        <a:pt x="172413" y="172412"/>
                      </a:cubicBezTo>
                      <a:cubicBezTo>
                        <a:pt x="175222" y="170004"/>
                        <a:pt x="179033" y="168871"/>
                        <a:pt x="181649" y="166255"/>
                      </a:cubicBezTo>
                      <a:cubicBezTo>
                        <a:pt x="202174" y="145730"/>
                        <a:pt x="172415" y="167279"/>
                        <a:pt x="197043" y="150861"/>
                      </a:cubicBezTo>
                      <a:lnTo>
                        <a:pt x="215516" y="123152"/>
                      </a:lnTo>
                      <a:cubicBezTo>
                        <a:pt x="217569" y="120073"/>
                        <a:pt x="219056" y="116531"/>
                        <a:pt x="221673" y="113915"/>
                      </a:cubicBezTo>
                      <a:lnTo>
                        <a:pt x="243225" y="92364"/>
                      </a:lnTo>
                      <a:cubicBezTo>
                        <a:pt x="244251" y="88259"/>
                        <a:pt x="244204" y="83723"/>
                        <a:pt x="246303" y="80049"/>
                      </a:cubicBezTo>
                      <a:cubicBezTo>
                        <a:pt x="264756" y="47754"/>
                        <a:pt x="249004" y="90417"/>
                        <a:pt x="258619" y="61576"/>
                      </a:cubicBezTo>
                      <a:cubicBezTo>
                        <a:pt x="250106" y="36036"/>
                        <a:pt x="264395" y="76204"/>
                        <a:pt x="243225" y="33867"/>
                      </a:cubicBezTo>
                      <a:cubicBezTo>
                        <a:pt x="241172" y="29762"/>
                        <a:pt x="239344" y="25537"/>
                        <a:pt x="237067" y="21552"/>
                      </a:cubicBezTo>
                      <a:cubicBezTo>
                        <a:pt x="235231" y="18339"/>
                        <a:pt x="233921" y="14466"/>
                        <a:pt x="230910" y="12315"/>
                      </a:cubicBezTo>
                      <a:cubicBezTo>
                        <a:pt x="226413" y="9103"/>
                        <a:pt x="220798" y="7783"/>
                        <a:pt x="215516" y="6158"/>
                      </a:cubicBezTo>
                      <a:cubicBezTo>
                        <a:pt x="207427" y="3669"/>
                        <a:pt x="190885" y="0"/>
                        <a:pt x="190885" y="0"/>
                      </a:cubicBezTo>
                      <a:cubicBezTo>
                        <a:pt x="154039" y="2835"/>
                        <a:pt x="160096" y="-4197"/>
                        <a:pt x="141625" y="9236"/>
                      </a:cubicBezTo>
                      <a:cubicBezTo>
                        <a:pt x="133325" y="15272"/>
                        <a:pt x="116994" y="27709"/>
                        <a:pt x="116994" y="27709"/>
                      </a:cubicBezTo>
                      <a:cubicBezTo>
                        <a:pt x="115968" y="30788"/>
                        <a:pt x="115943" y="34412"/>
                        <a:pt x="113916" y="36946"/>
                      </a:cubicBezTo>
                      <a:cubicBezTo>
                        <a:pt x="111604" y="39835"/>
                        <a:pt x="107522" y="40734"/>
                        <a:pt x="104679" y="43103"/>
                      </a:cubicBezTo>
                      <a:cubicBezTo>
                        <a:pt x="101334" y="45890"/>
                        <a:pt x="98522" y="49260"/>
                        <a:pt x="95443" y="52339"/>
                      </a:cubicBezTo>
                      <a:cubicBezTo>
                        <a:pt x="94417" y="55418"/>
                        <a:pt x="93815" y="58673"/>
                        <a:pt x="92364" y="61576"/>
                      </a:cubicBezTo>
                      <a:cubicBezTo>
                        <a:pt x="88078" y="70149"/>
                        <a:pt x="83779" y="73240"/>
                        <a:pt x="76970" y="80049"/>
                      </a:cubicBezTo>
                      <a:cubicBezTo>
                        <a:pt x="71550" y="96306"/>
                        <a:pt x="75691" y="86584"/>
                        <a:pt x="61576" y="107758"/>
                      </a:cubicBezTo>
                      <a:lnTo>
                        <a:pt x="55419" y="116994"/>
                      </a:lnTo>
                      <a:lnTo>
                        <a:pt x="49261" y="126230"/>
                      </a:lnTo>
                      <a:cubicBezTo>
                        <a:pt x="45350" y="137963"/>
                        <a:pt x="43551" y="142915"/>
                        <a:pt x="40025" y="157018"/>
                      </a:cubicBezTo>
                      <a:cubicBezTo>
                        <a:pt x="38756" y="162095"/>
                        <a:pt x="38215" y="167335"/>
                        <a:pt x="36946" y="172412"/>
                      </a:cubicBezTo>
                      <a:cubicBezTo>
                        <a:pt x="35134" y="179660"/>
                        <a:pt x="32841" y="186780"/>
                        <a:pt x="30788" y="193964"/>
                      </a:cubicBezTo>
                      <a:cubicBezTo>
                        <a:pt x="29762" y="204227"/>
                        <a:pt x="29611" y="214615"/>
                        <a:pt x="27710" y="224752"/>
                      </a:cubicBezTo>
                      <a:cubicBezTo>
                        <a:pt x="26514" y="231131"/>
                        <a:pt x="23605" y="237067"/>
                        <a:pt x="21552" y="243224"/>
                      </a:cubicBezTo>
                      <a:cubicBezTo>
                        <a:pt x="20526" y="246303"/>
                        <a:pt x="20273" y="249760"/>
                        <a:pt x="18473" y="252461"/>
                      </a:cubicBezTo>
                      <a:cubicBezTo>
                        <a:pt x="10516" y="264397"/>
                        <a:pt x="13486" y="258187"/>
                        <a:pt x="9237" y="270933"/>
                      </a:cubicBezTo>
                      <a:lnTo>
                        <a:pt x="0" y="3201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3" name="Freeform: Shape 422">
                  <a:extLst>
                    <a:ext uri="{FF2B5EF4-FFF2-40B4-BE49-F238E27FC236}">
                      <a16:creationId xmlns:a16="http://schemas.microsoft.com/office/drawing/2014/main" id="{39FFEE48-6112-49BC-84C3-79C006B2DE87}"/>
                    </a:ext>
                  </a:extLst>
                </p:cNvPr>
                <p:cNvSpPr/>
                <p:nvPr/>
              </p:nvSpPr>
              <p:spPr>
                <a:xfrm>
                  <a:off x="5288488" y="3294045"/>
                  <a:ext cx="143689" cy="106455"/>
                </a:xfrm>
                <a:custGeom>
                  <a:avLst/>
                  <a:gdLst>
                    <a:gd name="connsiteX0" fmla="*/ 232 w 348308"/>
                    <a:gd name="connsiteY0" fmla="*/ 280170 h 280381"/>
                    <a:gd name="connsiteX1" fmla="*/ 21784 w 348308"/>
                    <a:gd name="connsiteY1" fmla="*/ 249382 h 280381"/>
                    <a:gd name="connsiteX2" fmla="*/ 37178 w 348308"/>
                    <a:gd name="connsiteY2" fmla="*/ 230909 h 280381"/>
                    <a:gd name="connsiteX3" fmla="*/ 40256 w 348308"/>
                    <a:gd name="connsiteY3" fmla="*/ 218594 h 280381"/>
                    <a:gd name="connsiteX4" fmla="*/ 52572 w 348308"/>
                    <a:gd name="connsiteY4" fmla="*/ 200121 h 280381"/>
                    <a:gd name="connsiteX5" fmla="*/ 58729 w 348308"/>
                    <a:gd name="connsiteY5" fmla="*/ 190885 h 280381"/>
                    <a:gd name="connsiteX6" fmla="*/ 61808 w 348308"/>
                    <a:gd name="connsiteY6" fmla="*/ 181649 h 280381"/>
                    <a:gd name="connsiteX7" fmla="*/ 71044 w 348308"/>
                    <a:gd name="connsiteY7" fmla="*/ 178570 h 280381"/>
                    <a:gd name="connsiteX8" fmla="*/ 89517 w 348308"/>
                    <a:gd name="connsiteY8" fmla="*/ 169334 h 280381"/>
                    <a:gd name="connsiteX9" fmla="*/ 98753 w 348308"/>
                    <a:gd name="connsiteY9" fmla="*/ 160097 h 280381"/>
                    <a:gd name="connsiteX10" fmla="*/ 117226 w 348308"/>
                    <a:gd name="connsiteY10" fmla="*/ 150861 h 280381"/>
                    <a:gd name="connsiteX11" fmla="*/ 135699 w 348308"/>
                    <a:gd name="connsiteY11" fmla="*/ 135467 h 280381"/>
                    <a:gd name="connsiteX12" fmla="*/ 138778 w 348308"/>
                    <a:gd name="connsiteY12" fmla="*/ 126231 h 280381"/>
                    <a:gd name="connsiteX13" fmla="*/ 148014 w 348308"/>
                    <a:gd name="connsiteY13" fmla="*/ 116994 h 280381"/>
                    <a:gd name="connsiteX14" fmla="*/ 157250 w 348308"/>
                    <a:gd name="connsiteY14" fmla="*/ 104679 h 280381"/>
                    <a:gd name="connsiteX15" fmla="*/ 166487 w 348308"/>
                    <a:gd name="connsiteY15" fmla="*/ 95443 h 280381"/>
                    <a:gd name="connsiteX16" fmla="*/ 172644 w 348308"/>
                    <a:gd name="connsiteY16" fmla="*/ 86206 h 280381"/>
                    <a:gd name="connsiteX17" fmla="*/ 191117 w 348308"/>
                    <a:gd name="connsiteY17" fmla="*/ 67734 h 280381"/>
                    <a:gd name="connsiteX18" fmla="*/ 200353 w 348308"/>
                    <a:gd name="connsiteY18" fmla="*/ 58497 h 280381"/>
                    <a:gd name="connsiteX19" fmla="*/ 212668 w 348308"/>
                    <a:gd name="connsiteY19" fmla="*/ 52340 h 280381"/>
                    <a:gd name="connsiteX20" fmla="*/ 234220 w 348308"/>
                    <a:gd name="connsiteY20" fmla="*/ 30788 h 280381"/>
                    <a:gd name="connsiteX21" fmla="*/ 243456 w 348308"/>
                    <a:gd name="connsiteY21" fmla="*/ 24631 h 280381"/>
                    <a:gd name="connsiteX22" fmla="*/ 252693 w 348308"/>
                    <a:gd name="connsiteY22" fmla="*/ 18473 h 280381"/>
                    <a:gd name="connsiteX23" fmla="*/ 274244 w 348308"/>
                    <a:gd name="connsiteY23" fmla="*/ 12315 h 280381"/>
                    <a:gd name="connsiteX24" fmla="*/ 295796 w 348308"/>
                    <a:gd name="connsiteY24" fmla="*/ 6158 h 280381"/>
                    <a:gd name="connsiteX25" fmla="*/ 305032 w 348308"/>
                    <a:gd name="connsiteY25" fmla="*/ 0 h 280381"/>
                    <a:gd name="connsiteX26" fmla="*/ 320426 w 348308"/>
                    <a:gd name="connsiteY26" fmla="*/ 24631 h 280381"/>
                    <a:gd name="connsiteX27" fmla="*/ 335820 w 348308"/>
                    <a:gd name="connsiteY27" fmla="*/ 43103 h 280381"/>
                    <a:gd name="connsiteX28" fmla="*/ 341978 w 348308"/>
                    <a:gd name="connsiteY28" fmla="*/ 61576 h 280381"/>
                    <a:gd name="connsiteX29" fmla="*/ 348135 w 348308"/>
                    <a:gd name="connsiteY29" fmla="*/ 86206 h 280381"/>
                    <a:gd name="connsiteX30" fmla="*/ 335820 w 348308"/>
                    <a:gd name="connsiteY30" fmla="*/ 123152 h 280381"/>
                    <a:gd name="connsiteX31" fmla="*/ 323505 w 348308"/>
                    <a:gd name="connsiteY31" fmla="*/ 126231 h 280381"/>
                    <a:gd name="connsiteX32" fmla="*/ 314268 w 348308"/>
                    <a:gd name="connsiteY32" fmla="*/ 132388 h 280381"/>
                    <a:gd name="connsiteX33" fmla="*/ 280402 w 348308"/>
                    <a:gd name="connsiteY33" fmla="*/ 138546 h 280381"/>
                    <a:gd name="connsiteX34" fmla="*/ 258850 w 348308"/>
                    <a:gd name="connsiteY34" fmla="*/ 150861 h 280381"/>
                    <a:gd name="connsiteX35" fmla="*/ 249614 w 348308"/>
                    <a:gd name="connsiteY35" fmla="*/ 160097 h 280381"/>
                    <a:gd name="connsiteX36" fmla="*/ 240378 w 348308"/>
                    <a:gd name="connsiteY36" fmla="*/ 163176 h 280381"/>
                    <a:gd name="connsiteX37" fmla="*/ 231141 w 348308"/>
                    <a:gd name="connsiteY37" fmla="*/ 169334 h 280381"/>
                    <a:gd name="connsiteX38" fmla="*/ 218826 w 348308"/>
                    <a:gd name="connsiteY38" fmla="*/ 178570 h 280381"/>
                    <a:gd name="connsiteX39" fmla="*/ 206511 w 348308"/>
                    <a:gd name="connsiteY39" fmla="*/ 181649 h 280381"/>
                    <a:gd name="connsiteX40" fmla="*/ 188038 w 348308"/>
                    <a:gd name="connsiteY40" fmla="*/ 187806 h 280381"/>
                    <a:gd name="connsiteX41" fmla="*/ 178802 w 348308"/>
                    <a:gd name="connsiteY41" fmla="*/ 190885 h 280381"/>
                    <a:gd name="connsiteX42" fmla="*/ 166487 w 348308"/>
                    <a:gd name="connsiteY42" fmla="*/ 197043 h 280381"/>
                    <a:gd name="connsiteX43" fmla="*/ 138778 w 348308"/>
                    <a:gd name="connsiteY43" fmla="*/ 209358 h 280381"/>
                    <a:gd name="connsiteX44" fmla="*/ 126462 w 348308"/>
                    <a:gd name="connsiteY44" fmla="*/ 224752 h 280381"/>
                    <a:gd name="connsiteX45" fmla="*/ 114147 w 348308"/>
                    <a:gd name="connsiteY45" fmla="*/ 243225 h 280381"/>
                    <a:gd name="connsiteX46" fmla="*/ 104911 w 348308"/>
                    <a:gd name="connsiteY46" fmla="*/ 249382 h 280381"/>
                    <a:gd name="connsiteX47" fmla="*/ 86438 w 348308"/>
                    <a:gd name="connsiteY47" fmla="*/ 264776 h 280381"/>
                    <a:gd name="connsiteX48" fmla="*/ 77202 w 348308"/>
                    <a:gd name="connsiteY48" fmla="*/ 267855 h 280381"/>
                    <a:gd name="connsiteX49" fmla="*/ 55650 w 348308"/>
                    <a:gd name="connsiteY49" fmla="*/ 277091 h 280381"/>
                    <a:gd name="connsiteX50" fmla="*/ 15626 w 348308"/>
                    <a:gd name="connsiteY50" fmla="*/ 274012 h 280381"/>
                    <a:gd name="connsiteX51" fmla="*/ 9468 w 348308"/>
                    <a:gd name="connsiteY51" fmla="*/ 264776 h 280381"/>
                    <a:gd name="connsiteX52" fmla="*/ 232 w 348308"/>
                    <a:gd name="connsiteY52" fmla="*/ 280170 h 28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8308" h="280381">
                      <a:moveTo>
                        <a:pt x="232" y="280170"/>
                      </a:moveTo>
                      <a:cubicBezTo>
                        <a:pt x="2285" y="277604"/>
                        <a:pt x="14941" y="257365"/>
                        <a:pt x="21784" y="249382"/>
                      </a:cubicBezTo>
                      <a:cubicBezTo>
                        <a:pt x="39561" y="228643"/>
                        <a:pt x="23570" y="251321"/>
                        <a:pt x="37178" y="230909"/>
                      </a:cubicBezTo>
                      <a:cubicBezTo>
                        <a:pt x="38204" y="226804"/>
                        <a:pt x="38364" y="222379"/>
                        <a:pt x="40256" y="218594"/>
                      </a:cubicBezTo>
                      <a:cubicBezTo>
                        <a:pt x="43566" y="211975"/>
                        <a:pt x="48467" y="206279"/>
                        <a:pt x="52572" y="200121"/>
                      </a:cubicBezTo>
                      <a:cubicBezTo>
                        <a:pt x="54624" y="197042"/>
                        <a:pt x="57559" y="194395"/>
                        <a:pt x="58729" y="190885"/>
                      </a:cubicBezTo>
                      <a:cubicBezTo>
                        <a:pt x="59755" y="187806"/>
                        <a:pt x="59513" y="183944"/>
                        <a:pt x="61808" y="181649"/>
                      </a:cubicBezTo>
                      <a:cubicBezTo>
                        <a:pt x="64103" y="179354"/>
                        <a:pt x="68141" y="180021"/>
                        <a:pt x="71044" y="178570"/>
                      </a:cubicBezTo>
                      <a:cubicBezTo>
                        <a:pt x="94909" y="166637"/>
                        <a:pt x="66310" y="177068"/>
                        <a:pt x="89517" y="169334"/>
                      </a:cubicBezTo>
                      <a:cubicBezTo>
                        <a:pt x="92596" y="166255"/>
                        <a:pt x="95408" y="162884"/>
                        <a:pt x="98753" y="160097"/>
                      </a:cubicBezTo>
                      <a:cubicBezTo>
                        <a:pt x="111986" y="149070"/>
                        <a:pt x="103343" y="157803"/>
                        <a:pt x="117226" y="150861"/>
                      </a:cubicBezTo>
                      <a:cubicBezTo>
                        <a:pt x="125797" y="146575"/>
                        <a:pt x="128891" y="142274"/>
                        <a:pt x="135699" y="135467"/>
                      </a:cubicBezTo>
                      <a:cubicBezTo>
                        <a:pt x="136725" y="132388"/>
                        <a:pt x="136978" y="128931"/>
                        <a:pt x="138778" y="126231"/>
                      </a:cubicBezTo>
                      <a:cubicBezTo>
                        <a:pt x="141193" y="122608"/>
                        <a:pt x="145180" y="120300"/>
                        <a:pt x="148014" y="116994"/>
                      </a:cubicBezTo>
                      <a:cubicBezTo>
                        <a:pt x="151353" y="113098"/>
                        <a:pt x="153911" y="108575"/>
                        <a:pt x="157250" y="104679"/>
                      </a:cubicBezTo>
                      <a:cubicBezTo>
                        <a:pt x="160084" y="101373"/>
                        <a:pt x="163700" y="98788"/>
                        <a:pt x="166487" y="95443"/>
                      </a:cubicBezTo>
                      <a:cubicBezTo>
                        <a:pt x="168856" y="92600"/>
                        <a:pt x="170186" y="88972"/>
                        <a:pt x="172644" y="86206"/>
                      </a:cubicBezTo>
                      <a:cubicBezTo>
                        <a:pt x="178429" y="79698"/>
                        <a:pt x="184959" y="73892"/>
                        <a:pt x="191117" y="67734"/>
                      </a:cubicBezTo>
                      <a:cubicBezTo>
                        <a:pt x="194196" y="64655"/>
                        <a:pt x="196458" y="60444"/>
                        <a:pt x="200353" y="58497"/>
                      </a:cubicBezTo>
                      <a:lnTo>
                        <a:pt x="212668" y="52340"/>
                      </a:lnTo>
                      <a:cubicBezTo>
                        <a:pt x="218087" y="36082"/>
                        <a:pt x="213047" y="44903"/>
                        <a:pt x="234220" y="30788"/>
                      </a:cubicBezTo>
                      <a:lnTo>
                        <a:pt x="243456" y="24631"/>
                      </a:lnTo>
                      <a:cubicBezTo>
                        <a:pt x="246535" y="22578"/>
                        <a:pt x="249103" y="19371"/>
                        <a:pt x="252693" y="18473"/>
                      </a:cubicBezTo>
                      <a:cubicBezTo>
                        <a:pt x="291245" y="8834"/>
                        <a:pt x="243286" y="21159"/>
                        <a:pt x="274244" y="12315"/>
                      </a:cubicBezTo>
                      <a:cubicBezTo>
                        <a:pt x="301314" y="4581"/>
                        <a:pt x="273642" y="13543"/>
                        <a:pt x="295796" y="6158"/>
                      </a:cubicBezTo>
                      <a:cubicBezTo>
                        <a:pt x="298875" y="4105"/>
                        <a:pt x="301332" y="0"/>
                        <a:pt x="305032" y="0"/>
                      </a:cubicBezTo>
                      <a:cubicBezTo>
                        <a:pt x="318264" y="0"/>
                        <a:pt x="315561" y="19766"/>
                        <a:pt x="320426" y="24631"/>
                      </a:cubicBezTo>
                      <a:cubicBezTo>
                        <a:pt x="332278" y="36483"/>
                        <a:pt x="327247" y="30244"/>
                        <a:pt x="335820" y="43103"/>
                      </a:cubicBezTo>
                      <a:cubicBezTo>
                        <a:pt x="337873" y="49261"/>
                        <a:pt x="340705" y="55211"/>
                        <a:pt x="341978" y="61576"/>
                      </a:cubicBezTo>
                      <a:cubicBezTo>
                        <a:pt x="345692" y="80152"/>
                        <a:pt x="343401" y="72006"/>
                        <a:pt x="348135" y="86206"/>
                      </a:cubicBezTo>
                      <a:cubicBezTo>
                        <a:pt x="345073" y="119891"/>
                        <a:pt x="355721" y="117466"/>
                        <a:pt x="335820" y="123152"/>
                      </a:cubicBezTo>
                      <a:cubicBezTo>
                        <a:pt x="331751" y="124315"/>
                        <a:pt x="327610" y="125205"/>
                        <a:pt x="323505" y="126231"/>
                      </a:cubicBezTo>
                      <a:cubicBezTo>
                        <a:pt x="320426" y="128283"/>
                        <a:pt x="317669" y="130930"/>
                        <a:pt x="314268" y="132388"/>
                      </a:cubicBezTo>
                      <a:cubicBezTo>
                        <a:pt x="307008" y="135499"/>
                        <a:pt x="285399" y="137832"/>
                        <a:pt x="280402" y="138546"/>
                      </a:cubicBezTo>
                      <a:cubicBezTo>
                        <a:pt x="272872" y="142311"/>
                        <a:pt x="265379" y="145420"/>
                        <a:pt x="258850" y="150861"/>
                      </a:cubicBezTo>
                      <a:cubicBezTo>
                        <a:pt x="255505" y="153648"/>
                        <a:pt x="253237" y="157682"/>
                        <a:pt x="249614" y="160097"/>
                      </a:cubicBezTo>
                      <a:cubicBezTo>
                        <a:pt x="246914" y="161897"/>
                        <a:pt x="243281" y="161725"/>
                        <a:pt x="240378" y="163176"/>
                      </a:cubicBezTo>
                      <a:cubicBezTo>
                        <a:pt x="237068" y="164831"/>
                        <a:pt x="234152" y="167183"/>
                        <a:pt x="231141" y="169334"/>
                      </a:cubicBezTo>
                      <a:cubicBezTo>
                        <a:pt x="226966" y="172316"/>
                        <a:pt x="223415" y="176275"/>
                        <a:pt x="218826" y="178570"/>
                      </a:cubicBezTo>
                      <a:cubicBezTo>
                        <a:pt x="215041" y="180462"/>
                        <a:pt x="210564" y="180433"/>
                        <a:pt x="206511" y="181649"/>
                      </a:cubicBezTo>
                      <a:cubicBezTo>
                        <a:pt x="200294" y="183514"/>
                        <a:pt x="194196" y="185754"/>
                        <a:pt x="188038" y="187806"/>
                      </a:cubicBezTo>
                      <a:cubicBezTo>
                        <a:pt x="184959" y="188832"/>
                        <a:pt x="181705" y="189434"/>
                        <a:pt x="178802" y="190885"/>
                      </a:cubicBezTo>
                      <a:cubicBezTo>
                        <a:pt x="174697" y="192938"/>
                        <a:pt x="170748" y="195338"/>
                        <a:pt x="166487" y="197043"/>
                      </a:cubicBezTo>
                      <a:cubicBezTo>
                        <a:pt x="139007" y="208035"/>
                        <a:pt x="156548" y="197510"/>
                        <a:pt x="138778" y="209358"/>
                      </a:cubicBezTo>
                      <a:cubicBezTo>
                        <a:pt x="131844" y="230158"/>
                        <a:pt x="141461" y="207611"/>
                        <a:pt x="126462" y="224752"/>
                      </a:cubicBezTo>
                      <a:cubicBezTo>
                        <a:pt x="121589" y="230321"/>
                        <a:pt x="120305" y="239120"/>
                        <a:pt x="114147" y="243225"/>
                      </a:cubicBezTo>
                      <a:cubicBezTo>
                        <a:pt x="111068" y="245277"/>
                        <a:pt x="107753" y="247013"/>
                        <a:pt x="104911" y="249382"/>
                      </a:cubicBezTo>
                      <a:cubicBezTo>
                        <a:pt x="94696" y="257895"/>
                        <a:pt x="97906" y="259042"/>
                        <a:pt x="86438" y="264776"/>
                      </a:cubicBezTo>
                      <a:cubicBezTo>
                        <a:pt x="83535" y="266227"/>
                        <a:pt x="80185" y="266577"/>
                        <a:pt x="77202" y="267855"/>
                      </a:cubicBezTo>
                      <a:cubicBezTo>
                        <a:pt x="50575" y="279266"/>
                        <a:pt x="77309" y="269871"/>
                        <a:pt x="55650" y="277091"/>
                      </a:cubicBezTo>
                      <a:cubicBezTo>
                        <a:pt x="42309" y="276065"/>
                        <a:pt x="28555" y="277460"/>
                        <a:pt x="15626" y="274012"/>
                      </a:cubicBezTo>
                      <a:cubicBezTo>
                        <a:pt x="12051" y="273059"/>
                        <a:pt x="8570" y="268366"/>
                        <a:pt x="9468" y="264776"/>
                      </a:cubicBezTo>
                      <a:cubicBezTo>
                        <a:pt x="10400" y="261048"/>
                        <a:pt x="-1821" y="282736"/>
                        <a:pt x="232" y="28017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4" name="Freeform: Shape 423">
                  <a:extLst>
                    <a:ext uri="{FF2B5EF4-FFF2-40B4-BE49-F238E27FC236}">
                      <a16:creationId xmlns:a16="http://schemas.microsoft.com/office/drawing/2014/main" id="{E97F673E-CFC6-49E8-B87D-C4AFA53F97D0}"/>
                    </a:ext>
                  </a:extLst>
                </p:cNvPr>
                <p:cNvSpPr/>
                <p:nvPr/>
              </p:nvSpPr>
              <p:spPr>
                <a:xfrm>
                  <a:off x="5321051" y="3365352"/>
                  <a:ext cx="150432" cy="90010"/>
                </a:xfrm>
                <a:custGeom>
                  <a:avLst/>
                  <a:gdLst>
                    <a:gd name="connsiteX0" fmla="*/ 1347 w 364653"/>
                    <a:gd name="connsiteY0" fmla="*/ 224752 h 237067"/>
                    <a:gd name="connsiteX1" fmla="*/ 22898 w 364653"/>
                    <a:gd name="connsiteY1" fmla="*/ 200122 h 237067"/>
                    <a:gd name="connsiteX2" fmla="*/ 29056 w 364653"/>
                    <a:gd name="connsiteY2" fmla="*/ 184728 h 237067"/>
                    <a:gd name="connsiteX3" fmla="*/ 38292 w 364653"/>
                    <a:gd name="connsiteY3" fmla="*/ 175491 h 237067"/>
                    <a:gd name="connsiteX4" fmla="*/ 56765 w 364653"/>
                    <a:gd name="connsiteY4" fmla="*/ 147782 h 237067"/>
                    <a:gd name="connsiteX5" fmla="*/ 69080 w 364653"/>
                    <a:gd name="connsiteY5" fmla="*/ 135467 h 237067"/>
                    <a:gd name="connsiteX6" fmla="*/ 75238 w 364653"/>
                    <a:gd name="connsiteY6" fmla="*/ 126231 h 237067"/>
                    <a:gd name="connsiteX7" fmla="*/ 93710 w 364653"/>
                    <a:gd name="connsiteY7" fmla="*/ 107758 h 237067"/>
                    <a:gd name="connsiteX8" fmla="*/ 102947 w 364653"/>
                    <a:gd name="connsiteY8" fmla="*/ 98522 h 237067"/>
                    <a:gd name="connsiteX9" fmla="*/ 115262 w 364653"/>
                    <a:gd name="connsiteY9" fmla="*/ 89285 h 237067"/>
                    <a:gd name="connsiteX10" fmla="*/ 124498 w 364653"/>
                    <a:gd name="connsiteY10" fmla="*/ 83128 h 237067"/>
                    <a:gd name="connsiteX11" fmla="*/ 133734 w 364653"/>
                    <a:gd name="connsiteY11" fmla="*/ 73891 h 237067"/>
                    <a:gd name="connsiteX12" fmla="*/ 139892 w 364653"/>
                    <a:gd name="connsiteY12" fmla="*/ 64655 h 237067"/>
                    <a:gd name="connsiteX13" fmla="*/ 149128 w 364653"/>
                    <a:gd name="connsiteY13" fmla="*/ 61576 h 237067"/>
                    <a:gd name="connsiteX14" fmla="*/ 170680 w 364653"/>
                    <a:gd name="connsiteY14" fmla="*/ 49261 h 237067"/>
                    <a:gd name="connsiteX15" fmla="*/ 226098 w 364653"/>
                    <a:gd name="connsiteY15" fmla="*/ 40025 h 237067"/>
                    <a:gd name="connsiteX16" fmla="*/ 247650 w 364653"/>
                    <a:gd name="connsiteY16" fmla="*/ 33867 h 237067"/>
                    <a:gd name="connsiteX17" fmla="*/ 256886 w 364653"/>
                    <a:gd name="connsiteY17" fmla="*/ 30788 h 237067"/>
                    <a:gd name="connsiteX18" fmla="*/ 284595 w 364653"/>
                    <a:gd name="connsiteY18" fmla="*/ 27709 h 237067"/>
                    <a:gd name="connsiteX19" fmla="*/ 293831 w 364653"/>
                    <a:gd name="connsiteY19" fmla="*/ 21552 h 237067"/>
                    <a:gd name="connsiteX20" fmla="*/ 299989 w 364653"/>
                    <a:gd name="connsiteY20" fmla="*/ 12315 h 237067"/>
                    <a:gd name="connsiteX21" fmla="*/ 318462 w 364653"/>
                    <a:gd name="connsiteY21" fmla="*/ 0 h 237067"/>
                    <a:gd name="connsiteX22" fmla="*/ 324619 w 364653"/>
                    <a:gd name="connsiteY22" fmla="*/ 9237 h 237067"/>
                    <a:gd name="connsiteX23" fmla="*/ 333856 w 364653"/>
                    <a:gd name="connsiteY23" fmla="*/ 30788 h 237067"/>
                    <a:gd name="connsiteX24" fmla="*/ 352328 w 364653"/>
                    <a:gd name="connsiteY24" fmla="*/ 49261 h 237067"/>
                    <a:gd name="connsiteX25" fmla="*/ 358486 w 364653"/>
                    <a:gd name="connsiteY25" fmla="*/ 58497 h 237067"/>
                    <a:gd name="connsiteX26" fmla="*/ 358486 w 364653"/>
                    <a:gd name="connsiteY26" fmla="*/ 86206 h 237067"/>
                    <a:gd name="connsiteX27" fmla="*/ 340013 w 364653"/>
                    <a:gd name="connsiteY27" fmla="*/ 92364 h 237067"/>
                    <a:gd name="connsiteX28" fmla="*/ 330777 w 364653"/>
                    <a:gd name="connsiteY28" fmla="*/ 95443 h 237067"/>
                    <a:gd name="connsiteX29" fmla="*/ 321541 w 364653"/>
                    <a:gd name="connsiteY29" fmla="*/ 98522 h 237067"/>
                    <a:gd name="connsiteX30" fmla="*/ 312304 w 364653"/>
                    <a:gd name="connsiteY30" fmla="*/ 101600 h 237067"/>
                    <a:gd name="connsiteX31" fmla="*/ 303068 w 364653"/>
                    <a:gd name="connsiteY31" fmla="*/ 107758 h 237067"/>
                    <a:gd name="connsiteX32" fmla="*/ 253807 w 364653"/>
                    <a:gd name="connsiteY32" fmla="*/ 113915 h 237067"/>
                    <a:gd name="connsiteX33" fmla="*/ 235334 w 364653"/>
                    <a:gd name="connsiteY33" fmla="*/ 120073 h 237067"/>
                    <a:gd name="connsiteX34" fmla="*/ 201468 w 364653"/>
                    <a:gd name="connsiteY34" fmla="*/ 126231 h 237067"/>
                    <a:gd name="connsiteX35" fmla="*/ 173759 w 364653"/>
                    <a:gd name="connsiteY35" fmla="*/ 132388 h 237067"/>
                    <a:gd name="connsiteX36" fmla="*/ 146050 w 364653"/>
                    <a:gd name="connsiteY36" fmla="*/ 157019 h 237067"/>
                    <a:gd name="connsiteX37" fmla="*/ 142971 w 364653"/>
                    <a:gd name="connsiteY37" fmla="*/ 169334 h 237067"/>
                    <a:gd name="connsiteX38" fmla="*/ 130656 w 364653"/>
                    <a:gd name="connsiteY38" fmla="*/ 187806 h 237067"/>
                    <a:gd name="connsiteX39" fmla="*/ 127577 w 364653"/>
                    <a:gd name="connsiteY39" fmla="*/ 197043 h 237067"/>
                    <a:gd name="connsiteX40" fmla="*/ 118341 w 364653"/>
                    <a:gd name="connsiteY40" fmla="*/ 221673 h 237067"/>
                    <a:gd name="connsiteX41" fmla="*/ 109104 w 364653"/>
                    <a:gd name="connsiteY41" fmla="*/ 227831 h 237067"/>
                    <a:gd name="connsiteX42" fmla="*/ 66001 w 364653"/>
                    <a:gd name="connsiteY42" fmla="*/ 237067 h 237067"/>
                    <a:gd name="connsiteX43" fmla="*/ 1347 w 364653"/>
                    <a:gd name="connsiteY43" fmla="*/ 224752 h 23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4653" h="237067">
                      <a:moveTo>
                        <a:pt x="1347" y="224752"/>
                      </a:moveTo>
                      <a:cubicBezTo>
                        <a:pt x="-5837" y="218594"/>
                        <a:pt x="17806" y="210306"/>
                        <a:pt x="22898" y="200122"/>
                      </a:cubicBezTo>
                      <a:cubicBezTo>
                        <a:pt x="25370" y="195179"/>
                        <a:pt x="26127" y="189415"/>
                        <a:pt x="29056" y="184728"/>
                      </a:cubicBezTo>
                      <a:cubicBezTo>
                        <a:pt x="31364" y="181036"/>
                        <a:pt x="35458" y="178797"/>
                        <a:pt x="38292" y="175491"/>
                      </a:cubicBezTo>
                      <a:cubicBezTo>
                        <a:pt x="65761" y="143442"/>
                        <a:pt x="27811" y="185007"/>
                        <a:pt x="56765" y="147782"/>
                      </a:cubicBezTo>
                      <a:cubicBezTo>
                        <a:pt x="60329" y="143200"/>
                        <a:pt x="65302" y="139875"/>
                        <a:pt x="69080" y="135467"/>
                      </a:cubicBezTo>
                      <a:cubicBezTo>
                        <a:pt x="71488" y="132658"/>
                        <a:pt x="72780" y="128997"/>
                        <a:pt x="75238" y="126231"/>
                      </a:cubicBezTo>
                      <a:cubicBezTo>
                        <a:pt x="81023" y="119723"/>
                        <a:pt x="87552" y="113916"/>
                        <a:pt x="93710" y="107758"/>
                      </a:cubicBezTo>
                      <a:cubicBezTo>
                        <a:pt x="96789" y="104679"/>
                        <a:pt x="99464" y="101135"/>
                        <a:pt x="102947" y="98522"/>
                      </a:cubicBezTo>
                      <a:cubicBezTo>
                        <a:pt x="107052" y="95443"/>
                        <a:pt x="111086" y="92268"/>
                        <a:pt x="115262" y="89285"/>
                      </a:cubicBezTo>
                      <a:cubicBezTo>
                        <a:pt x="118273" y="87134"/>
                        <a:pt x="121656" y="85497"/>
                        <a:pt x="124498" y="83128"/>
                      </a:cubicBezTo>
                      <a:cubicBezTo>
                        <a:pt x="127843" y="80340"/>
                        <a:pt x="130947" y="77236"/>
                        <a:pt x="133734" y="73891"/>
                      </a:cubicBezTo>
                      <a:cubicBezTo>
                        <a:pt x="136103" y="71048"/>
                        <a:pt x="137003" y="66966"/>
                        <a:pt x="139892" y="64655"/>
                      </a:cubicBezTo>
                      <a:cubicBezTo>
                        <a:pt x="142426" y="62628"/>
                        <a:pt x="146225" y="63027"/>
                        <a:pt x="149128" y="61576"/>
                      </a:cubicBezTo>
                      <a:cubicBezTo>
                        <a:pt x="171339" y="50471"/>
                        <a:pt x="143700" y="60054"/>
                        <a:pt x="170680" y="49261"/>
                      </a:cubicBezTo>
                      <a:cubicBezTo>
                        <a:pt x="194519" y="39725"/>
                        <a:pt x="194788" y="42634"/>
                        <a:pt x="226098" y="40025"/>
                      </a:cubicBezTo>
                      <a:cubicBezTo>
                        <a:pt x="248242" y="32643"/>
                        <a:pt x="220589" y="41599"/>
                        <a:pt x="247650" y="33867"/>
                      </a:cubicBezTo>
                      <a:cubicBezTo>
                        <a:pt x="250770" y="32975"/>
                        <a:pt x="253685" y="31322"/>
                        <a:pt x="256886" y="30788"/>
                      </a:cubicBezTo>
                      <a:cubicBezTo>
                        <a:pt x="266053" y="29260"/>
                        <a:pt x="275359" y="28735"/>
                        <a:pt x="284595" y="27709"/>
                      </a:cubicBezTo>
                      <a:cubicBezTo>
                        <a:pt x="287674" y="25657"/>
                        <a:pt x="291215" y="24168"/>
                        <a:pt x="293831" y="21552"/>
                      </a:cubicBezTo>
                      <a:cubicBezTo>
                        <a:pt x="296448" y="18935"/>
                        <a:pt x="297204" y="14752"/>
                        <a:pt x="299989" y="12315"/>
                      </a:cubicBezTo>
                      <a:cubicBezTo>
                        <a:pt x="305558" y="7442"/>
                        <a:pt x="318462" y="0"/>
                        <a:pt x="318462" y="0"/>
                      </a:cubicBezTo>
                      <a:cubicBezTo>
                        <a:pt x="320514" y="3079"/>
                        <a:pt x="322964" y="5927"/>
                        <a:pt x="324619" y="9237"/>
                      </a:cubicBezTo>
                      <a:cubicBezTo>
                        <a:pt x="329808" y="19616"/>
                        <a:pt x="325315" y="20111"/>
                        <a:pt x="333856" y="30788"/>
                      </a:cubicBezTo>
                      <a:cubicBezTo>
                        <a:pt x="339296" y="37588"/>
                        <a:pt x="347497" y="42016"/>
                        <a:pt x="352328" y="49261"/>
                      </a:cubicBezTo>
                      <a:lnTo>
                        <a:pt x="358486" y="58497"/>
                      </a:lnTo>
                      <a:cubicBezTo>
                        <a:pt x="361683" y="68086"/>
                        <a:pt x="370600" y="78635"/>
                        <a:pt x="358486" y="86206"/>
                      </a:cubicBezTo>
                      <a:cubicBezTo>
                        <a:pt x="352982" y="89646"/>
                        <a:pt x="346171" y="90311"/>
                        <a:pt x="340013" y="92364"/>
                      </a:cubicBezTo>
                      <a:lnTo>
                        <a:pt x="330777" y="95443"/>
                      </a:lnTo>
                      <a:lnTo>
                        <a:pt x="321541" y="98522"/>
                      </a:lnTo>
                      <a:lnTo>
                        <a:pt x="312304" y="101600"/>
                      </a:lnTo>
                      <a:cubicBezTo>
                        <a:pt x="309225" y="103653"/>
                        <a:pt x="306689" y="106996"/>
                        <a:pt x="303068" y="107758"/>
                      </a:cubicBezTo>
                      <a:cubicBezTo>
                        <a:pt x="286875" y="111167"/>
                        <a:pt x="253807" y="113915"/>
                        <a:pt x="253807" y="113915"/>
                      </a:cubicBezTo>
                      <a:cubicBezTo>
                        <a:pt x="247649" y="115968"/>
                        <a:pt x="241596" y="118365"/>
                        <a:pt x="235334" y="120073"/>
                      </a:cubicBezTo>
                      <a:cubicBezTo>
                        <a:pt x="227728" y="122147"/>
                        <a:pt x="208509" y="124951"/>
                        <a:pt x="201468" y="126231"/>
                      </a:cubicBezTo>
                      <a:cubicBezTo>
                        <a:pt x="187124" y="128839"/>
                        <a:pt x="186947" y="129091"/>
                        <a:pt x="173759" y="132388"/>
                      </a:cubicBezTo>
                      <a:cubicBezTo>
                        <a:pt x="152670" y="153477"/>
                        <a:pt x="162531" y="146030"/>
                        <a:pt x="146050" y="157019"/>
                      </a:cubicBezTo>
                      <a:cubicBezTo>
                        <a:pt x="145024" y="161124"/>
                        <a:pt x="144863" y="165549"/>
                        <a:pt x="142971" y="169334"/>
                      </a:cubicBezTo>
                      <a:cubicBezTo>
                        <a:pt x="139661" y="175953"/>
                        <a:pt x="132996" y="180786"/>
                        <a:pt x="130656" y="187806"/>
                      </a:cubicBezTo>
                      <a:cubicBezTo>
                        <a:pt x="129630" y="190885"/>
                        <a:pt x="128364" y="193894"/>
                        <a:pt x="127577" y="197043"/>
                      </a:cubicBezTo>
                      <a:cubicBezTo>
                        <a:pt x="124640" y="208790"/>
                        <a:pt x="126787" y="213227"/>
                        <a:pt x="118341" y="221673"/>
                      </a:cubicBezTo>
                      <a:cubicBezTo>
                        <a:pt x="115724" y="224290"/>
                        <a:pt x="112414" y="226176"/>
                        <a:pt x="109104" y="227831"/>
                      </a:cubicBezTo>
                      <a:cubicBezTo>
                        <a:pt x="91260" y="236753"/>
                        <a:pt x="88813" y="234532"/>
                        <a:pt x="66001" y="237067"/>
                      </a:cubicBezTo>
                      <a:cubicBezTo>
                        <a:pt x="4430" y="233826"/>
                        <a:pt x="8531" y="230910"/>
                        <a:pt x="1347" y="2247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5" name="Freeform: Shape 424">
                  <a:extLst>
                    <a:ext uri="{FF2B5EF4-FFF2-40B4-BE49-F238E27FC236}">
                      <a16:creationId xmlns:a16="http://schemas.microsoft.com/office/drawing/2014/main" id="{4C665A88-C636-4609-88AD-AA91960E4F77}"/>
                    </a:ext>
                  </a:extLst>
                </p:cNvPr>
                <p:cNvSpPr/>
                <p:nvPr/>
              </p:nvSpPr>
              <p:spPr>
                <a:xfrm>
                  <a:off x="5359710" y="3431982"/>
                  <a:ext cx="147333" cy="90587"/>
                </a:xfrm>
                <a:custGeom>
                  <a:avLst/>
                  <a:gdLst>
                    <a:gd name="connsiteX0" fmla="*/ 0 w 357140"/>
                    <a:gd name="connsiteY0" fmla="*/ 218594 h 238588"/>
                    <a:gd name="connsiteX1" fmla="*/ 3079 w 357140"/>
                    <a:gd name="connsiteY1" fmla="*/ 203200 h 238588"/>
                    <a:gd name="connsiteX2" fmla="*/ 9237 w 357140"/>
                    <a:gd name="connsiteY2" fmla="*/ 193964 h 238588"/>
                    <a:gd name="connsiteX3" fmla="*/ 12315 w 357140"/>
                    <a:gd name="connsiteY3" fmla="*/ 184728 h 238588"/>
                    <a:gd name="connsiteX4" fmla="*/ 18473 w 357140"/>
                    <a:gd name="connsiteY4" fmla="*/ 175491 h 238588"/>
                    <a:gd name="connsiteX5" fmla="*/ 27709 w 357140"/>
                    <a:gd name="connsiteY5" fmla="*/ 160097 h 238588"/>
                    <a:gd name="connsiteX6" fmla="*/ 40024 w 357140"/>
                    <a:gd name="connsiteY6" fmla="*/ 141624 h 238588"/>
                    <a:gd name="connsiteX7" fmla="*/ 43103 w 357140"/>
                    <a:gd name="connsiteY7" fmla="*/ 129309 h 238588"/>
                    <a:gd name="connsiteX8" fmla="*/ 49261 w 357140"/>
                    <a:gd name="connsiteY8" fmla="*/ 120073 h 238588"/>
                    <a:gd name="connsiteX9" fmla="*/ 76970 w 357140"/>
                    <a:gd name="connsiteY9" fmla="*/ 98521 h 238588"/>
                    <a:gd name="connsiteX10" fmla="*/ 86206 w 357140"/>
                    <a:gd name="connsiteY10" fmla="*/ 92364 h 238588"/>
                    <a:gd name="connsiteX11" fmla="*/ 116994 w 357140"/>
                    <a:gd name="connsiteY11" fmla="*/ 86206 h 238588"/>
                    <a:gd name="connsiteX12" fmla="*/ 166255 w 357140"/>
                    <a:gd name="connsiteY12" fmla="*/ 76970 h 238588"/>
                    <a:gd name="connsiteX13" fmla="*/ 203200 w 357140"/>
                    <a:gd name="connsiteY13" fmla="*/ 67734 h 238588"/>
                    <a:gd name="connsiteX14" fmla="*/ 230909 w 357140"/>
                    <a:gd name="connsiteY14" fmla="*/ 58497 h 238588"/>
                    <a:gd name="connsiteX15" fmla="*/ 249382 w 357140"/>
                    <a:gd name="connsiteY15" fmla="*/ 46182 h 238588"/>
                    <a:gd name="connsiteX16" fmla="*/ 258618 w 357140"/>
                    <a:gd name="connsiteY16" fmla="*/ 36946 h 238588"/>
                    <a:gd name="connsiteX17" fmla="*/ 267855 w 357140"/>
                    <a:gd name="connsiteY17" fmla="*/ 30788 h 238588"/>
                    <a:gd name="connsiteX18" fmla="*/ 274012 w 357140"/>
                    <a:gd name="connsiteY18" fmla="*/ 21552 h 238588"/>
                    <a:gd name="connsiteX19" fmla="*/ 292485 w 357140"/>
                    <a:gd name="connsiteY19" fmla="*/ 6158 h 238588"/>
                    <a:gd name="connsiteX20" fmla="*/ 304800 w 357140"/>
                    <a:gd name="connsiteY20" fmla="*/ 0 h 238588"/>
                    <a:gd name="connsiteX21" fmla="*/ 329431 w 357140"/>
                    <a:gd name="connsiteY21" fmla="*/ 3079 h 238588"/>
                    <a:gd name="connsiteX22" fmla="*/ 335588 w 357140"/>
                    <a:gd name="connsiteY22" fmla="*/ 12315 h 238588"/>
                    <a:gd name="connsiteX23" fmla="*/ 344824 w 357140"/>
                    <a:gd name="connsiteY23" fmla="*/ 24631 h 238588"/>
                    <a:gd name="connsiteX24" fmla="*/ 350982 w 357140"/>
                    <a:gd name="connsiteY24" fmla="*/ 33867 h 238588"/>
                    <a:gd name="connsiteX25" fmla="*/ 357140 w 357140"/>
                    <a:gd name="connsiteY25" fmla="*/ 52340 h 238588"/>
                    <a:gd name="connsiteX26" fmla="*/ 354061 w 357140"/>
                    <a:gd name="connsiteY26" fmla="*/ 110837 h 238588"/>
                    <a:gd name="connsiteX27" fmla="*/ 338667 w 357140"/>
                    <a:gd name="connsiteY27" fmla="*/ 123152 h 238588"/>
                    <a:gd name="connsiteX28" fmla="*/ 261697 w 357140"/>
                    <a:gd name="connsiteY28" fmla="*/ 126231 h 238588"/>
                    <a:gd name="connsiteX29" fmla="*/ 258618 w 357140"/>
                    <a:gd name="connsiteY29" fmla="*/ 144703 h 238588"/>
                    <a:gd name="connsiteX30" fmla="*/ 252461 w 357140"/>
                    <a:gd name="connsiteY30" fmla="*/ 153940 h 238588"/>
                    <a:gd name="connsiteX31" fmla="*/ 203200 w 357140"/>
                    <a:gd name="connsiteY31" fmla="*/ 166255 h 238588"/>
                    <a:gd name="connsiteX32" fmla="*/ 132388 w 357140"/>
                    <a:gd name="connsiteY32" fmla="*/ 175491 h 238588"/>
                    <a:gd name="connsiteX33" fmla="*/ 120073 w 357140"/>
                    <a:gd name="connsiteY33" fmla="*/ 193964 h 238588"/>
                    <a:gd name="connsiteX34" fmla="*/ 116994 w 357140"/>
                    <a:gd name="connsiteY34" fmla="*/ 206279 h 238588"/>
                    <a:gd name="connsiteX35" fmla="*/ 86206 w 357140"/>
                    <a:gd name="connsiteY35" fmla="*/ 224752 h 238588"/>
                    <a:gd name="connsiteX36" fmla="*/ 73891 w 357140"/>
                    <a:gd name="connsiteY36" fmla="*/ 227831 h 238588"/>
                    <a:gd name="connsiteX37" fmla="*/ 61576 w 357140"/>
                    <a:gd name="connsiteY37" fmla="*/ 237067 h 238588"/>
                    <a:gd name="connsiteX38" fmla="*/ 18473 w 357140"/>
                    <a:gd name="connsiteY38" fmla="*/ 227831 h 238588"/>
                    <a:gd name="connsiteX39" fmla="*/ 0 w 357140"/>
                    <a:gd name="connsiteY39" fmla="*/ 218594 h 23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57140" h="238588">
                      <a:moveTo>
                        <a:pt x="0" y="218594"/>
                      </a:moveTo>
                      <a:cubicBezTo>
                        <a:pt x="1026" y="213463"/>
                        <a:pt x="1241" y="208100"/>
                        <a:pt x="3079" y="203200"/>
                      </a:cubicBezTo>
                      <a:cubicBezTo>
                        <a:pt x="4378" y="199735"/>
                        <a:pt x="7582" y="197274"/>
                        <a:pt x="9237" y="193964"/>
                      </a:cubicBezTo>
                      <a:cubicBezTo>
                        <a:pt x="10688" y="191061"/>
                        <a:pt x="10864" y="187631"/>
                        <a:pt x="12315" y="184728"/>
                      </a:cubicBezTo>
                      <a:cubicBezTo>
                        <a:pt x="13970" y="181418"/>
                        <a:pt x="16512" y="178629"/>
                        <a:pt x="18473" y="175491"/>
                      </a:cubicBezTo>
                      <a:cubicBezTo>
                        <a:pt x="21644" y="170417"/>
                        <a:pt x="25033" y="165449"/>
                        <a:pt x="27709" y="160097"/>
                      </a:cubicBezTo>
                      <a:cubicBezTo>
                        <a:pt x="36620" y="142275"/>
                        <a:pt x="22516" y="159134"/>
                        <a:pt x="40024" y="141624"/>
                      </a:cubicBezTo>
                      <a:cubicBezTo>
                        <a:pt x="41050" y="137519"/>
                        <a:pt x="41436" y="133198"/>
                        <a:pt x="43103" y="129309"/>
                      </a:cubicBezTo>
                      <a:cubicBezTo>
                        <a:pt x="44561" y="125908"/>
                        <a:pt x="46892" y="122916"/>
                        <a:pt x="49261" y="120073"/>
                      </a:cubicBezTo>
                      <a:cubicBezTo>
                        <a:pt x="58304" y="109221"/>
                        <a:pt x="64097" y="107103"/>
                        <a:pt x="76970" y="98521"/>
                      </a:cubicBezTo>
                      <a:cubicBezTo>
                        <a:pt x="80049" y="96469"/>
                        <a:pt x="82616" y="93261"/>
                        <a:pt x="86206" y="92364"/>
                      </a:cubicBezTo>
                      <a:cubicBezTo>
                        <a:pt x="125021" y="82660"/>
                        <a:pt x="64187" y="97521"/>
                        <a:pt x="116994" y="86206"/>
                      </a:cubicBezTo>
                      <a:cubicBezTo>
                        <a:pt x="162712" y="76410"/>
                        <a:pt x="120457" y="82695"/>
                        <a:pt x="166255" y="76970"/>
                      </a:cubicBezTo>
                      <a:cubicBezTo>
                        <a:pt x="203089" y="62236"/>
                        <a:pt x="156874" y="79316"/>
                        <a:pt x="203200" y="67734"/>
                      </a:cubicBezTo>
                      <a:cubicBezTo>
                        <a:pt x="212645" y="65373"/>
                        <a:pt x="230909" y="58497"/>
                        <a:pt x="230909" y="58497"/>
                      </a:cubicBezTo>
                      <a:cubicBezTo>
                        <a:pt x="260381" y="29029"/>
                        <a:pt x="222644" y="64008"/>
                        <a:pt x="249382" y="46182"/>
                      </a:cubicBezTo>
                      <a:cubicBezTo>
                        <a:pt x="253005" y="43767"/>
                        <a:pt x="255273" y="39733"/>
                        <a:pt x="258618" y="36946"/>
                      </a:cubicBezTo>
                      <a:cubicBezTo>
                        <a:pt x="261461" y="34577"/>
                        <a:pt x="264776" y="32841"/>
                        <a:pt x="267855" y="30788"/>
                      </a:cubicBezTo>
                      <a:cubicBezTo>
                        <a:pt x="269907" y="27709"/>
                        <a:pt x="271643" y="24394"/>
                        <a:pt x="274012" y="21552"/>
                      </a:cubicBezTo>
                      <a:cubicBezTo>
                        <a:pt x="279802" y="14604"/>
                        <a:pt x="284778" y="10562"/>
                        <a:pt x="292485" y="6158"/>
                      </a:cubicBezTo>
                      <a:cubicBezTo>
                        <a:pt x="296470" y="3881"/>
                        <a:pt x="300695" y="2053"/>
                        <a:pt x="304800" y="0"/>
                      </a:cubicBezTo>
                      <a:cubicBezTo>
                        <a:pt x="313010" y="1026"/>
                        <a:pt x="321749" y="6"/>
                        <a:pt x="329431" y="3079"/>
                      </a:cubicBezTo>
                      <a:cubicBezTo>
                        <a:pt x="332866" y="4453"/>
                        <a:pt x="333438" y="9304"/>
                        <a:pt x="335588" y="12315"/>
                      </a:cubicBezTo>
                      <a:cubicBezTo>
                        <a:pt x="338570" y="16491"/>
                        <a:pt x="341841" y="20455"/>
                        <a:pt x="344824" y="24631"/>
                      </a:cubicBezTo>
                      <a:cubicBezTo>
                        <a:pt x="346975" y="27642"/>
                        <a:pt x="349479" y="30486"/>
                        <a:pt x="350982" y="33867"/>
                      </a:cubicBezTo>
                      <a:cubicBezTo>
                        <a:pt x="353618" y="39798"/>
                        <a:pt x="357140" y="52340"/>
                        <a:pt x="357140" y="52340"/>
                      </a:cubicBezTo>
                      <a:cubicBezTo>
                        <a:pt x="356114" y="71839"/>
                        <a:pt x="356699" y="91490"/>
                        <a:pt x="354061" y="110837"/>
                      </a:cubicBezTo>
                      <a:cubicBezTo>
                        <a:pt x="353020" y="118472"/>
                        <a:pt x="345347" y="122675"/>
                        <a:pt x="338667" y="123152"/>
                      </a:cubicBezTo>
                      <a:cubicBezTo>
                        <a:pt x="313055" y="124982"/>
                        <a:pt x="287354" y="125205"/>
                        <a:pt x="261697" y="126231"/>
                      </a:cubicBezTo>
                      <a:cubicBezTo>
                        <a:pt x="260671" y="132388"/>
                        <a:pt x="260592" y="138781"/>
                        <a:pt x="258618" y="144703"/>
                      </a:cubicBezTo>
                      <a:cubicBezTo>
                        <a:pt x="257448" y="148213"/>
                        <a:pt x="255078" y="151323"/>
                        <a:pt x="252461" y="153940"/>
                      </a:cubicBezTo>
                      <a:cubicBezTo>
                        <a:pt x="240208" y="166193"/>
                        <a:pt x="217857" y="164789"/>
                        <a:pt x="203200" y="166255"/>
                      </a:cubicBezTo>
                      <a:cubicBezTo>
                        <a:pt x="168148" y="177938"/>
                        <a:pt x="191207" y="172031"/>
                        <a:pt x="132388" y="175491"/>
                      </a:cubicBezTo>
                      <a:cubicBezTo>
                        <a:pt x="123548" y="210847"/>
                        <a:pt x="137082" y="168449"/>
                        <a:pt x="120073" y="193964"/>
                      </a:cubicBezTo>
                      <a:cubicBezTo>
                        <a:pt x="117726" y="197485"/>
                        <a:pt x="119780" y="203095"/>
                        <a:pt x="116994" y="206279"/>
                      </a:cubicBezTo>
                      <a:cubicBezTo>
                        <a:pt x="113498" y="210274"/>
                        <a:pt x="93483" y="222023"/>
                        <a:pt x="86206" y="224752"/>
                      </a:cubicBezTo>
                      <a:cubicBezTo>
                        <a:pt x="82244" y="226238"/>
                        <a:pt x="77996" y="226805"/>
                        <a:pt x="73891" y="227831"/>
                      </a:cubicBezTo>
                      <a:cubicBezTo>
                        <a:pt x="69786" y="230910"/>
                        <a:pt x="66662" y="236389"/>
                        <a:pt x="61576" y="237067"/>
                      </a:cubicBezTo>
                      <a:cubicBezTo>
                        <a:pt x="34550" y="240670"/>
                        <a:pt x="33705" y="237985"/>
                        <a:pt x="18473" y="227831"/>
                      </a:cubicBezTo>
                      <a:lnTo>
                        <a:pt x="0" y="2185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6" name="Freeform: Shape 425">
                  <a:extLst>
                    <a:ext uri="{FF2B5EF4-FFF2-40B4-BE49-F238E27FC236}">
                      <a16:creationId xmlns:a16="http://schemas.microsoft.com/office/drawing/2014/main" id="{B111C870-1ABD-4DCA-9AE1-530685894D03}"/>
                    </a:ext>
                  </a:extLst>
                </p:cNvPr>
                <p:cNvSpPr/>
                <p:nvPr/>
              </p:nvSpPr>
              <p:spPr>
                <a:xfrm>
                  <a:off x="5376214" y="3493937"/>
                  <a:ext cx="157501" cy="72529"/>
                </a:xfrm>
                <a:custGeom>
                  <a:avLst/>
                  <a:gdLst>
                    <a:gd name="connsiteX0" fmla="*/ 18 w 381788"/>
                    <a:gd name="connsiteY0" fmla="*/ 144703 h 191025"/>
                    <a:gd name="connsiteX1" fmla="*/ 15412 w 381788"/>
                    <a:gd name="connsiteY1" fmla="*/ 135467 h 191025"/>
                    <a:gd name="connsiteX2" fmla="*/ 24649 w 381788"/>
                    <a:gd name="connsiteY2" fmla="*/ 132388 h 191025"/>
                    <a:gd name="connsiteX3" fmla="*/ 46200 w 381788"/>
                    <a:gd name="connsiteY3" fmla="*/ 123152 h 191025"/>
                    <a:gd name="connsiteX4" fmla="*/ 55437 w 381788"/>
                    <a:gd name="connsiteY4" fmla="*/ 116994 h 191025"/>
                    <a:gd name="connsiteX5" fmla="*/ 64673 w 381788"/>
                    <a:gd name="connsiteY5" fmla="*/ 107758 h 191025"/>
                    <a:gd name="connsiteX6" fmla="*/ 86225 w 381788"/>
                    <a:gd name="connsiteY6" fmla="*/ 95442 h 191025"/>
                    <a:gd name="connsiteX7" fmla="*/ 135485 w 381788"/>
                    <a:gd name="connsiteY7" fmla="*/ 89285 h 191025"/>
                    <a:gd name="connsiteX8" fmla="*/ 153958 w 381788"/>
                    <a:gd name="connsiteY8" fmla="*/ 83127 h 191025"/>
                    <a:gd name="connsiteX9" fmla="*/ 163194 w 381788"/>
                    <a:gd name="connsiteY9" fmla="*/ 76970 h 191025"/>
                    <a:gd name="connsiteX10" fmla="*/ 172431 w 381788"/>
                    <a:gd name="connsiteY10" fmla="*/ 67733 h 191025"/>
                    <a:gd name="connsiteX11" fmla="*/ 181667 w 381788"/>
                    <a:gd name="connsiteY11" fmla="*/ 64655 h 191025"/>
                    <a:gd name="connsiteX12" fmla="*/ 190903 w 381788"/>
                    <a:gd name="connsiteY12" fmla="*/ 58497 h 191025"/>
                    <a:gd name="connsiteX13" fmla="*/ 234006 w 381788"/>
                    <a:gd name="connsiteY13" fmla="*/ 46182 h 191025"/>
                    <a:gd name="connsiteX14" fmla="*/ 252479 w 381788"/>
                    <a:gd name="connsiteY14" fmla="*/ 33867 h 191025"/>
                    <a:gd name="connsiteX15" fmla="*/ 261715 w 381788"/>
                    <a:gd name="connsiteY15" fmla="*/ 30788 h 191025"/>
                    <a:gd name="connsiteX16" fmla="*/ 292503 w 381788"/>
                    <a:gd name="connsiteY16" fmla="*/ 12315 h 191025"/>
                    <a:gd name="connsiteX17" fmla="*/ 307897 w 381788"/>
                    <a:gd name="connsiteY17" fmla="*/ 9236 h 191025"/>
                    <a:gd name="connsiteX18" fmla="*/ 332528 w 381788"/>
                    <a:gd name="connsiteY18" fmla="*/ 3079 h 191025"/>
                    <a:gd name="connsiteX19" fmla="*/ 344843 w 381788"/>
                    <a:gd name="connsiteY19" fmla="*/ 0 h 191025"/>
                    <a:gd name="connsiteX20" fmla="*/ 375631 w 381788"/>
                    <a:gd name="connsiteY20" fmla="*/ 3079 h 191025"/>
                    <a:gd name="connsiteX21" fmla="*/ 378709 w 381788"/>
                    <a:gd name="connsiteY21" fmla="*/ 12315 h 191025"/>
                    <a:gd name="connsiteX22" fmla="*/ 381788 w 381788"/>
                    <a:gd name="connsiteY22" fmla="*/ 24630 h 191025"/>
                    <a:gd name="connsiteX23" fmla="*/ 378709 w 381788"/>
                    <a:gd name="connsiteY23" fmla="*/ 120073 h 191025"/>
                    <a:gd name="connsiteX24" fmla="*/ 369473 w 381788"/>
                    <a:gd name="connsiteY24" fmla="*/ 126230 h 191025"/>
                    <a:gd name="connsiteX25" fmla="*/ 338685 w 381788"/>
                    <a:gd name="connsiteY25" fmla="*/ 129309 h 191025"/>
                    <a:gd name="connsiteX26" fmla="*/ 317134 w 381788"/>
                    <a:gd name="connsiteY26" fmla="*/ 132388 h 191025"/>
                    <a:gd name="connsiteX27" fmla="*/ 307897 w 381788"/>
                    <a:gd name="connsiteY27" fmla="*/ 141624 h 191025"/>
                    <a:gd name="connsiteX28" fmla="*/ 292503 w 381788"/>
                    <a:gd name="connsiteY28" fmla="*/ 163176 h 191025"/>
                    <a:gd name="connsiteX29" fmla="*/ 270952 w 381788"/>
                    <a:gd name="connsiteY29" fmla="*/ 169333 h 191025"/>
                    <a:gd name="connsiteX30" fmla="*/ 252479 w 381788"/>
                    <a:gd name="connsiteY30" fmla="*/ 175491 h 191025"/>
                    <a:gd name="connsiteX31" fmla="*/ 212455 w 381788"/>
                    <a:gd name="connsiteY31" fmla="*/ 172412 h 191025"/>
                    <a:gd name="connsiteX32" fmla="*/ 203218 w 381788"/>
                    <a:gd name="connsiteY32" fmla="*/ 169333 h 191025"/>
                    <a:gd name="connsiteX33" fmla="*/ 181667 w 381788"/>
                    <a:gd name="connsiteY33" fmla="*/ 163176 h 191025"/>
                    <a:gd name="connsiteX34" fmla="*/ 138564 w 381788"/>
                    <a:gd name="connsiteY34" fmla="*/ 166255 h 191025"/>
                    <a:gd name="connsiteX35" fmla="*/ 129328 w 381788"/>
                    <a:gd name="connsiteY35" fmla="*/ 169333 h 191025"/>
                    <a:gd name="connsiteX36" fmla="*/ 83146 w 381788"/>
                    <a:gd name="connsiteY36" fmla="*/ 172412 h 191025"/>
                    <a:gd name="connsiteX37" fmla="*/ 61594 w 381788"/>
                    <a:gd name="connsiteY37" fmla="*/ 181648 h 191025"/>
                    <a:gd name="connsiteX38" fmla="*/ 49279 w 381788"/>
                    <a:gd name="connsiteY38" fmla="*/ 184727 h 191025"/>
                    <a:gd name="connsiteX39" fmla="*/ 40043 w 381788"/>
                    <a:gd name="connsiteY39" fmla="*/ 190885 h 191025"/>
                    <a:gd name="connsiteX40" fmla="*/ 18491 w 381788"/>
                    <a:gd name="connsiteY40" fmla="*/ 181648 h 191025"/>
                    <a:gd name="connsiteX41" fmla="*/ 18 w 381788"/>
                    <a:gd name="connsiteY41" fmla="*/ 144703 h 19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1788" h="191025">
                      <a:moveTo>
                        <a:pt x="18" y="144703"/>
                      </a:moveTo>
                      <a:cubicBezTo>
                        <a:pt x="-495" y="137006"/>
                        <a:pt x="10060" y="138143"/>
                        <a:pt x="15412" y="135467"/>
                      </a:cubicBezTo>
                      <a:cubicBezTo>
                        <a:pt x="18315" y="134016"/>
                        <a:pt x="21746" y="133840"/>
                        <a:pt x="24649" y="132388"/>
                      </a:cubicBezTo>
                      <a:cubicBezTo>
                        <a:pt x="45909" y="121757"/>
                        <a:pt x="20571" y="129558"/>
                        <a:pt x="46200" y="123152"/>
                      </a:cubicBezTo>
                      <a:cubicBezTo>
                        <a:pt x="49279" y="121099"/>
                        <a:pt x="52594" y="119363"/>
                        <a:pt x="55437" y="116994"/>
                      </a:cubicBezTo>
                      <a:cubicBezTo>
                        <a:pt x="58782" y="114207"/>
                        <a:pt x="61367" y="110592"/>
                        <a:pt x="64673" y="107758"/>
                      </a:cubicBezTo>
                      <a:cubicBezTo>
                        <a:pt x="71705" y="101730"/>
                        <a:pt x="77103" y="96882"/>
                        <a:pt x="86225" y="95442"/>
                      </a:cubicBezTo>
                      <a:cubicBezTo>
                        <a:pt x="102570" y="92861"/>
                        <a:pt x="135485" y="89285"/>
                        <a:pt x="135485" y="89285"/>
                      </a:cubicBezTo>
                      <a:cubicBezTo>
                        <a:pt x="141643" y="87232"/>
                        <a:pt x="148557" y="86727"/>
                        <a:pt x="153958" y="83127"/>
                      </a:cubicBezTo>
                      <a:cubicBezTo>
                        <a:pt x="157037" y="81075"/>
                        <a:pt x="160352" y="79339"/>
                        <a:pt x="163194" y="76970"/>
                      </a:cubicBezTo>
                      <a:cubicBezTo>
                        <a:pt x="166539" y="74182"/>
                        <a:pt x="168808" y="70148"/>
                        <a:pt x="172431" y="67733"/>
                      </a:cubicBezTo>
                      <a:cubicBezTo>
                        <a:pt x="175131" y="65933"/>
                        <a:pt x="178588" y="65681"/>
                        <a:pt x="181667" y="64655"/>
                      </a:cubicBezTo>
                      <a:cubicBezTo>
                        <a:pt x="184746" y="62602"/>
                        <a:pt x="187426" y="59762"/>
                        <a:pt x="190903" y="58497"/>
                      </a:cubicBezTo>
                      <a:cubicBezTo>
                        <a:pt x="195415" y="56856"/>
                        <a:pt x="227763" y="50344"/>
                        <a:pt x="234006" y="46182"/>
                      </a:cubicBezTo>
                      <a:cubicBezTo>
                        <a:pt x="240164" y="42077"/>
                        <a:pt x="245458" y="36207"/>
                        <a:pt x="252479" y="33867"/>
                      </a:cubicBezTo>
                      <a:cubicBezTo>
                        <a:pt x="255558" y="32841"/>
                        <a:pt x="258878" y="32364"/>
                        <a:pt x="261715" y="30788"/>
                      </a:cubicBezTo>
                      <a:cubicBezTo>
                        <a:pt x="272249" y="24936"/>
                        <a:pt x="280861" y="16196"/>
                        <a:pt x="292503" y="12315"/>
                      </a:cubicBezTo>
                      <a:cubicBezTo>
                        <a:pt x="297467" y="10660"/>
                        <a:pt x="302798" y="10413"/>
                        <a:pt x="307897" y="9236"/>
                      </a:cubicBezTo>
                      <a:cubicBezTo>
                        <a:pt x="316143" y="7333"/>
                        <a:pt x="324318" y="5131"/>
                        <a:pt x="332528" y="3079"/>
                      </a:cubicBezTo>
                      <a:lnTo>
                        <a:pt x="344843" y="0"/>
                      </a:lnTo>
                      <a:cubicBezTo>
                        <a:pt x="355106" y="1026"/>
                        <a:pt x="365938" y="-446"/>
                        <a:pt x="375631" y="3079"/>
                      </a:cubicBezTo>
                      <a:cubicBezTo>
                        <a:pt x="378681" y="4188"/>
                        <a:pt x="377818" y="9195"/>
                        <a:pt x="378709" y="12315"/>
                      </a:cubicBezTo>
                      <a:cubicBezTo>
                        <a:pt x="379871" y="16384"/>
                        <a:pt x="380762" y="20525"/>
                        <a:pt x="381788" y="24630"/>
                      </a:cubicBezTo>
                      <a:cubicBezTo>
                        <a:pt x="380762" y="56444"/>
                        <a:pt x="382539" y="88473"/>
                        <a:pt x="378709" y="120073"/>
                      </a:cubicBezTo>
                      <a:cubicBezTo>
                        <a:pt x="378264" y="123746"/>
                        <a:pt x="373078" y="125398"/>
                        <a:pt x="369473" y="126230"/>
                      </a:cubicBezTo>
                      <a:cubicBezTo>
                        <a:pt x="359423" y="128549"/>
                        <a:pt x="348928" y="128104"/>
                        <a:pt x="338685" y="129309"/>
                      </a:cubicBezTo>
                      <a:cubicBezTo>
                        <a:pt x="331478" y="130157"/>
                        <a:pt x="324318" y="131362"/>
                        <a:pt x="317134" y="132388"/>
                      </a:cubicBezTo>
                      <a:cubicBezTo>
                        <a:pt x="314055" y="135467"/>
                        <a:pt x="310428" y="138081"/>
                        <a:pt x="307897" y="141624"/>
                      </a:cubicBezTo>
                      <a:cubicBezTo>
                        <a:pt x="299139" y="153885"/>
                        <a:pt x="305605" y="154441"/>
                        <a:pt x="292503" y="163176"/>
                      </a:cubicBezTo>
                      <a:cubicBezTo>
                        <a:pt x="289678" y="165059"/>
                        <a:pt x="272822" y="168772"/>
                        <a:pt x="270952" y="169333"/>
                      </a:cubicBezTo>
                      <a:cubicBezTo>
                        <a:pt x="264735" y="171198"/>
                        <a:pt x="252479" y="175491"/>
                        <a:pt x="252479" y="175491"/>
                      </a:cubicBezTo>
                      <a:cubicBezTo>
                        <a:pt x="239138" y="174465"/>
                        <a:pt x="225732" y="174072"/>
                        <a:pt x="212455" y="172412"/>
                      </a:cubicBezTo>
                      <a:cubicBezTo>
                        <a:pt x="209235" y="172009"/>
                        <a:pt x="206339" y="170225"/>
                        <a:pt x="203218" y="169333"/>
                      </a:cubicBezTo>
                      <a:cubicBezTo>
                        <a:pt x="176165" y="161604"/>
                        <a:pt x="203806" y="170556"/>
                        <a:pt x="181667" y="163176"/>
                      </a:cubicBezTo>
                      <a:cubicBezTo>
                        <a:pt x="167299" y="164202"/>
                        <a:pt x="152870" y="164572"/>
                        <a:pt x="138564" y="166255"/>
                      </a:cubicBezTo>
                      <a:cubicBezTo>
                        <a:pt x="135341" y="166634"/>
                        <a:pt x="132553" y="168975"/>
                        <a:pt x="129328" y="169333"/>
                      </a:cubicBezTo>
                      <a:cubicBezTo>
                        <a:pt x="113994" y="171037"/>
                        <a:pt x="98540" y="171386"/>
                        <a:pt x="83146" y="172412"/>
                      </a:cubicBezTo>
                      <a:cubicBezTo>
                        <a:pt x="47791" y="181251"/>
                        <a:pt x="91361" y="168892"/>
                        <a:pt x="61594" y="181648"/>
                      </a:cubicBezTo>
                      <a:cubicBezTo>
                        <a:pt x="57705" y="183315"/>
                        <a:pt x="53384" y="183701"/>
                        <a:pt x="49279" y="184727"/>
                      </a:cubicBezTo>
                      <a:cubicBezTo>
                        <a:pt x="46200" y="186780"/>
                        <a:pt x="43706" y="190362"/>
                        <a:pt x="40043" y="190885"/>
                      </a:cubicBezTo>
                      <a:cubicBezTo>
                        <a:pt x="31857" y="192055"/>
                        <a:pt x="24498" y="185653"/>
                        <a:pt x="18491" y="181648"/>
                      </a:cubicBezTo>
                      <a:cubicBezTo>
                        <a:pt x="11196" y="170704"/>
                        <a:pt x="531" y="152400"/>
                        <a:pt x="18" y="1447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7" name="Freeform: Shape 426">
                  <a:extLst>
                    <a:ext uri="{FF2B5EF4-FFF2-40B4-BE49-F238E27FC236}">
                      <a16:creationId xmlns:a16="http://schemas.microsoft.com/office/drawing/2014/main" id="{3C10FFBA-3D38-4BF7-A5B1-53B64CE583D8}"/>
                    </a:ext>
                  </a:extLst>
                </p:cNvPr>
                <p:cNvSpPr/>
                <p:nvPr/>
              </p:nvSpPr>
              <p:spPr>
                <a:xfrm>
                  <a:off x="5400305" y="3567582"/>
                  <a:ext cx="155779" cy="52963"/>
                </a:xfrm>
                <a:custGeom>
                  <a:avLst/>
                  <a:gdLst>
                    <a:gd name="connsiteX0" fmla="*/ 117 w 377614"/>
                    <a:gd name="connsiteY0" fmla="*/ 138545 h 139493"/>
                    <a:gd name="connsiteX1" fmla="*/ 43220 w 377614"/>
                    <a:gd name="connsiteY1" fmla="*/ 98521 h 139493"/>
                    <a:gd name="connsiteX2" fmla="*/ 58614 w 377614"/>
                    <a:gd name="connsiteY2" fmla="*/ 80048 h 139493"/>
                    <a:gd name="connsiteX3" fmla="*/ 74008 w 377614"/>
                    <a:gd name="connsiteY3" fmla="*/ 70812 h 139493"/>
                    <a:gd name="connsiteX4" fmla="*/ 95560 w 377614"/>
                    <a:gd name="connsiteY4" fmla="*/ 64654 h 139493"/>
                    <a:gd name="connsiteX5" fmla="*/ 120190 w 377614"/>
                    <a:gd name="connsiteY5" fmla="*/ 55418 h 139493"/>
                    <a:gd name="connsiteX6" fmla="*/ 141742 w 377614"/>
                    <a:gd name="connsiteY6" fmla="*/ 46181 h 139493"/>
                    <a:gd name="connsiteX7" fmla="*/ 172530 w 377614"/>
                    <a:gd name="connsiteY7" fmla="*/ 36945 h 139493"/>
                    <a:gd name="connsiteX8" fmla="*/ 191002 w 377614"/>
                    <a:gd name="connsiteY8" fmla="*/ 30788 h 139493"/>
                    <a:gd name="connsiteX9" fmla="*/ 277208 w 377614"/>
                    <a:gd name="connsiteY9" fmla="*/ 24630 h 139493"/>
                    <a:gd name="connsiteX10" fmla="*/ 289524 w 377614"/>
                    <a:gd name="connsiteY10" fmla="*/ 21551 h 139493"/>
                    <a:gd name="connsiteX11" fmla="*/ 307996 w 377614"/>
                    <a:gd name="connsiteY11" fmla="*/ 15394 h 139493"/>
                    <a:gd name="connsiteX12" fmla="*/ 317233 w 377614"/>
                    <a:gd name="connsiteY12" fmla="*/ 9236 h 139493"/>
                    <a:gd name="connsiteX13" fmla="*/ 329548 w 377614"/>
                    <a:gd name="connsiteY13" fmla="*/ 6157 h 139493"/>
                    <a:gd name="connsiteX14" fmla="*/ 344942 w 377614"/>
                    <a:gd name="connsiteY14" fmla="*/ 0 h 139493"/>
                    <a:gd name="connsiteX15" fmla="*/ 354178 w 377614"/>
                    <a:gd name="connsiteY15" fmla="*/ 6157 h 139493"/>
                    <a:gd name="connsiteX16" fmla="*/ 357257 w 377614"/>
                    <a:gd name="connsiteY16" fmla="*/ 15394 h 139493"/>
                    <a:gd name="connsiteX17" fmla="*/ 363414 w 377614"/>
                    <a:gd name="connsiteY17" fmla="*/ 24630 h 139493"/>
                    <a:gd name="connsiteX18" fmla="*/ 366493 w 377614"/>
                    <a:gd name="connsiteY18" fmla="*/ 46181 h 139493"/>
                    <a:gd name="connsiteX19" fmla="*/ 369572 w 377614"/>
                    <a:gd name="connsiteY19" fmla="*/ 55418 h 139493"/>
                    <a:gd name="connsiteX20" fmla="*/ 372651 w 377614"/>
                    <a:gd name="connsiteY20" fmla="*/ 67733 h 139493"/>
                    <a:gd name="connsiteX21" fmla="*/ 375730 w 377614"/>
                    <a:gd name="connsiteY21" fmla="*/ 107757 h 139493"/>
                    <a:gd name="connsiteX22" fmla="*/ 372651 w 377614"/>
                    <a:gd name="connsiteY22" fmla="*/ 135466 h 139493"/>
                    <a:gd name="connsiteX23" fmla="*/ 289524 w 377614"/>
                    <a:gd name="connsiteY23" fmla="*/ 132388 h 139493"/>
                    <a:gd name="connsiteX24" fmla="*/ 271051 w 377614"/>
                    <a:gd name="connsiteY24" fmla="*/ 129309 h 139493"/>
                    <a:gd name="connsiteX25" fmla="*/ 255657 w 377614"/>
                    <a:gd name="connsiteY25" fmla="*/ 126230 h 139493"/>
                    <a:gd name="connsiteX26" fmla="*/ 58614 w 377614"/>
                    <a:gd name="connsiteY26" fmla="*/ 129309 h 139493"/>
                    <a:gd name="connsiteX27" fmla="*/ 117 w 377614"/>
                    <a:gd name="connsiteY27" fmla="*/ 138545 h 13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7614" h="139493">
                      <a:moveTo>
                        <a:pt x="117" y="138545"/>
                      </a:moveTo>
                      <a:cubicBezTo>
                        <a:pt x="-2449" y="133414"/>
                        <a:pt x="37979" y="106382"/>
                        <a:pt x="43220" y="98521"/>
                      </a:cubicBezTo>
                      <a:cubicBezTo>
                        <a:pt x="48435" y="90699"/>
                        <a:pt x="50712" y="85974"/>
                        <a:pt x="58614" y="80048"/>
                      </a:cubicBezTo>
                      <a:cubicBezTo>
                        <a:pt x="63401" y="76458"/>
                        <a:pt x="68540" y="73242"/>
                        <a:pt x="74008" y="70812"/>
                      </a:cubicBezTo>
                      <a:cubicBezTo>
                        <a:pt x="91768" y="62919"/>
                        <a:pt x="80549" y="72159"/>
                        <a:pt x="95560" y="64654"/>
                      </a:cubicBezTo>
                      <a:cubicBezTo>
                        <a:pt x="116699" y="54085"/>
                        <a:pt x="90492" y="61358"/>
                        <a:pt x="120190" y="55418"/>
                      </a:cubicBezTo>
                      <a:cubicBezTo>
                        <a:pt x="143378" y="39959"/>
                        <a:pt x="113910" y="58109"/>
                        <a:pt x="141742" y="46181"/>
                      </a:cubicBezTo>
                      <a:cubicBezTo>
                        <a:pt x="169744" y="34180"/>
                        <a:pt x="122352" y="44114"/>
                        <a:pt x="172530" y="36945"/>
                      </a:cubicBezTo>
                      <a:cubicBezTo>
                        <a:pt x="178687" y="34893"/>
                        <a:pt x="184600" y="31855"/>
                        <a:pt x="191002" y="30788"/>
                      </a:cubicBezTo>
                      <a:cubicBezTo>
                        <a:pt x="231768" y="23993"/>
                        <a:pt x="203239" y="27992"/>
                        <a:pt x="277208" y="24630"/>
                      </a:cubicBezTo>
                      <a:cubicBezTo>
                        <a:pt x="281313" y="23604"/>
                        <a:pt x="285471" y="22767"/>
                        <a:pt x="289524" y="21551"/>
                      </a:cubicBezTo>
                      <a:cubicBezTo>
                        <a:pt x="295741" y="19686"/>
                        <a:pt x="307996" y="15394"/>
                        <a:pt x="307996" y="15394"/>
                      </a:cubicBezTo>
                      <a:cubicBezTo>
                        <a:pt x="311075" y="13341"/>
                        <a:pt x="313832" y="10694"/>
                        <a:pt x="317233" y="9236"/>
                      </a:cubicBezTo>
                      <a:cubicBezTo>
                        <a:pt x="321122" y="7569"/>
                        <a:pt x="325534" y="7495"/>
                        <a:pt x="329548" y="6157"/>
                      </a:cubicBezTo>
                      <a:cubicBezTo>
                        <a:pt x="334791" y="4409"/>
                        <a:pt x="339811" y="2052"/>
                        <a:pt x="344942" y="0"/>
                      </a:cubicBezTo>
                      <a:cubicBezTo>
                        <a:pt x="348021" y="2052"/>
                        <a:pt x="351867" y="3268"/>
                        <a:pt x="354178" y="6157"/>
                      </a:cubicBezTo>
                      <a:cubicBezTo>
                        <a:pt x="356205" y="8691"/>
                        <a:pt x="355806" y="12491"/>
                        <a:pt x="357257" y="15394"/>
                      </a:cubicBezTo>
                      <a:cubicBezTo>
                        <a:pt x="358912" y="18703"/>
                        <a:pt x="361362" y="21551"/>
                        <a:pt x="363414" y="24630"/>
                      </a:cubicBezTo>
                      <a:cubicBezTo>
                        <a:pt x="364440" y="31814"/>
                        <a:pt x="365070" y="39065"/>
                        <a:pt x="366493" y="46181"/>
                      </a:cubicBezTo>
                      <a:cubicBezTo>
                        <a:pt x="367130" y="49364"/>
                        <a:pt x="368680" y="52297"/>
                        <a:pt x="369572" y="55418"/>
                      </a:cubicBezTo>
                      <a:cubicBezTo>
                        <a:pt x="370734" y="59487"/>
                        <a:pt x="371625" y="63628"/>
                        <a:pt x="372651" y="67733"/>
                      </a:cubicBezTo>
                      <a:cubicBezTo>
                        <a:pt x="373677" y="81074"/>
                        <a:pt x="375730" y="94376"/>
                        <a:pt x="375730" y="107757"/>
                      </a:cubicBezTo>
                      <a:cubicBezTo>
                        <a:pt x="375730" y="117050"/>
                        <a:pt x="381587" y="132913"/>
                        <a:pt x="372651" y="135466"/>
                      </a:cubicBezTo>
                      <a:cubicBezTo>
                        <a:pt x="345990" y="143084"/>
                        <a:pt x="317233" y="133414"/>
                        <a:pt x="289524" y="132388"/>
                      </a:cubicBezTo>
                      <a:lnTo>
                        <a:pt x="271051" y="129309"/>
                      </a:lnTo>
                      <a:cubicBezTo>
                        <a:pt x="265902" y="128373"/>
                        <a:pt x="260890" y="126230"/>
                        <a:pt x="255657" y="126230"/>
                      </a:cubicBezTo>
                      <a:cubicBezTo>
                        <a:pt x="189968" y="126230"/>
                        <a:pt x="124295" y="128283"/>
                        <a:pt x="58614" y="129309"/>
                      </a:cubicBezTo>
                      <a:cubicBezTo>
                        <a:pt x="11409" y="126162"/>
                        <a:pt x="2683" y="143676"/>
                        <a:pt x="117" y="13854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8" name="Freeform: Shape 427">
                  <a:extLst>
                    <a:ext uri="{FF2B5EF4-FFF2-40B4-BE49-F238E27FC236}">
                      <a16:creationId xmlns:a16="http://schemas.microsoft.com/office/drawing/2014/main" id="{552E5E5C-FF72-476A-AB69-4D8EBA244D9D}"/>
                    </a:ext>
                  </a:extLst>
                </p:cNvPr>
                <p:cNvSpPr/>
                <p:nvPr/>
              </p:nvSpPr>
              <p:spPr>
                <a:xfrm>
                  <a:off x="5405427" y="3645891"/>
                  <a:ext cx="155202" cy="44431"/>
                </a:xfrm>
                <a:custGeom>
                  <a:avLst/>
                  <a:gdLst>
                    <a:gd name="connsiteX0" fmla="*/ 16 w 376217"/>
                    <a:gd name="connsiteY0" fmla="*/ 73918 h 117021"/>
                    <a:gd name="connsiteX1" fmla="*/ 15410 w 376217"/>
                    <a:gd name="connsiteY1" fmla="*/ 67761 h 117021"/>
                    <a:gd name="connsiteX2" fmla="*/ 24646 w 376217"/>
                    <a:gd name="connsiteY2" fmla="*/ 64682 h 117021"/>
                    <a:gd name="connsiteX3" fmla="*/ 43119 w 376217"/>
                    <a:gd name="connsiteY3" fmla="*/ 52367 h 117021"/>
                    <a:gd name="connsiteX4" fmla="*/ 52355 w 376217"/>
                    <a:gd name="connsiteY4" fmla="*/ 46209 h 117021"/>
                    <a:gd name="connsiteX5" fmla="*/ 70828 w 376217"/>
                    <a:gd name="connsiteY5" fmla="*/ 40052 h 117021"/>
                    <a:gd name="connsiteX6" fmla="*/ 80064 w 376217"/>
                    <a:gd name="connsiteY6" fmla="*/ 33894 h 117021"/>
                    <a:gd name="connsiteX7" fmla="*/ 89300 w 376217"/>
                    <a:gd name="connsiteY7" fmla="*/ 30815 h 117021"/>
                    <a:gd name="connsiteX8" fmla="*/ 117010 w 376217"/>
                    <a:gd name="connsiteY8" fmla="*/ 24658 h 117021"/>
                    <a:gd name="connsiteX9" fmla="*/ 126246 w 376217"/>
                    <a:gd name="connsiteY9" fmla="*/ 21579 h 117021"/>
                    <a:gd name="connsiteX10" fmla="*/ 246319 w 376217"/>
                    <a:gd name="connsiteY10" fmla="*/ 15421 h 117021"/>
                    <a:gd name="connsiteX11" fmla="*/ 255555 w 376217"/>
                    <a:gd name="connsiteY11" fmla="*/ 9264 h 117021"/>
                    <a:gd name="connsiteX12" fmla="*/ 341761 w 376217"/>
                    <a:gd name="connsiteY12" fmla="*/ 6185 h 117021"/>
                    <a:gd name="connsiteX13" fmla="*/ 363313 w 376217"/>
                    <a:gd name="connsiteY13" fmla="*/ 9264 h 117021"/>
                    <a:gd name="connsiteX14" fmla="*/ 369470 w 376217"/>
                    <a:gd name="connsiteY14" fmla="*/ 27737 h 117021"/>
                    <a:gd name="connsiteX15" fmla="*/ 375628 w 376217"/>
                    <a:gd name="connsiteY15" fmla="*/ 36973 h 117021"/>
                    <a:gd name="connsiteX16" fmla="*/ 372549 w 376217"/>
                    <a:gd name="connsiteY16" fmla="*/ 107785 h 117021"/>
                    <a:gd name="connsiteX17" fmla="*/ 354076 w 376217"/>
                    <a:gd name="connsiteY17" fmla="*/ 110864 h 117021"/>
                    <a:gd name="connsiteX18" fmla="*/ 298658 w 376217"/>
                    <a:gd name="connsiteY18" fmla="*/ 117021 h 117021"/>
                    <a:gd name="connsiteX19" fmla="*/ 107773 w 376217"/>
                    <a:gd name="connsiteY19" fmla="*/ 113943 h 117021"/>
                    <a:gd name="connsiteX20" fmla="*/ 89300 w 376217"/>
                    <a:gd name="connsiteY20" fmla="*/ 104706 h 117021"/>
                    <a:gd name="connsiteX21" fmla="*/ 64670 w 376217"/>
                    <a:gd name="connsiteY21" fmla="*/ 98549 h 117021"/>
                    <a:gd name="connsiteX22" fmla="*/ 46197 w 376217"/>
                    <a:gd name="connsiteY22" fmla="*/ 92391 h 117021"/>
                    <a:gd name="connsiteX23" fmla="*/ 27725 w 376217"/>
                    <a:gd name="connsiteY23" fmla="*/ 83155 h 117021"/>
                    <a:gd name="connsiteX24" fmla="*/ 12331 w 376217"/>
                    <a:gd name="connsiteY24" fmla="*/ 80076 h 117021"/>
                    <a:gd name="connsiteX25" fmla="*/ 16 w 376217"/>
                    <a:gd name="connsiteY25" fmla="*/ 73918 h 11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6217" h="117021">
                      <a:moveTo>
                        <a:pt x="16" y="73918"/>
                      </a:moveTo>
                      <a:cubicBezTo>
                        <a:pt x="529" y="71866"/>
                        <a:pt x="10235" y="69701"/>
                        <a:pt x="15410" y="67761"/>
                      </a:cubicBezTo>
                      <a:cubicBezTo>
                        <a:pt x="18449" y="66622"/>
                        <a:pt x="21809" y="66258"/>
                        <a:pt x="24646" y="64682"/>
                      </a:cubicBezTo>
                      <a:cubicBezTo>
                        <a:pt x="31115" y="61088"/>
                        <a:pt x="36961" y="56472"/>
                        <a:pt x="43119" y="52367"/>
                      </a:cubicBezTo>
                      <a:cubicBezTo>
                        <a:pt x="46198" y="50314"/>
                        <a:pt x="48845" y="47379"/>
                        <a:pt x="52355" y="46209"/>
                      </a:cubicBezTo>
                      <a:lnTo>
                        <a:pt x="70828" y="40052"/>
                      </a:lnTo>
                      <a:cubicBezTo>
                        <a:pt x="73907" y="37999"/>
                        <a:pt x="76754" y="35549"/>
                        <a:pt x="80064" y="33894"/>
                      </a:cubicBezTo>
                      <a:cubicBezTo>
                        <a:pt x="82967" y="32443"/>
                        <a:pt x="86180" y="31706"/>
                        <a:pt x="89300" y="30815"/>
                      </a:cubicBezTo>
                      <a:cubicBezTo>
                        <a:pt x="111412" y="24498"/>
                        <a:pt x="91631" y="31003"/>
                        <a:pt x="117010" y="24658"/>
                      </a:cubicBezTo>
                      <a:cubicBezTo>
                        <a:pt x="120158" y="23871"/>
                        <a:pt x="123064" y="22216"/>
                        <a:pt x="126246" y="21579"/>
                      </a:cubicBezTo>
                      <a:cubicBezTo>
                        <a:pt x="162011" y="14425"/>
                        <a:pt x="223458" y="16135"/>
                        <a:pt x="246319" y="15421"/>
                      </a:cubicBezTo>
                      <a:cubicBezTo>
                        <a:pt x="249398" y="13369"/>
                        <a:pt x="252342" y="11100"/>
                        <a:pt x="255555" y="9264"/>
                      </a:cubicBezTo>
                      <a:cubicBezTo>
                        <a:pt x="285917" y="-8086"/>
                        <a:pt x="284778" y="3811"/>
                        <a:pt x="341761" y="6185"/>
                      </a:cubicBezTo>
                      <a:cubicBezTo>
                        <a:pt x="348945" y="7211"/>
                        <a:pt x="357585" y="4809"/>
                        <a:pt x="363313" y="9264"/>
                      </a:cubicBezTo>
                      <a:cubicBezTo>
                        <a:pt x="368436" y="13249"/>
                        <a:pt x="365869" y="22337"/>
                        <a:pt x="369470" y="27737"/>
                      </a:cubicBezTo>
                      <a:lnTo>
                        <a:pt x="375628" y="36973"/>
                      </a:lnTo>
                      <a:cubicBezTo>
                        <a:pt x="374602" y="60577"/>
                        <a:pt x="379164" y="85104"/>
                        <a:pt x="372549" y="107785"/>
                      </a:cubicBezTo>
                      <a:cubicBezTo>
                        <a:pt x="370801" y="113778"/>
                        <a:pt x="360197" y="109640"/>
                        <a:pt x="354076" y="110864"/>
                      </a:cubicBezTo>
                      <a:cubicBezTo>
                        <a:pt x="317564" y="118167"/>
                        <a:pt x="380781" y="111157"/>
                        <a:pt x="298658" y="117021"/>
                      </a:cubicBezTo>
                      <a:lnTo>
                        <a:pt x="107773" y="113943"/>
                      </a:lnTo>
                      <a:cubicBezTo>
                        <a:pt x="99529" y="113689"/>
                        <a:pt x="96103" y="108108"/>
                        <a:pt x="89300" y="104706"/>
                      </a:cubicBezTo>
                      <a:cubicBezTo>
                        <a:pt x="81823" y="100967"/>
                        <a:pt x="72405" y="100658"/>
                        <a:pt x="64670" y="98549"/>
                      </a:cubicBezTo>
                      <a:cubicBezTo>
                        <a:pt x="58408" y="96841"/>
                        <a:pt x="46197" y="92391"/>
                        <a:pt x="46197" y="92391"/>
                      </a:cubicBezTo>
                      <a:cubicBezTo>
                        <a:pt x="37165" y="86369"/>
                        <a:pt x="37924" y="85705"/>
                        <a:pt x="27725" y="83155"/>
                      </a:cubicBezTo>
                      <a:cubicBezTo>
                        <a:pt x="22648" y="81886"/>
                        <a:pt x="17190" y="82020"/>
                        <a:pt x="12331" y="80076"/>
                      </a:cubicBezTo>
                      <a:cubicBezTo>
                        <a:pt x="11378" y="79695"/>
                        <a:pt x="-497" y="75970"/>
                        <a:pt x="16" y="739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9" name="Freeform: Shape 428">
                  <a:extLst>
                    <a:ext uri="{FF2B5EF4-FFF2-40B4-BE49-F238E27FC236}">
                      <a16:creationId xmlns:a16="http://schemas.microsoft.com/office/drawing/2014/main" id="{734C746F-6A83-469D-AFC3-855484402773}"/>
                    </a:ext>
                  </a:extLst>
                </p:cNvPr>
                <p:cNvSpPr/>
                <p:nvPr/>
              </p:nvSpPr>
              <p:spPr>
                <a:xfrm>
                  <a:off x="5425755" y="3712397"/>
                  <a:ext cx="140982" cy="50400"/>
                </a:xfrm>
                <a:custGeom>
                  <a:avLst/>
                  <a:gdLst>
                    <a:gd name="connsiteX0" fmla="*/ 0 w 341746"/>
                    <a:gd name="connsiteY0" fmla="*/ 80404 h 132743"/>
                    <a:gd name="connsiteX1" fmla="*/ 33867 w 341746"/>
                    <a:gd name="connsiteY1" fmla="*/ 71167 h 132743"/>
                    <a:gd name="connsiteX2" fmla="*/ 43103 w 341746"/>
                    <a:gd name="connsiteY2" fmla="*/ 68089 h 132743"/>
                    <a:gd name="connsiteX3" fmla="*/ 52340 w 341746"/>
                    <a:gd name="connsiteY3" fmla="*/ 65010 h 132743"/>
                    <a:gd name="connsiteX4" fmla="*/ 80049 w 341746"/>
                    <a:gd name="connsiteY4" fmla="*/ 52695 h 132743"/>
                    <a:gd name="connsiteX5" fmla="*/ 110837 w 341746"/>
                    <a:gd name="connsiteY5" fmla="*/ 40380 h 132743"/>
                    <a:gd name="connsiteX6" fmla="*/ 157018 w 341746"/>
                    <a:gd name="connsiteY6" fmla="*/ 34222 h 132743"/>
                    <a:gd name="connsiteX7" fmla="*/ 184727 w 341746"/>
                    <a:gd name="connsiteY7" fmla="*/ 31143 h 132743"/>
                    <a:gd name="connsiteX8" fmla="*/ 193964 w 341746"/>
                    <a:gd name="connsiteY8" fmla="*/ 28064 h 132743"/>
                    <a:gd name="connsiteX9" fmla="*/ 215515 w 341746"/>
                    <a:gd name="connsiteY9" fmla="*/ 21907 h 132743"/>
                    <a:gd name="connsiteX10" fmla="*/ 240146 w 341746"/>
                    <a:gd name="connsiteY10" fmla="*/ 12670 h 132743"/>
                    <a:gd name="connsiteX11" fmla="*/ 249382 w 341746"/>
                    <a:gd name="connsiteY11" fmla="*/ 6513 h 132743"/>
                    <a:gd name="connsiteX12" fmla="*/ 267855 w 341746"/>
                    <a:gd name="connsiteY12" fmla="*/ 355 h 132743"/>
                    <a:gd name="connsiteX13" fmla="*/ 320194 w 341746"/>
                    <a:gd name="connsiteY13" fmla="*/ 3434 h 132743"/>
                    <a:gd name="connsiteX14" fmla="*/ 326352 w 341746"/>
                    <a:gd name="connsiteY14" fmla="*/ 21907 h 132743"/>
                    <a:gd name="connsiteX15" fmla="*/ 332509 w 341746"/>
                    <a:gd name="connsiteY15" fmla="*/ 52695 h 132743"/>
                    <a:gd name="connsiteX16" fmla="*/ 335588 w 341746"/>
                    <a:gd name="connsiteY16" fmla="*/ 65010 h 132743"/>
                    <a:gd name="connsiteX17" fmla="*/ 341746 w 341746"/>
                    <a:gd name="connsiteY17" fmla="*/ 83483 h 132743"/>
                    <a:gd name="connsiteX18" fmla="*/ 338667 w 341746"/>
                    <a:gd name="connsiteY18" fmla="*/ 117349 h 132743"/>
                    <a:gd name="connsiteX19" fmla="*/ 335588 w 341746"/>
                    <a:gd name="connsiteY19" fmla="*/ 126586 h 132743"/>
                    <a:gd name="connsiteX20" fmla="*/ 326352 w 341746"/>
                    <a:gd name="connsiteY20" fmla="*/ 132743 h 132743"/>
                    <a:gd name="connsiteX21" fmla="*/ 172412 w 341746"/>
                    <a:gd name="connsiteY21" fmla="*/ 129664 h 132743"/>
                    <a:gd name="connsiteX22" fmla="*/ 123152 w 341746"/>
                    <a:gd name="connsiteY22" fmla="*/ 117349 h 132743"/>
                    <a:gd name="connsiteX23" fmla="*/ 92364 w 341746"/>
                    <a:gd name="connsiteY23" fmla="*/ 114270 h 132743"/>
                    <a:gd name="connsiteX24" fmla="*/ 46182 w 341746"/>
                    <a:gd name="connsiteY24" fmla="*/ 108113 h 132743"/>
                    <a:gd name="connsiteX25" fmla="*/ 18473 w 341746"/>
                    <a:gd name="connsiteY25" fmla="*/ 98877 h 132743"/>
                    <a:gd name="connsiteX26" fmla="*/ 0 w 341746"/>
                    <a:gd name="connsiteY26" fmla="*/ 80404 h 13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1746" h="132743">
                      <a:moveTo>
                        <a:pt x="0" y="80404"/>
                      </a:moveTo>
                      <a:cubicBezTo>
                        <a:pt x="21763" y="76051"/>
                        <a:pt x="10424" y="78981"/>
                        <a:pt x="33867" y="71167"/>
                      </a:cubicBezTo>
                      <a:lnTo>
                        <a:pt x="43103" y="68089"/>
                      </a:lnTo>
                      <a:lnTo>
                        <a:pt x="52340" y="65010"/>
                      </a:lnTo>
                      <a:cubicBezTo>
                        <a:pt x="79512" y="46893"/>
                        <a:pt x="36076" y="74683"/>
                        <a:pt x="80049" y="52695"/>
                      </a:cubicBezTo>
                      <a:cubicBezTo>
                        <a:pt x="93868" y="45785"/>
                        <a:pt x="94093" y="44946"/>
                        <a:pt x="110837" y="40380"/>
                      </a:cubicBezTo>
                      <a:cubicBezTo>
                        <a:pt x="125843" y="36288"/>
                        <a:pt x="141720" y="35832"/>
                        <a:pt x="157018" y="34222"/>
                      </a:cubicBezTo>
                      <a:lnTo>
                        <a:pt x="184727" y="31143"/>
                      </a:lnTo>
                      <a:cubicBezTo>
                        <a:pt x="187806" y="30117"/>
                        <a:pt x="190843" y="28956"/>
                        <a:pt x="193964" y="28064"/>
                      </a:cubicBezTo>
                      <a:cubicBezTo>
                        <a:pt x="198573" y="26747"/>
                        <a:pt x="210589" y="24370"/>
                        <a:pt x="215515" y="21907"/>
                      </a:cubicBezTo>
                      <a:cubicBezTo>
                        <a:pt x="236655" y="11336"/>
                        <a:pt x="210448" y="18610"/>
                        <a:pt x="240146" y="12670"/>
                      </a:cubicBezTo>
                      <a:cubicBezTo>
                        <a:pt x="243225" y="10618"/>
                        <a:pt x="246001" y="8016"/>
                        <a:pt x="249382" y="6513"/>
                      </a:cubicBezTo>
                      <a:cubicBezTo>
                        <a:pt x="255313" y="3877"/>
                        <a:pt x="267855" y="355"/>
                        <a:pt x="267855" y="355"/>
                      </a:cubicBezTo>
                      <a:cubicBezTo>
                        <a:pt x="285301" y="1381"/>
                        <a:pt x="303795" y="-2608"/>
                        <a:pt x="320194" y="3434"/>
                      </a:cubicBezTo>
                      <a:cubicBezTo>
                        <a:pt x="326285" y="5678"/>
                        <a:pt x="325079" y="15542"/>
                        <a:pt x="326352" y="21907"/>
                      </a:cubicBezTo>
                      <a:cubicBezTo>
                        <a:pt x="328404" y="32170"/>
                        <a:pt x="329970" y="42542"/>
                        <a:pt x="332509" y="52695"/>
                      </a:cubicBezTo>
                      <a:cubicBezTo>
                        <a:pt x="333535" y="56800"/>
                        <a:pt x="334372" y="60957"/>
                        <a:pt x="335588" y="65010"/>
                      </a:cubicBezTo>
                      <a:cubicBezTo>
                        <a:pt x="337453" y="71227"/>
                        <a:pt x="341746" y="83483"/>
                        <a:pt x="341746" y="83483"/>
                      </a:cubicBezTo>
                      <a:cubicBezTo>
                        <a:pt x="340720" y="94772"/>
                        <a:pt x="340270" y="106128"/>
                        <a:pt x="338667" y="117349"/>
                      </a:cubicBezTo>
                      <a:cubicBezTo>
                        <a:pt x="338208" y="120562"/>
                        <a:pt x="337615" y="124052"/>
                        <a:pt x="335588" y="126586"/>
                      </a:cubicBezTo>
                      <a:cubicBezTo>
                        <a:pt x="333277" y="129475"/>
                        <a:pt x="329431" y="130691"/>
                        <a:pt x="326352" y="132743"/>
                      </a:cubicBezTo>
                      <a:lnTo>
                        <a:pt x="172412" y="129664"/>
                      </a:lnTo>
                      <a:cubicBezTo>
                        <a:pt x="154382" y="129020"/>
                        <a:pt x="140633" y="120434"/>
                        <a:pt x="123152" y="117349"/>
                      </a:cubicBezTo>
                      <a:cubicBezTo>
                        <a:pt x="112995" y="115556"/>
                        <a:pt x="102621" y="115350"/>
                        <a:pt x="92364" y="114270"/>
                      </a:cubicBezTo>
                      <a:cubicBezTo>
                        <a:pt x="61669" y="111039"/>
                        <a:pt x="71659" y="112359"/>
                        <a:pt x="46182" y="108113"/>
                      </a:cubicBezTo>
                      <a:lnTo>
                        <a:pt x="18473" y="98877"/>
                      </a:lnTo>
                      <a:cubicBezTo>
                        <a:pt x="7861" y="95340"/>
                        <a:pt x="11531" y="98092"/>
                        <a:pt x="0" y="8040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0" name="Freeform: Shape 429">
                  <a:extLst>
                    <a:ext uri="{FF2B5EF4-FFF2-40B4-BE49-F238E27FC236}">
                      <a16:creationId xmlns:a16="http://schemas.microsoft.com/office/drawing/2014/main" id="{45219BD8-E1C8-4DCF-A21E-32CDCC21085B}"/>
                    </a:ext>
                  </a:extLst>
                </p:cNvPr>
                <p:cNvSpPr/>
                <p:nvPr/>
              </p:nvSpPr>
              <p:spPr>
                <a:xfrm>
                  <a:off x="5414325" y="3780332"/>
                  <a:ext cx="177040" cy="44289"/>
                </a:xfrm>
                <a:custGeom>
                  <a:avLst/>
                  <a:gdLst>
                    <a:gd name="connsiteX0" fmla="*/ 0 w 429153"/>
                    <a:gd name="connsiteY0" fmla="*/ 76970 h 116648"/>
                    <a:gd name="connsiteX1" fmla="*/ 3079 w 429153"/>
                    <a:gd name="connsiteY1" fmla="*/ 40024 h 116648"/>
                    <a:gd name="connsiteX2" fmla="*/ 12315 w 429153"/>
                    <a:gd name="connsiteY2" fmla="*/ 18473 h 116648"/>
                    <a:gd name="connsiteX3" fmla="*/ 24630 w 429153"/>
                    <a:gd name="connsiteY3" fmla="*/ 9236 h 116648"/>
                    <a:gd name="connsiteX4" fmla="*/ 33867 w 429153"/>
                    <a:gd name="connsiteY4" fmla="*/ 6158 h 116648"/>
                    <a:gd name="connsiteX5" fmla="*/ 49261 w 429153"/>
                    <a:gd name="connsiteY5" fmla="*/ 0 h 116648"/>
                    <a:gd name="connsiteX6" fmla="*/ 366376 w 429153"/>
                    <a:gd name="connsiteY6" fmla="*/ 3079 h 116648"/>
                    <a:gd name="connsiteX7" fmla="*/ 378691 w 429153"/>
                    <a:gd name="connsiteY7" fmla="*/ 9236 h 116648"/>
                    <a:gd name="connsiteX8" fmla="*/ 387927 w 429153"/>
                    <a:gd name="connsiteY8" fmla="*/ 12315 h 116648"/>
                    <a:gd name="connsiteX9" fmla="*/ 415636 w 429153"/>
                    <a:gd name="connsiteY9" fmla="*/ 33867 h 116648"/>
                    <a:gd name="connsiteX10" fmla="*/ 418715 w 429153"/>
                    <a:gd name="connsiteY10" fmla="*/ 46182 h 116648"/>
                    <a:gd name="connsiteX11" fmla="*/ 424873 w 429153"/>
                    <a:gd name="connsiteY11" fmla="*/ 64655 h 116648"/>
                    <a:gd name="connsiteX12" fmla="*/ 421794 w 429153"/>
                    <a:gd name="connsiteY12" fmla="*/ 110836 h 116648"/>
                    <a:gd name="connsiteX13" fmla="*/ 203200 w 429153"/>
                    <a:gd name="connsiteY13" fmla="*/ 107758 h 116648"/>
                    <a:gd name="connsiteX14" fmla="*/ 144703 w 429153"/>
                    <a:gd name="connsiteY14" fmla="*/ 101600 h 116648"/>
                    <a:gd name="connsiteX15" fmla="*/ 113915 w 429153"/>
                    <a:gd name="connsiteY15" fmla="*/ 95442 h 116648"/>
                    <a:gd name="connsiteX16" fmla="*/ 101600 w 429153"/>
                    <a:gd name="connsiteY16" fmla="*/ 92364 h 116648"/>
                    <a:gd name="connsiteX17" fmla="*/ 55418 w 429153"/>
                    <a:gd name="connsiteY17" fmla="*/ 86206 h 116648"/>
                    <a:gd name="connsiteX18" fmla="*/ 46182 w 429153"/>
                    <a:gd name="connsiteY18" fmla="*/ 83127 h 116648"/>
                    <a:gd name="connsiteX19" fmla="*/ 27709 w 429153"/>
                    <a:gd name="connsiteY19" fmla="*/ 80049 h 116648"/>
                    <a:gd name="connsiteX20" fmla="*/ 12315 w 429153"/>
                    <a:gd name="connsiteY20" fmla="*/ 76970 h 116648"/>
                    <a:gd name="connsiteX21" fmla="*/ 0 w 429153"/>
                    <a:gd name="connsiteY21" fmla="*/ 76970 h 1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9153" h="116648">
                      <a:moveTo>
                        <a:pt x="0" y="76970"/>
                      </a:moveTo>
                      <a:cubicBezTo>
                        <a:pt x="1026" y="64655"/>
                        <a:pt x="1546" y="52287"/>
                        <a:pt x="3079" y="40024"/>
                      </a:cubicBezTo>
                      <a:cubicBezTo>
                        <a:pt x="4088" y="31950"/>
                        <a:pt x="6405" y="24383"/>
                        <a:pt x="12315" y="18473"/>
                      </a:cubicBezTo>
                      <a:cubicBezTo>
                        <a:pt x="15943" y="14844"/>
                        <a:pt x="20175" y="11782"/>
                        <a:pt x="24630" y="9236"/>
                      </a:cubicBezTo>
                      <a:cubicBezTo>
                        <a:pt x="27448" y="7626"/>
                        <a:pt x="30828" y="7297"/>
                        <a:pt x="33867" y="6158"/>
                      </a:cubicBezTo>
                      <a:cubicBezTo>
                        <a:pt x="39042" y="4218"/>
                        <a:pt x="44130" y="2053"/>
                        <a:pt x="49261" y="0"/>
                      </a:cubicBezTo>
                      <a:lnTo>
                        <a:pt x="366376" y="3079"/>
                      </a:lnTo>
                      <a:cubicBezTo>
                        <a:pt x="370964" y="3208"/>
                        <a:pt x="374473" y="7428"/>
                        <a:pt x="378691" y="9236"/>
                      </a:cubicBezTo>
                      <a:cubicBezTo>
                        <a:pt x="381674" y="10514"/>
                        <a:pt x="385090" y="10739"/>
                        <a:pt x="387927" y="12315"/>
                      </a:cubicBezTo>
                      <a:cubicBezTo>
                        <a:pt x="404501" y="21523"/>
                        <a:pt x="404416" y="22646"/>
                        <a:pt x="415636" y="33867"/>
                      </a:cubicBezTo>
                      <a:cubicBezTo>
                        <a:pt x="416662" y="37972"/>
                        <a:pt x="417499" y="42129"/>
                        <a:pt x="418715" y="46182"/>
                      </a:cubicBezTo>
                      <a:cubicBezTo>
                        <a:pt x="420580" y="52399"/>
                        <a:pt x="424873" y="64655"/>
                        <a:pt x="424873" y="64655"/>
                      </a:cubicBezTo>
                      <a:cubicBezTo>
                        <a:pt x="423847" y="80049"/>
                        <a:pt x="436938" y="107891"/>
                        <a:pt x="421794" y="110836"/>
                      </a:cubicBezTo>
                      <a:cubicBezTo>
                        <a:pt x="350262" y="124745"/>
                        <a:pt x="276050" y="109557"/>
                        <a:pt x="203200" y="107758"/>
                      </a:cubicBezTo>
                      <a:cubicBezTo>
                        <a:pt x="198053" y="107631"/>
                        <a:pt x="151228" y="102325"/>
                        <a:pt x="144703" y="101600"/>
                      </a:cubicBezTo>
                      <a:cubicBezTo>
                        <a:pt x="125738" y="95278"/>
                        <a:pt x="145041" y="101101"/>
                        <a:pt x="113915" y="95442"/>
                      </a:cubicBezTo>
                      <a:cubicBezTo>
                        <a:pt x="109752" y="94685"/>
                        <a:pt x="105749" y="93194"/>
                        <a:pt x="101600" y="92364"/>
                      </a:cubicBezTo>
                      <a:cubicBezTo>
                        <a:pt x="84320" y="88908"/>
                        <a:pt x="73910" y="88261"/>
                        <a:pt x="55418" y="86206"/>
                      </a:cubicBezTo>
                      <a:cubicBezTo>
                        <a:pt x="52339" y="85180"/>
                        <a:pt x="49350" y="83831"/>
                        <a:pt x="46182" y="83127"/>
                      </a:cubicBezTo>
                      <a:cubicBezTo>
                        <a:pt x="40088" y="81773"/>
                        <a:pt x="33851" y="81166"/>
                        <a:pt x="27709" y="80049"/>
                      </a:cubicBezTo>
                      <a:cubicBezTo>
                        <a:pt x="22560" y="79113"/>
                        <a:pt x="17446" y="77996"/>
                        <a:pt x="12315" y="76970"/>
                      </a:cubicBezTo>
                      <a:lnTo>
                        <a:pt x="0" y="7697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1" name="Freeform: Shape 430">
                  <a:extLst>
                    <a:ext uri="{FF2B5EF4-FFF2-40B4-BE49-F238E27FC236}">
                      <a16:creationId xmlns:a16="http://schemas.microsoft.com/office/drawing/2014/main" id="{8B924506-0C56-4021-8C6D-C768F0C84DAC}"/>
                    </a:ext>
                  </a:extLst>
                </p:cNvPr>
                <p:cNvSpPr/>
                <p:nvPr/>
              </p:nvSpPr>
              <p:spPr>
                <a:xfrm>
                  <a:off x="5279693" y="3761628"/>
                  <a:ext cx="80370" cy="75983"/>
                </a:xfrm>
                <a:custGeom>
                  <a:avLst/>
                  <a:gdLst>
                    <a:gd name="connsiteX0" fmla="*/ 123151 w 194820"/>
                    <a:gd name="connsiteY0" fmla="*/ 21552 h 200122"/>
                    <a:gd name="connsiteX1" fmla="*/ 135466 w 194820"/>
                    <a:gd name="connsiteY1" fmla="*/ 36946 h 200122"/>
                    <a:gd name="connsiteX2" fmla="*/ 163175 w 194820"/>
                    <a:gd name="connsiteY2" fmla="*/ 52340 h 200122"/>
                    <a:gd name="connsiteX3" fmla="*/ 190884 w 194820"/>
                    <a:gd name="connsiteY3" fmla="*/ 67734 h 200122"/>
                    <a:gd name="connsiteX4" fmla="*/ 190884 w 194820"/>
                    <a:gd name="connsiteY4" fmla="*/ 95443 h 200122"/>
                    <a:gd name="connsiteX5" fmla="*/ 181648 w 194820"/>
                    <a:gd name="connsiteY5" fmla="*/ 98522 h 200122"/>
                    <a:gd name="connsiteX6" fmla="*/ 163175 w 194820"/>
                    <a:gd name="connsiteY6" fmla="*/ 110837 h 200122"/>
                    <a:gd name="connsiteX7" fmla="*/ 153939 w 194820"/>
                    <a:gd name="connsiteY7" fmla="*/ 116994 h 200122"/>
                    <a:gd name="connsiteX8" fmla="*/ 144703 w 194820"/>
                    <a:gd name="connsiteY8" fmla="*/ 126231 h 200122"/>
                    <a:gd name="connsiteX9" fmla="*/ 141624 w 194820"/>
                    <a:gd name="connsiteY9" fmla="*/ 135467 h 200122"/>
                    <a:gd name="connsiteX10" fmla="*/ 132387 w 194820"/>
                    <a:gd name="connsiteY10" fmla="*/ 190885 h 200122"/>
                    <a:gd name="connsiteX11" fmla="*/ 113915 w 194820"/>
                    <a:gd name="connsiteY11" fmla="*/ 200122 h 200122"/>
                    <a:gd name="connsiteX12" fmla="*/ 64654 w 194820"/>
                    <a:gd name="connsiteY12" fmla="*/ 197043 h 200122"/>
                    <a:gd name="connsiteX13" fmla="*/ 52339 w 194820"/>
                    <a:gd name="connsiteY13" fmla="*/ 190885 h 200122"/>
                    <a:gd name="connsiteX14" fmla="*/ 43103 w 194820"/>
                    <a:gd name="connsiteY14" fmla="*/ 187806 h 200122"/>
                    <a:gd name="connsiteX15" fmla="*/ 33866 w 194820"/>
                    <a:gd name="connsiteY15" fmla="*/ 178570 h 200122"/>
                    <a:gd name="connsiteX16" fmla="*/ 24630 w 194820"/>
                    <a:gd name="connsiteY16" fmla="*/ 172413 h 200122"/>
                    <a:gd name="connsiteX17" fmla="*/ 0 w 194820"/>
                    <a:gd name="connsiteY17" fmla="*/ 147782 h 200122"/>
                    <a:gd name="connsiteX18" fmla="*/ 3078 w 194820"/>
                    <a:gd name="connsiteY18" fmla="*/ 110837 h 200122"/>
                    <a:gd name="connsiteX19" fmla="*/ 21551 w 194820"/>
                    <a:gd name="connsiteY19" fmla="*/ 92364 h 200122"/>
                    <a:gd name="connsiteX20" fmla="*/ 33866 w 194820"/>
                    <a:gd name="connsiteY20" fmla="*/ 73891 h 200122"/>
                    <a:gd name="connsiteX21" fmla="*/ 40024 w 194820"/>
                    <a:gd name="connsiteY21" fmla="*/ 64655 h 200122"/>
                    <a:gd name="connsiteX22" fmla="*/ 46181 w 194820"/>
                    <a:gd name="connsiteY22" fmla="*/ 46182 h 200122"/>
                    <a:gd name="connsiteX23" fmla="*/ 49260 w 194820"/>
                    <a:gd name="connsiteY23" fmla="*/ 18473 h 200122"/>
                    <a:gd name="connsiteX24" fmla="*/ 52339 w 194820"/>
                    <a:gd name="connsiteY24" fmla="*/ 9237 h 200122"/>
                    <a:gd name="connsiteX25" fmla="*/ 61575 w 194820"/>
                    <a:gd name="connsiteY25" fmla="*/ 6158 h 200122"/>
                    <a:gd name="connsiteX26" fmla="*/ 70812 w 194820"/>
                    <a:gd name="connsiteY26" fmla="*/ 0 h 200122"/>
                    <a:gd name="connsiteX27" fmla="*/ 83127 w 194820"/>
                    <a:gd name="connsiteY27" fmla="*/ 3079 h 200122"/>
                    <a:gd name="connsiteX28" fmla="*/ 123151 w 194820"/>
                    <a:gd name="connsiteY28" fmla="*/ 21552 h 20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4820" h="200122">
                      <a:moveTo>
                        <a:pt x="123151" y="21552"/>
                      </a:moveTo>
                      <a:cubicBezTo>
                        <a:pt x="131874" y="27196"/>
                        <a:pt x="130582" y="32550"/>
                        <a:pt x="135466" y="36946"/>
                      </a:cubicBezTo>
                      <a:cubicBezTo>
                        <a:pt x="166210" y="64615"/>
                        <a:pt x="142721" y="40977"/>
                        <a:pt x="163175" y="52340"/>
                      </a:cubicBezTo>
                      <a:cubicBezTo>
                        <a:pt x="194934" y="69984"/>
                        <a:pt x="169985" y="60767"/>
                        <a:pt x="190884" y="67734"/>
                      </a:cubicBezTo>
                      <a:cubicBezTo>
                        <a:pt x="194257" y="77852"/>
                        <a:pt x="197729" y="83464"/>
                        <a:pt x="190884" y="95443"/>
                      </a:cubicBezTo>
                      <a:cubicBezTo>
                        <a:pt x="189274" y="98261"/>
                        <a:pt x="184485" y="96946"/>
                        <a:pt x="181648" y="98522"/>
                      </a:cubicBezTo>
                      <a:cubicBezTo>
                        <a:pt x="175179" y="102116"/>
                        <a:pt x="169333" y="106732"/>
                        <a:pt x="163175" y="110837"/>
                      </a:cubicBezTo>
                      <a:cubicBezTo>
                        <a:pt x="160096" y="112889"/>
                        <a:pt x="156555" y="114378"/>
                        <a:pt x="153939" y="116994"/>
                      </a:cubicBezTo>
                      <a:lnTo>
                        <a:pt x="144703" y="126231"/>
                      </a:lnTo>
                      <a:cubicBezTo>
                        <a:pt x="143677" y="129310"/>
                        <a:pt x="141982" y="132242"/>
                        <a:pt x="141624" y="135467"/>
                      </a:cubicBezTo>
                      <a:cubicBezTo>
                        <a:pt x="139639" y="153330"/>
                        <a:pt x="146782" y="176490"/>
                        <a:pt x="132387" y="190885"/>
                      </a:cubicBezTo>
                      <a:cubicBezTo>
                        <a:pt x="126418" y="196854"/>
                        <a:pt x="121428" y="197617"/>
                        <a:pt x="113915" y="200122"/>
                      </a:cubicBezTo>
                      <a:cubicBezTo>
                        <a:pt x="97495" y="199096"/>
                        <a:pt x="80924" y="199484"/>
                        <a:pt x="64654" y="197043"/>
                      </a:cubicBezTo>
                      <a:cubicBezTo>
                        <a:pt x="60115" y="196362"/>
                        <a:pt x="56557" y="192693"/>
                        <a:pt x="52339" y="190885"/>
                      </a:cubicBezTo>
                      <a:cubicBezTo>
                        <a:pt x="49356" y="189607"/>
                        <a:pt x="46182" y="188832"/>
                        <a:pt x="43103" y="187806"/>
                      </a:cubicBezTo>
                      <a:cubicBezTo>
                        <a:pt x="40024" y="184727"/>
                        <a:pt x="37211" y="181357"/>
                        <a:pt x="33866" y="178570"/>
                      </a:cubicBezTo>
                      <a:cubicBezTo>
                        <a:pt x="31023" y="176201"/>
                        <a:pt x="27066" y="175198"/>
                        <a:pt x="24630" y="172413"/>
                      </a:cubicBezTo>
                      <a:cubicBezTo>
                        <a:pt x="1512" y="145992"/>
                        <a:pt x="24055" y="159810"/>
                        <a:pt x="0" y="147782"/>
                      </a:cubicBezTo>
                      <a:cubicBezTo>
                        <a:pt x="1026" y="135467"/>
                        <a:pt x="-1401" y="122354"/>
                        <a:pt x="3078" y="110837"/>
                      </a:cubicBezTo>
                      <a:cubicBezTo>
                        <a:pt x="6234" y="102721"/>
                        <a:pt x="16721" y="99610"/>
                        <a:pt x="21551" y="92364"/>
                      </a:cubicBezTo>
                      <a:lnTo>
                        <a:pt x="33866" y="73891"/>
                      </a:lnTo>
                      <a:cubicBezTo>
                        <a:pt x="35919" y="70812"/>
                        <a:pt x="38854" y="68165"/>
                        <a:pt x="40024" y="64655"/>
                      </a:cubicBezTo>
                      <a:lnTo>
                        <a:pt x="46181" y="46182"/>
                      </a:lnTo>
                      <a:cubicBezTo>
                        <a:pt x="47207" y="36946"/>
                        <a:pt x="47732" y="27640"/>
                        <a:pt x="49260" y="18473"/>
                      </a:cubicBezTo>
                      <a:cubicBezTo>
                        <a:pt x="49794" y="15272"/>
                        <a:pt x="50044" y="11532"/>
                        <a:pt x="52339" y="9237"/>
                      </a:cubicBezTo>
                      <a:cubicBezTo>
                        <a:pt x="54634" y="6942"/>
                        <a:pt x="58672" y="7609"/>
                        <a:pt x="61575" y="6158"/>
                      </a:cubicBezTo>
                      <a:cubicBezTo>
                        <a:pt x="64885" y="4503"/>
                        <a:pt x="67733" y="2053"/>
                        <a:pt x="70812" y="0"/>
                      </a:cubicBezTo>
                      <a:cubicBezTo>
                        <a:pt x="74917" y="1026"/>
                        <a:pt x="79453" y="980"/>
                        <a:pt x="83127" y="3079"/>
                      </a:cubicBezTo>
                      <a:cubicBezTo>
                        <a:pt x="86907" y="5239"/>
                        <a:pt x="114428" y="15908"/>
                        <a:pt x="123151"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2" name="Freeform: Shape 431">
                  <a:extLst>
                    <a:ext uri="{FF2B5EF4-FFF2-40B4-BE49-F238E27FC236}">
                      <a16:creationId xmlns:a16="http://schemas.microsoft.com/office/drawing/2014/main" id="{53ABF2AB-EA0D-48CB-9011-31E891A5E3DC}"/>
                    </a:ext>
                  </a:extLst>
                </p:cNvPr>
                <p:cNvSpPr/>
                <p:nvPr/>
              </p:nvSpPr>
              <p:spPr>
                <a:xfrm>
                  <a:off x="5221268" y="3703181"/>
                  <a:ext cx="91448" cy="74979"/>
                </a:xfrm>
                <a:custGeom>
                  <a:avLst/>
                  <a:gdLst>
                    <a:gd name="connsiteX0" fmla="*/ 110837 w 221673"/>
                    <a:gd name="connsiteY0" fmla="*/ 197042 h 197479"/>
                    <a:gd name="connsiteX1" fmla="*/ 138546 w 221673"/>
                    <a:gd name="connsiteY1" fmla="*/ 181649 h 197479"/>
                    <a:gd name="connsiteX2" fmla="*/ 150861 w 221673"/>
                    <a:gd name="connsiteY2" fmla="*/ 178570 h 197479"/>
                    <a:gd name="connsiteX3" fmla="*/ 160097 w 221673"/>
                    <a:gd name="connsiteY3" fmla="*/ 172412 h 197479"/>
                    <a:gd name="connsiteX4" fmla="*/ 175491 w 221673"/>
                    <a:gd name="connsiteY4" fmla="*/ 163176 h 197479"/>
                    <a:gd name="connsiteX5" fmla="*/ 203200 w 221673"/>
                    <a:gd name="connsiteY5" fmla="*/ 141624 h 197479"/>
                    <a:gd name="connsiteX6" fmla="*/ 209358 w 221673"/>
                    <a:gd name="connsiteY6" fmla="*/ 129309 h 197479"/>
                    <a:gd name="connsiteX7" fmla="*/ 215516 w 221673"/>
                    <a:gd name="connsiteY7" fmla="*/ 110836 h 197479"/>
                    <a:gd name="connsiteX8" fmla="*/ 221673 w 221673"/>
                    <a:gd name="connsiteY8" fmla="*/ 101600 h 197479"/>
                    <a:gd name="connsiteX9" fmla="*/ 209358 w 221673"/>
                    <a:gd name="connsiteY9" fmla="*/ 61576 h 197479"/>
                    <a:gd name="connsiteX10" fmla="*/ 190885 w 221673"/>
                    <a:gd name="connsiteY10" fmla="*/ 58497 h 197479"/>
                    <a:gd name="connsiteX11" fmla="*/ 172412 w 221673"/>
                    <a:gd name="connsiteY11" fmla="*/ 46182 h 197479"/>
                    <a:gd name="connsiteX12" fmla="*/ 150861 w 221673"/>
                    <a:gd name="connsiteY12" fmla="*/ 36945 h 197479"/>
                    <a:gd name="connsiteX13" fmla="*/ 135467 w 221673"/>
                    <a:gd name="connsiteY13" fmla="*/ 18473 h 197479"/>
                    <a:gd name="connsiteX14" fmla="*/ 129309 w 221673"/>
                    <a:gd name="connsiteY14" fmla="*/ 9236 h 197479"/>
                    <a:gd name="connsiteX15" fmla="*/ 120073 w 221673"/>
                    <a:gd name="connsiteY15" fmla="*/ 6158 h 197479"/>
                    <a:gd name="connsiteX16" fmla="*/ 107758 w 221673"/>
                    <a:gd name="connsiteY16" fmla="*/ 0 h 197479"/>
                    <a:gd name="connsiteX17" fmla="*/ 58497 w 221673"/>
                    <a:gd name="connsiteY17" fmla="*/ 3079 h 197479"/>
                    <a:gd name="connsiteX18" fmla="*/ 55419 w 221673"/>
                    <a:gd name="connsiteY18" fmla="*/ 12315 h 197479"/>
                    <a:gd name="connsiteX19" fmla="*/ 52340 w 221673"/>
                    <a:gd name="connsiteY19" fmla="*/ 40024 h 197479"/>
                    <a:gd name="connsiteX20" fmla="*/ 33867 w 221673"/>
                    <a:gd name="connsiteY20" fmla="*/ 43103 h 197479"/>
                    <a:gd name="connsiteX21" fmla="*/ 24631 w 221673"/>
                    <a:gd name="connsiteY21" fmla="*/ 46182 h 197479"/>
                    <a:gd name="connsiteX22" fmla="*/ 12316 w 221673"/>
                    <a:gd name="connsiteY22" fmla="*/ 49261 h 197479"/>
                    <a:gd name="connsiteX23" fmla="*/ 3079 w 221673"/>
                    <a:gd name="connsiteY23" fmla="*/ 58497 h 197479"/>
                    <a:gd name="connsiteX24" fmla="*/ 0 w 221673"/>
                    <a:gd name="connsiteY24" fmla="*/ 67733 h 197479"/>
                    <a:gd name="connsiteX25" fmla="*/ 12316 w 221673"/>
                    <a:gd name="connsiteY25" fmla="*/ 101600 h 197479"/>
                    <a:gd name="connsiteX26" fmla="*/ 21552 w 221673"/>
                    <a:gd name="connsiteY26" fmla="*/ 104679 h 197479"/>
                    <a:gd name="connsiteX27" fmla="*/ 27709 w 221673"/>
                    <a:gd name="connsiteY27" fmla="*/ 116994 h 197479"/>
                    <a:gd name="connsiteX28" fmla="*/ 43103 w 221673"/>
                    <a:gd name="connsiteY28" fmla="*/ 123152 h 197479"/>
                    <a:gd name="connsiteX29" fmla="*/ 61576 w 221673"/>
                    <a:gd name="connsiteY29" fmla="*/ 138545 h 197479"/>
                    <a:gd name="connsiteX30" fmla="*/ 64655 w 221673"/>
                    <a:gd name="connsiteY30" fmla="*/ 153939 h 197479"/>
                    <a:gd name="connsiteX31" fmla="*/ 73891 w 221673"/>
                    <a:gd name="connsiteY31" fmla="*/ 163176 h 197479"/>
                    <a:gd name="connsiteX32" fmla="*/ 110837 w 221673"/>
                    <a:gd name="connsiteY32" fmla="*/ 197042 h 19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73" h="197479">
                      <a:moveTo>
                        <a:pt x="110837" y="197042"/>
                      </a:moveTo>
                      <a:cubicBezTo>
                        <a:pt x="121613" y="200121"/>
                        <a:pt x="128953" y="186077"/>
                        <a:pt x="138546" y="181649"/>
                      </a:cubicBezTo>
                      <a:cubicBezTo>
                        <a:pt x="142388" y="179876"/>
                        <a:pt x="146972" y="180237"/>
                        <a:pt x="150861" y="178570"/>
                      </a:cubicBezTo>
                      <a:cubicBezTo>
                        <a:pt x="154262" y="177112"/>
                        <a:pt x="156959" y="174373"/>
                        <a:pt x="160097" y="172412"/>
                      </a:cubicBezTo>
                      <a:cubicBezTo>
                        <a:pt x="165171" y="169240"/>
                        <a:pt x="170442" y="166389"/>
                        <a:pt x="175491" y="163176"/>
                      </a:cubicBezTo>
                      <a:cubicBezTo>
                        <a:pt x="183832" y="157868"/>
                        <a:pt x="196824" y="150551"/>
                        <a:pt x="203200" y="141624"/>
                      </a:cubicBezTo>
                      <a:cubicBezTo>
                        <a:pt x="205868" y="137889"/>
                        <a:pt x="207653" y="133570"/>
                        <a:pt x="209358" y="129309"/>
                      </a:cubicBezTo>
                      <a:cubicBezTo>
                        <a:pt x="211769" y="123283"/>
                        <a:pt x="211916" y="116237"/>
                        <a:pt x="215516" y="110836"/>
                      </a:cubicBezTo>
                      <a:lnTo>
                        <a:pt x="221673" y="101600"/>
                      </a:lnTo>
                      <a:cubicBezTo>
                        <a:pt x="220437" y="89245"/>
                        <a:pt x="224926" y="68495"/>
                        <a:pt x="209358" y="61576"/>
                      </a:cubicBezTo>
                      <a:cubicBezTo>
                        <a:pt x="203653" y="59041"/>
                        <a:pt x="197043" y="59523"/>
                        <a:pt x="190885" y="58497"/>
                      </a:cubicBezTo>
                      <a:cubicBezTo>
                        <a:pt x="171073" y="51892"/>
                        <a:pt x="192591" y="60595"/>
                        <a:pt x="172412" y="46182"/>
                      </a:cubicBezTo>
                      <a:cubicBezTo>
                        <a:pt x="165753" y="41426"/>
                        <a:pt x="158399" y="39458"/>
                        <a:pt x="150861" y="36945"/>
                      </a:cubicBezTo>
                      <a:cubicBezTo>
                        <a:pt x="135568" y="14008"/>
                        <a:pt x="155226" y="42184"/>
                        <a:pt x="135467" y="18473"/>
                      </a:cubicBezTo>
                      <a:cubicBezTo>
                        <a:pt x="133098" y="15630"/>
                        <a:pt x="132199" y="11548"/>
                        <a:pt x="129309" y="9236"/>
                      </a:cubicBezTo>
                      <a:cubicBezTo>
                        <a:pt x="126775" y="7209"/>
                        <a:pt x="123056" y="7436"/>
                        <a:pt x="120073" y="6158"/>
                      </a:cubicBezTo>
                      <a:cubicBezTo>
                        <a:pt x="115854" y="4350"/>
                        <a:pt x="111863" y="2053"/>
                        <a:pt x="107758" y="0"/>
                      </a:cubicBezTo>
                      <a:cubicBezTo>
                        <a:pt x="91338" y="1026"/>
                        <a:pt x="74512" y="-689"/>
                        <a:pt x="58497" y="3079"/>
                      </a:cubicBezTo>
                      <a:cubicBezTo>
                        <a:pt x="55338" y="3822"/>
                        <a:pt x="55952" y="9114"/>
                        <a:pt x="55419" y="12315"/>
                      </a:cubicBezTo>
                      <a:cubicBezTo>
                        <a:pt x="53891" y="21482"/>
                        <a:pt x="57669" y="32411"/>
                        <a:pt x="52340" y="40024"/>
                      </a:cubicBezTo>
                      <a:cubicBezTo>
                        <a:pt x="48760" y="45138"/>
                        <a:pt x="40025" y="42077"/>
                        <a:pt x="33867" y="43103"/>
                      </a:cubicBezTo>
                      <a:cubicBezTo>
                        <a:pt x="30788" y="44129"/>
                        <a:pt x="27751" y="45290"/>
                        <a:pt x="24631" y="46182"/>
                      </a:cubicBezTo>
                      <a:cubicBezTo>
                        <a:pt x="20562" y="47345"/>
                        <a:pt x="15990" y="47162"/>
                        <a:pt x="12316" y="49261"/>
                      </a:cubicBezTo>
                      <a:cubicBezTo>
                        <a:pt x="8536" y="51421"/>
                        <a:pt x="6158" y="55418"/>
                        <a:pt x="3079" y="58497"/>
                      </a:cubicBezTo>
                      <a:cubicBezTo>
                        <a:pt x="2053" y="61576"/>
                        <a:pt x="0" y="64488"/>
                        <a:pt x="0" y="67733"/>
                      </a:cubicBezTo>
                      <a:cubicBezTo>
                        <a:pt x="0" y="81586"/>
                        <a:pt x="1415" y="92516"/>
                        <a:pt x="12316" y="101600"/>
                      </a:cubicBezTo>
                      <a:cubicBezTo>
                        <a:pt x="14809" y="103678"/>
                        <a:pt x="18473" y="103653"/>
                        <a:pt x="21552" y="104679"/>
                      </a:cubicBezTo>
                      <a:cubicBezTo>
                        <a:pt x="23604" y="108784"/>
                        <a:pt x="24224" y="114007"/>
                        <a:pt x="27709" y="116994"/>
                      </a:cubicBezTo>
                      <a:cubicBezTo>
                        <a:pt x="31905" y="120591"/>
                        <a:pt x="38160" y="120680"/>
                        <a:pt x="43103" y="123152"/>
                      </a:cubicBezTo>
                      <a:cubicBezTo>
                        <a:pt x="51679" y="127440"/>
                        <a:pt x="54764" y="131733"/>
                        <a:pt x="61576" y="138545"/>
                      </a:cubicBezTo>
                      <a:cubicBezTo>
                        <a:pt x="62602" y="143676"/>
                        <a:pt x="62315" y="149258"/>
                        <a:pt x="64655" y="153939"/>
                      </a:cubicBezTo>
                      <a:cubicBezTo>
                        <a:pt x="66602" y="157833"/>
                        <a:pt x="71776" y="159370"/>
                        <a:pt x="73891" y="163176"/>
                      </a:cubicBezTo>
                      <a:cubicBezTo>
                        <a:pt x="80698" y="175429"/>
                        <a:pt x="100061" y="193963"/>
                        <a:pt x="110837" y="1970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3" name="Freeform: Shape 432">
                  <a:extLst>
                    <a:ext uri="{FF2B5EF4-FFF2-40B4-BE49-F238E27FC236}">
                      <a16:creationId xmlns:a16="http://schemas.microsoft.com/office/drawing/2014/main" id="{246D5940-6E9D-430E-851A-B7D5DE392ABB}"/>
                    </a:ext>
                  </a:extLst>
                </p:cNvPr>
                <p:cNvSpPr/>
                <p:nvPr/>
              </p:nvSpPr>
              <p:spPr>
                <a:xfrm>
                  <a:off x="5281921" y="3616678"/>
                  <a:ext cx="80273" cy="92348"/>
                </a:xfrm>
                <a:custGeom>
                  <a:avLst/>
                  <a:gdLst>
                    <a:gd name="connsiteX0" fmla="*/ 154697 w 194584"/>
                    <a:gd name="connsiteY0" fmla="*/ 221672 h 243224"/>
                    <a:gd name="connsiteX1" fmla="*/ 157775 w 194584"/>
                    <a:gd name="connsiteY1" fmla="*/ 160097 h 243224"/>
                    <a:gd name="connsiteX2" fmla="*/ 170091 w 194584"/>
                    <a:gd name="connsiteY2" fmla="*/ 150860 h 243224"/>
                    <a:gd name="connsiteX3" fmla="*/ 182406 w 194584"/>
                    <a:gd name="connsiteY3" fmla="*/ 138545 h 243224"/>
                    <a:gd name="connsiteX4" fmla="*/ 185484 w 194584"/>
                    <a:gd name="connsiteY4" fmla="*/ 129309 h 243224"/>
                    <a:gd name="connsiteX5" fmla="*/ 191642 w 194584"/>
                    <a:gd name="connsiteY5" fmla="*/ 120072 h 243224"/>
                    <a:gd name="connsiteX6" fmla="*/ 179327 w 194584"/>
                    <a:gd name="connsiteY6" fmla="*/ 61575 h 243224"/>
                    <a:gd name="connsiteX7" fmla="*/ 167012 w 194584"/>
                    <a:gd name="connsiteY7" fmla="*/ 58497 h 243224"/>
                    <a:gd name="connsiteX8" fmla="*/ 154697 w 194584"/>
                    <a:gd name="connsiteY8" fmla="*/ 49260 h 243224"/>
                    <a:gd name="connsiteX9" fmla="*/ 130066 w 194584"/>
                    <a:gd name="connsiteY9" fmla="*/ 43103 h 243224"/>
                    <a:gd name="connsiteX10" fmla="*/ 111594 w 194584"/>
                    <a:gd name="connsiteY10" fmla="*/ 27709 h 243224"/>
                    <a:gd name="connsiteX11" fmla="*/ 105436 w 194584"/>
                    <a:gd name="connsiteY11" fmla="*/ 9236 h 243224"/>
                    <a:gd name="connsiteX12" fmla="*/ 102357 w 194584"/>
                    <a:gd name="connsiteY12" fmla="*/ 0 h 243224"/>
                    <a:gd name="connsiteX13" fmla="*/ 80806 w 194584"/>
                    <a:gd name="connsiteY13" fmla="*/ 3079 h 243224"/>
                    <a:gd name="connsiteX14" fmla="*/ 71569 w 194584"/>
                    <a:gd name="connsiteY14" fmla="*/ 9236 h 243224"/>
                    <a:gd name="connsiteX15" fmla="*/ 53097 w 194584"/>
                    <a:gd name="connsiteY15" fmla="*/ 12315 h 243224"/>
                    <a:gd name="connsiteX16" fmla="*/ 28466 w 194584"/>
                    <a:gd name="connsiteY16" fmla="*/ 21551 h 243224"/>
                    <a:gd name="connsiteX17" fmla="*/ 16151 w 194584"/>
                    <a:gd name="connsiteY17" fmla="*/ 40024 h 243224"/>
                    <a:gd name="connsiteX18" fmla="*/ 3836 w 194584"/>
                    <a:gd name="connsiteY18" fmla="*/ 95442 h 243224"/>
                    <a:gd name="connsiteX19" fmla="*/ 3836 w 194584"/>
                    <a:gd name="connsiteY19" fmla="*/ 144703 h 243224"/>
                    <a:gd name="connsiteX20" fmla="*/ 16151 w 194584"/>
                    <a:gd name="connsiteY20" fmla="*/ 150860 h 243224"/>
                    <a:gd name="connsiteX21" fmla="*/ 40781 w 194584"/>
                    <a:gd name="connsiteY21" fmla="*/ 178569 h 243224"/>
                    <a:gd name="connsiteX22" fmla="*/ 65412 w 194584"/>
                    <a:gd name="connsiteY22" fmla="*/ 200121 h 243224"/>
                    <a:gd name="connsiteX23" fmla="*/ 71569 w 194584"/>
                    <a:gd name="connsiteY23" fmla="*/ 209357 h 243224"/>
                    <a:gd name="connsiteX24" fmla="*/ 77727 w 194584"/>
                    <a:gd name="connsiteY24" fmla="*/ 221672 h 243224"/>
                    <a:gd name="connsiteX25" fmla="*/ 86963 w 194584"/>
                    <a:gd name="connsiteY25" fmla="*/ 224751 h 243224"/>
                    <a:gd name="connsiteX26" fmla="*/ 108515 w 194584"/>
                    <a:gd name="connsiteY26" fmla="*/ 240145 h 243224"/>
                    <a:gd name="connsiteX27" fmla="*/ 117751 w 194584"/>
                    <a:gd name="connsiteY27" fmla="*/ 243224 h 243224"/>
                    <a:gd name="connsiteX28" fmla="*/ 136224 w 194584"/>
                    <a:gd name="connsiteY28" fmla="*/ 233988 h 243224"/>
                    <a:gd name="connsiteX29" fmla="*/ 154697 w 194584"/>
                    <a:gd name="connsiteY29" fmla="*/ 221672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4584" h="243224">
                      <a:moveTo>
                        <a:pt x="154697" y="221672"/>
                      </a:moveTo>
                      <a:cubicBezTo>
                        <a:pt x="158289" y="209357"/>
                        <a:pt x="153409" y="180179"/>
                        <a:pt x="157775" y="160097"/>
                      </a:cubicBezTo>
                      <a:cubicBezTo>
                        <a:pt x="158865" y="155082"/>
                        <a:pt x="166229" y="154239"/>
                        <a:pt x="170091" y="150860"/>
                      </a:cubicBezTo>
                      <a:cubicBezTo>
                        <a:pt x="174460" y="147037"/>
                        <a:pt x="178301" y="142650"/>
                        <a:pt x="182406" y="138545"/>
                      </a:cubicBezTo>
                      <a:cubicBezTo>
                        <a:pt x="183432" y="135466"/>
                        <a:pt x="184033" y="132212"/>
                        <a:pt x="185484" y="129309"/>
                      </a:cubicBezTo>
                      <a:cubicBezTo>
                        <a:pt x="187139" y="125999"/>
                        <a:pt x="191457" y="123768"/>
                        <a:pt x="191642" y="120072"/>
                      </a:cubicBezTo>
                      <a:cubicBezTo>
                        <a:pt x="193007" y="92784"/>
                        <a:pt x="202117" y="71342"/>
                        <a:pt x="179327" y="61575"/>
                      </a:cubicBezTo>
                      <a:cubicBezTo>
                        <a:pt x="175438" y="59908"/>
                        <a:pt x="171117" y="59523"/>
                        <a:pt x="167012" y="58497"/>
                      </a:cubicBezTo>
                      <a:cubicBezTo>
                        <a:pt x="162907" y="55418"/>
                        <a:pt x="159152" y="51806"/>
                        <a:pt x="154697" y="49260"/>
                      </a:cubicBezTo>
                      <a:cubicBezTo>
                        <a:pt x="149603" y="46349"/>
                        <a:pt x="133957" y="43881"/>
                        <a:pt x="130066" y="43103"/>
                      </a:cubicBezTo>
                      <a:cubicBezTo>
                        <a:pt x="119068" y="37603"/>
                        <a:pt x="116567" y="38899"/>
                        <a:pt x="111594" y="27709"/>
                      </a:cubicBezTo>
                      <a:cubicBezTo>
                        <a:pt x="108958" y="21778"/>
                        <a:pt x="107489" y="15394"/>
                        <a:pt x="105436" y="9236"/>
                      </a:cubicBezTo>
                      <a:lnTo>
                        <a:pt x="102357" y="0"/>
                      </a:lnTo>
                      <a:cubicBezTo>
                        <a:pt x="95173" y="1026"/>
                        <a:pt x="87757" y="994"/>
                        <a:pt x="80806" y="3079"/>
                      </a:cubicBezTo>
                      <a:cubicBezTo>
                        <a:pt x="77262" y="4142"/>
                        <a:pt x="75079" y="8066"/>
                        <a:pt x="71569" y="9236"/>
                      </a:cubicBezTo>
                      <a:cubicBezTo>
                        <a:pt x="65647" y="11210"/>
                        <a:pt x="59218" y="11091"/>
                        <a:pt x="53097" y="12315"/>
                      </a:cubicBezTo>
                      <a:cubicBezTo>
                        <a:pt x="39123" y="15110"/>
                        <a:pt x="41535" y="15017"/>
                        <a:pt x="28466" y="21551"/>
                      </a:cubicBezTo>
                      <a:cubicBezTo>
                        <a:pt x="24361" y="27709"/>
                        <a:pt x="16613" y="32638"/>
                        <a:pt x="16151" y="40024"/>
                      </a:cubicBezTo>
                      <a:cubicBezTo>
                        <a:pt x="12841" y="92978"/>
                        <a:pt x="26761" y="80159"/>
                        <a:pt x="3836" y="95442"/>
                      </a:cubicBezTo>
                      <a:cubicBezTo>
                        <a:pt x="1088" y="111932"/>
                        <a:pt x="-3212" y="127788"/>
                        <a:pt x="3836" y="144703"/>
                      </a:cubicBezTo>
                      <a:cubicBezTo>
                        <a:pt x="5601" y="148939"/>
                        <a:pt x="12046" y="148808"/>
                        <a:pt x="16151" y="150860"/>
                      </a:cubicBezTo>
                      <a:cubicBezTo>
                        <a:pt x="27139" y="167342"/>
                        <a:pt x="19692" y="157480"/>
                        <a:pt x="40781" y="178569"/>
                      </a:cubicBezTo>
                      <a:cubicBezTo>
                        <a:pt x="58792" y="196580"/>
                        <a:pt x="50137" y="189938"/>
                        <a:pt x="65412" y="200121"/>
                      </a:cubicBezTo>
                      <a:cubicBezTo>
                        <a:pt x="67464" y="203200"/>
                        <a:pt x="69733" y="206144"/>
                        <a:pt x="71569" y="209357"/>
                      </a:cubicBezTo>
                      <a:cubicBezTo>
                        <a:pt x="73846" y="213342"/>
                        <a:pt x="74482" y="218427"/>
                        <a:pt x="77727" y="221672"/>
                      </a:cubicBezTo>
                      <a:cubicBezTo>
                        <a:pt x="80022" y="223967"/>
                        <a:pt x="84060" y="223300"/>
                        <a:pt x="86963" y="224751"/>
                      </a:cubicBezTo>
                      <a:cubicBezTo>
                        <a:pt x="96495" y="229517"/>
                        <a:pt x="98751" y="234565"/>
                        <a:pt x="108515" y="240145"/>
                      </a:cubicBezTo>
                      <a:cubicBezTo>
                        <a:pt x="111333" y="241755"/>
                        <a:pt x="114672" y="242198"/>
                        <a:pt x="117751" y="243224"/>
                      </a:cubicBezTo>
                      <a:cubicBezTo>
                        <a:pt x="121772" y="241883"/>
                        <a:pt x="134235" y="238628"/>
                        <a:pt x="136224" y="233988"/>
                      </a:cubicBezTo>
                      <a:cubicBezTo>
                        <a:pt x="138245" y="229272"/>
                        <a:pt x="151105" y="233987"/>
                        <a:pt x="154697" y="22167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4" name="Freeform: Shape 433">
                  <a:extLst>
                    <a:ext uri="{FF2B5EF4-FFF2-40B4-BE49-F238E27FC236}">
                      <a16:creationId xmlns:a16="http://schemas.microsoft.com/office/drawing/2014/main" id="{14D8B049-6EF2-430D-9A3C-8AB8E2F03BC1}"/>
                    </a:ext>
                  </a:extLst>
                </p:cNvPr>
                <p:cNvSpPr/>
                <p:nvPr/>
              </p:nvSpPr>
              <p:spPr>
                <a:xfrm>
                  <a:off x="5173004" y="3587454"/>
                  <a:ext cx="73666" cy="92348"/>
                </a:xfrm>
                <a:custGeom>
                  <a:avLst/>
                  <a:gdLst>
                    <a:gd name="connsiteX0" fmla="*/ 169334 w 178570"/>
                    <a:gd name="connsiteY0" fmla="*/ 110836 h 243224"/>
                    <a:gd name="connsiteX1" fmla="*/ 150861 w 178570"/>
                    <a:gd name="connsiteY1" fmla="*/ 83127 h 243224"/>
                    <a:gd name="connsiteX2" fmla="*/ 144703 w 178570"/>
                    <a:gd name="connsiteY2" fmla="*/ 73891 h 243224"/>
                    <a:gd name="connsiteX3" fmla="*/ 135467 w 178570"/>
                    <a:gd name="connsiteY3" fmla="*/ 46182 h 243224"/>
                    <a:gd name="connsiteX4" fmla="*/ 132388 w 178570"/>
                    <a:gd name="connsiteY4" fmla="*/ 36945 h 243224"/>
                    <a:gd name="connsiteX5" fmla="*/ 123152 w 178570"/>
                    <a:gd name="connsiteY5" fmla="*/ 30788 h 243224"/>
                    <a:gd name="connsiteX6" fmla="*/ 101600 w 178570"/>
                    <a:gd name="connsiteY6" fmla="*/ 12315 h 243224"/>
                    <a:gd name="connsiteX7" fmla="*/ 89285 w 178570"/>
                    <a:gd name="connsiteY7" fmla="*/ 6158 h 243224"/>
                    <a:gd name="connsiteX8" fmla="*/ 80049 w 178570"/>
                    <a:gd name="connsiteY8" fmla="*/ 0 h 243224"/>
                    <a:gd name="connsiteX9" fmla="*/ 64655 w 178570"/>
                    <a:gd name="connsiteY9" fmla="*/ 3079 h 243224"/>
                    <a:gd name="connsiteX10" fmla="*/ 61576 w 178570"/>
                    <a:gd name="connsiteY10" fmla="*/ 12315 h 243224"/>
                    <a:gd name="connsiteX11" fmla="*/ 58497 w 178570"/>
                    <a:gd name="connsiteY11" fmla="*/ 24630 h 243224"/>
                    <a:gd name="connsiteX12" fmla="*/ 52340 w 178570"/>
                    <a:gd name="connsiteY12" fmla="*/ 36945 h 243224"/>
                    <a:gd name="connsiteX13" fmla="*/ 49261 w 178570"/>
                    <a:gd name="connsiteY13" fmla="*/ 46182 h 243224"/>
                    <a:gd name="connsiteX14" fmla="*/ 46182 w 178570"/>
                    <a:gd name="connsiteY14" fmla="*/ 83127 h 243224"/>
                    <a:gd name="connsiteX15" fmla="*/ 21552 w 178570"/>
                    <a:gd name="connsiteY15" fmla="*/ 107758 h 243224"/>
                    <a:gd name="connsiteX16" fmla="*/ 12316 w 178570"/>
                    <a:gd name="connsiteY16" fmla="*/ 110836 h 243224"/>
                    <a:gd name="connsiteX17" fmla="*/ 0 w 178570"/>
                    <a:gd name="connsiteY17" fmla="*/ 116994 h 243224"/>
                    <a:gd name="connsiteX18" fmla="*/ 3079 w 178570"/>
                    <a:gd name="connsiteY18" fmla="*/ 138545 h 243224"/>
                    <a:gd name="connsiteX19" fmla="*/ 12316 w 178570"/>
                    <a:gd name="connsiteY19" fmla="*/ 147782 h 243224"/>
                    <a:gd name="connsiteX20" fmla="*/ 24631 w 178570"/>
                    <a:gd name="connsiteY20" fmla="*/ 157018 h 243224"/>
                    <a:gd name="connsiteX21" fmla="*/ 58497 w 178570"/>
                    <a:gd name="connsiteY21" fmla="*/ 163176 h 243224"/>
                    <a:gd name="connsiteX22" fmla="*/ 61576 w 178570"/>
                    <a:gd name="connsiteY22" fmla="*/ 172412 h 243224"/>
                    <a:gd name="connsiteX23" fmla="*/ 64655 w 178570"/>
                    <a:gd name="connsiteY23" fmla="*/ 227830 h 243224"/>
                    <a:gd name="connsiteX24" fmla="*/ 98522 w 178570"/>
                    <a:gd name="connsiteY24" fmla="*/ 243224 h 243224"/>
                    <a:gd name="connsiteX25" fmla="*/ 126231 w 178570"/>
                    <a:gd name="connsiteY25" fmla="*/ 240145 h 243224"/>
                    <a:gd name="connsiteX26" fmla="*/ 141625 w 178570"/>
                    <a:gd name="connsiteY26" fmla="*/ 224752 h 243224"/>
                    <a:gd name="connsiteX27" fmla="*/ 150861 w 178570"/>
                    <a:gd name="connsiteY27" fmla="*/ 218594 h 243224"/>
                    <a:gd name="connsiteX28" fmla="*/ 153940 w 178570"/>
                    <a:gd name="connsiteY28" fmla="*/ 206279 h 243224"/>
                    <a:gd name="connsiteX29" fmla="*/ 160097 w 178570"/>
                    <a:gd name="connsiteY29" fmla="*/ 197042 h 243224"/>
                    <a:gd name="connsiteX30" fmla="*/ 166255 w 178570"/>
                    <a:gd name="connsiteY30" fmla="*/ 184727 h 243224"/>
                    <a:gd name="connsiteX31" fmla="*/ 169334 w 178570"/>
                    <a:gd name="connsiteY31" fmla="*/ 175491 h 243224"/>
                    <a:gd name="connsiteX32" fmla="*/ 178570 w 178570"/>
                    <a:gd name="connsiteY32" fmla="*/ 157018 h 243224"/>
                    <a:gd name="connsiteX33" fmla="*/ 169334 w 178570"/>
                    <a:gd name="connsiteY33" fmla="*/ 104679 h 243224"/>
                    <a:gd name="connsiteX34" fmla="*/ 169334 w 178570"/>
                    <a:gd name="connsiteY34" fmla="*/ 110836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8570" h="243224">
                      <a:moveTo>
                        <a:pt x="169334" y="110836"/>
                      </a:moveTo>
                      <a:lnTo>
                        <a:pt x="150861" y="83127"/>
                      </a:lnTo>
                      <a:lnTo>
                        <a:pt x="144703" y="73891"/>
                      </a:lnTo>
                      <a:cubicBezTo>
                        <a:pt x="139514" y="47941"/>
                        <a:pt x="145027" y="68488"/>
                        <a:pt x="135467" y="46182"/>
                      </a:cubicBezTo>
                      <a:cubicBezTo>
                        <a:pt x="134188" y="43199"/>
                        <a:pt x="134415" y="39479"/>
                        <a:pt x="132388" y="36945"/>
                      </a:cubicBezTo>
                      <a:cubicBezTo>
                        <a:pt x="130077" y="34056"/>
                        <a:pt x="125994" y="33157"/>
                        <a:pt x="123152" y="30788"/>
                      </a:cubicBezTo>
                      <a:cubicBezTo>
                        <a:pt x="108038" y="18193"/>
                        <a:pt x="120050" y="23846"/>
                        <a:pt x="101600" y="12315"/>
                      </a:cubicBezTo>
                      <a:cubicBezTo>
                        <a:pt x="97708" y="9883"/>
                        <a:pt x="93270" y="8435"/>
                        <a:pt x="89285" y="6158"/>
                      </a:cubicBezTo>
                      <a:cubicBezTo>
                        <a:pt x="86072" y="4322"/>
                        <a:pt x="83128" y="2053"/>
                        <a:pt x="80049" y="0"/>
                      </a:cubicBezTo>
                      <a:cubicBezTo>
                        <a:pt x="74918" y="1026"/>
                        <a:pt x="69009" y="176"/>
                        <a:pt x="64655" y="3079"/>
                      </a:cubicBezTo>
                      <a:cubicBezTo>
                        <a:pt x="61955" y="4879"/>
                        <a:pt x="62468" y="9195"/>
                        <a:pt x="61576" y="12315"/>
                      </a:cubicBezTo>
                      <a:cubicBezTo>
                        <a:pt x="60413" y="16384"/>
                        <a:pt x="59983" y="20668"/>
                        <a:pt x="58497" y="24630"/>
                      </a:cubicBezTo>
                      <a:cubicBezTo>
                        <a:pt x="56886" y="28927"/>
                        <a:pt x="54148" y="32727"/>
                        <a:pt x="52340" y="36945"/>
                      </a:cubicBezTo>
                      <a:cubicBezTo>
                        <a:pt x="51062" y="39928"/>
                        <a:pt x="50287" y="43103"/>
                        <a:pt x="49261" y="46182"/>
                      </a:cubicBezTo>
                      <a:cubicBezTo>
                        <a:pt x="48235" y="58497"/>
                        <a:pt x="49489" y="71220"/>
                        <a:pt x="46182" y="83127"/>
                      </a:cubicBezTo>
                      <a:cubicBezTo>
                        <a:pt x="41849" y="98725"/>
                        <a:pt x="33957" y="102442"/>
                        <a:pt x="21552" y="107758"/>
                      </a:cubicBezTo>
                      <a:cubicBezTo>
                        <a:pt x="18569" y="109036"/>
                        <a:pt x="15299" y="109558"/>
                        <a:pt x="12316" y="110836"/>
                      </a:cubicBezTo>
                      <a:cubicBezTo>
                        <a:pt x="8097" y="112644"/>
                        <a:pt x="4105" y="114941"/>
                        <a:pt x="0" y="116994"/>
                      </a:cubicBezTo>
                      <a:cubicBezTo>
                        <a:pt x="1026" y="124178"/>
                        <a:pt x="384" y="131807"/>
                        <a:pt x="3079" y="138545"/>
                      </a:cubicBezTo>
                      <a:cubicBezTo>
                        <a:pt x="4696" y="142588"/>
                        <a:pt x="9010" y="144948"/>
                        <a:pt x="12316" y="147782"/>
                      </a:cubicBezTo>
                      <a:cubicBezTo>
                        <a:pt x="16212" y="151121"/>
                        <a:pt x="20176" y="154472"/>
                        <a:pt x="24631" y="157018"/>
                      </a:cubicBezTo>
                      <a:cubicBezTo>
                        <a:pt x="32605" y="161575"/>
                        <a:pt x="53876" y="162598"/>
                        <a:pt x="58497" y="163176"/>
                      </a:cubicBezTo>
                      <a:cubicBezTo>
                        <a:pt x="59523" y="166255"/>
                        <a:pt x="61268" y="169181"/>
                        <a:pt x="61576" y="172412"/>
                      </a:cubicBezTo>
                      <a:cubicBezTo>
                        <a:pt x="63330" y="190830"/>
                        <a:pt x="57650" y="210706"/>
                        <a:pt x="64655" y="227830"/>
                      </a:cubicBezTo>
                      <a:cubicBezTo>
                        <a:pt x="66829" y="233143"/>
                        <a:pt x="89544" y="240231"/>
                        <a:pt x="98522" y="243224"/>
                      </a:cubicBezTo>
                      <a:cubicBezTo>
                        <a:pt x="107758" y="242198"/>
                        <a:pt x="117215" y="242399"/>
                        <a:pt x="126231" y="240145"/>
                      </a:cubicBezTo>
                      <a:cubicBezTo>
                        <a:pt x="137176" y="237409"/>
                        <a:pt x="134784" y="231593"/>
                        <a:pt x="141625" y="224752"/>
                      </a:cubicBezTo>
                      <a:cubicBezTo>
                        <a:pt x="144241" y="222136"/>
                        <a:pt x="147782" y="220647"/>
                        <a:pt x="150861" y="218594"/>
                      </a:cubicBezTo>
                      <a:cubicBezTo>
                        <a:pt x="151887" y="214489"/>
                        <a:pt x="152273" y="210168"/>
                        <a:pt x="153940" y="206279"/>
                      </a:cubicBezTo>
                      <a:cubicBezTo>
                        <a:pt x="155398" y="202878"/>
                        <a:pt x="158261" y="200255"/>
                        <a:pt x="160097" y="197042"/>
                      </a:cubicBezTo>
                      <a:cubicBezTo>
                        <a:pt x="162374" y="193057"/>
                        <a:pt x="164447" y="188945"/>
                        <a:pt x="166255" y="184727"/>
                      </a:cubicBezTo>
                      <a:cubicBezTo>
                        <a:pt x="167533" y="181744"/>
                        <a:pt x="167883" y="178394"/>
                        <a:pt x="169334" y="175491"/>
                      </a:cubicBezTo>
                      <a:cubicBezTo>
                        <a:pt x="181269" y="151621"/>
                        <a:pt x="170832" y="180233"/>
                        <a:pt x="178570" y="157018"/>
                      </a:cubicBezTo>
                      <a:cubicBezTo>
                        <a:pt x="172932" y="78096"/>
                        <a:pt x="184070" y="134153"/>
                        <a:pt x="169334" y="104679"/>
                      </a:cubicBezTo>
                      <a:cubicBezTo>
                        <a:pt x="162260" y="90530"/>
                        <a:pt x="170131" y="99317"/>
                        <a:pt x="169334" y="11083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5" name="Freeform: Shape 434">
                  <a:extLst>
                    <a:ext uri="{FF2B5EF4-FFF2-40B4-BE49-F238E27FC236}">
                      <a16:creationId xmlns:a16="http://schemas.microsoft.com/office/drawing/2014/main" id="{26D94C9B-9554-46EB-937E-C7B6A83907AA}"/>
                    </a:ext>
                  </a:extLst>
                </p:cNvPr>
                <p:cNvSpPr/>
                <p:nvPr/>
              </p:nvSpPr>
              <p:spPr>
                <a:xfrm>
                  <a:off x="5235240" y="3518486"/>
                  <a:ext cx="82557" cy="66630"/>
                </a:xfrm>
                <a:custGeom>
                  <a:avLst/>
                  <a:gdLst>
                    <a:gd name="connsiteX0" fmla="*/ 0 w 200121"/>
                    <a:gd name="connsiteY0" fmla="*/ 83127 h 175490"/>
                    <a:gd name="connsiteX1" fmla="*/ 15394 w 200121"/>
                    <a:gd name="connsiteY1" fmla="*/ 70812 h 175490"/>
                    <a:gd name="connsiteX2" fmla="*/ 27709 w 200121"/>
                    <a:gd name="connsiteY2" fmla="*/ 52339 h 175490"/>
                    <a:gd name="connsiteX3" fmla="*/ 46182 w 200121"/>
                    <a:gd name="connsiteY3" fmla="*/ 30787 h 175490"/>
                    <a:gd name="connsiteX4" fmla="*/ 55418 w 200121"/>
                    <a:gd name="connsiteY4" fmla="*/ 12315 h 175490"/>
                    <a:gd name="connsiteX5" fmla="*/ 76970 w 200121"/>
                    <a:gd name="connsiteY5" fmla="*/ 0 h 175490"/>
                    <a:gd name="connsiteX6" fmla="*/ 101600 w 200121"/>
                    <a:gd name="connsiteY6" fmla="*/ 3078 h 175490"/>
                    <a:gd name="connsiteX7" fmla="*/ 104679 w 200121"/>
                    <a:gd name="connsiteY7" fmla="*/ 12315 h 175490"/>
                    <a:gd name="connsiteX8" fmla="*/ 110836 w 200121"/>
                    <a:gd name="connsiteY8" fmla="*/ 21551 h 175490"/>
                    <a:gd name="connsiteX9" fmla="*/ 120073 w 200121"/>
                    <a:gd name="connsiteY9" fmla="*/ 49260 h 175490"/>
                    <a:gd name="connsiteX10" fmla="*/ 126230 w 200121"/>
                    <a:gd name="connsiteY10" fmla="*/ 64654 h 175490"/>
                    <a:gd name="connsiteX11" fmla="*/ 135467 w 200121"/>
                    <a:gd name="connsiteY11" fmla="*/ 70812 h 175490"/>
                    <a:gd name="connsiteX12" fmla="*/ 153939 w 200121"/>
                    <a:gd name="connsiteY12" fmla="*/ 67733 h 175490"/>
                    <a:gd name="connsiteX13" fmla="*/ 163176 w 200121"/>
                    <a:gd name="connsiteY13" fmla="*/ 64654 h 175490"/>
                    <a:gd name="connsiteX14" fmla="*/ 184727 w 200121"/>
                    <a:gd name="connsiteY14" fmla="*/ 67733 h 175490"/>
                    <a:gd name="connsiteX15" fmla="*/ 197042 w 200121"/>
                    <a:gd name="connsiteY15" fmla="*/ 95442 h 175490"/>
                    <a:gd name="connsiteX16" fmla="*/ 200121 w 200121"/>
                    <a:gd name="connsiteY16" fmla="*/ 104678 h 175490"/>
                    <a:gd name="connsiteX17" fmla="*/ 197042 w 200121"/>
                    <a:gd name="connsiteY17" fmla="*/ 126230 h 175490"/>
                    <a:gd name="connsiteX18" fmla="*/ 172412 w 200121"/>
                    <a:gd name="connsiteY18" fmla="*/ 147781 h 175490"/>
                    <a:gd name="connsiteX19" fmla="*/ 163176 w 200121"/>
                    <a:gd name="connsiteY19" fmla="*/ 150860 h 175490"/>
                    <a:gd name="connsiteX20" fmla="*/ 144703 w 200121"/>
                    <a:gd name="connsiteY20" fmla="*/ 163175 h 175490"/>
                    <a:gd name="connsiteX21" fmla="*/ 135467 w 200121"/>
                    <a:gd name="connsiteY21" fmla="*/ 172412 h 175490"/>
                    <a:gd name="connsiteX22" fmla="*/ 123152 w 200121"/>
                    <a:gd name="connsiteY22" fmla="*/ 175490 h 175490"/>
                    <a:gd name="connsiteX23" fmla="*/ 73891 w 200121"/>
                    <a:gd name="connsiteY23" fmla="*/ 172412 h 175490"/>
                    <a:gd name="connsiteX24" fmla="*/ 55418 w 200121"/>
                    <a:gd name="connsiteY24" fmla="*/ 160097 h 175490"/>
                    <a:gd name="connsiteX25" fmla="*/ 46182 w 200121"/>
                    <a:gd name="connsiteY25" fmla="*/ 153939 h 175490"/>
                    <a:gd name="connsiteX26" fmla="*/ 33867 w 200121"/>
                    <a:gd name="connsiteY26" fmla="*/ 135466 h 175490"/>
                    <a:gd name="connsiteX27" fmla="*/ 27709 w 200121"/>
                    <a:gd name="connsiteY27" fmla="*/ 113915 h 175490"/>
                    <a:gd name="connsiteX28" fmla="*/ 18473 w 200121"/>
                    <a:gd name="connsiteY28" fmla="*/ 104678 h 175490"/>
                    <a:gd name="connsiteX29" fmla="*/ 0 w 200121"/>
                    <a:gd name="connsiteY29" fmla="*/ 83127 h 17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0121" h="175490">
                      <a:moveTo>
                        <a:pt x="0" y="83127"/>
                      </a:moveTo>
                      <a:cubicBezTo>
                        <a:pt x="5131" y="79022"/>
                        <a:pt x="10998" y="75696"/>
                        <a:pt x="15394" y="70812"/>
                      </a:cubicBezTo>
                      <a:cubicBezTo>
                        <a:pt x="20345" y="65311"/>
                        <a:pt x="23269" y="58259"/>
                        <a:pt x="27709" y="52339"/>
                      </a:cubicBezTo>
                      <a:cubicBezTo>
                        <a:pt x="39558" y="36540"/>
                        <a:pt x="33317" y="43652"/>
                        <a:pt x="46182" y="30787"/>
                      </a:cubicBezTo>
                      <a:cubicBezTo>
                        <a:pt x="48686" y="23276"/>
                        <a:pt x="49451" y="18282"/>
                        <a:pt x="55418" y="12315"/>
                      </a:cubicBezTo>
                      <a:cubicBezTo>
                        <a:pt x="59771" y="7962"/>
                        <a:pt x="72139" y="2415"/>
                        <a:pt x="76970" y="0"/>
                      </a:cubicBezTo>
                      <a:cubicBezTo>
                        <a:pt x="85180" y="1026"/>
                        <a:pt x="94039" y="-282"/>
                        <a:pt x="101600" y="3078"/>
                      </a:cubicBezTo>
                      <a:cubicBezTo>
                        <a:pt x="104566" y="4396"/>
                        <a:pt x="103228" y="9412"/>
                        <a:pt x="104679" y="12315"/>
                      </a:cubicBezTo>
                      <a:cubicBezTo>
                        <a:pt x="106334" y="15624"/>
                        <a:pt x="109333" y="18170"/>
                        <a:pt x="110836" y="21551"/>
                      </a:cubicBezTo>
                      <a:cubicBezTo>
                        <a:pt x="116978" y="35371"/>
                        <a:pt x="115462" y="37732"/>
                        <a:pt x="120073" y="49260"/>
                      </a:cubicBezTo>
                      <a:cubicBezTo>
                        <a:pt x="122125" y="54391"/>
                        <a:pt x="123018" y="60157"/>
                        <a:pt x="126230" y="64654"/>
                      </a:cubicBezTo>
                      <a:cubicBezTo>
                        <a:pt x="128381" y="67665"/>
                        <a:pt x="132388" y="68759"/>
                        <a:pt x="135467" y="70812"/>
                      </a:cubicBezTo>
                      <a:cubicBezTo>
                        <a:pt x="141624" y="69786"/>
                        <a:pt x="147845" y="69087"/>
                        <a:pt x="153939" y="67733"/>
                      </a:cubicBezTo>
                      <a:cubicBezTo>
                        <a:pt x="157107" y="67029"/>
                        <a:pt x="159930" y="64654"/>
                        <a:pt x="163176" y="64654"/>
                      </a:cubicBezTo>
                      <a:cubicBezTo>
                        <a:pt x="170433" y="64654"/>
                        <a:pt x="177543" y="66707"/>
                        <a:pt x="184727" y="67733"/>
                      </a:cubicBezTo>
                      <a:cubicBezTo>
                        <a:pt x="194486" y="82370"/>
                        <a:pt x="189714" y="73457"/>
                        <a:pt x="197042" y="95442"/>
                      </a:cubicBezTo>
                      <a:lnTo>
                        <a:pt x="200121" y="104678"/>
                      </a:lnTo>
                      <a:cubicBezTo>
                        <a:pt x="199095" y="111862"/>
                        <a:pt x="199127" y="119279"/>
                        <a:pt x="197042" y="126230"/>
                      </a:cubicBezTo>
                      <a:cubicBezTo>
                        <a:pt x="194248" y="135543"/>
                        <a:pt x="179026" y="145576"/>
                        <a:pt x="172412" y="147781"/>
                      </a:cubicBezTo>
                      <a:cubicBezTo>
                        <a:pt x="169333" y="148807"/>
                        <a:pt x="166013" y="149284"/>
                        <a:pt x="163176" y="150860"/>
                      </a:cubicBezTo>
                      <a:cubicBezTo>
                        <a:pt x="156707" y="154454"/>
                        <a:pt x="149936" y="157942"/>
                        <a:pt x="144703" y="163175"/>
                      </a:cubicBezTo>
                      <a:cubicBezTo>
                        <a:pt x="141624" y="166254"/>
                        <a:pt x="139247" y="170252"/>
                        <a:pt x="135467" y="172412"/>
                      </a:cubicBezTo>
                      <a:cubicBezTo>
                        <a:pt x="131793" y="174511"/>
                        <a:pt x="127257" y="174464"/>
                        <a:pt x="123152" y="175490"/>
                      </a:cubicBezTo>
                      <a:cubicBezTo>
                        <a:pt x="106732" y="174464"/>
                        <a:pt x="89934" y="176058"/>
                        <a:pt x="73891" y="172412"/>
                      </a:cubicBezTo>
                      <a:cubicBezTo>
                        <a:pt x="66674" y="170772"/>
                        <a:pt x="61576" y="164202"/>
                        <a:pt x="55418" y="160097"/>
                      </a:cubicBezTo>
                      <a:lnTo>
                        <a:pt x="46182" y="153939"/>
                      </a:lnTo>
                      <a:cubicBezTo>
                        <a:pt x="38861" y="131978"/>
                        <a:pt x="49242" y="158528"/>
                        <a:pt x="33867" y="135466"/>
                      </a:cubicBezTo>
                      <a:cubicBezTo>
                        <a:pt x="29265" y="128563"/>
                        <a:pt x="31816" y="121103"/>
                        <a:pt x="27709" y="113915"/>
                      </a:cubicBezTo>
                      <a:cubicBezTo>
                        <a:pt x="25549" y="110135"/>
                        <a:pt x="21552" y="107757"/>
                        <a:pt x="18473" y="104678"/>
                      </a:cubicBezTo>
                      <a:lnTo>
                        <a:pt x="0" y="8312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6" name="Freeform: Shape 435">
                  <a:extLst>
                    <a:ext uri="{FF2B5EF4-FFF2-40B4-BE49-F238E27FC236}">
                      <a16:creationId xmlns:a16="http://schemas.microsoft.com/office/drawing/2014/main" id="{7B7BCB10-7C31-4619-B1A9-C0B0DF336DE2}"/>
                    </a:ext>
                  </a:extLst>
                </p:cNvPr>
                <p:cNvSpPr/>
                <p:nvPr/>
              </p:nvSpPr>
              <p:spPr>
                <a:xfrm>
                  <a:off x="5194151" y="3427307"/>
                  <a:ext cx="79210" cy="59480"/>
                </a:xfrm>
                <a:custGeom>
                  <a:avLst/>
                  <a:gdLst>
                    <a:gd name="connsiteX0" fmla="*/ 114994 w 192008"/>
                    <a:gd name="connsiteY0" fmla="*/ 150861 h 156659"/>
                    <a:gd name="connsiteX1" fmla="*/ 170412 w 192008"/>
                    <a:gd name="connsiteY1" fmla="*/ 150861 h 156659"/>
                    <a:gd name="connsiteX2" fmla="*/ 176570 w 192008"/>
                    <a:gd name="connsiteY2" fmla="*/ 86206 h 156659"/>
                    <a:gd name="connsiteX3" fmla="*/ 179649 w 192008"/>
                    <a:gd name="connsiteY3" fmla="*/ 76970 h 156659"/>
                    <a:gd name="connsiteX4" fmla="*/ 188885 w 192008"/>
                    <a:gd name="connsiteY4" fmla="*/ 67733 h 156659"/>
                    <a:gd name="connsiteX5" fmla="*/ 191964 w 192008"/>
                    <a:gd name="connsiteY5" fmla="*/ 58497 h 156659"/>
                    <a:gd name="connsiteX6" fmla="*/ 185806 w 192008"/>
                    <a:gd name="connsiteY6" fmla="*/ 43103 h 156659"/>
                    <a:gd name="connsiteX7" fmla="*/ 158097 w 192008"/>
                    <a:gd name="connsiteY7" fmla="*/ 30788 h 156659"/>
                    <a:gd name="connsiteX8" fmla="*/ 145782 w 192008"/>
                    <a:gd name="connsiteY8" fmla="*/ 24630 h 156659"/>
                    <a:gd name="connsiteX9" fmla="*/ 130388 w 192008"/>
                    <a:gd name="connsiteY9" fmla="*/ 6158 h 156659"/>
                    <a:gd name="connsiteX10" fmla="*/ 118073 w 192008"/>
                    <a:gd name="connsiteY10" fmla="*/ 3079 h 156659"/>
                    <a:gd name="connsiteX11" fmla="*/ 108836 w 192008"/>
                    <a:gd name="connsiteY11" fmla="*/ 0 h 156659"/>
                    <a:gd name="connsiteX12" fmla="*/ 71891 w 192008"/>
                    <a:gd name="connsiteY12" fmla="*/ 3079 h 156659"/>
                    <a:gd name="connsiteX13" fmla="*/ 62655 w 192008"/>
                    <a:gd name="connsiteY13" fmla="*/ 9236 h 156659"/>
                    <a:gd name="connsiteX14" fmla="*/ 50339 w 192008"/>
                    <a:gd name="connsiteY14" fmla="*/ 12315 h 156659"/>
                    <a:gd name="connsiteX15" fmla="*/ 28788 w 192008"/>
                    <a:gd name="connsiteY15" fmla="*/ 27709 h 156659"/>
                    <a:gd name="connsiteX16" fmla="*/ 19552 w 192008"/>
                    <a:gd name="connsiteY16" fmla="*/ 36946 h 156659"/>
                    <a:gd name="connsiteX17" fmla="*/ 16473 w 192008"/>
                    <a:gd name="connsiteY17" fmla="*/ 46182 h 156659"/>
                    <a:gd name="connsiteX18" fmla="*/ 7236 w 192008"/>
                    <a:gd name="connsiteY18" fmla="*/ 55418 h 156659"/>
                    <a:gd name="connsiteX19" fmla="*/ 1079 w 192008"/>
                    <a:gd name="connsiteY19" fmla="*/ 64655 h 156659"/>
                    <a:gd name="connsiteX20" fmla="*/ 4158 w 192008"/>
                    <a:gd name="connsiteY20" fmla="*/ 89285 h 156659"/>
                    <a:gd name="connsiteX21" fmla="*/ 84206 w 192008"/>
                    <a:gd name="connsiteY21" fmla="*/ 101600 h 156659"/>
                    <a:gd name="connsiteX22" fmla="*/ 87285 w 192008"/>
                    <a:gd name="connsiteY22" fmla="*/ 129309 h 156659"/>
                    <a:gd name="connsiteX23" fmla="*/ 114994 w 192008"/>
                    <a:gd name="connsiteY23" fmla="*/ 150861 h 15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2008" h="156659">
                      <a:moveTo>
                        <a:pt x="114994" y="150861"/>
                      </a:moveTo>
                      <a:cubicBezTo>
                        <a:pt x="128849" y="154453"/>
                        <a:pt x="162897" y="161884"/>
                        <a:pt x="170412" y="150861"/>
                      </a:cubicBezTo>
                      <a:cubicBezTo>
                        <a:pt x="182608" y="132974"/>
                        <a:pt x="173885" y="107688"/>
                        <a:pt x="176570" y="86206"/>
                      </a:cubicBezTo>
                      <a:cubicBezTo>
                        <a:pt x="176973" y="82986"/>
                        <a:pt x="177849" y="79670"/>
                        <a:pt x="179649" y="76970"/>
                      </a:cubicBezTo>
                      <a:cubicBezTo>
                        <a:pt x="182064" y="73347"/>
                        <a:pt x="185806" y="70812"/>
                        <a:pt x="188885" y="67733"/>
                      </a:cubicBezTo>
                      <a:cubicBezTo>
                        <a:pt x="189911" y="64654"/>
                        <a:pt x="192367" y="61717"/>
                        <a:pt x="191964" y="58497"/>
                      </a:cubicBezTo>
                      <a:cubicBezTo>
                        <a:pt x="191278" y="53013"/>
                        <a:pt x="189018" y="47600"/>
                        <a:pt x="185806" y="43103"/>
                      </a:cubicBezTo>
                      <a:cubicBezTo>
                        <a:pt x="181068" y="36470"/>
                        <a:pt x="162715" y="32635"/>
                        <a:pt x="158097" y="30788"/>
                      </a:cubicBezTo>
                      <a:cubicBezTo>
                        <a:pt x="153836" y="29083"/>
                        <a:pt x="149887" y="26683"/>
                        <a:pt x="145782" y="24630"/>
                      </a:cubicBezTo>
                      <a:cubicBezTo>
                        <a:pt x="141859" y="18745"/>
                        <a:pt x="136769" y="9804"/>
                        <a:pt x="130388" y="6158"/>
                      </a:cubicBezTo>
                      <a:cubicBezTo>
                        <a:pt x="126714" y="4059"/>
                        <a:pt x="122142" y="4241"/>
                        <a:pt x="118073" y="3079"/>
                      </a:cubicBezTo>
                      <a:cubicBezTo>
                        <a:pt x="114952" y="2187"/>
                        <a:pt x="111915" y="1026"/>
                        <a:pt x="108836" y="0"/>
                      </a:cubicBezTo>
                      <a:cubicBezTo>
                        <a:pt x="96521" y="1026"/>
                        <a:pt x="84009" y="656"/>
                        <a:pt x="71891" y="3079"/>
                      </a:cubicBezTo>
                      <a:cubicBezTo>
                        <a:pt x="68263" y="3805"/>
                        <a:pt x="66056" y="7779"/>
                        <a:pt x="62655" y="9236"/>
                      </a:cubicBezTo>
                      <a:cubicBezTo>
                        <a:pt x="58765" y="10903"/>
                        <a:pt x="54444" y="11289"/>
                        <a:pt x="50339" y="12315"/>
                      </a:cubicBezTo>
                      <a:cubicBezTo>
                        <a:pt x="43034" y="17185"/>
                        <a:pt x="35465" y="21986"/>
                        <a:pt x="28788" y="27709"/>
                      </a:cubicBezTo>
                      <a:cubicBezTo>
                        <a:pt x="25482" y="30543"/>
                        <a:pt x="22631" y="33867"/>
                        <a:pt x="19552" y="36946"/>
                      </a:cubicBezTo>
                      <a:cubicBezTo>
                        <a:pt x="18526" y="40025"/>
                        <a:pt x="18273" y="43482"/>
                        <a:pt x="16473" y="46182"/>
                      </a:cubicBezTo>
                      <a:cubicBezTo>
                        <a:pt x="14058" y="49805"/>
                        <a:pt x="10023" y="52073"/>
                        <a:pt x="7236" y="55418"/>
                      </a:cubicBezTo>
                      <a:cubicBezTo>
                        <a:pt x="4867" y="58261"/>
                        <a:pt x="3131" y="61576"/>
                        <a:pt x="1079" y="64655"/>
                      </a:cubicBezTo>
                      <a:cubicBezTo>
                        <a:pt x="2105" y="72865"/>
                        <a:pt x="-3627" y="86482"/>
                        <a:pt x="4158" y="89285"/>
                      </a:cubicBezTo>
                      <a:cubicBezTo>
                        <a:pt x="103409" y="125015"/>
                        <a:pt x="61124" y="66975"/>
                        <a:pt x="84206" y="101600"/>
                      </a:cubicBezTo>
                      <a:cubicBezTo>
                        <a:pt x="85232" y="110836"/>
                        <a:pt x="85031" y="120293"/>
                        <a:pt x="87285" y="129309"/>
                      </a:cubicBezTo>
                      <a:cubicBezTo>
                        <a:pt x="94580" y="158492"/>
                        <a:pt x="101139" y="147269"/>
                        <a:pt x="114994" y="15086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7" name="Freeform: Shape 436">
                  <a:extLst>
                    <a:ext uri="{FF2B5EF4-FFF2-40B4-BE49-F238E27FC236}">
                      <a16:creationId xmlns:a16="http://schemas.microsoft.com/office/drawing/2014/main" id="{7FD7EB32-7A48-4240-9793-5FE3E8884476}"/>
                    </a:ext>
                  </a:extLst>
                </p:cNvPr>
                <p:cNvSpPr/>
                <p:nvPr/>
              </p:nvSpPr>
              <p:spPr>
                <a:xfrm>
                  <a:off x="5137441" y="3364892"/>
                  <a:ext cx="73666" cy="51894"/>
                </a:xfrm>
                <a:custGeom>
                  <a:avLst/>
                  <a:gdLst>
                    <a:gd name="connsiteX0" fmla="*/ 132388 w 178570"/>
                    <a:gd name="connsiteY0" fmla="*/ 112048 h 136678"/>
                    <a:gd name="connsiteX1" fmla="*/ 147782 w 178570"/>
                    <a:gd name="connsiteY1" fmla="*/ 99733 h 136678"/>
                    <a:gd name="connsiteX2" fmla="*/ 157019 w 178570"/>
                    <a:gd name="connsiteY2" fmla="*/ 93575 h 136678"/>
                    <a:gd name="connsiteX3" fmla="*/ 175491 w 178570"/>
                    <a:gd name="connsiteY3" fmla="*/ 72023 h 136678"/>
                    <a:gd name="connsiteX4" fmla="*/ 178570 w 178570"/>
                    <a:gd name="connsiteY4" fmla="*/ 62787 h 136678"/>
                    <a:gd name="connsiteX5" fmla="*/ 166255 w 178570"/>
                    <a:gd name="connsiteY5" fmla="*/ 44314 h 136678"/>
                    <a:gd name="connsiteX6" fmla="*/ 157019 w 178570"/>
                    <a:gd name="connsiteY6" fmla="*/ 41236 h 136678"/>
                    <a:gd name="connsiteX7" fmla="*/ 147782 w 178570"/>
                    <a:gd name="connsiteY7" fmla="*/ 35078 h 136678"/>
                    <a:gd name="connsiteX8" fmla="*/ 126231 w 178570"/>
                    <a:gd name="connsiteY8" fmla="*/ 28920 h 136678"/>
                    <a:gd name="connsiteX9" fmla="*/ 104679 w 178570"/>
                    <a:gd name="connsiteY9" fmla="*/ 16605 h 136678"/>
                    <a:gd name="connsiteX10" fmla="*/ 86206 w 178570"/>
                    <a:gd name="connsiteY10" fmla="*/ 10448 h 136678"/>
                    <a:gd name="connsiteX11" fmla="*/ 76970 w 178570"/>
                    <a:gd name="connsiteY11" fmla="*/ 7369 h 136678"/>
                    <a:gd name="connsiteX12" fmla="*/ 58497 w 178570"/>
                    <a:gd name="connsiteY12" fmla="*/ 4290 h 136678"/>
                    <a:gd name="connsiteX13" fmla="*/ 24631 w 178570"/>
                    <a:gd name="connsiteY13" fmla="*/ 4290 h 136678"/>
                    <a:gd name="connsiteX14" fmla="*/ 18473 w 178570"/>
                    <a:gd name="connsiteY14" fmla="*/ 13526 h 136678"/>
                    <a:gd name="connsiteX15" fmla="*/ 12316 w 178570"/>
                    <a:gd name="connsiteY15" fmla="*/ 59708 h 136678"/>
                    <a:gd name="connsiteX16" fmla="*/ 9237 w 178570"/>
                    <a:gd name="connsiteY16" fmla="*/ 68945 h 136678"/>
                    <a:gd name="connsiteX17" fmla="*/ 6158 w 178570"/>
                    <a:gd name="connsiteY17" fmla="*/ 84339 h 136678"/>
                    <a:gd name="connsiteX18" fmla="*/ 0 w 178570"/>
                    <a:gd name="connsiteY18" fmla="*/ 102811 h 136678"/>
                    <a:gd name="connsiteX19" fmla="*/ 3079 w 178570"/>
                    <a:gd name="connsiteY19" fmla="*/ 115126 h 136678"/>
                    <a:gd name="connsiteX20" fmla="*/ 12316 w 178570"/>
                    <a:gd name="connsiteY20" fmla="*/ 118205 h 136678"/>
                    <a:gd name="connsiteX21" fmla="*/ 24631 w 178570"/>
                    <a:gd name="connsiteY21" fmla="*/ 121284 h 136678"/>
                    <a:gd name="connsiteX22" fmla="*/ 52340 w 178570"/>
                    <a:gd name="connsiteY22" fmla="*/ 130520 h 136678"/>
                    <a:gd name="connsiteX23" fmla="*/ 61576 w 178570"/>
                    <a:gd name="connsiteY23" fmla="*/ 133599 h 136678"/>
                    <a:gd name="connsiteX24" fmla="*/ 70812 w 178570"/>
                    <a:gd name="connsiteY24" fmla="*/ 136678 h 136678"/>
                    <a:gd name="connsiteX25" fmla="*/ 80049 w 178570"/>
                    <a:gd name="connsiteY25" fmla="*/ 133599 h 136678"/>
                    <a:gd name="connsiteX26" fmla="*/ 83128 w 178570"/>
                    <a:gd name="connsiteY26" fmla="*/ 124363 h 136678"/>
                    <a:gd name="connsiteX27" fmla="*/ 132388 w 178570"/>
                    <a:gd name="connsiteY27" fmla="*/ 112048 h 13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8570" h="136678">
                      <a:moveTo>
                        <a:pt x="132388" y="112048"/>
                      </a:moveTo>
                      <a:cubicBezTo>
                        <a:pt x="143164" y="107943"/>
                        <a:pt x="142525" y="103676"/>
                        <a:pt x="147782" y="99733"/>
                      </a:cubicBezTo>
                      <a:cubicBezTo>
                        <a:pt x="150742" y="97513"/>
                        <a:pt x="154176" y="95944"/>
                        <a:pt x="157019" y="93575"/>
                      </a:cubicBezTo>
                      <a:cubicBezTo>
                        <a:pt x="165596" y="86427"/>
                        <a:pt x="168696" y="81085"/>
                        <a:pt x="175491" y="72023"/>
                      </a:cubicBezTo>
                      <a:cubicBezTo>
                        <a:pt x="176517" y="68944"/>
                        <a:pt x="178570" y="66032"/>
                        <a:pt x="178570" y="62787"/>
                      </a:cubicBezTo>
                      <a:cubicBezTo>
                        <a:pt x="178570" y="55257"/>
                        <a:pt x="171807" y="48015"/>
                        <a:pt x="166255" y="44314"/>
                      </a:cubicBezTo>
                      <a:cubicBezTo>
                        <a:pt x="163555" y="42514"/>
                        <a:pt x="160098" y="42262"/>
                        <a:pt x="157019" y="41236"/>
                      </a:cubicBezTo>
                      <a:cubicBezTo>
                        <a:pt x="153940" y="39183"/>
                        <a:pt x="151092" y="36733"/>
                        <a:pt x="147782" y="35078"/>
                      </a:cubicBezTo>
                      <a:cubicBezTo>
                        <a:pt x="143365" y="32869"/>
                        <a:pt x="130178" y="29907"/>
                        <a:pt x="126231" y="28920"/>
                      </a:cubicBezTo>
                      <a:cubicBezTo>
                        <a:pt x="117903" y="23369"/>
                        <a:pt x="114439" y="20509"/>
                        <a:pt x="104679" y="16605"/>
                      </a:cubicBezTo>
                      <a:cubicBezTo>
                        <a:pt x="98653" y="14194"/>
                        <a:pt x="92364" y="12500"/>
                        <a:pt x="86206" y="10448"/>
                      </a:cubicBezTo>
                      <a:cubicBezTo>
                        <a:pt x="83127" y="9422"/>
                        <a:pt x="80171" y="7903"/>
                        <a:pt x="76970" y="7369"/>
                      </a:cubicBezTo>
                      <a:lnTo>
                        <a:pt x="58497" y="4290"/>
                      </a:lnTo>
                      <a:cubicBezTo>
                        <a:pt x="45508" y="-40"/>
                        <a:pt x="42038" y="-2673"/>
                        <a:pt x="24631" y="4290"/>
                      </a:cubicBezTo>
                      <a:cubicBezTo>
                        <a:pt x="21195" y="5664"/>
                        <a:pt x="20526" y="10447"/>
                        <a:pt x="18473" y="13526"/>
                      </a:cubicBezTo>
                      <a:cubicBezTo>
                        <a:pt x="16421" y="28920"/>
                        <a:pt x="14869" y="44389"/>
                        <a:pt x="12316" y="59708"/>
                      </a:cubicBezTo>
                      <a:cubicBezTo>
                        <a:pt x="11782" y="62909"/>
                        <a:pt x="10024" y="65796"/>
                        <a:pt x="9237" y="68945"/>
                      </a:cubicBezTo>
                      <a:cubicBezTo>
                        <a:pt x="7968" y="74022"/>
                        <a:pt x="7535" y="79290"/>
                        <a:pt x="6158" y="84339"/>
                      </a:cubicBezTo>
                      <a:cubicBezTo>
                        <a:pt x="4450" y="90601"/>
                        <a:pt x="0" y="102811"/>
                        <a:pt x="0" y="102811"/>
                      </a:cubicBezTo>
                      <a:cubicBezTo>
                        <a:pt x="1026" y="106916"/>
                        <a:pt x="436" y="111822"/>
                        <a:pt x="3079" y="115126"/>
                      </a:cubicBezTo>
                      <a:cubicBezTo>
                        <a:pt x="5107" y="117660"/>
                        <a:pt x="9195" y="117313"/>
                        <a:pt x="12316" y="118205"/>
                      </a:cubicBezTo>
                      <a:cubicBezTo>
                        <a:pt x="16385" y="119367"/>
                        <a:pt x="20587" y="120040"/>
                        <a:pt x="24631" y="121284"/>
                      </a:cubicBezTo>
                      <a:cubicBezTo>
                        <a:pt x="33936" y="124147"/>
                        <a:pt x="43104" y="127441"/>
                        <a:pt x="52340" y="130520"/>
                      </a:cubicBezTo>
                      <a:lnTo>
                        <a:pt x="61576" y="133599"/>
                      </a:lnTo>
                      <a:lnTo>
                        <a:pt x="70812" y="136678"/>
                      </a:lnTo>
                      <a:cubicBezTo>
                        <a:pt x="73891" y="135652"/>
                        <a:pt x="77754" y="135894"/>
                        <a:pt x="80049" y="133599"/>
                      </a:cubicBezTo>
                      <a:cubicBezTo>
                        <a:pt x="82344" y="131304"/>
                        <a:pt x="80162" y="125681"/>
                        <a:pt x="83128" y="124363"/>
                      </a:cubicBezTo>
                      <a:cubicBezTo>
                        <a:pt x="108776" y="112964"/>
                        <a:pt x="121612" y="116153"/>
                        <a:pt x="132388" y="11204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8" name="Freeform: Shape 437">
                  <a:extLst>
                    <a:ext uri="{FF2B5EF4-FFF2-40B4-BE49-F238E27FC236}">
                      <a16:creationId xmlns:a16="http://schemas.microsoft.com/office/drawing/2014/main" id="{B4836C7F-0BA7-43C5-9669-386939202B0D}"/>
                    </a:ext>
                  </a:extLst>
                </p:cNvPr>
                <p:cNvSpPr/>
                <p:nvPr/>
              </p:nvSpPr>
              <p:spPr>
                <a:xfrm>
                  <a:off x="5132361" y="3491599"/>
                  <a:ext cx="93988" cy="65462"/>
                </a:xfrm>
                <a:custGeom>
                  <a:avLst/>
                  <a:gdLst>
                    <a:gd name="connsiteX0" fmla="*/ 80049 w 227831"/>
                    <a:gd name="connsiteY0" fmla="*/ 33867 h 172413"/>
                    <a:gd name="connsiteX1" fmla="*/ 83127 w 227831"/>
                    <a:gd name="connsiteY1" fmla="*/ 15394 h 172413"/>
                    <a:gd name="connsiteX2" fmla="*/ 92364 w 227831"/>
                    <a:gd name="connsiteY2" fmla="*/ 6158 h 172413"/>
                    <a:gd name="connsiteX3" fmla="*/ 101600 w 227831"/>
                    <a:gd name="connsiteY3" fmla="*/ 3079 h 172413"/>
                    <a:gd name="connsiteX4" fmla="*/ 129309 w 227831"/>
                    <a:gd name="connsiteY4" fmla="*/ 0 h 172413"/>
                    <a:gd name="connsiteX5" fmla="*/ 150861 w 227831"/>
                    <a:gd name="connsiteY5" fmla="*/ 3079 h 172413"/>
                    <a:gd name="connsiteX6" fmla="*/ 153940 w 227831"/>
                    <a:gd name="connsiteY6" fmla="*/ 12316 h 172413"/>
                    <a:gd name="connsiteX7" fmla="*/ 163176 w 227831"/>
                    <a:gd name="connsiteY7" fmla="*/ 21552 h 172413"/>
                    <a:gd name="connsiteX8" fmla="*/ 181649 w 227831"/>
                    <a:gd name="connsiteY8" fmla="*/ 27710 h 172413"/>
                    <a:gd name="connsiteX9" fmla="*/ 190885 w 227831"/>
                    <a:gd name="connsiteY9" fmla="*/ 33867 h 172413"/>
                    <a:gd name="connsiteX10" fmla="*/ 200121 w 227831"/>
                    <a:gd name="connsiteY10" fmla="*/ 36946 h 172413"/>
                    <a:gd name="connsiteX11" fmla="*/ 227831 w 227831"/>
                    <a:gd name="connsiteY11" fmla="*/ 52340 h 172413"/>
                    <a:gd name="connsiteX12" fmla="*/ 224752 w 227831"/>
                    <a:gd name="connsiteY12" fmla="*/ 76970 h 172413"/>
                    <a:gd name="connsiteX13" fmla="*/ 200121 w 227831"/>
                    <a:gd name="connsiteY13" fmla="*/ 86206 h 172413"/>
                    <a:gd name="connsiteX14" fmla="*/ 190885 w 227831"/>
                    <a:gd name="connsiteY14" fmla="*/ 92364 h 172413"/>
                    <a:gd name="connsiteX15" fmla="*/ 178570 w 227831"/>
                    <a:gd name="connsiteY15" fmla="*/ 98522 h 172413"/>
                    <a:gd name="connsiteX16" fmla="*/ 166255 w 227831"/>
                    <a:gd name="connsiteY16" fmla="*/ 172413 h 172413"/>
                    <a:gd name="connsiteX17" fmla="*/ 76970 w 227831"/>
                    <a:gd name="connsiteY17" fmla="*/ 160097 h 172413"/>
                    <a:gd name="connsiteX18" fmla="*/ 67734 w 227831"/>
                    <a:gd name="connsiteY18" fmla="*/ 153940 h 172413"/>
                    <a:gd name="connsiteX19" fmla="*/ 55418 w 227831"/>
                    <a:gd name="connsiteY19" fmla="*/ 132388 h 172413"/>
                    <a:gd name="connsiteX20" fmla="*/ 49261 w 227831"/>
                    <a:gd name="connsiteY20" fmla="*/ 123152 h 172413"/>
                    <a:gd name="connsiteX21" fmla="*/ 36946 w 227831"/>
                    <a:gd name="connsiteY21" fmla="*/ 120073 h 172413"/>
                    <a:gd name="connsiteX22" fmla="*/ 27709 w 227831"/>
                    <a:gd name="connsiteY22" fmla="*/ 116994 h 172413"/>
                    <a:gd name="connsiteX23" fmla="*/ 18473 w 227831"/>
                    <a:gd name="connsiteY23" fmla="*/ 107758 h 172413"/>
                    <a:gd name="connsiteX24" fmla="*/ 9237 w 227831"/>
                    <a:gd name="connsiteY24" fmla="*/ 101600 h 172413"/>
                    <a:gd name="connsiteX25" fmla="*/ 6158 w 227831"/>
                    <a:gd name="connsiteY25" fmla="*/ 89285 h 172413"/>
                    <a:gd name="connsiteX26" fmla="*/ 0 w 227831"/>
                    <a:gd name="connsiteY26" fmla="*/ 70813 h 172413"/>
                    <a:gd name="connsiteX27" fmla="*/ 3079 w 227831"/>
                    <a:gd name="connsiteY27" fmla="*/ 55419 h 172413"/>
                    <a:gd name="connsiteX28" fmla="*/ 18473 w 227831"/>
                    <a:gd name="connsiteY28" fmla="*/ 52340 h 172413"/>
                    <a:gd name="connsiteX29" fmla="*/ 61576 w 227831"/>
                    <a:gd name="connsiteY29" fmla="*/ 49261 h 172413"/>
                    <a:gd name="connsiteX30" fmla="*/ 80049 w 227831"/>
                    <a:gd name="connsiteY30" fmla="*/ 33867 h 17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7831" h="172413">
                      <a:moveTo>
                        <a:pt x="80049" y="33867"/>
                      </a:moveTo>
                      <a:cubicBezTo>
                        <a:pt x="81075" y="27709"/>
                        <a:pt x="80592" y="21099"/>
                        <a:pt x="83127" y="15394"/>
                      </a:cubicBezTo>
                      <a:cubicBezTo>
                        <a:pt x="84895" y="11415"/>
                        <a:pt x="88741" y="8573"/>
                        <a:pt x="92364" y="6158"/>
                      </a:cubicBezTo>
                      <a:cubicBezTo>
                        <a:pt x="95064" y="4358"/>
                        <a:pt x="98399" y="3613"/>
                        <a:pt x="101600" y="3079"/>
                      </a:cubicBezTo>
                      <a:cubicBezTo>
                        <a:pt x="110767" y="1551"/>
                        <a:pt x="120073" y="1026"/>
                        <a:pt x="129309" y="0"/>
                      </a:cubicBezTo>
                      <a:cubicBezTo>
                        <a:pt x="136493" y="1026"/>
                        <a:pt x="144370" y="-167"/>
                        <a:pt x="150861" y="3079"/>
                      </a:cubicBezTo>
                      <a:cubicBezTo>
                        <a:pt x="153764" y="4531"/>
                        <a:pt x="152140" y="9616"/>
                        <a:pt x="153940" y="12316"/>
                      </a:cubicBezTo>
                      <a:cubicBezTo>
                        <a:pt x="156355" y="15939"/>
                        <a:pt x="159370" y="19438"/>
                        <a:pt x="163176" y="21552"/>
                      </a:cubicBezTo>
                      <a:cubicBezTo>
                        <a:pt x="168850" y="24704"/>
                        <a:pt x="176248" y="24110"/>
                        <a:pt x="181649" y="27710"/>
                      </a:cubicBezTo>
                      <a:cubicBezTo>
                        <a:pt x="184728" y="29762"/>
                        <a:pt x="187576" y="32212"/>
                        <a:pt x="190885" y="33867"/>
                      </a:cubicBezTo>
                      <a:cubicBezTo>
                        <a:pt x="193788" y="35318"/>
                        <a:pt x="197284" y="35370"/>
                        <a:pt x="200121" y="36946"/>
                      </a:cubicBezTo>
                      <a:cubicBezTo>
                        <a:pt x="231879" y="54589"/>
                        <a:pt x="206931" y="45373"/>
                        <a:pt x="227831" y="52340"/>
                      </a:cubicBezTo>
                      <a:cubicBezTo>
                        <a:pt x="226805" y="60550"/>
                        <a:pt x="228452" y="69570"/>
                        <a:pt x="224752" y="76970"/>
                      </a:cubicBezTo>
                      <a:cubicBezTo>
                        <a:pt x="222451" y="81572"/>
                        <a:pt x="204167" y="85195"/>
                        <a:pt x="200121" y="86206"/>
                      </a:cubicBezTo>
                      <a:cubicBezTo>
                        <a:pt x="197042" y="88259"/>
                        <a:pt x="194098" y="90528"/>
                        <a:pt x="190885" y="92364"/>
                      </a:cubicBezTo>
                      <a:cubicBezTo>
                        <a:pt x="186900" y="94641"/>
                        <a:pt x="179470" y="94022"/>
                        <a:pt x="178570" y="98522"/>
                      </a:cubicBezTo>
                      <a:cubicBezTo>
                        <a:pt x="162931" y="176716"/>
                        <a:pt x="199610" y="161293"/>
                        <a:pt x="166255" y="172413"/>
                      </a:cubicBezTo>
                      <a:cubicBezTo>
                        <a:pt x="113499" y="168192"/>
                        <a:pt x="107172" y="177356"/>
                        <a:pt x="76970" y="160097"/>
                      </a:cubicBezTo>
                      <a:cubicBezTo>
                        <a:pt x="73757" y="158261"/>
                        <a:pt x="70813" y="155992"/>
                        <a:pt x="67734" y="153940"/>
                      </a:cubicBezTo>
                      <a:cubicBezTo>
                        <a:pt x="62750" y="134005"/>
                        <a:pt x="68521" y="148111"/>
                        <a:pt x="55418" y="132388"/>
                      </a:cubicBezTo>
                      <a:cubicBezTo>
                        <a:pt x="53049" y="129546"/>
                        <a:pt x="52340" y="125204"/>
                        <a:pt x="49261" y="123152"/>
                      </a:cubicBezTo>
                      <a:cubicBezTo>
                        <a:pt x="45740" y="120805"/>
                        <a:pt x="41015" y="121235"/>
                        <a:pt x="36946" y="120073"/>
                      </a:cubicBezTo>
                      <a:cubicBezTo>
                        <a:pt x="33825" y="119181"/>
                        <a:pt x="30788" y="118020"/>
                        <a:pt x="27709" y="116994"/>
                      </a:cubicBezTo>
                      <a:cubicBezTo>
                        <a:pt x="24630" y="113915"/>
                        <a:pt x="21818" y="110545"/>
                        <a:pt x="18473" y="107758"/>
                      </a:cubicBezTo>
                      <a:cubicBezTo>
                        <a:pt x="15630" y="105389"/>
                        <a:pt x="11289" y="104679"/>
                        <a:pt x="9237" y="101600"/>
                      </a:cubicBezTo>
                      <a:cubicBezTo>
                        <a:pt x="6890" y="98079"/>
                        <a:pt x="7374" y="93338"/>
                        <a:pt x="6158" y="89285"/>
                      </a:cubicBezTo>
                      <a:cubicBezTo>
                        <a:pt x="4293" y="83068"/>
                        <a:pt x="0" y="70813"/>
                        <a:pt x="0" y="70813"/>
                      </a:cubicBezTo>
                      <a:cubicBezTo>
                        <a:pt x="1026" y="65682"/>
                        <a:pt x="-621" y="59119"/>
                        <a:pt x="3079" y="55419"/>
                      </a:cubicBezTo>
                      <a:cubicBezTo>
                        <a:pt x="6779" y="51719"/>
                        <a:pt x="13269" y="52888"/>
                        <a:pt x="18473" y="52340"/>
                      </a:cubicBezTo>
                      <a:cubicBezTo>
                        <a:pt x="32798" y="50832"/>
                        <a:pt x="47208" y="50287"/>
                        <a:pt x="61576" y="49261"/>
                      </a:cubicBezTo>
                      <a:lnTo>
                        <a:pt x="80049" y="3386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9" name="Freeform: Shape 438">
                  <a:extLst>
                    <a:ext uri="{FF2B5EF4-FFF2-40B4-BE49-F238E27FC236}">
                      <a16:creationId xmlns:a16="http://schemas.microsoft.com/office/drawing/2014/main" id="{E6AD0BB7-EEA7-4D8F-820C-CA3936010A61}"/>
                    </a:ext>
                  </a:extLst>
                </p:cNvPr>
                <p:cNvSpPr/>
                <p:nvPr/>
              </p:nvSpPr>
              <p:spPr>
                <a:xfrm>
                  <a:off x="5169194" y="3143250"/>
                  <a:ext cx="63505" cy="169809"/>
                </a:xfrm>
                <a:custGeom>
                  <a:avLst/>
                  <a:gdLst>
                    <a:gd name="connsiteX0" fmla="*/ 98521 w 153939"/>
                    <a:gd name="connsiteY0" fmla="*/ 437188 h 447242"/>
                    <a:gd name="connsiteX1" fmla="*/ 116994 w 153939"/>
                    <a:gd name="connsiteY1" fmla="*/ 400242 h 447242"/>
                    <a:gd name="connsiteX2" fmla="*/ 123152 w 153939"/>
                    <a:gd name="connsiteY2" fmla="*/ 391006 h 447242"/>
                    <a:gd name="connsiteX3" fmla="*/ 129309 w 153939"/>
                    <a:gd name="connsiteY3" fmla="*/ 304800 h 447242"/>
                    <a:gd name="connsiteX4" fmla="*/ 135467 w 153939"/>
                    <a:gd name="connsiteY4" fmla="*/ 280169 h 447242"/>
                    <a:gd name="connsiteX5" fmla="*/ 144703 w 153939"/>
                    <a:gd name="connsiteY5" fmla="*/ 252460 h 447242"/>
                    <a:gd name="connsiteX6" fmla="*/ 147782 w 153939"/>
                    <a:gd name="connsiteY6" fmla="*/ 218594 h 447242"/>
                    <a:gd name="connsiteX7" fmla="*/ 150861 w 153939"/>
                    <a:gd name="connsiteY7" fmla="*/ 209357 h 447242"/>
                    <a:gd name="connsiteX8" fmla="*/ 153939 w 153939"/>
                    <a:gd name="connsiteY8" fmla="*/ 193963 h 447242"/>
                    <a:gd name="connsiteX9" fmla="*/ 150861 w 153939"/>
                    <a:gd name="connsiteY9" fmla="*/ 15394 h 447242"/>
                    <a:gd name="connsiteX10" fmla="*/ 138546 w 153939"/>
                    <a:gd name="connsiteY10" fmla="*/ 3078 h 447242"/>
                    <a:gd name="connsiteX11" fmla="*/ 113915 w 153939"/>
                    <a:gd name="connsiteY11" fmla="*/ 0 h 447242"/>
                    <a:gd name="connsiteX12" fmla="*/ 61576 w 153939"/>
                    <a:gd name="connsiteY12" fmla="*/ 3078 h 447242"/>
                    <a:gd name="connsiteX13" fmla="*/ 46182 w 153939"/>
                    <a:gd name="connsiteY13" fmla="*/ 6157 h 447242"/>
                    <a:gd name="connsiteX14" fmla="*/ 27709 w 153939"/>
                    <a:gd name="connsiteY14" fmla="*/ 21551 h 447242"/>
                    <a:gd name="connsiteX15" fmla="*/ 24630 w 153939"/>
                    <a:gd name="connsiteY15" fmla="*/ 30788 h 447242"/>
                    <a:gd name="connsiteX16" fmla="*/ 15394 w 153939"/>
                    <a:gd name="connsiteY16" fmla="*/ 49260 h 447242"/>
                    <a:gd name="connsiteX17" fmla="*/ 12315 w 153939"/>
                    <a:gd name="connsiteY17" fmla="*/ 70812 h 447242"/>
                    <a:gd name="connsiteX18" fmla="*/ 9236 w 153939"/>
                    <a:gd name="connsiteY18" fmla="*/ 95442 h 447242"/>
                    <a:gd name="connsiteX19" fmla="*/ 6158 w 153939"/>
                    <a:gd name="connsiteY19" fmla="*/ 104678 h 447242"/>
                    <a:gd name="connsiteX20" fmla="*/ 0 w 153939"/>
                    <a:gd name="connsiteY20" fmla="*/ 135466 h 447242"/>
                    <a:gd name="connsiteX21" fmla="*/ 3079 w 153939"/>
                    <a:gd name="connsiteY21" fmla="*/ 261697 h 447242"/>
                    <a:gd name="connsiteX22" fmla="*/ 9236 w 153939"/>
                    <a:gd name="connsiteY22" fmla="*/ 283248 h 447242"/>
                    <a:gd name="connsiteX23" fmla="*/ 12315 w 153939"/>
                    <a:gd name="connsiteY23" fmla="*/ 295563 h 447242"/>
                    <a:gd name="connsiteX24" fmla="*/ 18473 w 153939"/>
                    <a:gd name="connsiteY24" fmla="*/ 320194 h 447242"/>
                    <a:gd name="connsiteX25" fmla="*/ 27709 w 153939"/>
                    <a:gd name="connsiteY25" fmla="*/ 375612 h 447242"/>
                    <a:gd name="connsiteX26" fmla="*/ 36946 w 153939"/>
                    <a:gd name="connsiteY26" fmla="*/ 394084 h 447242"/>
                    <a:gd name="connsiteX27" fmla="*/ 43103 w 153939"/>
                    <a:gd name="connsiteY27" fmla="*/ 403321 h 447242"/>
                    <a:gd name="connsiteX28" fmla="*/ 46182 w 153939"/>
                    <a:gd name="connsiteY28" fmla="*/ 412557 h 447242"/>
                    <a:gd name="connsiteX29" fmla="*/ 52339 w 153939"/>
                    <a:gd name="connsiteY29" fmla="*/ 421794 h 447242"/>
                    <a:gd name="connsiteX30" fmla="*/ 61576 w 153939"/>
                    <a:gd name="connsiteY30" fmla="*/ 440266 h 447242"/>
                    <a:gd name="connsiteX31" fmla="*/ 98521 w 153939"/>
                    <a:gd name="connsiteY31" fmla="*/ 437188 h 44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3939" h="447242">
                      <a:moveTo>
                        <a:pt x="98521" y="437188"/>
                      </a:moveTo>
                      <a:cubicBezTo>
                        <a:pt x="107019" y="411696"/>
                        <a:pt x="101079" y="424114"/>
                        <a:pt x="116994" y="400242"/>
                      </a:cubicBezTo>
                      <a:lnTo>
                        <a:pt x="123152" y="391006"/>
                      </a:lnTo>
                      <a:cubicBezTo>
                        <a:pt x="125204" y="362271"/>
                        <a:pt x="126128" y="333432"/>
                        <a:pt x="129309" y="304800"/>
                      </a:cubicBezTo>
                      <a:cubicBezTo>
                        <a:pt x="130244" y="296389"/>
                        <a:pt x="133807" y="288468"/>
                        <a:pt x="135467" y="280169"/>
                      </a:cubicBezTo>
                      <a:cubicBezTo>
                        <a:pt x="139446" y="260275"/>
                        <a:pt x="136206" y="269456"/>
                        <a:pt x="144703" y="252460"/>
                      </a:cubicBezTo>
                      <a:cubicBezTo>
                        <a:pt x="145729" y="241171"/>
                        <a:pt x="146179" y="229815"/>
                        <a:pt x="147782" y="218594"/>
                      </a:cubicBezTo>
                      <a:cubicBezTo>
                        <a:pt x="148241" y="215381"/>
                        <a:pt x="150074" y="212506"/>
                        <a:pt x="150861" y="209357"/>
                      </a:cubicBezTo>
                      <a:cubicBezTo>
                        <a:pt x="152130" y="204280"/>
                        <a:pt x="152913" y="199094"/>
                        <a:pt x="153939" y="193963"/>
                      </a:cubicBezTo>
                      <a:cubicBezTo>
                        <a:pt x="152913" y="134440"/>
                        <a:pt x="155646" y="74733"/>
                        <a:pt x="150861" y="15394"/>
                      </a:cubicBezTo>
                      <a:cubicBezTo>
                        <a:pt x="150394" y="9607"/>
                        <a:pt x="143905" y="5311"/>
                        <a:pt x="138546" y="3078"/>
                      </a:cubicBezTo>
                      <a:cubicBezTo>
                        <a:pt x="130908" y="-104"/>
                        <a:pt x="122125" y="1026"/>
                        <a:pt x="113915" y="0"/>
                      </a:cubicBezTo>
                      <a:cubicBezTo>
                        <a:pt x="96469" y="1026"/>
                        <a:pt x="78981" y="1496"/>
                        <a:pt x="61576" y="3078"/>
                      </a:cubicBezTo>
                      <a:cubicBezTo>
                        <a:pt x="56365" y="3552"/>
                        <a:pt x="51082" y="4319"/>
                        <a:pt x="46182" y="6157"/>
                      </a:cubicBezTo>
                      <a:cubicBezTo>
                        <a:pt x="39326" y="8728"/>
                        <a:pt x="32499" y="16762"/>
                        <a:pt x="27709" y="21551"/>
                      </a:cubicBezTo>
                      <a:cubicBezTo>
                        <a:pt x="26683" y="24630"/>
                        <a:pt x="26081" y="27885"/>
                        <a:pt x="24630" y="30788"/>
                      </a:cubicBezTo>
                      <a:cubicBezTo>
                        <a:pt x="12692" y="54664"/>
                        <a:pt x="23134" y="26041"/>
                        <a:pt x="15394" y="49260"/>
                      </a:cubicBezTo>
                      <a:cubicBezTo>
                        <a:pt x="14368" y="56444"/>
                        <a:pt x="13274" y="63619"/>
                        <a:pt x="12315" y="70812"/>
                      </a:cubicBezTo>
                      <a:cubicBezTo>
                        <a:pt x="11221" y="79013"/>
                        <a:pt x="10716" y="87302"/>
                        <a:pt x="9236" y="95442"/>
                      </a:cubicBezTo>
                      <a:cubicBezTo>
                        <a:pt x="8656" y="98635"/>
                        <a:pt x="6888" y="101516"/>
                        <a:pt x="6158" y="104678"/>
                      </a:cubicBezTo>
                      <a:cubicBezTo>
                        <a:pt x="3805" y="114876"/>
                        <a:pt x="2053" y="125203"/>
                        <a:pt x="0" y="135466"/>
                      </a:cubicBezTo>
                      <a:cubicBezTo>
                        <a:pt x="1026" y="177543"/>
                        <a:pt x="1210" y="219649"/>
                        <a:pt x="3079" y="261697"/>
                      </a:cubicBezTo>
                      <a:cubicBezTo>
                        <a:pt x="3332" y="267390"/>
                        <a:pt x="7591" y="277491"/>
                        <a:pt x="9236" y="283248"/>
                      </a:cubicBezTo>
                      <a:cubicBezTo>
                        <a:pt x="10398" y="287317"/>
                        <a:pt x="11153" y="291494"/>
                        <a:pt x="12315" y="295563"/>
                      </a:cubicBezTo>
                      <a:cubicBezTo>
                        <a:pt x="16200" y="309160"/>
                        <a:pt x="16126" y="302591"/>
                        <a:pt x="18473" y="320194"/>
                      </a:cubicBezTo>
                      <a:cubicBezTo>
                        <a:pt x="19630" y="328871"/>
                        <a:pt x="21319" y="366028"/>
                        <a:pt x="27709" y="375612"/>
                      </a:cubicBezTo>
                      <a:cubicBezTo>
                        <a:pt x="45348" y="402067"/>
                        <a:pt x="24207" y="368604"/>
                        <a:pt x="36946" y="394084"/>
                      </a:cubicBezTo>
                      <a:cubicBezTo>
                        <a:pt x="38601" y="397394"/>
                        <a:pt x="41448" y="400011"/>
                        <a:pt x="43103" y="403321"/>
                      </a:cubicBezTo>
                      <a:cubicBezTo>
                        <a:pt x="44554" y="406224"/>
                        <a:pt x="44731" y="409654"/>
                        <a:pt x="46182" y="412557"/>
                      </a:cubicBezTo>
                      <a:cubicBezTo>
                        <a:pt x="47837" y="415867"/>
                        <a:pt x="50684" y="418484"/>
                        <a:pt x="52339" y="421794"/>
                      </a:cubicBezTo>
                      <a:cubicBezTo>
                        <a:pt x="65078" y="447274"/>
                        <a:pt x="43937" y="413811"/>
                        <a:pt x="61576" y="440266"/>
                      </a:cubicBezTo>
                      <a:cubicBezTo>
                        <a:pt x="64979" y="450476"/>
                        <a:pt x="61409" y="449503"/>
                        <a:pt x="98521" y="43718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0" name="Freeform: Shape 439">
                  <a:extLst>
                    <a:ext uri="{FF2B5EF4-FFF2-40B4-BE49-F238E27FC236}">
                      <a16:creationId xmlns:a16="http://schemas.microsoft.com/office/drawing/2014/main" id="{1090A1C7-0752-4A8C-96E4-AE2FBBC021C0}"/>
                    </a:ext>
                  </a:extLst>
                </p:cNvPr>
                <p:cNvSpPr/>
                <p:nvPr/>
              </p:nvSpPr>
              <p:spPr>
                <a:xfrm>
                  <a:off x="5066315" y="3151433"/>
                  <a:ext cx="100735" cy="152869"/>
                </a:xfrm>
                <a:custGeom>
                  <a:avLst/>
                  <a:gdLst>
                    <a:gd name="connsiteX0" fmla="*/ 243224 w 244185"/>
                    <a:gd name="connsiteY0" fmla="*/ 397164 h 402624"/>
                    <a:gd name="connsiteX1" fmla="*/ 240146 w 244185"/>
                    <a:gd name="connsiteY1" fmla="*/ 381770 h 402624"/>
                    <a:gd name="connsiteX2" fmla="*/ 237067 w 244185"/>
                    <a:gd name="connsiteY2" fmla="*/ 363297 h 402624"/>
                    <a:gd name="connsiteX3" fmla="*/ 224752 w 244185"/>
                    <a:gd name="connsiteY3" fmla="*/ 329430 h 402624"/>
                    <a:gd name="connsiteX4" fmla="*/ 221673 w 244185"/>
                    <a:gd name="connsiteY4" fmla="*/ 320194 h 402624"/>
                    <a:gd name="connsiteX5" fmla="*/ 218594 w 244185"/>
                    <a:gd name="connsiteY5" fmla="*/ 301721 h 402624"/>
                    <a:gd name="connsiteX6" fmla="*/ 215515 w 244185"/>
                    <a:gd name="connsiteY6" fmla="*/ 289406 h 402624"/>
                    <a:gd name="connsiteX7" fmla="*/ 212437 w 244185"/>
                    <a:gd name="connsiteY7" fmla="*/ 274012 h 402624"/>
                    <a:gd name="connsiteX8" fmla="*/ 212437 w 244185"/>
                    <a:gd name="connsiteY8" fmla="*/ 193964 h 402624"/>
                    <a:gd name="connsiteX9" fmla="*/ 224752 w 244185"/>
                    <a:gd name="connsiteY9" fmla="*/ 157018 h 402624"/>
                    <a:gd name="connsiteX10" fmla="*/ 221673 w 244185"/>
                    <a:gd name="connsiteY10" fmla="*/ 83127 h 402624"/>
                    <a:gd name="connsiteX11" fmla="*/ 218594 w 244185"/>
                    <a:gd name="connsiteY11" fmla="*/ 67733 h 402624"/>
                    <a:gd name="connsiteX12" fmla="*/ 203200 w 244185"/>
                    <a:gd name="connsiteY12" fmla="*/ 40024 h 402624"/>
                    <a:gd name="connsiteX13" fmla="*/ 193964 w 244185"/>
                    <a:gd name="connsiteY13" fmla="*/ 30788 h 402624"/>
                    <a:gd name="connsiteX14" fmla="*/ 169334 w 244185"/>
                    <a:gd name="connsiteY14" fmla="*/ 12315 h 402624"/>
                    <a:gd name="connsiteX15" fmla="*/ 157018 w 244185"/>
                    <a:gd name="connsiteY15" fmla="*/ 9237 h 402624"/>
                    <a:gd name="connsiteX16" fmla="*/ 138546 w 244185"/>
                    <a:gd name="connsiteY16" fmla="*/ 3079 h 402624"/>
                    <a:gd name="connsiteX17" fmla="*/ 120073 w 244185"/>
                    <a:gd name="connsiteY17" fmla="*/ 0 h 402624"/>
                    <a:gd name="connsiteX18" fmla="*/ 61576 w 244185"/>
                    <a:gd name="connsiteY18" fmla="*/ 3079 h 402624"/>
                    <a:gd name="connsiteX19" fmla="*/ 43103 w 244185"/>
                    <a:gd name="connsiteY19" fmla="*/ 21552 h 402624"/>
                    <a:gd name="connsiteX20" fmla="*/ 15394 w 244185"/>
                    <a:gd name="connsiteY20" fmla="*/ 46182 h 402624"/>
                    <a:gd name="connsiteX21" fmla="*/ 0 w 244185"/>
                    <a:gd name="connsiteY21" fmla="*/ 64655 h 402624"/>
                    <a:gd name="connsiteX22" fmla="*/ 3079 w 244185"/>
                    <a:gd name="connsiteY22" fmla="*/ 83127 h 402624"/>
                    <a:gd name="connsiteX23" fmla="*/ 12315 w 244185"/>
                    <a:gd name="connsiteY23" fmla="*/ 89285 h 402624"/>
                    <a:gd name="connsiteX24" fmla="*/ 21552 w 244185"/>
                    <a:gd name="connsiteY24" fmla="*/ 98521 h 402624"/>
                    <a:gd name="connsiteX25" fmla="*/ 40024 w 244185"/>
                    <a:gd name="connsiteY25" fmla="*/ 126230 h 402624"/>
                    <a:gd name="connsiteX26" fmla="*/ 46182 w 244185"/>
                    <a:gd name="connsiteY26" fmla="*/ 135467 h 402624"/>
                    <a:gd name="connsiteX27" fmla="*/ 58497 w 244185"/>
                    <a:gd name="connsiteY27" fmla="*/ 141624 h 402624"/>
                    <a:gd name="connsiteX28" fmla="*/ 67734 w 244185"/>
                    <a:gd name="connsiteY28" fmla="*/ 150861 h 402624"/>
                    <a:gd name="connsiteX29" fmla="*/ 76970 w 244185"/>
                    <a:gd name="connsiteY29" fmla="*/ 157018 h 402624"/>
                    <a:gd name="connsiteX30" fmla="*/ 83128 w 244185"/>
                    <a:gd name="connsiteY30" fmla="*/ 166255 h 402624"/>
                    <a:gd name="connsiteX31" fmla="*/ 92364 w 244185"/>
                    <a:gd name="connsiteY31" fmla="*/ 175491 h 402624"/>
                    <a:gd name="connsiteX32" fmla="*/ 98521 w 244185"/>
                    <a:gd name="connsiteY32" fmla="*/ 184727 h 402624"/>
                    <a:gd name="connsiteX33" fmla="*/ 107758 w 244185"/>
                    <a:gd name="connsiteY33" fmla="*/ 193964 h 402624"/>
                    <a:gd name="connsiteX34" fmla="*/ 120073 w 244185"/>
                    <a:gd name="connsiteY34" fmla="*/ 212437 h 402624"/>
                    <a:gd name="connsiteX35" fmla="*/ 126231 w 244185"/>
                    <a:gd name="connsiteY35" fmla="*/ 221673 h 402624"/>
                    <a:gd name="connsiteX36" fmla="*/ 138546 w 244185"/>
                    <a:gd name="connsiteY36" fmla="*/ 233988 h 402624"/>
                    <a:gd name="connsiteX37" fmla="*/ 150861 w 244185"/>
                    <a:gd name="connsiteY37" fmla="*/ 252461 h 402624"/>
                    <a:gd name="connsiteX38" fmla="*/ 166255 w 244185"/>
                    <a:gd name="connsiteY38" fmla="*/ 280170 h 402624"/>
                    <a:gd name="connsiteX39" fmla="*/ 172412 w 244185"/>
                    <a:gd name="connsiteY39" fmla="*/ 298643 h 402624"/>
                    <a:gd name="connsiteX40" fmla="*/ 178570 w 244185"/>
                    <a:gd name="connsiteY40" fmla="*/ 317115 h 402624"/>
                    <a:gd name="connsiteX41" fmla="*/ 181649 w 244185"/>
                    <a:gd name="connsiteY41" fmla="*/ 326352 h 402624"/>
                    <a:gd name="connsiteX42" fmla="*/ 187806 w 244185"/>
                    <a:gd name="connsiteY42" fmla="*/ 335588 h 402624"/>
                    <a:gd name="connsiteX43" fmla="*/ 190885 w 244185"/>
                    <a:gd name="connsiteY43" fmla="*/ 344824 h 402624"/>
                    <a:gd name="connsiteX44" fmla="*/ 200121 w 244185"/>
                    <a:gd name="connsiteY44" fmla="*/ 357140 h 402624"/>
                    <a:gd name="connsiteX45" fmla="*/ 212437 w 244185"/>
                    <a:gd name="connsiteY45" fmla="*/ 372533 h 402624"/>
                    <a:gd name="connsiteX46" fmla="*/ 215515 w 244185"/>
                    <a:gd name="connsiteY46" fmla="*/ 384849 h 402624"/>
                    <a:gd name="connsiteX47" fmla="*/ 221673 w 244185"/>
                    <a:gd name="connsiteY47" fmla="*/ 394085 h 402624"/>
                    <a:gd name="connsiteX48" fmla="*/ 243224 w 244185"/>
                    <a:gd name="connsiteY48" fmla="*/ 397164 h 40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4185" h="402624">
                      <a:moveTo>
                        <a:pt x="243224" y="397164"/>
                      </a:moveTo>
                      <a:cubicBezTo>
                        <a:pt x="246303" y="395112"/>
                        <a:pt x="241082" y="386919"/>
                        <a:pt x="240146" y="381770"/>
                      </a:cubicBezTo>
                      <a:cubicBezTo>
                        <a:pt x="239029" y="375628"/>
                        <a:pt x="238581" y="369353"/>
                        <a:pt x="237067" y="363297"/>
                      </a:cubicBezTo>
                      <a:cubicBezTo>
                        <a:pt x="233835" y="350369"/>
                        <a:pt x="229340" y="341665"/>
                        <a:pt x="224752" y="329430"/>
                      </a:cubicBezTo>
                      <a:cubicBezTo>
                        <a:pt x="223613" y="326391"/>
                        <a:pt x="222699" y="323273"/>
                        <a:pt x="221673" y="320194"/>
                      </a:cubicBezTo>
                      <a:cubicBezTo>
                        <a:pt x="220647" y="314036"/>
                        <a:pt x="219818" y="307842"/>
                        <a:pt x="218594" y="301721"/>
                      </a:cubicBezTo>
                      <a:cubicBezTo>
                        <a:pt x="217764" y="297572"/>
                        <a:pt x="216433" y="293537"/>
                        <a:pt x="215515" y="289406"/>
                      </a:cubicBezTo>
                      <a:cubicBezTo>
                        <a:pt x="214380" y="284298"/>
                        <a:pt x="213463" y="279143"/>
                        <a:pt x="212437" y="274012"/>
                      </a:cubicBezTo>
                      <a:cubicBezTo>
                        <a:pt x="209609" y="242912"/>
                        <a:pt x="206360" y="226778"/>
                        <a:pt x="212437" y="193964"/>
                      </a:cubicBezTo>
                      <a:cubicBezTo>
                        <a:pt x="214801" y="181200"/>
                        <a:pt x="220647" y="169333"/>
                        <a:pt x="224752" y="157018"/>
                      </a:cubicBezTo>
                      <a:cubicBezTo>
                        <a:pt x="223726" y="132388"/>
                        <a:pt x="223369" y="107720"/>
                        <a:pt x="221673" y="83127"/>
                      </a:cubicBezTo>
                      <a:cubicBezTo>
                        <a:pt x="221313" y="77906"/>
                        <a:pt x="219863" y="72810"/>
                        <a:pt x="218594" y="67733"/>
                      </a:cubicBezTo>
                      <a:cubicBezTo>
                        <a:pt x="216013" y="57410"/>
                        <a:pt x="210842" y="47666"/>
                        <a:pt x="203200" y="40024"/>
                      </a:cubicBezTo>
                      <a:cubicBezTo>
                        <a:pt x="200121" y="36945"/>
                        <a:pt x="197334" y="33545"/>
                        <a:pt x="193964" y="30788"/>
                      </a:cubicBezTo>
                      <a:cubicBezTo>
                        <a:pt x="186021" y="24289"/>
                        <a:pt x="179290" y="14803"/>
                        <a:pt x="169334" y="12315"/>
                      </a:cubicBezTo>
                      <a:cubicBezTo>
                        <a:pt x="165229" y="11289"/>
                        <a:pt x="161071" y="10453"/>
                        <a:pt x="157018" y="9237"/>
                      </a:cubicBezTo>
                      <a:cubicBezTo>
                        <a:pt x="150801" y="7372"/>
                        <a:pt x="144948" y="4146"/>
                        <a:pt x="138546" y="3079"/>
                      </a:cubicBezTo>
                      <a:lnTo>
                        <a:pt x="120073" y="0"/>
                      </a:lnTo>
                      <a:lnTo>
                        <a:pt x="61576" y="3079"/>
                      </a:lnTo>
                      <a:cubicBezTo>
                        <a:pt x="53190" y="5427"/>
                        <a:pt x="50349" y="16722"/>
                        <a:pt x="43103" y="21552"/>
                      </a:cubicBezTo>
                      <a:cubicBezTo>
                        <a:pt x="26621" y="32539"/>
                        <a:pt x="36483" y="25093"/>
                        <a:pt x="15394" y="46182"/>
                      </a:cubicBezTo>
                      <a:cubicBezTo>
                        <a:pt x="3541" y="58035"/>
                        <a:pt x="8573" y="51795"/>
                        <a:pt x="0" y="64655"/>
                      </a:cubicBezTo>
                      <a:cubicBezTo>
                        <a:pt x="1026" y="70812"/>
                        <a:pt x="287" y="77544"/>
                        <a:pt x="3079" y="83127"/>
                      </a:cubicBezTo>
                      <a:cubicBezTo>
                        <a:pt x="4734" y="86437"/>
                        <a:pt x="9472" y="86916"/>
                        <a:pt x="12315" y="89285"/>
                      </a:cubicBezTo>
                      <a:cubicBezTo>
                        <a:pt x="15660" y="92072"/>
                        <a:pt x="18879" y="95084"/>
                        <a:pt x="21552" y="98521"/>
                      </a:cubicBezTo>
                      <a:cubicBezTo>
                        <a:pt x="21556" y="98526"/>
                        <a:pt x="36943" y="121609"/>
                        <a:pt x="40024" y="126230"/>
                      </a:cubicBezTo>
                      <a:cubicBezTo>
                        <a:pt x="42077" y="129309"/>
                        <a:pt x="42872" y="133812"/>
                        <a:pt x="46182" y="135467"/>
                      </a:cubicBezTo>
                      <a:lnTo>
                        <a:pt x="58497" y="141624"/>
                      </a:lnTo>
                      <a:cubicBezTo>
                        <a:pt x="61576" y="144703"/>
                        <a:pt x="64389" y="148073"/>
                        <a:pt x="67734" y="150861"/>
                      </a:cubicBezTo>
                      <a:cubicBezTo>
                        <a:pt x="70576" y="153230"/>
                        <a:pt x="74354" y="154402"/>
                        <a:pt x="76970" y="157018"/>
                      </a:cubicBezTo>
                      <a:cubicBezTo>
                        <a:pt x="79587" y="159635"/>
                        <a:pt x="80759" y="163412"/>
                        <a:pt x="83128" y="166255"/>
                      </a:cubicBezTo>
                      <a:cubicBezTo>
                        <a:pt x="85915" y="169600"/>
                        <a:pt x="89577" y="172146"/>
                        <a:pt x="92364" y="175491"/>
                      </a:cubicBezTo>
                      <a:cubicBezTo>
                        <a:pt x="94733" y="178333"/>
                        <a:pt x="96152" y="181885"/>
                        <a:pt x="98521" y="184727"/>
                      </a:cubicBezTo>
                      <a:cubicBezTo>
                        <a:pt x="101309" y="188072"/>
                        <a:pt x="105085" y="190527"/>
                        <a:pt x="107758" y="193964"/>
                      </a:cubicBezTo>
                      <a:cubicBezTo>
                        <a:pt x="112301" y="199806"/>
                        <a:pt x="115968" y="206279"/>
                        <a:pt x="120073" y="212437"/>
                      </a:cubicBezTo>
                      <a:cubicBezTo>
                        <a:pt x="122126" y="215516"/>
                        <a:pt x="123615" y="219057"/>
                        <a:pt x="126231" y="221673"/>
                      </a:cubicBezTo>
                      <a:lnTo>
                        <a:pt x="138546" y="233988"/>
                      </a:lnTo>
                      <a:cubicBezTo>
                        <a:pt x="144719" y="252511"/>
                        <a:pt x="137024" y="234011"/>
                        <a:pt x="150861" y="252461"/>
                      </a:cubicBezTo>
                      <a:cubicBezTo>
                        <a:pt x="154206" y="256921"/>
                        <a:pt x="163750" y="273907"/>
                        <a:pt x="166255" y="280170"/>
                      </a:cubicBezTo>
                      <a:cubicBezTo>
                        <a:pt x="168666" y="286196"/>
                        <a:pt x="170360" y="292485"/>
                        <a:pt x="172412" y="298643"/>
                      </a:cubicBezTo>
                      <a:lnTo>
                        <a:pt x="178570" y="317115"/>
                      </a:lnTo>
                      <a:cubicBezTo>
                        <a:pt x="179596" y="320194"/>
                        <a:pt x="179849" y="323651"/>
                        <a:pt x="181649" y="326352"/>
                      </a:cubicBezTo>
                      <a:cubicBezTo>
                        <a:pt x="183701" y="329431"/>
                        <a:pt x="186151" y="332279"/>
                        <a:pt x="187806" y="335588"/>
                      </a:cubicBezTo>
                      <a:cubicBezTo>
                        <a:pt x="189257" y="338491"/>
                        <a:pt x="189275" y="342006"/>
                        <a:pt x="190885" y="344824"/>
                      </a:cubicBezTo>
                      <a:cubicBezTo>
                        <a:pt x="193431" y="349279"/>
                        <a:pt x="197042" y="353035"/>
                        <a:pt x="200121" y="357140"/>
                      </a:cubicBezTo>
                      <a:cubicBezTo>
                        <a:pt x="210189" y="387341"/>
                        <a:pt x="193865" y="344674"/>
                        <a:pt x="212437" y="372533"/>
                      </a:cubicBezTo>
                      <a:cubicBezTo>
                        <a:pt x="214784" y="376054"/>
                        <a:pt x="213848" y="380960"/>
                        <a:pt x="215515" y="384849"/>
                      </a:cubicBezTo>
                      <a:cubicBezTo>
                        <a:pt x="216973" y="388250"/>
                        <a:pt x="219837" y="390872"/>
                        <a:pt x="221673" y="394085"/>
                      </a:cubicBezTo>
                      <a:cubicBezTo>
                        <a:pt x="230751" y="409969"/>
                        <a:pt x="240145" y="399216"/>
                        <a:pt x="243224" y="39716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1" name="Freeform: Shape 440">
                  <a:extLst>
                    <a:ext uri="{FF2B5EF4-FFF2-40B4-BE49-F238E27FC236}">
                      <a16:creationId xmlns:a16="http://schemas.microsoft.com/office/drawing/2014/main" id="{7987ABBF-69AC-49CF-BCFB-13A65E44C183}"/>
                    </a:ext>
                  </a:extLst>
                </p:cNvPr>
                <p:cNvSpPr/>
                <p:nvPr/>
              </p:nvSpPr>
              <p:spPr>
                <a:xfrm>
                  <a:off x="5001536" y="3195853"/>
                  <a:ext cx="125936" cy="115905"/>
                </a:xfrm>
                <a:custGeom>
                  <a:avLst/>
                  <a:gdLst>
                    <a:gd name="connsiteX0" fmla="*/ 304811 w 305273"/>
                    <a:gd name="connsiteY0" fmla="*/ 304800 h 305270"/>
                    <a:gd name="connsiteX1" fmla="*/ 295575 w 305273"/>
                    <a:gd name="connsiteY1" fmla="*/ 280170 h 305270"/>
                    <a:gd name="connsiteX2" fmla="*/ 292496 w 305273"/>
                    <a:gd name="connsiteY2" fmla="*/ 270933 h 305270"/>
                    <a:gd name="connsiteX3" fmla="*/ 286338 w 305273"/>
                    <a:gd name="connsiteY3" fmla="*/ 261697 h 305270"/>
                    <a:gd name="connsiteX4" fmla="*/ 280181 w 305273"/>
                    <a:gd name="connsiteY4" fmla="*/ 237067 h 305270"/>
                    <a:gd name="connsiteX5" fmla="*/ 274023 w 305273"/>
                    <a:gd name="connsiteY5" fmla="*/ 224752 h 305270"/>
                    <a:gd name="connsiteX6" fmla="*/ 264787 w 305273"/>
                    <a:gd name="connsiteY6" fmla="*/ 203200 h 305270"/>
                    <a:gd name="connsiteX7" fmla="*/ 252472 w 305273"/>
                    <a:gd name="connsiteY7" fmla="*/ 197043 h 305270"/>
                    <a:gd name="connsiteX8" fmla="*/ 243235 w 305273"/>
                    <a:gd name="connsiteY8" fmla="*/ 190885 h 305270"/>
                    <a:gd name="connsiteX9" fmla="*/ 237078 w 305273"/>
                    <a:gd name="connsiteY9" fmla="*/ 181649 h 305270"/>
                    <a:gd name="connsiteX10" fmla="*/ 227841 w 305273"/>
                    <a:gd name="connsiteY10" fmla="*/ 172412 h 305270"/>
                    <a:gd name="connsiteX11" fmla="*/ 224763 w 305273"/>
                    <a:gd name="connsiteY11" fmla="*/ 163176 h 305270"/>
                    <a:gd name="connsiteX12" fmla="*/ 212447 w 305273"/>
                    <a:gd name="connsiteY12" fmla="*/ 144703 h 305270"/>
                    <a:gd name="connsiteX13" fmla="*/ 206290 w 305273"/>
                    <a:gd name="connsiteY13" fmla="*/ 135467 h 305270"/>
                    <a:gd name="connsiteX14" fmla="*/ 203211 w 305273"/>
                    <a:gd name="connsiteY14" fmla="*/ 126230 h 305270"/>
                    <a:gd name="connsiteX15" fmla="*/ 193975 w 305273"/>
                    <a:gd name="connsiteY15" fmla="*/ 120073 h 305270"/>
                    <a:gd name="connsiteX16" fmla="*/ 175502 w 305273"/>
                    <a:gd name="connsiteY16" fmla="*/ 104679 h 305270"/>
                    <a:gd name="connsiteX17" fmla="*/ 169344 w 305273"/>
                    <a:gd name="connsiteY17" fmla="*/ 95443 h 305270"/>
                    <a:gd name="connsiteX18" fmla="*/ 157029 w 305273"/>
                    <a:gd name="connsiteY18" fmla="*/ 86206 h 305270"/>
                    <a:gd name="connsiteX19" fmla="*/ 150872 w 305273"/>
                    <a:gd name="connsiteY19" fmla="*/ 67733 h 305270"/>
                    <a:gd name="connsiteX20" fmla="*/ 132399 w 305273"/>
                    <a:gd name="connsiteY20" fmla="*/ 36946 h 305270"/>
                    <a:gd name="connsiteX21" fmla="*/ 129320 w 305273"/>
                    <a:gd name="connsiteY21" fmla="*/ 27709 h 305270"/>
                    <a:gd name="connsiteX22" fmla="*/ 126241 w 305273"/>
                    <a:gd name="connsiteY22" fmla="*/ 9236 h 305270"/>
                    <a:gd name="connsiteX23" fmla="*/ 95453 w 305273"/>
                    <a:gd name="connsiteY23" fmla="*/ 3079 h 305270"/>
                    <a:gd name="connsiteX24" fmla="*/ 86217 w 305273"/>
                    <a:gd name="connsiteY24" fmla="*/ 0 h 305270"/>
                    <a:gd name="connsiteX25" fmla="*/ 76981 w 305273"/>
                    <a:gd name="connsiteY25" fmla="*/ 3079 h 305270"/>
                    <a:gd name="connsiteX26" fmla="*/ 58508 w 305273"/>
                    <a:gd name="connsiteY26" fmla="*/ 15394 h 305270"/>
                    <a:gd name="connsiteX27" fmla="*/ 46193 w 305273"/>
                    <a:gd name="connsiteY27" fmla="*/ 33867 h 305270"/>
                    <a:gd name="connsiteX28" fmla="*/ 27720 w 305273"/>
                    <a:gd name="connsiteY28" fmla="*/ 52339 h 305270"/>
                    <a:gd name="connsiteX29" fmla="*/ 18484 w 305273"/>
                    <a:gd name="connsiteY29" fmla="*/ 61576 h 305270"/>
                    <a:gd name="connsiteX30" fmla="*/ 6169 w 305273"/>
                    <a:gd name="connsiteY30" fmla="*/ 80049 h 305270"/>
                    <a:gd name="connsiteX31" fmla="*/ 3090 w 305273"/>
                    <a:gd name="connsiteY31" fmla="*/ 95443 h 305270"/>
                    <a:gd name="connsiteX32" fmla="*/ 11 w 305273"/>
                    <a:gd name="connsiteY32" fmla="*/ 107758 h 305270"/>
                    <a:gd name="connsiteX33" fmla="*/ 3090 w 305273"/>
                    <a:gd name="connsiteY33" fmla="*/ 147782 h 305270"/>
                    <a:gd name="connsiteX34" fmla="*/ 12326 w 305273"/>
                    <a:gd name="connsiteY34" fmla="*/ 153939 h 305270"/>
                    <a:gd name="connsiteX35" fmla="*/ 86217 w 305273"/>
                    <a:gd name="connsiteY35" fmla="*/ 169333 h 305270"/>
                    <a:gd name="connsiteX36" fmla="*/ 98532 w 305273"/>
                    <a:gd name="connsiteY36" fmla="*/ 172412 h 305270"/>
                    <a:gd name="connsiteX37" fmla="*/ 107769 w 305273"/>
                    <a:gd name="connsiteY37" fmla="*/ 175491 h 305270"/>
                    <a:gd name="connsiteX38" fmla="*/ 126241 w 305273"/>
                    <a:gd name="connsiteY38" fmla="*/ 178570 h 305270"/>
                    <a:gd name="connsiteX39" fmla="*/ 166266 w 305273"/>
                    <a:gd name="connsiteY39" fmla="*/ 184727 h 305270"/>
                    <a:gd name="connsiteX40" fmla="*/ 184738 w 305273"/>
                    <a:gd name="connsiteY40" fmla="*/ 193964 h 305270"/>
                    <a:gd name="connsiteX41" fmla="*/ 193975 w 305273"/>
                    <a:gd name="connsiteY41" fmla="*/ 197043 h 305270"/>
                    <a:gd name="connsiteX42" fmla="*/ 212447 w 305273"/>
                    <a:gd name="connsiteY42" fmla="*/ 212436 h 305270"/>
                    <a:gd name="connsiteX43" fmla="*/ 227841 w 305273"/>
                    <a:gd name="connsiteY43" fmla="*/ 240146 h 305270"/>
                    <a:gd name="connsiteX44" fmla="*/ 233999 w 305273"/>
                    <a:gd name="connsiteY44" fmla="*/ 249382 h 305270"/>
                    <a:gd name="connsiteX45" fmla="*/ 261708 w 305273"/>
                    <a:gd name="connsiteY45" fmla="*/ 280170 h 305270"/>
                    <a:gd name="connsiteX46" fmla="*/ 274023 w 305273"/>
                    <a:gd name="connsiteY46" fmla="*/ 286327 h 305270"/>
                    <a:gd name="connsiteX47" fmla="*/ 280181 w 305273"/>
                    <a:gd name="connsiteY47" fmla="*/ 295564 h 305270"/>
                    <a:gd name="connsiteX48" fmla="*/ 304811 w 305273"/>
                    <a:gd name="connsiteY48" fmla="*/ 304800 h 30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05273" h="305270">
                      <a:moveTo>
                        <a:pt x="304811" y="304800"/>
                      </a:moveTo>
                      <a:cubicBezTo>
                        <a:pt x="307377" y="302234"/>
                        <a:pt x="298571" y="288410"/>
                        <a:pt x="295575" y="280170"/>
                      </a:cubicBezTo>
                      <a:cubicBezTo>
                        <a:pt x="294466" y="277120"/>
                        <a:pt x="293948" y="273836"/>
                        <a:pt x="292496" y="270933"/>
                      </a:cubicBezTo>
                      <a:cubicBezTo>
                        <a:pt x="290841" y="267623"/>
                        <a:pt x="288391" y="264776"/>
                        <a:pt x="286338" y="261697"/>
                      </a:cubicBezTo>
                      <a:cubicBezTo>
                        <a:pt x="284531" y="252658"/>
                        <a:pt x="283732" y="245353"/>
                        <a:pt x="280181" y="237067"/>
                      </a:cubicBezTo>
                      <a:cubicBezTo>
                        <a:pt x="278373" y="232849"/>
                        <a:pt x="276076" y="228857"/>
                        <a:pt x="274023" y="224752"/>
                      </a:cubicBezTo>
                      <a:cubicBezTo>
                        <a:pt x="272095" y="217038"/>
                        <a:pt x="271501" y="208795"/>
                        <a:pt x="264787" y="203200"/>
                      </a:cubicBezTo>
                      <a:cubicBezTo>
                        <a:pt x="261261" y="200262"/>
                        <a:pt x="256457" y="199320"/>
                        <a:pt x="252472" y="197043"/>
                      </a:cubicBezTo>
                      <a:cubicBezTo>
                        <a:pt x="249259" y="195207"/>
                        <a:pt x="246314" y="192938"/>
                        <a:pt x="243235" y="190885"/>
                      </a:cubicBezTo>
                      <a:cubicBezTo>
                        <a:pt x="241183" y="187806"/>
                        <a:pt x="239447" y="184491"/>
                        <a:pt x="237078" y="181649"/>
                      </a:cubicBezTo>
                      <a:cubicBezTo>
                        <a:pt x="234290" y="178304"/>
                        <a:pt x="230256" y="176035"/>
                        <a:pt x="227841" y="172412"/>
                      </a:cubicBezTo>
                      <a:cubicBezTo>
                        <a:pt x="226041" y="169712"/>
                        <a:pt x="226339" y="166013"/>
                        <a:pt x="224763" y="163176"/>
                      </a:cubicBezTo>
                      <a:cubicBezTo>
                        <a:pt x="221169" y="156707"/>
                        <a:pt x="216552" y="150861"/>
                        <a:pt x="212447" y="144703"/>
                      </a:cubicBezTo>
                      <a:cubicBezTo>
                        <a:pt x="210395" y="141624"/>
                        <a:pt x="207460" y="138977"/>
                        <a:pt x="206290" y="135467"/>
                      </a:cubicBezTo>
                      <a:cubicBezTo>
                        <a:pt x="205264" y="132388"/>
                        <a:pt x="205238" y="128764"/>
                        <a:pt x="203211" y="126230"/>
                      </a:cubicBezTo>
                      <a:cubicBezTo>
                        <a:pt x="200900" y="123341"/>
                        <a:pt x="196817" y="122442"/>
                        <a:pt x="193975" y="120073"/>
                      </a:cubicBezTo>
                      <a:cubicBezTo>
                        <a:pt x="170270" y="100319"/>
                        <a:pt x="198432" y="119965"/>
                        <a:pt x="175502" y="104679"/>
                      </a:cubicBezTo>
                      <a:cubicBezTo>
                        <a:pt x="173449" y="101600"/>
                        <a:pt x="171960" y="98059"/>
                        <a:pt x="169344" y="95443"/>
                      </a:cubicBezTo>
                      <a:cubicBezTo>
                        <a:pt x="165716" y="91815"/>
                        <a:pt x="159875" y="90476"/>
                        <a:pt x="157029" y="86206"/>
                      </a:cubicBezTo>
                      <a:cubicBezTo>
                        <a:pt x="153429" y="80805"/>
                        <a:pt x="154472" y="73134"/>
                        <a:pt x="150872" y="67733"/>
                      </a:cubicBezTo>
                      <a:cubicBezTo>
                        <a:pt x="142119" y="54604"/>
                        <a:pt x="138079" y="50198"/>
                        <a:pt x="132399" y="36946"/>
                      </a:cubicBezTo>
                      <a:cubicBezTo>
                        <a:pt x="131120" y="33963"/>
                        <a:pt x="130024" y="30877"/>
                        <a:pt x="129320" y="27709"/>
                      </a:cubicBezTo>
                      <a:cubicBezTo>
                        <a:pt x="127966" y="21615"/>
                        <a:pt x="131290" y="12908"/>
                        <a:pt x="126241" y="9236"/>
                      </a:cubicBezTo>
                      <a:cubicBezTo>
                        <a:pt x="117777" y="3080"/>
                        <a:pt x="105651" y="5432"/>
                        <a:pt x="95453" y="3079"/>
                      </a:cubicBezTo>
                      <a:cubicBezTo>
                        <a:pt x="92291" y="2349"/>
                        <a:pt x="89296" y="1026"/>
                        <a:pt x="86217" y="0"/>
                      </a:cubicBezTo>
                      <a:cubicBezTo>
                        <a:pt x="83138" y="1026"/>
                        <a:pt x="79818" y="1503"/>
                        <a:pt x="76981" y="3079"/>
                      </a:cubicBezTo>
                      <a:cubicBezTo>
                        <a:pt x="70512" y="6673"/>
                        <a:pt x="58508" y="15394"/>
                        <a:pt x="58508" y="15394"/>
                      </a:cubicBezTo>
                      <a:cubicBezTo>
                        <a:pt x="54403" y="21552"/>
                        <a:pt x="51426" y="28634"/>
                        <a:pt x="46193" y="33867"/>
                      </a:cubicBezTo>
                      <a:lnTo>
                        <a:pt x="27720" y="52339"/>
                      </a:lnTo>
                      <a:cubicBezTo>
                        <a:pt x="24641" y="55418"/>
                        <a:pt x="20899" y="57953"/>
                        <a:pt x="18484" y="61576"/>
                      </a:cubicBezTo>
                      <a:lnTo>
                        <a:pt x="6169" y="80049"/>
                      </a:lnTo>
                      <a:cubicBezTo>
                        <a:pt x="5143" y="85180"/>
                        <a:pt x="4225" y="90335"/>
                        <a:pt x="3090" y="95443"/>
                      </a:cubicBezTo>
                      <a:cubicBezTo>
                        <a:pt x="2172" y="99574"/>
                        <a:pt x="11" y="103527"/>
                        <a:pt x="11" y="107758"/>
                      </a:cubicBezTo>
                      <a:cubicBezTo>
                        <a:pt x="11" y="121139"/>
                        <a:pt x="-358" y="134853"/>
                        <a:pt x="3090" y="147782"/>
                      </a:cubicBezTo>
                      <a:cubicBezTo>
                        <a:pt x="4043" y="151357"/>
                        <a:pt x="8798" y="152825"/>
                        <a:pt x="12326" y="153939"/>
                      </a:cubicBezTo>
                      <a:cubicBezTo>
                        <a:pt x="49866" y="165794"/>
                        <a:pt x="54445" y="165362"/>
                        <a:pt x="86217" y="169333"/>
                      </a:cubicBezTo>
                      <a:cubicBezTo>
                        <a:pt x="90322" y="170359"/>
                        <a:pt x="94463" y="171250"/>
                        <a:pt x="98532" y="172412"/>
                      </a:cubicBezTo>
                      <a:cubicBezTo>
                        <a:pt x="101653" y="173304"/>
                        <a:pt x="104601" y="174787"/>
                        <a:pt x="107769" y="175491"/>
                      </a:cubicBezTo>
                      <a:cubicBezTo>
                        <a:pt x="113863" y="176845"/>
                        <a:pt x="120120" y="177346"/>
                        <a:pt x="126241" y="178570"/>
                      </a:cubicBezTo>
                      <a:cubicBezTo>
                        <a:pt x="159563" y="185235"/>
                        <a:pt x="108019" y="178257"/>
                        <a:pt x="166266" y="184727"/>
                      </a:cubicBezTo>
                      <a:cubicBezTo>
                        <a:pt x="189484" y="192467"/>
                        <a:pt x="160862" y="182025"/>
                        <a:pt x="184738" y="193964"/>
                      </a:cubicBezTo>
                      <a:cubicBezTo>
                        <a:pt x="187641" y="195416"/>
                        <a:pt x="191072" y="195592"/>
                        <a:pt x="193975" y="197043"/>
                      </a:cubicBezTo>
                      <a:cubicBezTo>
                        <a:pt x="202548" y="201329"/>
                        <a:pt x="205638" y="205627"/>
                        <a:pt x="212447" y="212436"/>
                      </a:cubicBezTo>
                      <a:cubicBezTo>
                        <a:pt x="217866" y="228693"/>
                        <a:pt x="213726" y="218974"/>
                        <a:pt x="227841" y="240146"/>
                      </a:cubicBezTo>
                      <a:lnTo>
                        <a:pt x="233999" y="249382"/>
                      </a:lnTo>
                      <a:cubicBezTo>
                        <a:pt x="241391" y="260468"/>
                        <a:pt x="249628" y="274130"/>
                        <a:pt x="261708" y="280170"/>
                      </a:cubicBezTo>
                      <a:lnTo>
                        <a:pt x="274023" y="286327"/>
                      </a:lnTo>
                      <a:cubicBezTo>
                        <a:pt x="276076" y="289406"/>
                        <a:pt x="276703" y="294299"/>
                        <a:pt x="280181" y="295564"/>
                      </a:cubicBezTo>
                      <a:cubicBezTo>
                        <a:pt x="288915" y="298740"/>
                        <a:pt x="302245" y="307366"/>
                        <a:pt x="304811" y="30480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2" name="Freeform: Shape 441">
                  <a:extLst>
                    <a:ext uri="{FF2B5EF4-FFF2-40B4-BE49-F238E27FC236}">
                      <a16:creationId xmlns:a16="http://schemas.microsoft.com/office/drawing/2014/main" id="{530D9D43-AB83-4D09-816A-B97648D62DD5}"/>
                    </a:ext>
                  </a:extLst>
                </p:cNvPr>
                <p:cNvSpPr/>
                <p:nvPr/>
              </p:nvSpPr>
              <p:spPr>
                <a:xfrm>
                  <a:off x="4949466" y="3280018"/>
                  <a:ext cx="164391" cy="75991"/>
                </a:xfrm>
                <a:custGeom>
                  <a:avLst/>
                  <a:gdLst>
                    <a:gd name="connsiteX0" fmla="*/ 354060 w 398490"/>
                    <a:gd name="connsiteY0" fmla="*/ 200121 h 200145"/>
                    <a:gd name="connsiteX1" fmla="*/ 372533 w 398490"/>
                    <a:gd name="connsiteY1" fmla="*/ 190885 h 200145"/>
                    <a:gd name="connsiteX2" fmla="*/ 394085 w 398490"/>
                    <a:gd name="connsiteY2" fmla="*/ 172412 h 200145"/>
                    <a:gd name="connsiteX3" fmla="*/ 394085 w 398490"/>
                    <a:gd name="connsiteY3" fmla="*/ 138545 h 200145"/>
                    <a:gd name="connsiteX4" fmla="*/ 381769 w 398490"/>
                    <a:gd name="connsiteY4" fmla="*/ 129309 h 200145"/>
                    <a:gd name="connsiteX5" fmla="*/ 366376 w 398490"/>
                    <a:gd name="connsiteY5" fmla="*/ 123151 h 200145"/>
                    <a:gd name="connsiteX6" fmla="*/ 354060 w 398490"/>
                    <a:gd name="connsiteY6" fmla="*/ 116994 h 200145"/>
                    <a:gd name="connsiteX7" fmla="*/ 338666 w 398490"/>
                    <a:gd name="connsiteY7" fmla="*/ 107757 h 200145"/>
                    <a:gd name="connsiteX8" fmla="*/ 326351 w 398490"/>
                    <a:gd name="connsiteY8" fmla="*/ 104679 h 200145"/>
                    <a:gd name="connsiteX9" fmla="*/ 267854 w 398490"/>
                    <a:gd name="connsiteY9" fmla="*/ 95442 h 200145"/>
                    <a:gd name="connsiteX10" fmla="*/ 264776 w 398490"/>
                    <a:gd name="connsiteY10" fmla="*/ 86206 h 200145"/>
                    <a:gd name="connsiteX11" fmla="*/ 261697 w 398490"/>
                    <a:gd name="connsiteY11" fmla="*/ 73891 h 200145"/>
                    <a:gd name="connsiteX12" fmla="*/ 246303 w 398490"/>
                    <a:gd name="connsiteY12" fmla="*/ 46182 h 200145"/>
                    <a:gd name="connsiteX13" fmla="*/ 240145 w 398490"/>
                    <a:gd name="connsiteY13" fmla="*/ 36945 h 200145"/>
                    <a:gd name="connsiteX14" fmla="*/ 212436 w 398490"/>
                    <a:gd name="connsiteY14" fmla="*/ 27709 h 200145"/>
                    <a:gd name="connsiteX15" fmla="*/ 160097 w 398490"/>
                    <a:gd name="connsiteY15" fmla="*/ 21551 h 200145"/>
                    <a:gd name="connsiteX16" fmla="*/ 150860 w 398490"/>
                    <a:gd name="connsiteY16" fmla="*/ 18473 h 200145"/>
                    <a:gd name="connsiteX17" fmla="*/ 135466 w 398490"/>
                    <a:gd name="connsiteY17" fmla="*/ 12315 h 200145"/>
                    <a:gd name="connsiteX18" fmla="*/ 120072 w 398490"/>
                    <a:gd name="connsiteY18" fmla="*/ 9236 h 200145"/>
                    <a:gd name="connsiteX19" fmla="*/ 110836 w 398490"/>
                    <a:gd name="connsiteY19" fmla="*/ 6157 h 200145"/>
                    <a:gd name="connsiteX20" fmla="*/ 73891 w 398490"/>
                    <a:gd name="connsiteY20" fmla="*/ 3079 h 200145"/>
                    <a:gd name="connsiteX21" fmla="*/ 64654 w 398490"/>
                    <a:gd name="connsiteY21" fmla="*/ 0 h 200145"/>
                    <a:gd name="connsiteX22" fmla="*/ 36945 w 398490"/>
                    <a:gd name="connsiteY22" fmla="*/ 6157 h 200145"/>
                    <a:gd name="connsiteX23" fmla="*/ 21551 w 398490"/>
                    <a:gd name="connsiteY23" fmla="*/ 24630 h 200145"/>
                    <a:gd name="connsiteX24" fmla="*/ 9236 w 398490"/>
                    <a:gd name="connsiteY24" fmla="*/ 43103 h 200145"/>
                    <a:gd name="connsiteX25" fmla="*/ 0 w 398490"/>
                    <a:gd name="connsiteY25" fmla="*/ 55418 h 200145"/>
                    <a:gd name="connsiteX26" fmla="*/ 3079 w 398490"/>
                    <a:gd name="connsiteY26" fmla="*/ 98521 h 200145"/>
                    <a:gd name="connsiteX27" fmla="*/ 6157 w 398490"/>
                    <a:gd name="connsiteY27" fmla="*/ 107757 h 200145"/>
                    <a:gd name="connsiteX28" fmla="*/ 33866 w 398490"/>
                    <a:gd name="connsiteY28" fmla="*/ 120073 h 200145"/>
                    <a:gd name="connsiteX29" fmla="*/ 135466 w 398490"/>
                    <a:gd name="connsiteY29" fmla="*/ 126230 h 200145"/>
                    <a:gd name="connsiteX30" fmla="*/ 178569 w 398490"/>
                    <a:gd name="connsiteY30" fmla="*/ 123151 h 200145"/>
                    <a:gd name="connsiteX31" fmla="*/ 270933 w 398490"/>
                    <a:gd name="connsiteY31" fmla="*/ 129309 h 200145"/>
                    <a:gd name="connsiteX32" fmla="*/ 280169 w 398490"/>
                    <a:gd name="connsiteY32" fmla="*/ 135466 h 200145"/>
                    <a:gd name="connsiteX33" fmla="*/ 289406 w 398490"/>
                    <a:gd name="connsiteY33" fmla="*/ 138545 h 200145"/>
                    <a:gd name="connsiteX34" fmla="*/ 292485 w 398490"/>
                    <a:gd name="connsiteY34" fmla="*/ 147782 h 200145"/>
                    <a:gd name="connsiteX35" fmla="*/ 307879 w 398490"/>
                    <a:gd name="connsiteY35" fmla="*/ 166254 h 200145"/>
                    <a:gd name="connsiteX36" fmla="*/ 310957 w 398490"/>
                    <a:gd name="connsiteY36" fmla="*/ 175491 h 200145"/>
                    <a:gd name="connsiteX37" fmla="*/ 338666 w 398490"/>
                    <a:gd name="connsiteY37" fmla="*/ 200121 h 200145"/>
                    <a:gd name="connsiteX38" fmla="*/ 363297 w 398490"/>
                    <a:gd name="connsiteY38" fmla="*/ 193963 h 200145"/>
                    <a:gd name="connsiteX39" fmla="*/ 354060 w 398490"/>
                    <a:gd name="connsiteY39" fmla="*/ 200121 h 20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98490" h="200145">
                      <a:moveTo>
                        <a:pt x="354060" y="200121"/>
                      </a:moveTo>
                      <a:cubicBezTo>
                        <a:pt x="355599" y="199608"/>
                        <a:pt x="366630" y="194427"/>
                        <a:pt x="372533" y="190885"/>
                      </a:cubicBezTo>
                      <a:cubicBezTo>
                        <a:pt x="382403" y="184963"/>
                        <a:pt x="386250" y="180247"/>
                        <a:pt x="394085" y="172412"/>
                      </a:cubicBezTo>
                      <a:cubicBezTo>
                        <a:pt x="398256" y="159896"/>
                        <a:pt x="401448" y="154745"/>
                        <a:pt x="394085" y="138545"/>
                      </a:cubicBezTo>
                      <a:cubicBezTo>
                        <a:pt x="391962" y="133873"/>
                        <a:pt x="386255" y="131801"/>
                        <a:pt x="381769" y="129309"/>
                      </a:cubicBezTo>
                      <a:cubicBezTo>
                        <a:pt x="376938" y="126625"/>
                        <a:pt x="371426" y="125395"/>
                        <a:pt x="366376" y="123151"/>
                      </a:cubicBezTo>
                      <a:cubicBezTo>
                        <a:pt x="362182" y="121287"/>
                        <a:pt x="358072" y="119223"/>
                        <a:pt x="354060" y="116994"/>
                      </a:cubicBezTo>
                      <a:cubicBezTo>
                        <a:pt x="348829" y="114088"/>
                        <a:pt x="344134" y="110187"/>
                        <a:pt x="338666" y="107757"/>
                      </a:cubicBezTo>
                      <a:cubicBezTo>
                        <a:pt x="334799" y="106039"/>
                        <a:pt x="330456" y="105705"/>
                        <a:pt x="326351" y="104679"/>
                      </a:cubicBezTo>
                      <a:cubicBezTo>
                        <a:pt x="298657" y="86214"/>
                        <a:pt x="342015" y="112892"/>
                        <a:pt x="267854" y="95442"/>
                      </a:cubicBezTo>
                      <a:cubicBezTo>
                        <a:pt x="264695" y="94699"/>
                        <a:pt x="265667" y="89326"/>
                        <a:pt x="264776" y="86206"/>
                      </a:cubicBezTo>
                      <a:cubicBezTo>
                        <a:pt x="263614" y="82137"/>
                        <a:pt x="262913" y="77944"/>
                        <a:pt x="261697" y="73891"/>
                      </a:cubicBezTo>
                      <a:cubicBezTo>
                        <a:pt x="253407" y="46259"/>
                        <a:pt x="260635" y="63381"/>
                        <a:pt x="246303" y="46182"/>
                      </a:cubicBezTo>
                      <a:cubicBezTo>
                        <a:pt x="243934" y="43339"/>
                        <a:pt x="242762" y="39562"/>
                        <a:pt x="240145" y="36945"/>
                      </a:cubicBezTo>
                      <a:cubicBezTo>
                        <a:pt x="231599" y="28399"/>
                        <a:pt x="224631" y="29585"/>
                        <a:pt x="212436" y="27709"/>
                      </a:cubicBezTo>
                      <a:cubicBezTo>
                        <a:pt x="187155" y="23819"/>
                        <a:pt x="188895" y="24431"/>
                        <a:pt x="160097" y="21551"/>
                      </a:cubicBezTo>
                      <a:cubicBezTo>
                        <a:pt x="157018" y="20525"/>
                        <a:pt x="153899" y="19612"/>
                        <a:pt x="150860" y="18473"/>
                      </a:cubicBezTo>
                      <a:cubicBezTo>
                        <a:pt x="145685" y="16533"/>
                        <a:pt x="140760" y="13903"/>
                        <a:pt x="135466" y="12315"/>
                      </a:cubicBezTo>
                      <a:cubicBezTo>
                        <a:pt x="130454" y="10811"/>
                        <a:pt x="125149" y="10505"/>
                        <a:pt x="120072" y="9236"/>
                      </a:cubicBezTo>
                      <a:cubicBezTo>
                        <a:pt x="116924" y="8449"/>
                        <a:pt x="114053" y="6586"/>
                        <a:pt x="110836" y="6157"/>
                      </a:cubicBezTo>
                      <a:cubicBezTo>
                        <a:pt x="98587" y="4524"/>
                        <a:pt x="86206" y="4105"/>
                        <a:pt x="73891" y="3079"/>
                      </a:cubicBezTo>
                      <a:cubicBezTo>
                        <a:pt x="70812" y="2053"/>
                        <a:pt x="67900" y="0"/>
                        <a:pt x="64654" y="0"/>
                      </a:cubicBezTo>
                      <a:cubicBezTo>
                        <a:pt x="53822" y="0"/>
                        <a:pt x="46468" y="2984"/>
                        <a:pt x="36945" y="6157"/>
                      </a:cubicBezTo>
                      <a:cubicBezTo>
                        <a:pt x="14955" y="39147"/>
                        <a:pt x="49193" y="-10909"/>
                        <a:pt x="21551" y="24630"/>
                      </a:cubicBezTo>
                      <a:cubicBezTo>
                        <a:pt x="17007" y="30472"/>
                        <a:pt x="13676" y="37183"/>
                        <a:pt x="9236" y="43103"/>
                      </a:cubicBezTo>
                      <a:lnTo>
                        <a:pt x="0" y="55418"/>
                      </a:lnTo>
                      <a:cubicBezTo>
                        <a:pt x="1026" y="69786"/>
                        <a:pt x="1396" y="84215"/>
                        <a:pt x="3079" y="98521"/>
                      </a:cubicBezTo>
                      <a:cubicBezTo>
                        <a:pt x="3458" y="101744"/>
                        <a:pt x="4130" y="105223"/>
                        <a:pt x="6157" y="107757"/>
                      </a:cubicBezTo>
                      <a:cubicBezTo>
                        <a:pt x="10741" y="113487"/>
                        <a:pt x="29516" y="119809"/>
                        <a:pt x="33866" y="120073"/>
                      </a:cubicBezTo>
                      <a:lnTo>
                        <a:pt x="135466" y="126230"/>
                      </a:lnTo>
                      <a:cubicBezTo>
                        <a:pt x="149834" y="125204"/>
                        <a:pt x="164165" y="123151"/>
                        <a:pt x="178569" y="123151"/>
                      </a:cubicBezTo>
                      <a:cubicBezTo>
                        <a:pt x="244328" y="123151"/>
                        <a:pt x="233711" y="121864"/>
                        <a:pt x="270933" y="129309"/>
                      </a:cubicBezTo>
                      <a:cubicBezTo>
                        <a:pt x="274012" y="131361"/>
                        <a:pt x="276860" y="133811"/>
                        <a:pt x="280169" y="135466"/>
                      </a:cubicBezTo>
                      <a:cubicBezTo>
                        <a:pt x="283072" y="136917"/>
                        <a:pt x="287111" y="136250"/>
                        <a:pt x="289406" y="138545"/>
                      </a:cubicBezTo>
                      <a:cubicBezTo>
                        <a:pt x="291701" y="140840"/>
                        <a:pt x="291034" y="144879"/>
                        <a:pt x="292485" y="147782"/>
                      </a:cubicBezTo>
                      <a:cubicBezTo>
                        <a:pt x="296772" y="156356"/>
                        <a:pt x="301068" y="159444"/>
                        <a:pt x="307879" y="166254"/>
                      </a:cubicBezTo>
                      <a:cubicBezTo>
                        <a:pt x="308905" y="169333"/>
                        <a:pt x="308965" y="172929"/>
                        <a:pt x="310957" y="175491"/>
                      </a:cubicBezTo>
                      <a:cubicBezTo>
                        <a:pt x="322309" y="190087"/>
                        <a:pt x="326322" y="191891"/>
                        <a:pt x="338666" y="200121"/>
                      </a:cubicBezTo>
                      <a:cubicBezTo>
                        <a:pt x="369979" y="193858"/>
                        <a:pt x="341196" y="200277"/>
                        <a:pt x="363297" y="193963"/>
                      </a:cubicBezTo>
                      <a:cubicBezTo>
                        <a:pt x="367366" y="192801"/>
                        <a:pt x="352521" y="200634"/>
                        <a:pt x="354060" y="20012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3" name="Freeform: Shape 442">
                  <a:extLst>
                    <a:ext uri="{FF2B5EF4-FFF2-40B4-BE49-F238E27FC236}">
                      <a16:creationId xmlns:a16="http://schemas.microsoft.com/office/drawing/2014/main" id="{7C05E57C-EDEB-4F37-8FF2-43D362B955F4}"/>
                    </a:ext>
                  </a:extLst>
                </p:cNvPr>
                <p:cNvSpPr/>
                <p:nvPr/>
              </p:nvSpPr>
              <p:spPr>
                <a:xfrm>
                  <a:off x="4946916" y="3357554"/>
                  <a:ext cx="159075" cy="63908"/>
                </a:xfrm>
                <a:custGeom>
                  <a:avLst/>
                  <a:gdLst>
                    <a:gd name="connsiteX0" fmla="*/ 384872 w 385603"/>
                    <a:gd name="connsiteY0" fmla="*/ 125216 h 168319"/>
                    <a:gd name="connsiteX1" fmla="*/ 354084 w 385603"/>
                    <a:gd name="connsiteY1" fmla="*/ 106743 h 168319"/>
                    <a:gd name="connsiteX2" fmla="*/ 341769 w 385603"/>
                    <a:gd name="connsiteY2" fmla="*/ 97507 h 168319"/>
                    <a:gd name="connsiteX3" fmla="*/ 314060 w 385603"/>
                    <a:gd name="connsiteY3" fmla="*/ 88271 h 168319"/>
                    <a:gd name="connsiteX4" fmla="*/ 304823 w 385603"/>
                    <a:gd name="connsiteY4" fmla="*/ 82113 h 168319"/>
                    <a:gd name="connsiteX5" fmla="*/ 258641 w 385603"/>
                    <a:gd name="connsiteY5" fmla="*/ 69798 h 168319"/>
                    <a:gd name="connsiteX6" fmla="*/ 215538 w 385603"/>
                    <a:gd name="connsiteY6" fmla="*/ 63640 h 168319"/>
                    <a:gd name="connsiteX7" fmla="*/ 197066 w 385603"/>
                    <a:gd name="connsiteY7" fmla="*/ 60562 h 168319"/>
                    <a:gd name="connsiteX8" fmla="*/ 178593 w 385603"/>
                    <a:gd name="connsiteY8" fmla="*/ 54404 h 168319"/>
                    <a:gd name="connsiteX9" fmla="*/ 150884 w 385603"/>
                    <a:gd name="connsiteY9" fmla="*/ 32852 h 168319"/>
                    <a:gd name="connsiteX10" fmla="*/ 141647 w 385603"/>
                    <a:gd name="connsiteY10" fmla="*/ 26695 h 168319"/>
                    <a:gd name="connsiteX11" fmla="*/ 110860 w 385603"/>
                    <a:gd name="connsiteY11" fmla="*/ 17459 h 168319"/>
                    <a:gd name="connsiteX12" fmla="*/ 89308 w 385603"/>
                    <a:gd name="connsiteY12" fmla="*/ 11301 h 168319"/>
                    <a:gd name="connsiteX13" fmla="*/ 18496 w 385603"/>
                    <a:gd name="connsiteY13" fmla="*/ 8222 h 168319"/>
                    <a:gd name="connsiteX14" fmla="*/ 23 w 385603"/>
                    <a:gd name="connsiteY14" fmla="*/ 2065 h 168319"/>
                    <a:gd name="connsiteX15" fmla="*/ 3102 w 385603"/>
                    <a:gd name="connsiteY15" fmla="*/ 32852 h 168319"/>
                    <a:gd name="connsiteX16" fmla="*/ 6181 w 385603"/>
                    <a:gd name="connsiteY16" fmla="*/ 42089 h 168319"/>
                    <a:gd name="connsiteX17" fmla="*/ 18496 w 385603"/>
                    <a:gd name="connsiteY17" fmla="*/ 69798 h 168319"/>
                    <a:gd name="connsiteX18" fmla="*/ 21575 w 385603"/>
                    <a:gd name="connsiteY18" fmla="*/ 79034 h 168319"/>
                    <a:gd name="connsiteX19" fmla="*/ 27732 w 385603"/>
                    <a:gd name="connsiteY19" fmla="*/ 128295 h 168319"/>
                    <a:gd name="connsiteX20" fmla="*/ 40047 w 385603"/>
                    <a:gd name="connsiteY20" fmla="*/ 125216 h 168319"/>
                    <a:gd name="connsiteX21" fmla="*/ 113938 w 385603"/>
                    <a:gd name="connsiteY21" fmla="*/ 122137 h 168319"/>
                    <a:gd name="connsiteX22" fmla="*/ 160120 w 385603"/>
                    <a:gd name="connsiteY22" fmla="*/ 125216 h 168319"/>
                    <a:gd name="connsiteX23" fmla="*/ 169357 w 385603"/>
                    <a:gd name="connsiteY23" fmla="*/ 131374 h 168319"/>
                    <a:gd name="connsiteX24" fmla="*/ 190908 w 385603"/>
                    <a:gd name="connsiteY24" fmla="*/ 137531 h 168319"/>
                    <a:gd name="connsiteX25" fmla="*/ 200144 w 385603"/>
                    <a:gd name="connsiteY25" fmla="*/ 143689 h 168319"/>
                    <a:gd name="connsiteX26" fmla="*/ 240169 w 385603"/>
                    <a:gd name="connsiteY26" fmla="*/ 152925 h 168319"/>
                    <a:gd name="connsiteX27" fmla="*/ 249405 w 385603"/>
                    <a:gd name="connsiteY27" fmla="*/ 156004 h 168319"/>
                    <a:gd name="connsiteX28" fmla="*/ 267878 w 385603"/>
                    <a:gd name="connsiteY28" fmla="*/ 168319 h 168319"/>
                    <a:gd name="connsiteX29" fmla="*/ 310981 w 385603"/>
                    <a:gd name="connsiteY29" fmla="*/ 165240 h 168319"/>
                    <a:gd name="connsiteX30" fmla="*/ 329453 w 385603"/>
                    <a:gd name="connsiteY30" fmla="*/ 152925 h 168319"/>
                    <a:gd name="connsiteX31" fmla="*/ 347926 w 385603"/>
                    <a:gd name="connsiteY31" fmla="*/ 146768 h 168319"/>
                    <a:gd name="connsiteX32" fmla="*/ 369478 w 385603"/>
                    <a:gd name="connsiteY32" fmla="*/ 134452 h 168319"/>
                    <a:gd name="connsiteX33" fmla="*/ 384872 w 385603"/>
                    <a:gd name="connsiteY33" fmla="*/ 125216 h 16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5603" h="168319">
                      <a:moveTo>
                        <a:pt x="384872" y="125216"/>
                      </a:moveTo>
                      <a:cubicBezTo>
                        <a:pt x="382306" y="120598"/>
                        <a:pt x="389243" y="124322"/>
                        <a:pt x="354084" y="106743"/>
                      </a:cubicBezTo>
                      <a:cubicBezTo>
                        <a:pt x="349495" y="104448"/>
                        <a:pt x="346254" y="99999"/>
                        <a:pt x="341769" y="97507"/>
                      </a:cubicBezTo>
                      <a:cubicBezTo>
                        <a:pt x="332280" y="92235"/>
                        <a:pt x="324208" y="90807"/>
                        <a:pt x="314060" y="88271"/>
                      </a:cubicBezTo>
                      <a:cubicBezTo>
                        <a:pt x="310981" y="86218"/>
                        <a:pt x="308205" y="83616"/>
                        <a:pt x="304823" y="82113"/>
                      </a:cubicBezTo>
                      <a:cubicBezTo>
                        <a:pt x="292822" y="76779"/>
                        <a:pt x="270167" y="71803"/>
                        <a:pt x="258641" y="69798"/>
                      </a:cubicBezTo>
                      <a:cubicBezTo>
                        <a:pt x="244342" y="67311"/>
                        <a:pt x="229854" y="66026"/>
                        <a:pt x="215538" y="63640"/>
                      </a:cubicBezTo>
                      <a:lnTo>
                        <a:pt x="197066" y="60562"/>
                      </a:lnTo>
                      <a:cubicBezTo>
                        <a:pt x="190908" y="58509"/>
                        <a:pt x="183183" y="58994"/>
                        <a:pt x="178593" y="54404"/>
                      </a:cubicBezTo>
                      <a:cubicBezTo>
                        <a:pt x="164126" y="39937"/>
                        <a:pt x="172976" y="47580"/>
                        <a:pt x="150884" y="32852"/>
                      </a:cubicBezTo>
                      <a:cubicBezTo>
                        <a:pt x="147805" y="30799"/>
                        <a:pt x="145157" y="27865"/>
                        <a:pt x="141647" y="26695"/>
                      </a:cubicBezTo>
                      <a:cubicBezTo>
                        <a:pt x="108441" y="15625"/>
                        <a:pt x="136460" y="24440"/>
                        <a:pt x="110860" y="17459"/>
                      </a:cubicBezTo>
                      <a:cubicBezTo>
                        <a:pt x="103652" y="15493"/>
                        <a:pt x="96742" y="12044"/>
                        <a:pt x="89308" y="11301"/>
                      </a:cubicBezTo>
                      <a:cubicBezTo>
                        <a:pt x="65799" y="8950"/>
                        <a:pt x="42100" y="9248"/>
                        <a:pt x="18496" y="8222"/>
                      </a:cubicBezTo>
                      <a:cubicBezTo>
                        <a:pt x="12338" y="6170"/>
                        <a:pt x="-623" y="-4393"/>
                        <a:pt x="23" y="2065"/>
                      </a:cubicBezTo>
                      <a:cubicBezTo>
                        <a:pt x="1049" y="12327"/>
                        <a:pt x="1534" y="22658"/>
                        <a:pt x="3102" y="32852"/>
                      </a:cubicBezTo>
                      <a:cubicBezTo>
                        <a:pt x="3596" y="36060"/>
                        <a:pt x="5041" y="39050"/>
                        <a:pt x="6181" y="42089"/>
                      </a:cubicBezTo>
                      <a:cubicBezTo>
                        <a:pt x="20495" y="80263"/>
                        <a:pt x="4507" y="37161"/>
                        <a:pt x="18496" y="69798"/>
                      </a:cubicBezTo>
                      <a:cubicBezTo>
                        <a:pt x="19774" y="72781"/>
                        <a:pt x="20549" y="75955"/>
                        <a:pt x="21575" y="79034"/>
                      </a:cubicBezTo>
                      <a:cubicBezTo>
                        <a:pt x="23627" y="95454"/>
                        <a:pt x="21586" y="112930"/>
                        <a:pt x="27732" y="128295"/>
                      </a:cubicBezTo>
                      <a:cubicBezTo>
                        <a:pt x="29303" y="132224"/>
                        <a:pt x="35826" y="125517"/>
                        <a:pt x="40047" y="125216"/>
                      </a:cubicBezTo>
                      <a:cubicBezTo>
                        <a:pt x="64636" y="123460"/>
                        <a:pt x="89308" y="123163"/>
                        <a:pt x="113938" y="122137"/>
                      </a:cubicBezTo>
                      <a:cubicBezTo>
                        <a:pt x="129332" y="123163"/>
                        <a:pt x="144902" y="122679"/>
                        <a:pt x="160120" y="125216"/>
                      </a:cubicBezTo>
                      <a:cubicBezTo>
                        <a:pt x="163770" y="125824"/>
                        <a:pt x="166047" y="129719"/>
                        <a:pt x="169357" y="131374"/>
                      </a:cubicBezTo>
                      <a:cubicBezTo>
                        <a:pt x="173770" y="133580"/>
                        <a:pt x="186968" y="136546"/>
                        <a:pt x="190908" y="137531"/>
                      </a:cubicBezTo>
                      <a:cubicBezTo>
                        <a:pt x="193987" y="139584"/>
                        <a:pt x="196763" y="142186"/>
                        <a:pt x="200144" y="143689"/>
                      </a:cubicBezTo>
                      <a:cubicBezTo>
                        <a:pt x="216156" y="150806"/>
                        <a:pt x="222640" y="150421"/>
                        <a:pt x="240169" y="152925"/>
                      </a:cubicBezTo>
                      <a:cubicBezTo>
                        <a:pt x="243248" y="153951"/>
                        <a:pt x="246568" y="154428"/>
                        <a:pt x="249405" y="156004"/>
                      </a:cubicBezTo>
                      <a:cubicBezTo>
                        <a:pt x="255874" y="159598"/>
                        <a:pt x="267878" y="168319"/>
                        <a:pt x="267878" y="168319"/>
                      </a:cubicBezTo>
                      <a:cubicBezTo>
                        <a:pt x="282246" y="167293"/>
                        <a:pt x="297007" y="168734"/>
                        <a:pt x="310981" y="165240"/>
                      </a:cubicBezTo>
                      <a:cubicBezTo>
                        <a:pt x="318160" y="163445"/>
                        <a:pt x="322432" y="155265"/>
                        <a:pt x="329453" y="152925"/>
                      </a:cubicBezTo>
                      <a:lnTo>
                        <a:pt x="347926" y="146768"/>
                      </a:lnTo>
                      <a:cubicBezTo>
                        <a:pt x="357200" y="140585"/>
                        <a:pt x="358544" y="139138"/>
                        <a:pt x="369478" y="134452"/>
                      </a:cubicBezTo>
                      <a:cubicBezTo>
                        <a:pt x="383468" y="128457"/>
                        <a:pt x="387438" y="129834"/>
                        <a:pt x="384872" y="12521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4" name="Freeform: Shape 443">
                  <a:extLst>
                    <a:ext uri="{FF2B5EF4-FFF2-40B4-BE49-F238E27FC236}">
                      <a16:creationId xmlns:a16="http://schemas.microsoft.com/office/drawing/2014/main" id="{057F335A-44D7-41B0-AB3F-C6A3ECF9C27D}"/>
                    </a:ext>
                  </a:extLst>
                </p:cNvPr>
                <p:cNvSpPr/>
                <p:nvPr/>
              </p:nvSpPr>
              <p:spPr>
                <a:xfrm>
                  <a:off x="4924425" y="3416786"/>
                  <a:ext cx="189320" cy="49096"/>
                </a:xfrm>
                <a:custGeom>
                  <a:avLst/>
                  <a:gdLst>
                    <a:gd name="connsiteX0" fmla="*/ 411682 w 458920"/>
                    <a:gd name="connsiteY0" fmla="*/ 95442 h 129309"/>
                    <a:gd name="connsiteX1" fmla="*/ 390130 w 458920"/>
                    <a:gd name="connsiteY1" fmla="*/ 73891 h 129309"/>
                    <a:gd name="connsiteX2" fmla="*/ 380894 w 458920"/>
                    <a:gd name="connsiteY2" fmla="*/ 70812 h 129309"/>
                    <a:gd name="connsiteX3" fmla="*/ 371657 w 458920"/>
                    <a:gd name="connsiteY3" fmla="*/ 64655 h 129309"/>
                    <a:gd name="connsiteX4" fmla="*/ 347027 w 458920"/>
                    <a:gd name="connsiteY4" fmla="*/ 58497 h 129309"/>
                    <a:gd name="connsiteX5" fmla="*/ 285451 w 458920"/>
                    <a:gd name="connsiteY5" fmla="*/ 52339 h 129309"/>
                    <a:gd name="connsiteX6" fmla="*/ 276215 w 458920"/>
                    <a:gd name="connsiteY6" fmla="*/ 49261 h 129309"/>
                    <a:gd name="connsiteX7" fmla="*/ 260821 w 458920"/>
                    <a:gd name="connsiteY7" fmla="*/ 33867 h 129309"/>
                    <a:gd name="connsiteX8" fmla="*/ 251585 w 458920"/>
                    <a:gd name="connsiteY8" fmla="*/ 30788 h 129309"/>
                    <a:gd name="connsiteX9" fmla="*/ 239269 w 458920"/>
                    <a:gd name="connsiteY9" fmla="*/ 24630 h 129309"/>
                    <a:gd name="connsiteX10" fmla="*/ 220797 w 458920"/>
                    <a:gd name="connsiteY10" fmla="*/ 21552 h 129309"/>
                    <a:gd name="connsiteX11" fmla="*/ 208482 w 458920"/>
                    <a:gd name="connsiteY11" fmla="*/ 18473 h 129309"/>
                    <a:gd name="connsiteX12" fmla="*/ 180772 w 458920"/>
                    <a:gd name="connsiteY12" fmla="*/ 12315 h 129309"/>
                    <a:gd name="connsiteX13" fmla="*/ 171536 w 458920"/>
                    <a:gd name="connsiteY13" fmla="*/ 9236 h 129309"/>
                    <a:gd name="connsiteX14" fmla="*/ 162300 w 458920"/>
                    <a:gd name="connsiteY14" fmla="*/ 3079 h 129309"/>
                    <a:gd name="connsiteX15" fmla="*/ 143827 w 458920"/>
                    <a:gd name="connsiteY15" fmla="*/ 0 h 129309"/>
                    <a:gd name="connsiteX16" fmla="*/ 103803 w 458920"/>
                    <a:gd name="connsiteY16" fmla="*/ 3079 h 129309"/>
                    <a:gd name="connsiteX17" fmla="*/ 94566 w 458920"/>
                    <a:gd name="connsiteY17" fmla="*/ 9236 h 129309"/>
                    <a:gd name="connsiteX18" fmla="*/ 63779 w 458920"/>
                    <a:gd name="connsiteY18" fmla="*/ 18473 h 129309"/>
                    <a:gd name="connsiteX19" fmla="*/ 45306 w 458920"/>
                    <a:gd name="connsiteY19" fmla="*/ 24630 h 129309"/>
                    <a:gd name="connsiteX20" fmla="*/ 32991 w 458920"/>
                    <a:gd name="connsiteY20" fmla="*/ 27709 h 129309"/>
                    <a:gd name="connsiteX21" fmla="*/ 14518 w 458920"/>
                    <a:gd name="connsiteY21" fmla="*/ 33867 h 129309"/>
                    <a:gd name="connsiteX22" fmla="*/ 5282 w 458920"/>
                    <a:gd name="connsiteY22" fmla="*/ 43103 h 129309"/>
                    <a:gd name="connsiteX23" fmla="*/ 2203 w 458920"/>
                    <a:gd name="connsiteY23" fmla="*/ 55418 h 129309"/>
                    <a:gd name="connsiteX24" fmla="*/ 5282 w 458920"/>
                    <a:gd name="connsiteY24" fmla="*/ 107758 h 129309"/>
                    <a:gd name="connsiteX25" fmla="*/ 39148 w 458920"/>
                    <a:gd name="connsiteY25" fmla="*/ 110836 h 129309"/>
                    <a:gd name="connsiteX26" fmla="*/ 63779 w 458920"/>
                    <a:gd name="connsiteY26" fmla="*/ 123152 h 129309"/>
                    <a:gd name="connsiteX27" fmla="*/ 82251 w 458920"/>
                    <a:gd name="connsiteY27" fmla="*/ 129309 h 129309"/>
                    <a:gd name="connsiteX28" fmla="*/ 457863 w 458920"/>
                    <a:gd name="connsiteY28" fmla="*/ 126230 h 129309"/>
                    <a:gd name="connsiteX29" fmla="*/ 451706 w 458920"/>
                    <a:gd name="connsiteY29" fmla="*/ 116994 h 129309"/>
                    <a:gd name="connsiteX30" fmla="*/ 442469 w 458920"/>
                    <a:gd name="connsiteY30" fmla="*/ 113915 h 129309"/>
                    <a:gd name="connsiteX31" fmla="*/ 433233 w 458920"/>
                    <a:gd name="connsiteY31" fmla="*/ 107758 h 129309"/>
                    <a:gd name="connsiteX32" fmla="*/ 417839 w 458920"/>
                    <a:gd name="connsiteY32" fmla="*/ 92364 h 129309"/>
                    <a:gd name="connsiteX33" fmla="*/ 411682 w 458920"/>
                    <a:gd name="connsiteY33" fmla="*/ 9544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8920" h="129309">
                      <a:moveTo>
                        <a:pt x="411682" y="95442"/>
                      </a:moveTo>
                      <a:cubicBezTo>
                        <a:pt x="407064" y="92363"/>
                        <a:pt x="398063" y="80238"/>
                        <a:pt x="390130" y="73891"/>
                      </a:cubicBezTo>
                      <a:cubicBezTo>
                        <a:pt x="387596" y="71864"/>
                        <a:pt x="383797" y="72263"/>
                        <a:pt x="380894" y="70812"/>
                      </a:cubicBezTo>
                      <a:cubicBezTo>
                        <a:pt x="377584" y="69157"/>
                        <a:pt x="375135" y="65920"/>
                        <a:pt x="371657" y="64655"/>
                      </a:cubicBezTo>
                      <a:cubicBezTo>
                        <a:pt x="363704" y="61763"/>
                        <a:pt x="355237" y="60550"/>
                        <a:pt x="347027" y="58497"/>
                      </a:cubicBezTo>
                      <a:cubicBezTo>
                        <a:pt x="318751" y="51427"/>
                        <a:pt x="338935" y="55682"/>
                        <a:pt x="285451" y="52339"/>
                      </a:cubicBezTo>
                      <a:cubicBezTo>
                        <a:pt x="282372" y="51313"/>
                        <a:pt x="278749" y="51288"/>
                        <a:pt x="276215" y="49261"/>
                      </a:cubicBezTo>
                      <a:cubicBezTo>
                        <a:pt x="255687" y="32839"/>
                        <a:pt x="285452" y="46182"/>
                        <a:pt x="260821" y="33867"/>
                      </a:cubicBezTo>
                      <a:cubicBezTo>
                        <a:pt x="257918" y="32416"/>
                        <a:pt x="254568" y="32066"/>
                        <a:pt x="251585" y="30788"/>
                      </a:cubicBezTo>
                      <a:cubicBezTo>
                        <a:pt x="247366" y="28980"/>
                        <a:pt x="243665" y="25949"/>
                        <a:pt x="239269" y="24630"/>
                      </a:cubicBezTo>
                      <a:cubicBezTo>
                        <a:pt x="233290" y="22836"/>
                        <a:pt x="226918" y="22776"/>
                        <a:pt x="220797" y="21552"/>
                      </a:cubicBezTo>
                      <a:cubicBezTo>
                        <a:pt x="216648" y="20722"/>
                        <a:pt x="212605" y="19425"/>
                        <a:pt x="208482" y="18473"/>
                      </a:cubicBezTo>
                      <a:cubicBezTo>
                        <a:pt x="199262" y="16345"/>
                        <a:pt x="189951" y="14610"/>
                        <a:pt x="180772" y="12315"/>
                      </a:cubicBezTo>
                      <a:cubicBezTo>
                        <a:pt x="177624" y="11528"/>
                        <a:pt x="174439" y="10687"/>
                        <a:pt x="171536" y="9236"/>
                      </a:cubicBezTo>
                      <a:cubicBezTo>
                        <a:pt x="168227" y="7581"/>
                        <a:pt x="165810" y="4249"/>
                        <a:pt x="162300" y="3079"/>
                      </a:cubicBezTo>
                      <a:cubicBezTo>
                        <a:pt x="156378" y="1105"/>
                        <a:pt x="149985" y="1026"/>
                        <a:pt x="143827" y="0"/>
                      </a:cubicBezTo>
                      <a:cubicBezTo>
                        <a:pt x="130486" y="1026"/>
                        <a:pt x="116955" y="613"/>
                        <a:pt x="103803" y="3079"/>
                      </a:cubicBezTo>
                      <a:cubicBezTo>
                        <a:pt x="100166" y="3761"/>
                        <a:pt x="97947" y="7733"/>
                        <a:pt x="94566" y="9236"/>
                      </a:cubicBezTo>
                      <a:cubicBezTo>
                        <a:pt x="79495" y="15934"/>
                        <a:pt x="77557" y="14340"/>
                        <a:pt x="63779" y="18473"/>
                      </a:cubicBezTo>
                      <a:cubicBezTo>
                        <a:pt x="57562" y="20338"/>
                        <a:pt x="51603" y="23056"/>
                        <a:pt x="45306" y="24630"/>
                      </a:cubicBezTo>
                      <a:cubicBezTo>
                        <a:pt x="41201" y="25656"/>
                        <a:pt x="37044" y="26493"/>
                        <a:pt x="32991" y="27709"/>
                      </a:cubicBezTo>
                      <a:cubicBezTo>
                        <a:pt x="26774" y="29574"/>
                        <a:pt x="14518" y="33867"/>
                        <a:pt x="14518" y="33867"/>
                      </a:cubicBezTo>
                      <a:cubicBezTo>
                        <a:pt x="11439" y="36946"/>
                        <a:pt x="7442" y="39323"/>
                        <a:pt x="5282" y="43103"/>
                      </a:cubicBezTo>
                      <a:cubicBezTo>
                        <a:pt x="3183" y="46777"/>
                        <a:pt x="2203" y="51187"/>
                        <a:pt x="2203" y="55418"/>
                      </a:cubicBezTo>
                      <a:cubicBezTo>
                        <a:pt x="2203" y="72895"/>
                        <a:pt x="-4412" y="93216"/>
                        <a:pt x="5282" y="107758"/>
                      </a:cubicBezTo>
                      <a:cubicBezTo>
                        <a:pt x="11570" y="117189"/>
                        <a:pt x="27859" y="109810"/>
                        <a:pt x="39148" y="110836"/>
                      </a:cubicBezTo>
                      <a:cubicBezTo>
                        <a:pt x="51470" y="119050"/>
                        <a:pt x="47210" y="117127"/>
                        <a:pt x="63779" y="123152"/>
                      </a:cubicBezTo>
                      <a:cubicBezTo>
                        <a:pt x="69879" y="125370"/>
                        <a:pt x="82251" y="129309"/>
                        <a:pt x="82251" y="129309"/>
                      </a:cubicBezTo>
                      <a:lnTo>
                        <a:pt x="457863" y="126230"/>
                      </a:lnTo>
                      <a:cubicBezTo>
                        <a:pt x="461561" y="126107"/>
                        <a:pt x="454595" y="119305"/>
                        <a:pt x="451706" y="116994"/>
                      </a:cubicBezTo>
                      <a:cubicBezTo>
                        <a:pt x="449172" y="114967"/>
                        <a:pt x="445372" y="115366"/>
                        <a:pt x="442469" y="113915"/>
                      </a:cubicBezTo>
                      <a:cubicBezTo>
                        <a:pt x="439160" y="112260"/>
                        <a:pt x="436312" y="109810"/>
                        <a:pt x="433233" y="107758"/>
                      </a:cubicBezTo>
                      <a:cubicBezTo>
                        <a:pt x="427075" y="98520"/>
                        <a:pt x="428103" y="97495"/>
                        <a:pt x="417839" y="92364"/>
                      </a:cubicBezTo>
                      <a:cubicBezTo>
                        <a:pt x="416921" y="91905"/>
                        <a:pt x="416300" y="98521"/>
                        <a:pt x="411682" y="954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5" name="Freeform: Shape 444">
                  <a:extLst>
                    <a:ext uri="{FF2B5EF4-FFF2-40B4-BE49-F238E27FC236}">
                      <a16:creationId xmlns:a16="http://schemas.microsoft.com/office/drawing/2014/main" id="{4ECC95BE-56DE-46AD-9F94-9D4E0443C196}"/>
                    </a:ext>
                  </a:extLst>
                </p:cNvPr>
                <p:cNvSpPr/>
                <p:nvPr/>
              </p:nvSpPr>
              <p:spPr>
                <a:xfrm>
                  <a:off x="4935961" y="3499782"/>
                  <a:ext cx="163216" cy="42082"/>
                </a:xfrm>
                <a:custGeom>
                  <a:avLst/>
                  <a:gdLst>
                    <a:gd name="connsiteX0" fmla="*/ 392955 w 395641"/>
                    <a:gd name="connsiteY0" fmla="*/ 27709 h 110836"/>
                    <a:gd name="connsiteX1" fmla="*/ 374482 w 395641"/>
                    <a:gd name="connsiteY1" fmla="*/ 24630 h 110836"/>
                    <a:gd name="connsiteX2" fmla="*/ 365246 w 395641"/>
                    <a:gd name="connsiteY2" fmla="*/ 21551 h 110836"/>
                    <a:gd name="connsiteX3" fmla="*/ 334458 w 395641"/>
                    <a:gd name="connsiteY3" fmla="*/ 15394 h 110836"/>
                    <a:gd name="connsiteX4" fmla="*/ 272882 w 395641"/>
                    <a:gd name="connsiteY4" fmla="*/ 12315 h 110836"/>
                    <a:gd name="connsiteX5" fmla="*/ 263646 w 395641"/>
                    <a:gd name="connsiteY5" fmla="*/ 15394 h 110836"/>
                    <a:gd name="connsiteX6" fmla="*/ 245173 w 395641"/>
                    <a:gd name="connsiteY6" fmla="*/ 27709 h 110836"/>
                    <a:gd name="connsiteX7" fmla="*/ 223622 w 395641"/>
                    <a:gd name="connsiteY7" fmla="*/ 24630 h 110836"/>
                    <a:gd name="connsiteX8" fmla="*/ 214385 w 395641"/>
                    <a:gd name="connsiteY8" fmla="*/ 18473 h 110836"/>
                    <a:gd name="connsiteX9" fmla="*/ 205149 w 395641"/>
                    <a:gd name="connsiteY9" fmla="*/ 15394 h 110836"/>
                    <a:gd name="connsiteX10" fmla="*/ 195913 w 395641"/>
                    <a:gd name="connsiteY10" fmla="*/ 9236 h 110836"/>
                    <a:gd name="connsiteX11" fmla="*/ 168203 w 395641"/>
                    <a:gd name="connsiteY11" fmla="*/ 0 h 110836"/>
                    <a:gd name="connsiteX12" fmla="*/ 131258 w 395641"/>
                    <a:gd name="connsiteY12" fmla="*/ 3079 h 110836"/>
                    <a:gd name="connsiteX13" fmla="*/ 118943 w 395641"/>
                    <a:gd name="connsiteY13" fmla="*/ 15394 h 110836"/>
                    <a:gd name="connsiteX14" fmla="*/ 100470 w 395641"/>
                    <a:gd name="connsiteY14" fmla="*/ 27709 h 110836"/>
                    <a:gd name="connsiteX15" fmla="*/ 45052 w 395641"/>
                    <a:gd name="connsiteY15" fmla="*/ 24630 h 110836"/>
                    <a:gd name="connsiteX16" fmla="*/ 14264 w 395641"/>
                    <a:gd name="connsiteY16" fmla="*/ 27709 h 110836"/>
                    <a:gd name="connsiteX17" fmla="*/ 29658 w 395641"/>
                    <a:gd name="connsiteY17" fmla="*/ 92364 h 110836"/>
                    <a:gd name="connsiteX18" fmla="*/ 38894 w 395641"/>
                    <a:gd name="connsiteY18" fmla="*/ 98521 h 110836"/>
                    <a:gd name="connsiteX19" fmla="*/ 60446 w 395641"/>
                    <a:gd name="connsiteY19" fmla="*/ 101600 h 110836"/>
                    <a:gd name="connsiteX20" fmla="*/ 81997 w 395641"/>
                    <a:gd name="connsiteY20" fmla="*/ 107758 h 110836"/>
                    <a:gd name="connsiteX21" fmla="*/ 94313 w 395641"/>
                    <a:gd name="connsiteY21" fmla="*/ 110836 h 110836"/>
                    <a:gd name="connsiteX22" fmla="*/ 137416 w 395641"/>
                    <a:gd name="connsiteY22" fmla="*/ 107758 h 110836"/>
                    <a:gd name="connsiteX23" fmla="*/ 146652 w 395641"/>
                    <a:gd name="connsiteY23" fmla="*/ 104679 h 110836"/>
                    <a:gd name="connsiteX24" fmla="*/ 331379 w 395641"/>
                    <a:gd name="connsiteY24" fmla="*/ 98521 h 110836"/>
                    <a:gd name="connsiteX25" fmla="*/ 352931 w 395641"/>
                    <a:gd name="connsiteY25" fmla="*/ 92364 h 110836"/>
                    <a:gd name="connsiteX26" fmla="*/ 374482 w 395641"/>
                    <a:gd name="connsiteY26" fmla="*/ 86206 h 110836"/>
                    <a:gd name="connsiteX27" fmla="*/ 380640 w 395641"/>
                    <a:gd name="connsiteY27" fmla="*/ 76970 h 110836"/>
                    <a:gd name="connsiteX28" fmla="*/ 389876 w 395641"/>
                    <a:gd name="connsiteY28" fmla="*/ 67733 h 110836"/>
                    <a:gd name="connsiteX29" fmla="*/ 392955 w 395641"/>
                    <a:gd name="connsiteY29" fmla="*/ 55418 h 110836"/>
                    <a:gd name="connsiteX30" fmla="*/ 392955 w 395641"/>
                    <a:gd name="connsiteY30" fmla="*/ 27709 h 11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5641" h="110836">
                      <a:moveTo>
                        <a:pt x="392955" y="27709"/>
                      </a:moveTo>
                      <a:cubicBezTo>
                        <a:pt x="389876" y="22578"/>
                        <a:pt x="380576" y="25984"/>
                        <a:pt x="374482" y="24630"/>
                      </a:cubicBezTo>
                      <a:cubicBezTo>
                        <a:pt x="371314" y="23926"/>
                        <a:pt x="368408" y="22281"/>
                        <a:pt x="365246" y="21551"/>
                      </a:cubicBezTo>
                      <a:cubicBezTo>
                        <a:pt x="355048" y="19198"/>
                        <a:pt x="334458" y="15394"/>
                        <a:pt x="334458" y="15394"/>
                      </a:cubicBezTo>
                      <a:cubicBezTo>
                        <a:pt x="308489" y="2408"/>
                        <a:pt x="322920" y="7048"/>
                        <a:pt x="272882" y="12315"/>
                      </a:cubicBezTo>
                      <a:cubicBezTo>
                        <a:pt x="269655" y="12655"/>
                        <a:pt x="266483" y="13818"/>
                        <a:pt x="263646" y="15394"/>
                      </a:cubicBezTo>
                      <a:cubicBezTo>
                        <a:pt x="257177" y="18988"/>
                        <a:pt x="245173" y="27709"/>
                        <a:pt x="245173" y="27709"/>
                      </a:cubicBezTo>
                      <a:cubicBezTo>
                        <a:pt x="237989" y="26683"/>
                        <a:pt x="230573" y="26715"/>
                        <a:pt x="223622" y="24630"/>
                      </a:cubicBezTo>
                      <a:cubicBezTo>
                        <a:pt x="220078" y="23567"/>
                        <a:pt x="217695" y="20128"/>
                        <a:pt x="214385" y="18473"/>
                      </a:cubicBezTo>
                      <a:cubicBezTo>
                        <a:pt x="211482" y="17022"/>
                        <a:pt x="208052" y="16845"/>
                        <a:pt x="205149" y="15394"/>
                      </a:cubicBezTo>
                      <a:cubicBezTo>
                        <a:pt x="201839" y="13739"/>
                        <a:pt x="199329" y="10659"/>
                        <a:pt x="195913" y="9236"/>
                      </a:cubicBezTo>
                      <a:cubicBezTo>
                        <a:pt x="186926" y="5491"/>
                        <a:pt x="168203" y="0"/>
                        <a:pt x="168203" y="0"/>
                      </a:cubicBezTo>
                      <a:cubicBezTo>
                        <a:pt x="155888" y="1026"/>
                        <a:pt x="143053" y="-607"/>
                        <a:pt x="131258" y="3079"/>
                      </a:cubicBezTo>
                      <a:cubicBezTo>
                        <a:pt x="125717" y="4811"/>
                        <a:pt x="123476" y="11767"/>
                        <a:pt x="118943" y="15394"/>
                      </a:cubicBezTo>
                      <a:cubicBezTo>
                        <a:pt x="113164" y="20017"/>
                        <a:pt x="100470" y="27709"/>
                        <a:pt x="100470" y="27709"/>
                      </a:cubicBezTo>
                      <a:cubicBezTo>
                        <a:pt x="81997" y="26683"/>
                        <a:pt x="63553" y="24630"/>
                        <a:pt x="45052" y="24630"/>
                      </a:cubicBezTo>
                      <a:cubicBezTo>
                        <a:pt x="34738" y="24630"/>
                        <a:pt x="17936" y="18071"/>
                        <a:pt x="14264" y="27709"/>
                      </a:cubicBezTo>
                      <a:cubicBezTo>
                        <a:pt x="-15199" y="105051"/>
                        <a:pt x="6508" y="80789"/>
                        <a:pt x="29658" y="92364"/>
                      </a:cubicBezTo>
                      <a:cubicBezTo>
                        <a:pt x="32967" y="94019"/>
                        <a:pt x="35350" y="97458"/>
                        <a:pt x="38894" y="98521"/>
                      </a:cubicBezTo>
                      <a:cubicBezTo>
                        <a:pt x="45845" y="100606"/>
                        <a:pt x="53306" y="100302"/>
                        <a:pt x="60446" y="101600"/>
                      </a:cubicBezTo>
                      <a:cubicBezTo>
                        <a:pt x="73689" y="104008"/>
                        <a:pt x="70450" y="104459"/>
                        <a:pt x="81997" y="107758"/>
                      </a:cubicBezTo>
                      <a:cubicBezTo>
                        <a:pt x="86066" y="108920"/>
                        <a:pt x="90208" y="109810"/>
                        <a:pt x="94313" y="110836"/>
                      </a:cubicBezTo>
                      <a:cubicBezTo>
                        <a:pt x="108681" y="109810"/>
                        <a:pt x="123110" y="109441"/>
                        <a:pt x="137416" y="107758"/>
                      </a:cubicBezTo>
                      <a:cubicBezTo>
                        <a:pt x="140639" y="107379"/>
                        <a:pt x="143418" y="104949"/>
                        <a:pt x="146652" y="104679"/>
                      </a:cubicBezTo>
                      <a:cubicBezTo>
                        <a:pt x="186517" y="101357"/>
                        <a:pt x="309949" y="99071"/>
                        <a:pt x="331379" y="98521"/>
                      </a:cubicBezTo>
                      <a:cubicBezTo>
                        <a:pt x="369877" y="88896"/>
                        <a:pt x="322013" y="101197"/>
                        <a:pt x="352931" y="92364"/>
                      </a:cubicBezTo>
                      <a:cubicBezTo>
                        <a:pt x="379958" y="84643"/>
                        <a:pt x="352363" y="93580"/>
                        <a:pt x="374482" y="86206"/>
                      </a:cubicBezTo>
                      <a:cubicBezTo>
                        <a:pt x="376535" y="83127"/>
                        <a:pt x="378271" y="79813"/>
                        <a:pt x="380640" y="76970"/>
                      </a:cubicBezTo>
                      <a:cubicBezTo>
                        <a:pt x="383427" y="73625"/>
                        <a:pt x="387716" y="71513"/>
                        <a:pt x="389876" y="67733"/>
                      </a:cubicBezTo>
                      <a:cubicBezTo>
                        <a:pt x="391975" y="64059"/>
                        <a:pt x="391792" y="59487"/>
                        <a:pt x="392955" y="55418"/>
                      </a:cubicBezTo>
                      <a:cubicBezTo>
                        <a:pt x="397008" y="41235"/>
                        <a:pt x="396034" y="32840"/>
                        <a:pt x="392955" y="2770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6" name="Freeform: Shape 445">
                  <a:extLst>
                    <a:ext uri="{FF2B5EF4-FFF2-40B4-BE49-F238E27FC236}">
                      <a16:creationId xmlns:a16="http://schemas.microsoft.com/office/drawing/2014/main" id="{7696B616-6199-46FB-92EF-17E9601E184E}"/>
                    </a:ext>
                  </a:extLst>
                </p:cNvPr>
                <p:cNvSpPr/>
                <p:nvPr/>
              </p:nvSpPr>
              <p:spPr>
                <a:xfrm>
                  <a:off x="4949466" y="3564075"/>
                  <a:ext cx="158221" cy="49096"/>
                </a:xfrm>
                <a:custGeom>
                  <a:avLst/>
                  <a:gdLst>
                    <a:gd name="connsiteX0" fmla="*/ 375612 w 383534"/>
                    <a:gd name="connsiteY0" fmla="*/ 21552 h 129309"/>
                    <a:gd name="connsiteX1" fmla="*/ 314036 w 383534"/>
                    <a:gd name="connsiteY1" fmla="*/ 15394 h 129309"/>
                    <a:gd name="connsiteX2" fmla="*/ 298642 w 383534"/>
                    <a:gd name="connsiteY2" fmla="*/ 12315 h 129309"/>
                    <a:gd name="connsiteX3" fmla="*/ 277091 w 383534"/>
                    <a:gd name="connsiteY3" fmla="*/ 9237 h 129309"/>
                    <a:gd name="connsiteX4" fmla="*/ 224751 w 383534"/>
                    <a:gd name="connsiteY4" fmla="*/ 12315 h 129309"/>
                    <a:gd name="connsiteX5" fmla="*/ 212436 w 383534"/>
                    <a:gd name="connsiteY5" fmla="*/ 18473 h 129309"/>
                    <a:gd name="connsiteX6" fmla="*/ 190885 w 383534"/>
                    <a:gd name="connsiteY6" fmla="*/ 24631 h 129309"/>
                    <a:gd name="connsiteX7" fmla="*/ 123151 w 383534"/>
                    <a:gd name="connsiteY7" fmla="*/ 21552 h 129309"/>
                    <a:gd name="connsiteX8" fmla="*/ 110836 w 383534"/>
                    <a:gd name="connsiteY8" fmla="*/ 18473 h 129309"/>
                    <a:gd name="connsiteX9" fmla="*/ 80048 w 383534"/>
                    <a:gd name="connsiteY9" fmla="*/ 6158 h 129309"/>
                    <a:gd name="connsiteX10" fmla="*/ 61576 w 383534"/>
                    <a:gd name="connsiteY10" fmla="*/ 0 h 129309"/>
                    <a:gd name="connsiteX11" fmla="*/ 43103 w 383534"/>
                    <a:gd name="connsiteY11" fmla="*/ 3079 h 129309"/>
                    <a:gd name="connsiteX12" fmla="*/ 24630 w 383534"/>
                    <a:gd name="connsiteY12" fmla="*/ 18473 h 129309"/>
                    <a:gd name="connsiteX13" fmla="*/ 15394 w 383534"/>
                    <a:gd name="connsiteY13" fmla="*/ 24631 h 129309"/>
                    <a:gd name="connsiteX14" fmla="*/ 9236 w 383534"/>
                    <a:gd name="connsiteY14" fmla="*/ 33867 h 129309"/>
                    <a:gd name="connsiteX15" fmla="*/ 6157 w 383534"/>
                    <a:gd name="connsiteY15" fmla="*/ 46182 h 129309"/>
                    <a:gd name="connsiteX16" fmla="*/ 0 w 383534"/>
                    <a:gd name="connsiteY16" fmla="*/ 67734 h 129309"/>
                    <a:gd name="connsiteX17" fmla="*/ 3079 w 383534"/>
                    <a:gd name="connsiteY17" fmla="*/ 110837 h 129309"/>
                    <a:gd name="connsiteX18" fmla="*/ 12315 w 383534"/>
                    <a:gd name="connsiteY18" fmla="*/ 120073 h 129309"/>
                    <a:gd name="connsiteX19" fmla="*/ 24630 w 383534"/>
                    <a:gd name="connsiteY19" fmla="*/ 123152 h 129309"/>
                    <a:gd name="connsiteX20" fmla="*/ 55418 w 383534"/>
                    <a:gd name="connsiteY20" fmla="*/ 129309 h 129309"/>
                    <a:gd name="connsiteX21" fmla="*/ 123151 w 383534"/>
                    <a:gd name="connsiteY21" fmla="*/ 126231 h 129309"/>
                    <a:gd name="connsiteX22" fmla="*/ 150860 w 383534"/>
                    <a:gd name="connsiteY22" fmla="*/ 120073 h 129309"/>
                    <a:gd name="connsiteX23" fmla="*/ 240145 w 383534"/>
                    <a:gd name="connsiteY23" fmla="*/ 116994 h 129309"/>
                    <a:gd name="connsiteX24" fmla="*/ 286327 w 383534"/>
                    <a:gd name="connsiteY24" fmla="*/ 110837 h 129309"/>
                    <a:gd name="connsiteX25" fmla="*/ 295563 w 383534"/>
                    <a:gd name="connsiteY25" fmla="*/ 107758 h 129309"/>
                    <a:gd name="connsiteX26" fmla="*/ 323272 w 383534"/>
                    <a:gd name="connsiteY26" fmla="*/ 89285 h 129309"/>
                    <a:gd name="connsiteX27" fmla="*/ 332509 w 383534"/>
                    <a:gd name="connsiteY27" fmla="*/ 83128 h 129309"/>
                    <a:gd name="connsiteX28" fmla="*/ 347903 w 383534"/>
                    <a:gd name="connsiteY28" fmla="*/ 73891 h 129309"/>
                    <a:gd name="connsiteX29" fmla="*/ 375612 w 383534"/>
                    <a:gd name="connsiteY29" fmla="*/ 58497 h 129309"/>
                    <a:gd name="connsiteX30" fmla="*/ 375612 w 383534"/>
                    <a:gd name="connsiteY30" fmla="*/ 2155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3534" h="129309">
                      <a:moveTo>
                        <a:pt x="375612" y="21552"/>
                      </a:moveTo>
                      <a:cubicBezTo>
                        <a:pt x="365349" y="14368"/>
                        <a:pt x="334517" y="17852"/>
                        <a:pt x="314036" y="15394"/>
                      </a:cubicBezTo>
                      <a:cubicBezTo>
                        <a:pt x="308840" y="14770"/>
                        <a:pt x="303804" y="13175"/>
                        <a:pt x="298642" y="12315"/>
                      </a:cubicBezTo>
                      <a:cubicBezTo>
                        <a:pt x="291484" y="11122"/>
                        <a:pt x="284275" y="10263"/>
                        <a:pt x="277091" y="9237"/>
                      </a:cubicBezTo>
                      <a:cubicBezTo>
                        <a:pt x="259644" y="10263"/>
                        <a:pt x="242052" y="9844"/>
                        <a:pt x="224751" y="12315"/>
                      </a:cubicBezTo>
                      <a:cubicBezTo>
                        <a:pt x="220208" y="12964"/>
                        <a:pt x="216654" y="16665"/>
                        <a:pt x="212436" y="18473"/>
                      </a:cubicBezTo>
                      <a:cubicBezTo>
                        <a:pt x="206252" y="21123"/>
                        <a:pt x="197135" y="23068"/>
                        <a:pt x="190885" y="24631"/>
                      </a:cubicBezTo>
                      <a:cubicBezTo>
                        <a:pt x="168307" y="23605"/>
                        <a:pt x="145686" y="23286"/>
                        <a:pt x="123151" y="21552"/>
                      </a:cubicBezTo>
                      <a:cubicBezTo>
                        <a:pt x="118932" y="21227"/>
                        <a:pt x="114703" y="20192"/>
                        <a:pt x="110836" y="18473"/>
                      </a:cubicBezTo>
                      <a:cubicBezTo>
                        <a:pt x="62643" y="-2946"/>
                        <a:pt x="126068" y="18710"/>
                        <a:pt x="80048" y="6158"/>
                      </a:cubicBezTo>
                      <a:cubicBezTo>
                        <a:pt x="73786" y="4450"/>
                        <a:pt x="61576" y="0"/>
                        <a:pt x="61576" y="0"/>
                      </a:cubicBezTo>
                      <a:cubicBezTo>
                        <a:pt x="55418" y="1026"/>
                        <a:pt x="49025" y="1105"/>
                        <a:pt x="43103" y="3079"/>
                      </a:cubicBezTo>
                      <a:cubicBezTo>
                        <a:pt x="35459" y="5627"/>
                        <a:pt x="30346" y="13709"/>
                        <a:pt x="24630" y="18473"/>
                      </a:cubicBezTo>
                      <a:cubicBezTo>
                        <a:pt x="21787" y="20842"/>
                        <a:pt x="18473" y="22578"/>
                        <a:pt x="15394" y="24631"/>
                      </a:cubicBezTo>
                      <a:cubicBezTo>
                        <a:pt x="13341" y="27710"/>
                        <a:pt x="10694" y="30466"/>
                        <a:pt x="9236" y="33867"/>
                      </a:cubicBezTo>
                      <a:cubicBezTo>
                        <a:pt x="7569" y="37756"/>
                        <a:pt x="7319" y="42113"/>
                        <a:pt x="6157" y="46182"/>
                      </a:cubicBezTo>
                      <a:cubicBezTo>
                        <a:pt x="-2673" y="77091"/>
                        <a:pt x="9623" y="29244"/>
                        <a:pt x="0" y="67734"/>
                      </a:cubicBezTo>
                      <a:cubicBezTo>
                        <a:pt x="1026" y="82102"/>
                        <a:pt x="-220" y="96816"/>
                        <a:pt x="3079" y="110837"/>
                      </a:cubicBezTo>
                      <a:cubicBezTo>
                        <a:pt x="4076" y="115075"/>
                        <a:pt x="8535" y="117913"/>
                        <a:pt x="12315" y="120073"/>
                      </a:cubicBezTo>
                      <a:cubicBezTo>
                        <a:pt x="15989" y="122172"/>
                        <a:pt x="20493" y="122265"/>
                        <a:pt x="24630" y="123152"/>
                      </a:cubicBezTo>
                      <a:cubicBezTo>
                        <a:pt x="34864" y="125345"/>
                        <a:pt x="45155" y="127257"/>
                        <a:pt x="55418" y="129309"/>
                      </a:cubicBezTo>
                      <a:cubicBezTo>
                        <a:pt x="77996" y="128283"/>
                        <a:pt x="100655" y="128408"/>
                        <a:pt x="123151" y="126231"/>
                      </a:cubicBezTo>
                      <a:cubicBezTo>
                        <a:pt x="132569" y="125320"/>
                        <a:pt x="141428" y="120818"/>
                        <a:pt x="150860" y="120073"/>
                      </a:cubicBezTo>
                      <a:cubicBezTo>
                        <a:pt x="180547" y="117729"/>
                        <a:pt x="210383" y="118020"/>
                        <a:pt x="240145" y="116994"/>
                      </a:cubicBezTo>
                      <a:cubicBezTo>
                        <a:pt x="266761" y="114574"/>
                        <a:pt x="267294" y="116275"/>
                        <a:pt x="286327" y="110837"/>
                      </a:cubicBezTo>
                      <a:cubicBezTo>
                        <a:pt x="289447" y="109946"/>
                        <a:pt x="292726" y="109334"/>
                        <a:pt x="295563" y="107758"/>
                      </a:cubicBezTo>
                      <a:cubicBezTo>
                        <a:pt x="295588" y="107744"/>
                        <a:pt x="318642" y="92372"/>
                        <a:pt x="323272" y="89285"/>
                      </a:cubicBezTo>
                      <a:cubicBezTo>
                        <a:pt x="326351" y="87232"/>
                        <a:pt x="329371" y="85089"/>
                        <a:pt x="332509" y="83128"/>
                      </a:cubicBezTo>
                      <a:cubicBezTo>
                        <a:pt x="337584" y="79956"/>
                        <a:pt x="342924" y="77210"/>
                        <a:pt x="347903" y="73891"/>
                      </a:cubicBezTo>
                      <a:cubicBezTo>
                        <a:pt x="369076" y="59776"/>
                        <a:pt x="359355" y="63916"/>
                        <a:pt x="375612" y="58497"/>
                      </a:cubicBezTo>
                      <a:cubicBezTo>
                        <a:pt x="386471" y="47638"/>
                        <a:pt x="385875" y="28736"/>
                        <a:pt x="375612"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7" name="Freeform: Shape 446">
                  <a:extLst>
                    <a:ext uri="{FF2B5EF4-FFF2-40B4-BE49-F238E27FC236}">
                      <a16:creationId xmlns:a16="http://schemas.microsoft.com/office/drawing/2014/main" id="{0BC9C85C-3B24-4505-853E-41A444BE5F10}"/>
                    </a:ext>
                  </a:extLst>
                </p:cNvPr>
                <p:cNvSpPr/>
                <p:nvPr/>
              </p:nvSpPr>
              <p:spPr>
                <a:xfrm>
                  <a:off x="4967247" y="3626030"/>
                  <a:ext cx="174484" cy="60786"/>
                </a:xfrm>
                <a:custGeom>
                  <a:avLst/>
                  <a:gdLst>
                    <a:gd name="connsiteX0" fmla="*/ 418715 w 422957"/>
                    <a:gd name="connsiteY0" fmla="*/ 33867 h 160097"/>
                    <a:gd name="connsiteX1" fmla="*/ 403321 w 422957"/>
                    <a:gd name="connsiteY1" fmla="*/ 21552 h 160097"/>
                    <a:gd name="connsiteX2" fmla="*/ 394085 w 422957"/>
                    <a:gd name="connsiteY2" fmla="*/ 12315 h 160097"/>
                    <a:gd name="connsiteX3" fmla="*/ 384848 w 422957"/>
                    <a:gd name="connsiteY3" fmla="*/ 9236 h 160097"/>
                    <a:gd name="connsiteX4" fmla="*/ 357139 w 422957"/>
                    <a:gd name="connsiteY4" fmla="*/ 0 h 160097"/>
                    <a:gd name="connsiteX5" fmla="*/ 335588 w 422957"/>
                    <a:gd name="connsiteY5" fmla="*/ 6158 h 160097"/>
                    <a:gd name="connsiteX6" fmla="*/ 326351 w 422957"/>
                    <a:gd name="connsiteY6" fmla="*/ 18473 h 160097"/>
                    <a:gd name="connsiteX7" fmla="*/ 323273 w 422957"/>
                    <a:gd name="connsiteY7" fmla="*/ 27709 h 160097"/>
                    <a:gd name="connsiteX8" fmla="*/ 310957 w 422957"/>
                    <a:gd name="connsiteY8" fmla="*/ 30788 h 160097"/>
                    <a:gd name="connsiteX9" fmla="*/ 246303 w 422957"/>
                    <a:gd name="connsiteY9" fmla="*/ 27709 h 160097"/>
                    <a:gd name="connsiteX10" fmla="*/ 237066 w 422957"/>
                    <a:gd name="connsiteY10" fmla="*/ 24630 h 160097"/>
                    <a:gd name="connsiteX11" fmla="*/ 157018 w 422957"/>
                    <a:gd name="connsiteY11" fmla="*/ 18473 h 160097"/>
                    <a:gd name="connsiteX12" fmla="*/ 132388 w 422957"/>
                    <a:gd name="connsiteY12" fmla="*/ 12315 h 160097"/>
                    <a:gd name="connsiteX13" fmla="*/ 123151 w 422957"/>
                    <a:gd name="connsiteY13" fmla="*/ 18473 h 160097"/>
                    <a:gd name="connsiteX14" fmla="*/ 116994 w 422957"/>
                    <a:gd name="connsiteY14" fmla="*/ 30788 h 160097"/>
                    <a:gd name="connsiteX15" fmla="*/ 113915 w 422957"/>
                    <a:gd name="connsiteY15" fmla="*/ 43103 h 160097"/>
                    <a:gd name="connsiteX16" fmla="*/ 98521 w 422957"/>
                    <a:gd name="connsiteY16" fmla="*/ 58497 h 160097"/>
                    <a:gd name="connsiteX17" fmla="*/ 27709 w 422957"/>
                    <a:gd name="connsiteY17" fmla="*/ 64655 h 160097"/>
                    <a:gd name="connsiteX18" fmla="*/ 18473 w 422957"/>
                    <a:gd name="connsiteY18" fmla="*/ 70812 h 160097"/>
                    <a:gd name="connsiteX19" fmla="*/ 15394 w 422957"/>
                    <a:gd name="connsiteY19" fmla="*/ 80049 h 160097"/>
                    <a:gd name="connsiteX20" fmla="*/ 9236 w 422957"/>
                    <a:gd name="connsiteY20" fmla="*/ 89285 h 160097"/>
                    <a:gd name="connsiteX21" fmla="*/ 6157 w 422957"/>
                    <a:gd name="connsiteY21" fmla="*/ 98521 h 160097"/>
                    <a:gd name="connsiteX22" fmla="*/ 0 w 422957"/>
                    <a:gd name="connsiteY22" fmla="*/ 120073 h 160097"/>
                    <a:gd name="connsiteX23" fmla="*/ 3079 w 422957"/>
                    <a:gd name="connsiteY23" fmla="*/ 150861 h 160097"/>
                    <a:gd name="connsiteX24" fmla="*/ 15394 w 422957"/>
                    <a:gd name="connsiteY24" fmla="*/ 153939 h 160097"/>
                    <a:gd name="connsiteX25" fmla="*/ 43103 w 422957"/>
                    <a:gd name="connsiteY25" fmla="*/ 160097 h 160097"/>
                    <a:gd name="connsiteX26" fmla="*/ 110836 w 422957"/>
                    <a:gd name="connsiteY26" fmla="*/ 157018 h 160097"/>
                    <a:gd name="connsiteX27" fmla="*/ 141624 w 422957"/>
                    <a:gd name="connsiteY27" fmla="*/ 150861 h 160097"/>
                    <a:gd name="connsiteX28" fmla="*/ 157018 w 422957"/>
                    <a:gd name="connsiteY28" fmla="*/ 147782 h 160097"/>
                    <a:gd name="connsiteX29" fmla="*/ 181648 w 422957"/>
                    <a:gd name="connsiteY29" fmla="*/ 135467 h 160097"/>
                    <a:gd name="connsiteX30" fmla="*/ 190885 w 422957"/>
                    <a:gd name="connsiteY30" fmla="*/ 132388 h 160097"/>
                    <a:gd name="connsiteX31" fmla="*/ 203200 w 422957"/>
                    <a:gd name="connsiteY31" fmla="*/ 129309 h 160097"/>
                    <a:gd name="connsiteX32" fmla="*/ 227830 w 422957"/>
                    <a:gd name="connsiteY32" fmla="*/ 116994 h 160097"/>
                    <a:gd name="connsiteX33" fmla="*/ 246303 w 422957"/>
                    <a:gd name="connsiteY33" fmla="*/ 107758 h 160097"/>
                    <a:gd name="connsiteX34" fmla="*/ 323273 w 422957"/>
                    <a:gd name="connsiteY34" fmla="*/ 110836 h 160097"/>
                    <a:gd name="connsiteX35" fmla="*/ 335588 w 422957"/>
                    <a:gd name="connsiteY35" fmla="*/ 113915 h 160097"/>
                    <a:gd name="connsiteX36" fmla="*/ 391006 w 422957"/>
                    <a:gd name="connsiteY36" fmla="*/ 110836 h 160097"/>
                    <a:gd name="connsiteX37" fmla="*/ 418715 w 422957"/>
                    <a:gd name="connsiteY37" fmla="*/ 89285 h 160097"/>
                    <a:gd name="connsiteX38" fmla="*/ 418715 w 422957"/>
                    <a:gd name="connsiteY38" fmla="*/ 33867 h 16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22957" h="160097">
                      <a:moveTo>
                        <a:pt x="418715" y="33867"/>
                      </a:moveTo>
                      <a:cubicBezTo>
                        <a:pt x="416149" y="22578"/>
                        <a:pt x="408266" y="25879"/>
                        <a:pt x="403321" y="21552"/>
                      </a:cubicBezTo>
                      <a:cubicBezTo>
                        <a:pt x="400044" y="18685"/>
                        <a:pt x="397708" y="14730"/>
                        <a:pt x="394085" y="12315"/>
                      </a:cubicBezTo>
                      <a:cubicBezTo>
                        <a:pt x="391385" y="10515"/>
                        <a:pt x="387831" y="10514"/>
                        <a:pt x="384848" y="9236"/>
                      </a:cubicBezTo>
                      <a:cubicBezTo>
                        <a:pt x="362541" y="-323"/>
                        <a:pt x="383089" y="5190"/>
                        <a:pt x="357139" y="0"/>
                      </a:cubicBezTo>
                      <a:cubicBezTo>
                        <a:pt x="349955" y="2053"/>
                        <a:pt x="341994" y="2314"/>
                        <a:pt x="335588" y="6158"/>
                      </a:cubicBezTo>
                      <a:cubicBezTo>
                        <a:pt x="331188" y="8798"/>
                        <a:pt x="328897" y="14018"/>
                        <a:pt x="326351" y="18473"/>
                      </a:cubicBezTo>
                      <a:cubicBezTo>
                        <a:pt x="324741" y="21291"/>
                        <a:pt x="325807" y="25682"/>
                        <a:pt x="323273" y="27709"/>
                      </a:cubicBezTo>
                      <a:cubicBezTo>
                        <a:pt x="319969" y="30352"/>
                        <a:pt x="315062" y="29762"/>
                        <a:pt x="310957" y="30788"/>
                      </a:cubicBezTo>
                      <a:cubicBezTo>
                        <a:pt x="289406" y="29762"/>
                        <a:pt x="267804" y="29501"/>
                        <a:pt x="246303" y="27709"/>
                      </a:cubicBezTo>
                      <a:cubicBezTo>
                        <a:pt x="243069" y="27439"/>
                        <a:pt x="240294" y="24964"/>
                        <a:pt x="237066" y="24630"/>
                      </a:cubicBezTo>
                      <a:cubicBezTo>
                        <a:pt x="210447" y="21876"/>
                        <a:pt x="183701" y="20525"/>
                        <a:pt x="157018" y="18473"/>
                      </a:cubicBezTo>
                      <a:cubicBezTo>
                        <a:pt x="150986" y="16462"/>
                        <a:pt x="137792" y="11639"/>
                        <a:pt x="132388" y="12315"/>
                      </a:cubicBezTo>
                      <a:cubicBezTo>
                        <a:pt x="128716" y="12774"/>
                        <a:pt x="126230" y="16420"/>
                        <a:pt x="123151" y="18473"/>
                      </a:cubicBezTo>
                      <a:cubicBezTo>
                        <a:pt x="121099" y="22578"/>
                        <a:pt x="118605" y="26491"/>
                        <a:pt x="116994" y="30788"/>
                      </a:cubicBezTo>
                      <a:cubicBezTo>
                        <a:pt x="115508" y="34750"/>
                        <a:pt x="115582" y="39214"/>
                        <a:pt x="113915" y="43103"/>
                      </a:cubicBezTo>
                      <a:cubicBezTo>
                        <a:pt x="111742" y="48173"/>
                        <a:pt x="104798" y="57531"/>
                        <a:pt x="98521" y="58497"/>
                      </a:cubicBezTo>
                      <a:cubicBezTo>
                        <a:pt x="75103" y="62100"/>
                        <a:pt x="51313" y="62602"/>
                        <a:pt x="27709" y="64655"/>
                      </a:cubicBezTo>
                      <a:cubicBezTo>
                        <a:pt x="24630" y="66707"/>
                        <a:pt x="20784" y="67923"/>
                        <a:pt x="18473" y="70812"/>
                      </a:cubicBezTo>
                      <a:cubicBezTo>
                        <a:pt x="16446" y="73346"/>
                        <a:pt x="16846" y="77146"/>
                        <a:pt x="15394" y="80049"/>
                      </a:cubicBezTo>
                      <a:cubicBezTo>
                        <a:pt x="13739" y="83359"/>
                        <a:pt x="10891" y="85975"/>
                        <a:pt x="9236" y="89285"/>
                      </a:cubicBezTo>
                      <a:cubicBezTo>
                        <a:pt x="7785" y="92188"/>
                        <a:pt x="7089" y="95413"/>
                        <a:pt x="6157" y="98521"/>
                      </a:cubicBezTo>
                      <a:cubicBezTo>
                        <a:pt x="4010" y="105677"/>
                        <a:pt x="2052" y="112889"/>
                        <a:pt x="0" y="120073"/>
                      </a:cubicBezTo>
                      <a:cubicBezTo>
                        <a:pt x="1026" y="130336"/>
                        <a:pt x="-1189" y="141472"/>
                        <a:pt x="3079" y="150861"/>
                      </a:cubicBezTo>
                      <a:cubicBezTo>
                        <a:pt x="4830" y="154713"/>
                        <a:pt x="11326" y="152777"/>
                        <a:pt x="15394" y="153939"/>
                      </a:cubicBezTo>
                      <a:cubicBezTo>
                        <a:pt x="36624" y="160004"/>
                        <a:pt x="9749" y="154538"/>
                        <a:pt x="43103" y="160097"/>
                      </a:cubicBezTo>
                      <a:cubicBezTo>
                        <a:pt x="65681" y="159071"/>
                        <a:pt x="88334" y="159128"/>
                        <a:pt x="110836" y="157018"/>
                      </a:cubicBezTo>
                      <a:cubicBezTo>
                        <a:pt x="121256" y="156041"/>
                        <a:pt x="131361" y="152913"/>
                        <a:pt x="141624" y="150861"/>
                      </a:cubicBezTo>
                      <a:lnTo>
                        <a:pt x="157018" y="147782"/>
                      </a:lnTo>
                      <a:cubicBezTo>
                        <a:pt x="165228" y="143677"/>
                        <a:pt x="172940" y="138370"/>
                        <a:pt x="181648" y="135467"/>
                      </a:cubicBezTo>
                      <a:cubicBezTo>
                        <a:pt x="184727" y="134441"/>
                        <a:pt x="187764" y="133280"/>
                        <a:pt x="190885" y="132388"/>
                      </a:cubicBezTo>
                      <a:cubicBezTo>
                        <a:pt x="194954" y="131226"/>
                        <a:pt x="199294" y="130936"/>
                        <a:pt x="203200" y="129309"/>
                      </a:cubicBezTo>
                      <a:cubicBezTo>
                        <a:pt x="211673" y="125779"/>
                        <a:pt x="219122" y="119897"/>
                        <a:pt x="227830" y="116994"/>
                      </a:cubicBezTo>
                      <a:cubicBezTo>
                        <a:pt x="240576" y="112745"/>
                        <a:pt x="234366" y="115715"/>
                        <a:pt x="246303" y="107758"/>
                      </a:cubicBezTo>
                      <a:cubicBezTo>
                        <a:pt x="271960" y="108784"/>
                        <a:pt x="297657" y="109070"/>
                        <a:pt x="323273" y="110836"/>
                      </a:cubicBezTo>
                      <a:cubicBezTo>
                        <a:pt x="327494" y="111127"/>
                        <a:pt x="331357" y="113915"/>
                        <a:pt x="335588" y="113915"/>
                      </a:cubicBezTo>
                      <a:cubicBezTo>
                        <a:pt x="354089" y="113915"/>
                        <a:pt x="372533" y="111862"/>
                        <a:pt x="391006" y="110836"/>
                      </a:cubicBezTo>
                      <a:cubicBezTo>
                        <a:pt x="413102" y="96106"/>
                        <a:pt x="404246" y="103754"/>
                        <a:pt x="418715" y="89285"/>
                      </a:cubicBezTo>
                      <a:cubicBezTo>
                        <a:pt x="426820" y="64970"/>
                        <a:pt x="421281" y="45156"/>
                        <a:pt x="418715" y="3386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8" name="Freeform: Shape 447">
                  <a:extLst>
                    <a:ext uri="{FF2B5EF4-FFF2-40B4-BE49-F238E27FC236}">
                      <a16:creationId xmlns:a16="http://schemas.microsoft.com/office/drawing/2014/main" id="{8DD4E932-4163-4F9E-AADD-C19C85E98DD0}"/>
                    </a:ext>
                  </a:extLst>
                </p:cNvPr>
                <p:cNvSpPr/>
                <p:nvPr/>
              </p:nvSpPr>
              <p:spPr>
                <a:xfrm>
                  <a:off x="5001540" y="3686815"/>
                  <a:ext cx="156767" cy="78320"/>
                </a:xfrm>
                <a:custGeom>
                  <a:avLst/>
                  <a:gdLst>
                    <a:gd name="connsiteX0" fmla="*/ 369455 w 380009"/>
                    <a:gd name="connsiteY0" fmla="*/ 52339 h 206279"/>
                    <a:gd name="connsiteX1" fmla="*/ 366376 w 380009"/>
                    <a:gd name="connsiteY1" fmla="*/ 21552 h 206279"/>
                    <a:gd name="connsiteX2" fmla="*/ 363297 w 380009"/>
                    <a:gd name="connsiteY2" fmla="*/ 6158 h 206279"/>
                    <a:gd name="connsiteX3" fmla="*/ 354061 w 380009"/>
                    <a:gd name="connsiteY3" fmla="*/ 0 h 206279"/>
                    <a:gd name="connsiteX4" fmla="*/ 332509 w 380009"/>
                    <a:gd name="connsiteY4" fmla="*/ 9236 h 206279"/>
                    <a:gd name="connsiteX5" fmla="*/ 323273 w 380009"/>
                    <a:gd name="connsiteY5" fmla="*/ 15394 h 206279"/>
                    <a:gd name="connsiteX6" fmla="*/ 307879 w 380009"/>
                    <a:gd name="connsiteY6" fmla="*/ 18473 h 206279"/>
                    <a:gd name="connsiteX7" fmla="*/ 289406 w 380009"/>
                    <a:gd name="connsiteY7" fmla="*/ 24630 h 206279"/>
                    <a:gd name="connsiteX8" fmla="*/ 163176 w 380009"/>
                    <a:gd name="connsiteY8" fmla="*/ 30788 h 206279"/>
                    <a:gd name="connsiteX9" fmla="*/ 141624 w 380009"/>
                    <a:gd name="connsiteY9" fmla="*/ 40024 h 206279"/>
                    <a:gd name="connsiteX10" fmla="*/ 132388 w 380009"/>
                    <a:gd name="connsiteY10" fmla="*/ 46182 h 206279"/>
                    <a:gd name="connsiteX11" fmla="*/ 98521 w 380009"/>
                    <a:gd name="connsiteY11" fmla="*/ 49261 h 206279"/>
                    <a:gd name="connsiteX12" fmla="*/ 33867 w 380009"/>
                    <a:gd name="connsiteY12" fmla="*/ 52339 h 206279"/>
                    <a:gd name="connsiteX13" fmla="*/ 3079 w 380009"/>
                    <a:gd name="connsiteY13" fmla="*/ 61576 h 206279"/>
                    <a:gd name="connsiteX14" fmla="*/ 0 w 380009"/>
                    <a:gd name="connsiteY14" fmla="*/ 89285 h 206279"/>
                    <a:gd name="connsiteX15" fmla="*/ 3079 w 380009"/>
                    <a:gd name="connsiteY15" fmla="*/ 166255 h 206279"/>
                    <a:gd name="connsiteX16" fmla="*/ 6158 w 380009"/>
                    <a:gd name="connsiteY16" fmla="*/ 175491 h 206279"/>
                    <a:gd name="connsiteX17" fmla="*/ 15394 w 380009"/>
                    <a:gd name="connsiteY17" fmla="*/ 184727 h 206279"/>
                    <a:gd name="connsiteX18" fmla="*/ 21552 w 380009"/>
                    <a:gd name="connsiteY18" fmla="*/ 193964 h 206279"/>
                    <a:gd name="connsiteX19" fmla="*/ 30788 w 380009"/>
                    <a:gd name="connsiteY19" fmla="*/ 197042 h 206279"/>
                    <a:gd name="connsiteX20" fmla="*/ 52339 w 380009"/>
                    <a:gd name="connsiteY20" fmla="*/ 206279 h 206279"/>
                    <a:gd name="connsiteX21" fmla="*/ 101600 w 380009"/>
                    <a:gd name="connsiteY21" fmla="*/ 203200 h 206279"/>
                    <a:gd name="connsiteX22" fmla="*/ 116994 w 380009"/>
                    <a:gd name="connsiteY22" fmla="*/ 187806 h 206279"/>
                    <a:gd name="connsiteX23" fmla="*/ 129309 w 380009"/>
                    <a:gd name="connsiteY23" fmla="*/ 178570 h 206279"/>
                    <a:gd name="connsiteX24" fmla="*/ 141624 w 380009"/>
                    <a:gd name="connsiteY24" fmla="*/ 160097 h 206279"/>
                    <a:gd name="connsiteX25" fmla="*/ 153939 w 380009"/>
                    <a:gd name="connsiteY25" fmla="*/ 138545 h 206279"/>
                    <a:gd name="connsiteX26" fmla="*/ 160097 w 380009"/>
                    <a:gd name="connsiteY26" fmla="*/ 129309 h 206279"/>
                    <a:gd name="connsiteX27" fmla="*/ 190885 w 380009"/>
                    <a:gd name="connsiteY27" fmla="*/ 113915 h 206279"/>
                    <a:gd name="connsiteX28" fmla="*/ 329430 w 380009"/>
                    <a:gd name="connsiteY28" fmla="*/ 110836 h 206279"/>
                    <a:gd name="connsiteX29" fmla="*/ 350982 w 380009"/>
                    <a:gd name="connsiteY29" fmla="*/ 95442 h 206279"/>
                    <a:gd name="connsiteX30" fmla="*/ 360218 w 380009"/>
                    <a:gd name="connsiteY30" fmla="*/ 89285 h 206279"/>
                    <a:gd name="connsiteX31" fmla="*/ 378691 w 380009"/>
                    <a:gd name="connsiteY31" fmla="*/ 70812 h 206279"/>
                    <a:gd name="connsiteX32" fmla="*/ 369455 w 380009"/>
                    <a:gd name="connsiteY32" fmla="*/ 52339 h 20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0009" h="206279">
                      <a:moveTo>
                        <a:pt x="369455" y="52339"/>
                      </a:moveTo>
                      <a:cubicBezTo>
                        <a:pt x="367403" y="44129"/>
                        <a:pt x="367739" y="31775"/>
                        <a:pt x="366376" y="21552"/>
                      </a:cubicBezTo>
                      <a:cubicBezTo>
                        <a:pt x="365684" y="16365"/>
                        <a:pt x="365893" y="10702"/>
                        <a:pt x="363297" y="6158"/>
                      </a:cubicBezTo>
                      <a:cubicBezTo>
                        <a:pt x="361461" y="2945"/>
                        <a:pt x="357140" y="2053"/>
                        <a:pt x="354061" y="0"/>
                      </a:cubicBezTo>
                      <a:cubicBezTo>
                        <a:pt x="330868" y="15462"/>
                        <a:pt x="360346" y="-2694"/>
                        <a:pt x="332509" y="9236"/>
                      </a:cubicBezTo>
                      <a:cubicBezTo>
                        <a:pt x="329108" y="10694"/>
                        <a:pt x="326738" y="14095"/>
                        <a:pt x="323273" y="15394"/>
                      </a:cubicBezTo>
                      <a:cubicBezTo>
                        <a:pt x="318373" y="17232"/>
                        <a:pt x="312928" y="17096"/>
                        <a:pt x="307879" y="18473"/>
                      </a:cubicBezTo>
                      <a:cubicBezTo>
                        <a:pt x="301617" y="20181"/>
                        <a:pt x="295847" y="23825"/>
                        <a:pt x="289406" y="24630"/>
                      </a:cubicBezTo>
                      <a:cubicBezTo>
                        <a:pt x="231155" y="31912"/>
                        <a:pt x="273046" y="27458"/>
                        <a:pt x="163176" y="30788"/>
                      </a:cubicBezTo>
                      <a:cubicBezTo>
                        <a:pt x="139979" y="46250"/>
                        <a:pt x="169466" y="28091"/>
                        <a:pt x="141624" y="40024"/>
                      </a:cubicBezTo>
                      <a:cubicBezTo>
                        <a:pt x="138223" y="41482"/>
                        <a:pt x="136006" y="45407"/>
                        <a:pt x="132388" y="46182"/>
                      </a:cubicBezTo>
                      <a:cubicBezTo>
                        <a:pt x="121304" y="48557"/>
                        <a:pt x="109834" y="48554"/>
                        <a:pt x="98521" y="49261"/>
                      </a:cubicBezTo>
                      <a:cubicBezTo>
                        <a:pt x="76987" y="50607"/>
                        <a:pt x="55418" y="51313"/>
                        <a:pt x="33867" y="52339"/>
                      </a:cubicBezTo>
                      <a:cubicBezTo>
                        <a:pt x="32588" y="52522"/>
                        <a:pt x="6148" y="53136"/>
                        <a:pt x="3079" y="61576"/>
                      </a:cubicBezTo>
                      <a:cubicBezTo>
                        <a:pt x="-97" y="70310"/>
                        <a:pt x="1026" y="80049"/>
                        <a:pt x="0" y="89285"/>
                      </a:cubicBezTo>
                      <a:cubicBezTo>
                        <a:pt x="1026" y="114942"/>
                        <a:pt x="1249" y="140643"/>
                        <a:pt x="3079" y="166255"/>
                      </a:cubicBezTo>
                      <a:cubicBezTo>
                        <a:pt x="3310" y="169492"/>
                        <a:pt x="4358" y="172791"/>
                        <a:pt x="6158" y="175491"/>
                      </a:cubicBezTo>
                      <a:cubicBezTo>
                        <a:pt x="8573" y="179114"/>
                        <a:pt x="12607" y="181382"/>
                        <a:pt x="15394" y="184727"/>
                      </a:cubicBezTo>
                      <a:cubicBezTo>
                        <a:pt x="17763" y="187570"/>
                        <a:pt x="18662" y="191652"/>
                        <a:pt x="21552" y="193964"/>
                      </a:cubicBezTo>
                      <a:cubicBezTo>
                        <a:pt x="24086" y="195991"/>
                        <a:pt x="27805" y="195764"/>
                        <a:pt x="30788" y="197042"/>
                      </a:cubicBezTo>
                      <a:cubicBezTo>
                        <a:pt x="57431" y="208460"/>
                        <a:pt x="30670" y="199055"/>
                        <a:pt x="52339" y="206279"/>
                      </a:cubicBezTo>
                      <a:cubicBezTo>
                        <a:pt x="68759" y="205253"/>
                        <a:pt x="85349" y="205766"/>
                        <a:pt x="101600" y="203200"/>
                      </a:cubicBezTo>
                      <a:cubicBezTo>
                        <a:pt x="111347" y="201661"/>
                        <a:pt x="111351" y="193449"/>
                        <a:pt x="116994" y="187806"/>
                      </a:cubicBezTo>
                      <a:cubicBezTo>
                        <a:pt x="120622" y="184178"/>
                        <a:pt x="125204" y="181649"/>
                        <a:pt x="129309" y="178570"/>
                      </a:cubicBezTo>
                      <a:cubicBezTo>
                        <a:pt x="134906" y="156183"/>
                        <a:pt x="127450" y="174271"/>
                        <a:pt x="141624" y="160097"/>
                      </a:cubicBezTo>
                      <a:cubicBezTo>
                        <a:pt x="146629" y="155092"/>
                        <a:pt x="150716" y="144186"/>
                        <a:pt x="153939" y="138545"/>
                      </a:cubicBezTo>
                      <a:cubicBezTo>
                        <a:pt x="155775" y="135332"/>
                        <a:pt x="157312" y="131746"/>
                        <a:pt x="160097" y="129309"/>
                      </a:cubicBezTo>
                      <a:cubicBezTo>
                        <a:pt x="168047" y="122353"/>
                        <a:pt x="179420" y="114383"/>
                        <a:pt x="190885" y="113915"/>
                      </a:cubicBezTo>
                      <a:cubicBezTo>
                        <a:pt x="237040" y="112031"/>
                        <a:pt x="283248" y="111862"/>
                        <a:pt x="329430" y="110836"/>
                      </a:cubicBezTo>
                      <a:cubicBezTo>
                        <a:pt x="352219" y="99443"/>
                        <a:pt x="332260" y="111045"/>
                        <a:pt x="350982" y="95442"/>
                      </a:cubicBezTo>
                      <a:cubicBezTo>
                        <a:pt x="353824" y="93073"/>
                        <a:pt x="357453" y="91743"/>
                        <a:pt x="360218" y="89285"/>
                      </a:cubicBezTo>
                      <a:cubicBezTo>
                        <a:pt x="366727" y="83500"/>
                        <a:pt x="378691" y="70812"/>
                        <a:pt x="378691" y="70812"/>
                      </a:cubicBezTo>
                      <a:cubicBezTo>
                        <a:pt x="384042" y="54761"/>
                        <a:pt x="371507" y="60549"/>
                        <a:pt x="369455" y="5233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9" name="Freeform: Shape 448">
                  <a:extLst>
                    <a:ext uri="{FF2B5EF4-FFF2-40B4-BE49-F238E27FC236}">
                      <a16:creationId xmlns:a16="http://schemas.microsoft.com/office/drawing/2014/main" id="{B6A77481-920C-4B9B-B45D-D2B27B2EBF8C}"/>
                    </a:ext>
                  </a:extLst>
                </p:cNvPr>
                <p:cNvSpPr/>
                <p:nvPr/>
              </p:nvSpPr>
              <p:spPr>
                <a:xfrm>
                  <a:off x="5031842" y="3751007"/>
                  <a:ext cx="152594" cy="73745"/>
                </a:xfrm>
                <a:custGeom>
                  <a:avLst/>
                  <a:gdLst>
                    <a:gd name="connsiteX0" fmla="*/ 345262 w 369893"/>
                    <a:gd name="connsiteY0" fmla="*/ 265 h 194229"/>
                    <a:gd name="connsiteX1" fmla="*/ 366814 w 369893"/>
                    <a:gd name="connsiteY1" fmla="*/ 21817 h 194229"/>
                    <a:gd name="connsiteX2" fmla="*/ 369893 w 369893"/>
                    <a:gd name="connsiteY2" fmla="*/ 31053 h 194229"/>
                    <a:gd name="connsiteX3" fmla="*/ 366814 w 369893"/>
                    <a:gd name="connsiteY3" fmla="*/ 43368 h 194229"/>
                    <a:gd name="connsiteX4" fmla="*/ 348341 w 369893"/>
                    <a:gd name="connsiteY4" fmla="*/ 49526 h 194229"/>
                    <a:gd name="connsiteX5" fmla="*/ 339105 w 369893"/>
                    <a:gd name="connsiteY5" fmla="*/ 52605 h 194229"/>
                    <a:gd name="connsiteX6" fmla="*/ 329868 w 369893"/>
                    <a:gd name="connsiteY6" fmla="*/ 58762 h 194229"/>
                    <a:gd name="connsiteX7" fmla="*/ 317553 w 369893"/>
                    <a:gd name="connsiteY7" fmla="*/ 61841 h 194229"/>
                    <a:gd name="connsiteX8" fmla="*/ 308317 w 369893"/>
                    <a:gd name="connsiteY8" fmla="*/ 71077 h 194229"/>
                    <a:gd name="connsiteX9" fmla="*/ 302159 w 369893"/>
                    <a:gd name="connsiteY9" fmla="*/ 80314 h 194229"/>
                    <a:gd name="connsiteX10" fmla="*/ 292923 w 369893"/>
                    <a:gd name="connsiteY10" fmla="*/ 86471 h 194229"/>
                    <a:gd name="connsiteX11" fmla="*/ 280608 w 369893"/>
                    <a:gd name="connsiteY11" fmla="*/ 95708 h 194229"/>
                    <a:gd name="connsiteX12" fmla="*/ 271371 w 369893"/>
                    <a:gd name="connsiteY12" fmla="*/ 98787 h 194229"/>
                    <a:gd name="connsiteX13" fmla="*/ 249820 w 369893"/>
                    <a:gd name="connsiteY13" fmla="*/ 104944 h 194229"/>
                    <a:gd name="connsiteX14" fmla="*/ 240583 w 369893"/>
                    <a:gd name="connsiteY14" fmla="*/ 111102 h 194229"/>
                    <a:gd name="connsiteX15" fmla="*/ 228268 w 369893"/>
                    <a:gd name="connsiteY15" fmla="*/ 117259 h 194229"/>
                    <a:gd name="connsiteX16" fmla="*/ 219032 w 369893"/>
                    <a:gd name="connsiteY16" fmla="*/ 120338 h 194229"/>
                    <a:gd name="connsiteX17" fmla="*/ 197480 w 369893"/>
                    <a:gd name="connsiteY17" fmla="*/ 129574 h 194229"/>
                    <a:gd name="connsiteX18" fmla="*/ 188244 w 369893"/>
                    <a:gd name="connsiteY18" fmla="*/ 135732 h 194229"/>
                    <a:gd name="connsiteX19" fmla="*/ 175929 w 369893"/>
                    <a:gd name="connsiteY19" fmla="*/ 144968 h 194229"/>
                    <a:gd name="connsiteX20" fmla="*/ 163614 w 369893"/>
                    <a:gd name="connsiteY20" fmla="*/ 151126 h 194229"/>
                    <a:gd name="connsiteX21" fmla="*/ 157456 w 369893"/>
                    <a:gd name="connsiteY21" fmla="*/ 160362 h 194229"/>
                    <a:gd name="connsiteX22" fmla="*/ 145141 w 369893"/>
                    <a:gd name="connsiteY22" fmla="*/ 163441 h 194229"/>
                    <a:gd name="connsiteX23" fmla="*/ 132826 w 369893"/>
                    <a:gd name="connsiteY23" fmla="*/ 181914 h 194229"/>
                    <a:gd name="connsiteX24" fmla="*/ 129747 w 369893"/>
                    <a:gd name="connsiteY24" fmla="*/ 191150 h 194229"/>
                    <a:gd name="connsiteX25" fmla="*/ 120511 w 369893"/>
                    <a:gd name="connsiteY25" fmla="*/ 194229 h 194229"/>
                    <a:gd name="connsiteX26" fmla="*/ 65093 w 369893"/>
                    <a:gd name="connsiteY26" fmla="*/ 191150 h 194229"/>
                    <a:gd name="connsiteX27" fmla="*/ 55856 w 369893"/>
                    <a:gd name="connsiteY27" fmla="*/ 181914 h 194229"/>
                    <a:gd name="connsiteX28" fmla="*/ 46620 w 369893"/>
                    <a:gd name="connsiteY28" fmla="*/ 178835 h 194229"/>
                    <a:gd name="connsiteX29" fmla="*/ 25068 w 369893"/>
                    <a:gd name="connsiteY29" fmla="*/ 169599 h 194229"/>
                    <a:gd name="connsiteX30" fmla="*/ 6596 w 369893"/>
                    <a:gd name="connsiteY30" fmla="*/ 163441 h 194229"/>
                    <a:gd name="connsiteX31" fmla="*/ 3517 w 369893"/>
                    <a:gd name="connsiteY31" fmla="*/ 129574 h 194229"/>
                    <a:gd name="connsiteX32" fmla="*/ 21989 w 369893"/>
                    <a:gd name="connsiteY32" fmla="*/ 117259 h 194229"/>
                    <a:gd name="connsiteX33" fmla="*/ 40462 w 369893"/>
                    <a:gd name="connsiteY33" fmla="*/ 108023 h 194229"/>
                    <a:gd name="connsiteX34" fmla="*/ 65093 w 369893"/>
                    <a:gd name="connsiteY34" fmla="*/ 98787 h 194229"/>
                    <a:gd name="connsiteX35" fmla="*/ 80486 w 369893"/>
                    <a:gd name="connsiteY35" fmla="*/ 95708 h 194229"/>
                    <a:gd name="connsiteX36" fmla="*/ 89723 w 369893"/>
                    <a:gd name="connsiteY36" fmla="*/ 92629 h 194229"/>
                    <a:gd name="connsiteX37" fmla="*/ 102038 w 369893"/>
                    <a:gd name="connsiteY37" fmla="*/ 89550 h 194229"/>
                    <a:gd name="connsiteX38" fmla="*/ 111274 w 369893"/>
                    <a:gd name="connsiteY38" fmla="*/ 86471 h 194229"/>
                    <a:gd name="connsiteX39" fmla="*/ 126668 w 369893"/>
                    <a:gd name="connsiteY39" fmla="*/ 80314 h 194229"/>
                    <a:gd name="connsiteX40" fmla="*/ 145141 w 369893"/>
                    <a:gd name="connsiteY40" fmla="*/ 77235 h 194229"/>
                    <a:gd name="connsiteX41" fmla="*/ 163614 w 369893"/>
                    <a:gd name="connsiteY41" fmla="*/ 64920 h 194229"/>
                    <a:gd name="connsiteX42" fmla="*/ 185165 w 369893"/>
                    <a:gd name="connsiteY42" fmla="*/ 55684 h 194229"/>
                    <a:gd name="connsiteX43" fmla="*/ 194402 w 369893"/>
                    <a:gd name="connsiteY43" fmla="*/ 49526 h 194229"/>
                    <a:gd name="connsiteX44" fmla="*/ 212874 w 369893"/>
                    <a:gd name="connsiteY44" fmla="*/ 43368 h 194229"/>
                    <a:gd name="connsiteX45" fmla="*/ 222111 w 369893"/>
                    <a:gd name="connsiteY45" fmla="*/ 37211 h 194229"/>
                    <a:gd name="connsiteX46" fmla="*/ 237505 w 369893"/>
                    <a:gd name="connsiteY46" fmla="*/ 34132 h 194229"/>
                    <a:gd name="connsiteX47" fmla="*/ 268293 w 369893"/>
                    <a:gd name="connsiteY47" fmla="*/ 24896 h 194229"/>
                    <a:gd name="connsiteX48" fmla="*/ 289844 w 369893"/>
                    <a:gd name="connsiteY48" fmla="*/ 18738 h 194229"/>
                    <a:gd name="connsiteX49" fmla="*/ 299080 w 369893"/>
                    <a:gd name="connsiteY49" fmla="*/ 15659 h 194229"/>
                    <a:gd name="connsiteX50" fmla="*/ 326789 w 369893"/>
                    <a:gd name="connsiteY50" fmla="*/ 9502 h 194229"/>
                    <a:gd name="connsiteX51" fmla="*/ 345262 w 369893"/>
                    <a:gd name="connsiteY51" fmla="*/ 265 h 19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9893" h="194229">
                      <a:moveTo>
                        <a:pt x="345262" y="265"/>
                      </a:moveTo>
                      <a:cubicBezTo>
                        <a:pt x="351933" y="2317"/>
                        <a:pt x="361095" y="10380"/>
                        <a:pt x="366814" y="21817"/>
                      </a:cubicBezTo>
                      <a:cubicBezTo>
                        <a:pt x="368265" y="24720"/>
                        <a:pt x="368867" y="27974"/>
                        <a:pt x="369893" y="31053"/>
                      </a:cubicBezTo>
                      <a:cubicBezTo>
                        <a:pt x="368867" y="35158"/>
                        <a:pt x="370027" y="40614"/>
                        <a:pt x="366814" y="43368"/>
                      </a:cubicBezTo>
                      <a:cubicBezTo>
                        <a:pt x="361886" y="47592"/>
                        <a:pt x="354499" y="47473"/>
                        <a:pt x="348341" y="49526"/>
                      </a:cubicBezTo>
                      <a:lnTo>
                        <a:pt x="339105" y="52605"/>
                      </a:lnTo>
                      <a:cubicBezTo>
                        <a:pt x="335595" y="53775"/>
                        <a:pt x="333269" y="57304"/>
                        <a:pt x="329868" y="58762"/>
                      </a:cubicBezTo>
                      <a:cubicBezTo>
                        <a:pt x="325979" y="60429"/>
                        <a:pt x="321658" y="60815"/>
                        <a:pt x="317553" y="61841"/>
                      </a:cubicBezTo>
                      <a:cubicBezTo>
                        <a:pt x="314474" y="64920"/>
                        <a:pt x="311104" y="67732"/>
                        <a:pt x="308317" y="71077"/>
                      </a:cubicBezTo>
                      <a:cubicBezTo>
                        <a:pt x="305948" y="73920"/>
                        <a:pt x="304776" y="77697"/>
                        <a:pt x="302159" y="80314"/>
                      </a:cubicBezTo>
                      <a:cubicBezTo>
                        <a:pt x="299543" y="82930"/>
                        <a:pt x="295934" y="84320"/>
                        <a:pt x="292923" y="86471"/>
                      </a:cubicBezTo>
                      <a:cubicBezTo>
                        <a:pt x="288747" y="89454"/>
                        <a:pt x="285063" y="93162"/>
                        <a:pt x="280608" y="95708"/>
                      </a:cubicBezTo>
                      <a:cubicBezTo>
                        <a:pt x="277790" y="97318"/>
                        <a:pt x="274492" y="97895"/>
                        <a:pt x="271371" y="98787"/>
                      </a:cubicBezTo>
                      <a:cubicBezTo>
                        <a:pt x="266762" y="100104"/>
                        <a:pt x="254746" y="102481"/>
                        <a:pt x="249820" y="104944"/>
                      </a:cubicBezTo>
                      <a:cubicBezTo>
                        <a:pt x="246510" y="106599"/>
                        <a:pt x="243796" y="109266"/>
                        <a:pt x="240583" y="111102"/>
                      </a:cubicBezTo>
                      <a:cubicBezTo>
                        <a:pt x="236598" y="113379"/>
                        <a:pt x="232486" y="115451"/>
                        <a:pt x="228268" y="117259"/>
                      </a:cubicBezTo>
                      <a:cubicBezTo>
                        <a:pt x="225285" y="118537"/>
                        <a:pt x="221935" y="118887"/>
                        <a:pt x="219032" y="120338"/>
                      </a:cubicBezTo>
                      <a:cubicBezTo>
                        <a:pt x="197774" y="130968"/>
                        <a:pt x="223107" y="123169"/>
                        <a:pt x="197480" y="129574"/>
                      </a:cubicBezTo>
                      <a:cubicBezTo>
                        <a:pt x="194401" y="131627"/>
                        <a:pt x="191255" y="133581"/>
                        <a:pt x="188244" y="135732"/>
                      </a:cubicBezTo>
                      <a:cubicBezTo>
                        <a:pt x="184069" y="138715"/>
                        <a:pt x="180280" y="142248"/>
                        <a:pt x="175929" y="144968"/>
                      </a:cubicBezTo>
                      <a:cubicBezTo>
                        <a:pt x="172037" y="147401"/>
                        <a:pt x="167719" y="149073"/>
                        <a:pt x="163614" y="151126"/>
                      </a:cubicBezTo>
                      <a:cubicBezTo>
                        <a:pt x="161561" y="154205"/>
                        <a:pt x="160535" y="158310"/>
                        <a:pt x="157456" y="160362"/>
                      </a:cubicBezTo>
                      <a:cubicBezTo>
                        <a:pt x="153935" y="162709"/>
                        <a:pt x="148325" y="160655"/>
                        <a:pt x="145141" y="163441"/>
                      </a:cubicBezTo>
                      <a:cubicBezTo>
                        <a:pt x="139572" y="168314"/>
                        <a:pt x="135166" y="174893"/>
                        <a:pt x="132826" y="181914"/>
                      </a:cubicBezTo>
                      <a:cubicBezTo>
                        <a:pt x="131800" y="184993"/>
                        <a:pt x="132042" y="188855"/>
                        <a:pt x="129747" y="191150"/>
                      </a:cubicBezTo>
                      <a:cubicBezTo>
                        <a:pt x="127452" y="193445"/>
                        <a:pt x="123590" y="193203"/>
                        <a:pt x="120511" y="194229"/>
                      </a:cubicBezTo>
                      <a:cubicBezTo>
                        <a:pt x="102038" y="193203"/>
                        <a:pt x="83267" y="194612"/>
                        <a:pt x="65093" y="191150"/>
                      </a:cubicBezTo>
                      <a:cubicBezTo>
                        <a:pt x="60816" y="190335"/>
                        <a:pt x="59479" y="184329"/>
                        <a:pt x="55856" y="181914"/>
                      </a:cubicBezTo>
                      <a:cubicBezTo>
                        <a:pt x="53156" y="180114"/>
                        <a:pt x="49523" y="180286"/>
                        <a:pt x="46620" y="178835"/>
                      </a:cubicBezTo>
                      <a:cubicBezTo>
                        <a:pt x="19753" y="165401"/>
                        <a:pt x="57106" y="179210"/>
                        <a:pt x="25068" y="169599"/>
                      </a:cubicBezTo>
                      <a:cubicBezTo>
                        <a:pt x="18851" y="167734"/>
                        <a:pt x="6596" y="163441"/>
                        <a:pt x="6596" y="163441"/>
                      </a:cubicBezTo>
                      <a:cubicBezTo>
                        <a:pt x="3461" y="154037"/>
                        <a:pt x="-4607" y="140019"/>
                        <a:pt x="3517" y="129574"/>
                      </a:cubicBezTo>
                      <a:cubicBezTo>
                        <a:pt x="8060" y="123733"/>
                        <a:pt x="15832" y="121364"/>
                        <a:pt x="21989" y="117259"/>
                      </a:cubicBezTo>
                      <a:cubicBezTo>
                        <a:pt x="35999" y="107919"/>
                        <a:pt x="25898" y="113485"/>
                        <a:pt x="40462" y="108023"/>
                      </a:cubicBezTo>
                      <a:cubicBezTo>
                        <a:pt x="46134" y="105896"/>
                        <a:pt x="58092" y="100537"/>
                        <a:pt x="65093" y="98787"/>
                      </a:cubicBezTo>
                      <a:cubicBezTo>
                        <a:pt x="70169" y="97518"/>
                        <a:pt x="75410" y="96977"/>
                        <a:pt x="80486" y="95708"/>
                      </a:cubicBezTo>
                      <a:cubicBezTo>
                        <a:pt x="83635" y="94921"/>
                        <a:pt x="86602" y="93521"/>
                        <a:pt x="89723" y="92629"/>
                      </a:cubicBezTo>
                      <a:cubicBezTo>
                        <a:pt x="93792" y="91467"/>
                        <a:pt x="97969" y="90713"/>
                        <a:pt x="102038" y="89550"/>
                      </a:cubicBezTo>
                      <a:cubicBezTo>
                        <a:pt x="105158" y="88658"/>
                        <a:pt x="108235" y="87610"/>
                        <a:pt x="111274" y="86471"/>
                      </a:cubicBezTo>
                      <a:cubicBezTo>
                        <a:pt x="116449" y="84531"/>
                        <a:pt x="121336" y="81768"/>
                        <a:pt x="126668" y="80314"/>
                      </a:cubicBezTo>
                      <a:cubicBezTo>
                        <a:pt x="132691" y="78672"/>
                        <a:pt x="138983" y="78261"/>
                        <a:pt x="145141" y="77235"/>
                      </a:cubicBezTo>
                      <a:cubicBezTo>
                        <a:pt x="151299" y="73130"/>
                        <a:pt x="156593" y="67260"/>
                        <a:pt x="163614" y="64920"/>
                      </a:cubicBezTo>
                      <a:cubicBezTo>
                        <a:pt x="173974" y="61466"/>
                        <a:pt x="174515" y="61769"/>
                        <a:pt x="185165" y="55684"/>
                      </a:cubicBezTo>
                      <a:cubicBezTo>
                        <a:pt x="188378" y="53848"/>
                        <a:pt x="191020" y="51029"/>
                        <a:pt x="194402" y="49526"/>
                      </a:cubicBezTo>
                      <a:cubicBezTo>
                        <a:pt x="200333" y="46890"/>
                        <a:pt x="207473" y="46968"/>
                        <a:pt x="212874" y="43368"/>
                      </a:cubicBezTo>
                      <a:cubicBezTo>
                        <a:pt x="215953" y="41316"/>
                        <a:pt x="218646" y="38510"/>
                        <a:pt x="222111" y="37211"/>
                      </a:cubicBezTo>
                      <a:cubicBezTo>
                        <a:pt x="227011" y="35374"/>
                        <a:pt x="232397" y="35267"/>
                        <a:pt x="237505" y="34132"/>
                      </a:cubicBezTo>
                      <a:cubicBezTo>
                        <a:pt x="251459" y="31031"/>
                        <a:pt x="252951" y="30010"/>
                        <a:pt x="268293" y="24896"/>
                      </a:cubicBezTo>
                      <a:cubicBezTo>
                        <a:pt x="290460" y="17507"/>
                        <a:pt x="262754" y="26479"/>
                        <a:pt x="289844" y="18738"/>
                      </a:cubicBezTo>
                      <a:cubicBezTo>
                        <a:pt x="292964" y="17846"/>
                        <a:pt x="295932" y="16446"/>
                        <a:pt x="299080" y="15659"/>
                      </a:cubicBezTo>
                      <a:cubicBezTo>
                        <a:pt x="308259" y="13364"/>
                        <a:pt x="317610" y="11797"/>
                        <a:pt x="326789" y="9502"/>
                      </a:cubicBezTo>
                      <a:cubicBezTo>
                        <a:pt x="329938" y="8715"/>
                        <a:pt x="338591" y="-1787"/>
                        <a:pt x="345262" y="26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0" name="Freeform: Shape 449">
                  <a:extLst>
                    <a:ext uri="{FF2B5EF4-FFF2-40B4-BE49-F238E27FC236}">
                      <a16:creationId xmlns:a16="http://schemas.microsoft.com/office/drawing/2014/main" id="{09087B26-BB43-48F0-BD96-1E05B5052433}"/>
                    </a:ext>
                  </a:extLst>
                </p:cNvPr>
                <p:cNvSpPr/>
                <p:nvPr/>
              </p:nvSpPr>
              <p:spPr>
                <a:xfrm>
                  <a:off x="5076477" y="3795528"/>
                  <a:ext cx="144951" cy="94849"/>
                </a:xfrm>
                <a:custGeom>
                  <a:avLst/>
                  <a:gdLst>
                    <a:gd name="connsiteX0" fmla="*/ 350981 w 351367"/>
                    <a:gd name="connsiteY0" fmla="*/ 40025 h 249811"/>
                    <a:gd name="connsiteX1" fmla="*/ 341745 w 351367"/>
                    <a:gd name="connsiteY1" fmla="*/ 24631 h 249811"/>
                    <a:gd name="connsiteX2" fmla="*/ 323272 w 351367"/>
                    <a:gd name="connsiteY2" fmla="*/ 18473 h 249811"/>
                    <a:gd name="connsiteX3" fmla="*/ 295563 w 351367"/>
                    <a:gd name="connsiteY3" fmla="*/ 3079 h 249811"/>
                    <a:gd name="connsiteX4" fmla="*/ 283248 w 351367"/>
                    <a:gd name="connsiteY4" fmla="*/ 0 h 249811"/>
                    <a:gd name="connsiteX5" fmla="*/ 233987 w 351367"/>
                    <a:gd name="connsiteY5" fmla="*/ 3079 h 249811"/>
                    <a:gd name="connsiteX6" fmla="*/ 218593 w 351367"/>
                    <a:gd name="connsiteY6" fmla="*/ 21552 h 249811"/>
                    <a:gd name="connsiteX7" fmla="*/ 209357 w 351367"/>
                    <a:gd name="connsiteY7" fmla="*/ 27709 h 249811"/>
                    <a:gd name="connsiteX8" fmla="*/ 181648 w 351367"/>
                    <a:gd name="connsiteY8" fmla="*/ 52340 h 249811"/>
                    <a:gd name="connsiteX9" fmla="*/ 163175 w 351367"/>
                    <a:gd name="connsiteY9" fmla="*/ 58497 h 249811"/>
                    <a:gd name="connsiteX10" fmla="*/ 153939 w 351367"/>
                    <a:gd name="connsiteY10" fmla="*/ 61576 h 249811"/>
                    <a:gd name="connsiteX11" fmla="*/ 132387 w 351367"/>
                    <a:gd name="connsiteY11" fmla="*/ 70812 h 249811"/>
                    <a:gd name="connsiteX12" fmla="*/ 101600 w 351367"/>
                    <a:gd name="connsiteY12" fmla="*/ 80049 h 249811"/>
                    <a:gd name="connsiteX13" fmla="*/ 83127 w 351367"/>
                    <a:gd name="connsiteY13" fmla="*/ 89285 h 249811"/>
                    <a:gd name="connsiteX14" fmla="*/ 61575 w 351367"/>
                    <a:gd name="connsiteY14" fmla="*/ 98521 h 249811"/>
                    <a:gd name="connsiteX15" fmla="*/ 30787 w 351367"/>
                    <a:gd name="connsiteY15" fmla="*/ 120073 h 249811"/>
                    <a:gd name="connsiteX16" fmla="*/ 21551 w 351367"/>
                    <a:gd name="connsiteY16" fmla="*/ 126231 h 249811"/>
                    <a:gd name="connsiteX17" fmla="*/ 0 w 351367"/>
                    <a:gd name="connsiteY17" fmla="*/ 147782 h 249811"/>
                    <a:gd name="connsiteX18" fmla="*/ 3078 w 351367"/>
                    <a:gd name="connsiteY18" fmla="*/ 190885 h 249811"/>
                    <a:gd name="connsiteX19" fmla="*/ 6157 w 351367"/>
                    <a:gd name="connsiteY19" fmla="*/ 200121 h 249811"/>
                    <a:gd name="connsiteX20" fmla="*/ 18472 w 351367"/>
                    <a:gd name="connsiteY20" fmla="*/ 218594 h 249811"/>
                    <a:gd name="connsiteX21" fmla="*/ 46181 w 351367"/>
                    <a:gd name="connsiteY21" fmla="*/ 230909 h 249811"/>
                    <a:gd name="connsiteX22" fmla="*/ 55418 w 351367"/>
                    <a:gd name="connsiteY22" fmla="*/ 233988 h 249811"/>
                    <a:gd name="connsiteX23" fmla="*/ 64654 w 351367"/>
                    <a:gd name="connsiteY23" fmla="*/ 240146 h 249811"/>
                    <a:gd name="connsiteX24" fmla="*/ 73890 w 351367"/>
                    <a:gd name="connsiteY24" fmla="*/ 249382 h 249811"/>
                    <a:gd name="connsiteX25" fmla="*/ 116993 w 351367"/>
                    <a:gd name="connsiteY25" fmla="*/ 246303 h 249811"/>
                    <a:gd name="connsiteX26" fmla="*/ 126230 w 351367"/>
                    <a:gd name="connsiteY26" fmla="*/ 237067 h 249811"/>
                    <a:gd name="connsiteX27" fmla="*/ 135466 w 351367"/>
                    <a:gd name="connsiteY27" fmla="*/ 230909 h 249811"/>
                    <a:gd name="connsiteX28" fmla="*/ 160097 w 351367"/>
                    <a:gd name="connsiteY28" fmla="*/ 197043 h 249811"/>
                    <a:gd name="connsiteX29" fmla="*/ 169333 w 351367"/>
                    <a:gd name="connsiteY29" fmla="*/ 190885 h 249811"/>
                    <a:gd name="connsiteX30" fmla="*/ 178569 w 351367"/>
                    <a:gd name="connsiteY30" fmla="*/ 178570 h 249811"/>
                    <a:gd name="connsiteX31" fmla="*/ 197042 w 351367"/>
                    <a:gd name="connsiteY31" fmla="*/ 166255 h 249811"/>
                    <a:gd name="connsiteX32" fmla="*/ 206278 w 351367"/>
                    <a:gd name="connsiteY32" fmla="*/ 157018 h 249811"/>
                    <a:gd name="connsiteX33" fmla="*/ 215515 w 351367"/>
                    <a:gd name="connsiteY33" fmla="*/ 153940 h 249811"/>
                    <a:gd name="connsiteX34" fmla="*/ 227830 w 351367"/>
                    <a:gd name="connsiteY34" fmla="*/ 147782 h 249811"/>
                    <a:gd name="connsiteX35" fmla="*/ 237066 w 351367"/>
                    <a:gd name="connsiteY35" fmla="*/ 138546 h 249811"/>
                    <a:gd name="connsiteX36" fmla="*/ 249381 w 351367"/>
                    <a:gd name="connsiteY36" fmla="*/ 129309 h 249811"/>
                    <a:gd name="connsiteX37" fmla="*/ 258618 w 351367"/>
                    <a:gd name="connsiteY37" fmla="*/ 120073 h 249811"/>
                    <a:gd name="connsiteX38" fmla="*/ 267854 w 351367"/>
                    <a:gd name="connsiteY38" fmla="*/ 116994 h 249811"/>
                    <a:gd name="connsiteX39" fmla="*/ 274012 w 351367"/>
                    <a:gd name="connsiteY39" fmla="*/ 107758 h 249811"/>
                    <a:gd name="connsiteX40" fmla="*/ 283248 w 351367"/>
                    <a:gd name="connsiteY40" fmla="*/ 101600 h 249811"/>
                    <a:gd name="connsiteX41" fmla="*/ 295563 w 351367"/>
                    <a:gd name="connsiteY41" fmla="*/ 89285 h 249811"/>
                    <a:gd name="connsiteX42" fmla="*/ 310957 w 351367"/>
                    <a:gd name="connsiteY42" fmla="*/ 67734 h 249811"/>
                    <a:gd name="connsiteX43" fmla="*/ 314036 w 351367"/>
                    <a:gd name="connsiteY43" fmla="*/ 58497 h 249811"/>
                    <a:gd name="connsiteX44" fmla="*/ 323272 w 351367"/>
                    <a:gd name="connsiteY44" fmla="*/ 52340 h 249811"/>
                    <a:gd name="connsiteX45" fmla="*/ 329430 w 351367"/>
                    <a:gd name="connsiteY45" fmla="*/ 40025 h 249811"/>
                    <a:gd name="connsiteX46" fmla="*/ 350981 w 351367"/>
                    <a:gd name="connsiteY46" fmla="*/ 40025 h 24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1367" h="249811">
                      <a:moveTo>
                        <a:pt x="350981" y="40025"/>
                      </a:moveTo>
                      <a:cubicBezTo>
                        <a:pt x="353034" y="37459"/>
                        <a:pt x="346468" y="28305"/>
                        <a:pt x="341745" y="24631"/>
                      </a:cubicBezTo>
                      <a:cubicBezTo>
                        <a:pt x="336622" y="20646"/>
                        <a:pt x="329181" y="21159"/>
                        <a:pt x="323272" y="18473"/>
                      </a:cubicBezTo>
                      <a:cubicBezTo>
                        <a:pt x="304804" y="10078"/>
                        <a:pt x="312570" y="9457"/>
                        <a:pt x="295563" y="3079"/>
                      </a:cubicBezTo>
                      <a:cubicBezTo>
                        <a:pt x="291601" y="1593"/>
                        <a:pt x="287353" y="1026"/>
                        <a:pt x="283248" y="0"/>
                      </a:cubicBezTo>
                      <a:cubicBezTo>
                        <a:pt x="266828" y="1026"/>
                        <a:pt x="250086" y="-310"/>
                        <a:pt x="233987" y="3079"/>
                      </a:cubicBezTo>
                      <a:cubicBezTo>
                        <a:pt x="227599" y="4424"/>
                        <a:pt x="222522" y="17623"/>
                        <a:pt x="218593" y="21552"/>
                      </a:cubicBezTo>
                      <a:cubicBezTo>
                        <a:pt x="215977" y="24168"/>
                        <a:pt x="212122" y="25251"/>
                        <a:pt x="209357" y="27709"/>
                      </a:cubicBezTo>
                      <a:cubicBezTo>
                        <a:pt x="202396" y="33897"/>
                        <a:pt x="192126" y="47683"/>
                        <a:pt x="181648" y="52340"/>
                      </a:cubicBezTo>
                      <a:cubicBezTo>
                        <a:pt x="175717" y="54976"/>
                        <a:pt x="169333" y="56445"/>
                        <a:pt x="163175" y="58497"/>
                      </a:cubicBezTo>
                      <a:cubicBezTo>
                        <a:pt x="160096" y="59523"/>
                        <a:pt x="156842" y="60125"/>
                        <a:pt x="153939" y="61576"/>
                      </a:cubicBezTo>
                      <a:cubicBezTo>
                        <a:pt x="142984" y="67054"/>
                        <a:pt x="142964" y="67790"/>
                        <a:pt x="132387" y="70812"/>
                      </a:cubicBezTo>
                      <a:cubicBezTo>
                        <a:pt x="124857" y="72963"/>
                        <a:pt x="107088" y="76391"/>
                        <a:pt x="101600" y="80049"/>
                      </a:cubicBezTo>
                      <a:cubicBezTo>
                        <a:pt x="75118" y="97701"/>
                        <a:pt x="108629" y="76533"/>
                        <a:pt x="83127" y="89285"/>
                      </a:cubicBezTo>
                      <a:cubicBezTo>
                        <a:pt x="61869" y="99915"/>
                        <a:pt x="87200" y="92116"/>
                        <a:pt x="61575" y="98521"/>
                      </a:cubicBezTo>
                      <a:cubicBezTo>
                        <a:pt x="43334" y="112203"/>
                        <a:pt x="53538" y="104906"/>
                        <a:pt x="30787" y="120073"/>
                      </a:cubicBezTo>
                      <a:cubicBezTo>
                        <a:pt x="27708" y="122126"/>
                        <a:pt x="24167" y="123615"/>
                        <a:pt x="21551" y="126231"/>
                      </a:cubicBezTo>
                      <a:lnTo>
                        <a:pt x="0" y="147782"/>
                      </a:lnTo>
                      <a:cubicBezTo>
                        <a:pt x="1026" y="162150"/>
                        <a:pt x="1395" y="176579"/>
                        <a:pt x="3078" y="190885"/>
                      </a:cubicBezTo>
                      <a:cubicBezTo>
                        <a:pt x="3457" y="194108"/>
                        <a:pt x="4581" y="197284"/>
                        <a:pt x="6157" y="200121"/>
                      </a:cubicBezTo>
                      <a:cubicBezTo>
                        <a:pt x="9751" y="206590"/>
                        <a:pt x="12314" y="214489"/>
                        <a:pt x="18472" y="218594"/>
                      </a:cubicBezTo>
                      <a:cubicBezTo>
                        <a:pt x="33110" y="228352"/>
                        <a:pt x="24198" y="223582"/>
                        <a:pt x="46181" y="230909"/>
                      </a:cubicBezTo>
                      <a:lnTo>
                        <a:pt x="55418" y="233988"/>
                      </a:lnTo>
                      <a:cubicBezTo>
                        <a:pt x="58497" y="236041"/>
                        <a:pt x="61811" y="237777"/>
                        <a:pt x="64654" y="240146"/>
                      </a:cubicBezTo>
                      <a:cubicBezTo>
                        <a:pt x="67999" y="242933"/>
                        <a:pt x="69566" y="248873"/>
                        <a:pt x="73890" y="249382"/>
                      </a:cubicBezTo>
                      <a:cubicBezTo>
                        <a:pt x="88196" y="251065"/>
                        <a:pt x="102625" y="247329"/>
                        <a:pt x="116993" y="246303"/>
                      </a:cubicBezTo>
                      <a:cubicBezTo>
                        <a:pt x="120072" y="243224"/>
                        <a:pt x="122885" y="239854"/>
                        <a:pt x="126230" y="237067"/>
                      </a:cubicBezTo>
                      <a:cubicBezTo>
                        <a:pt x="129073" y="234698"/>
                        <a:pt x="132850" y="233525"/>
                        <a:pt x="135466" y="230909"/>
                      </a:cubicBezTo>
                      <a:cubicBezTo>
                        <a:pt x="150169" y="216206"/>
                        <a:pt x="131494" y="216114"/>
                        <a:pt x="160097" y="197043"/>
                      </a:cubicBezTo>
                      <a:cubicBezTo>
                        <a:pt x="163176" y="194990"/>
                        <a:pt x="166717" y="193502"/>
                        <a:pt x="169333" y="190885"/>
                      </a:cubicBezTo>
                      <a:cubicBezTo>
                        <a:pt x="172961" y="187257"/>
                        <a:pt x="174734" y="181979"/>
                        <a:pt x="178569" y="178570"/>
                      </a:cubicBezTo>
                      <a:cubicBezTo>
                        <a:pt x="184100" y="173653"/>
                        <a:pt x="191809" y="171488"/>
                        <a:pt x="197042" y="166255"/>
                      </a:cubicBezTo>
                      <a:cubicBezTo>
                        <a:pt x="200121" y="163176"/>
                        <a:pt x="202655" y="159433"/>
                        <a:pt x="206278" y="157018"/>
                      </a:cubicBezTo>
                      <a:cubicBezTo>
                        <a:pt x="208978" y="155218"/>
                        <a:pt x="212532" y="155218"/>
                        <a:pt x="215515" y="153940"/>
                      </a:cubicBezTo>
                      <a:cubicBezTo>
                        <a:pt x="219734" y="152132"/>
                        <a:pt x="224095" y="150450"/>
                        <a:pt x="227830" y="147782"/>
                      </a:cubicBezTo>
                      <a:cubicBezTo>
                        <a:pt x="231373" y="145251"/>
                        <a:pt x="233760" y="141380"/>
                        <a:pt x="237066" y="138546"/>
                      </a:cubicBezTo>
                      <a:cubicBezTo>
                        <a:pt x="240962" y="135206"/>
                        <a:pt x="245485" y="132648"/>
                        <a:pt x="249381" y="129309"/>
                      </a:cubicBezTo>
                      <a:cubicBezTo>
                        <a:pt x="252687" y="126475"/>
                        <a:pt x="254995" y="122488"/>
                        <a:pt x="258618" y="120073"/>
                      </a:cubicBezTo>
                      <a:cubicBezTo>
                        <a:pt x="261318" y="118273"/>
                        <a:pt x="264775" y="118020"/>
                        <a:pt x="267854" y="116994"/>
                      </a:cubicBezTo>
                      <a:cubicBezTo>
                        <a:pt x="269907" y="113915"/>
                        <a:pt x="271396" y="110374"/>
                        <a:pt x="274012" y="107758"/>
                      </a:cubicBezTo>
                      <a:cubicBezTo>
                        <a:pt x="276628" y="105142"/>
                        <a:pt x="280439" y="104008"/>
                        <a:pt x="283248" y="101600"/>
                      </a:cubicBezTo>
                      <a:cubicBezTo>
                        <a:pt x="287656" y="97822"/>
                        <a:pt x="291740" y="93654"/>
                        <a:pt x="295563" y="89285"/>
                      </a:cubicBezTo>
                      <a:cubicBezTo>
                        <a:pt x="297193" y="87423"/>
                        <a:pt x="309040" y="71568"/>
                        <a:pt x="310957" y="67734"/>
                      </a:cubicBezTo>
                      <a:cubicBezTo>
                        <a:pt x="312408" y="64831"/>
                        <a:pt x="312009" y="61031"/>
                        <a:pt x="314036" y="58497"/>
                      </a:cubicBezTo>
                      <a:cubicBezTo>
                        <a:pt x="316347" y="55608"/>
                        <a:pt x="320193" y="54392"/>
                        <a:pt x="323272" y="52340"/>
                      </a:cubicBezTo>
                      <a:cubicBezTo>
                        <a:pt x="325325" y="48235"/>
                        <a:pt x="327153" y="44010"/>
                        <a:pt x="329430" y="40025"/>
                      </a:cubicBezTo>
                      <a:cubicBezTo>
                        <a:pt x="331266" y="36812"/>
                        <a:pt x="348928" y="42591"/>
                        <a:pt x="350981" y="4002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05" name="Group 404">
                <a:extLst>
                  <a:ext uri="{FF2B5EF4-FFF2-40B4-BE49-F238E27FC236}">
                    <a16:creationId xmlns:a16="http://schemas.microsoft.com/office/drawing/2014/main" id="{A1C9654F-3F69-4A26-AE33-735C8DA25A81}"/>
                  </a:ext>
                </a:extLst>
              </p:cNvPr>
              <p:cNvGrpSpPr/>
              <p:nvPr/>
            </p:nvGrpSpPr>
            <p:grpSpPr>
              <a:xfrm>
                <a:off x="5167050" y="4125304"/>
                <a:ext cx="441666" cy="427838"/>
                <a:chOff x="5178085" y="4182454"/>
                <a:chExt cx="441666" cy="427838"/>
              </a:xfrm>
            </p:grpSpPr>
            <p:sp>
              <p:nvSpPr>
                <p:cNvPr id="406" name="Freeform: Shape 405">
                  <a:extLst>
                    <a:ext uri="{FF2B5EF4-FFF2-40B4-BE49-F238E27FC236}">
                      <a16:creationId xmlns:a16="http://schemas.microsoft.com/office/drawing/2014/main" id="{26678E1B-CC57-4C69-9270-2F3C5A9B0097}"/>
                    </a:ext>
                  </a:extLst>
                </p:cNvPr>
                <p:cNvSpPr/>
                <p:nvPr/>
              </p:nvSpPr>
              <p:spPr>
                <a:xfrm>
                  <a:off x="5462345" y="4182454"/>
                  <a:ext cx="148846" cy="51434"/>
                </a:xfrm>
                <a:custGeom>
                  <a:avLst/>
                  <a:gdLst>
                    <a:gd name="connsiteX0" fmla="*/ 590 w 360808"/>
                    <a:gd name="connsiteY0" fmla="*/ 113915 h 135467"/>
                    <a:gd name="connsiteX1" fmla="*/ 3669 w 360808"/>
                    <a:gd name="connsiteY1" fmla="*/ 52339 h 135467"/>
                    <a:gd name="connsiteX2" fmla="*/ 6748 w 360808"/>
                    <a:gd name="connsiteY2" fmla="*/ 15394 h 135467"/>
                    <a:gd name="connsiteX3" fmla="*/ 12905 w 360808"/>
                    <a:gd name="connsiteY3" fmla="*/ 6158 h 135467"/>
                    <a:gd name="connsiteX4" fmla="*/ 49851 w 360808"/>
                    <a:gd name="connsiteY4" fmla="*/ 3079 h 135467"/>
                    <a:gd name="connsiteX5" fmla="*/ 182239 w 360808"/>
                    <a:gd name="connsiteY5" fmla="*/ 6158 h 135467"/>
                    <a:gd name="connsiteX6" fmla="*/ 234578 w 360808"/>
                    <a:gd name="connsiteY6" fmla="*/ 0 h 135467"/>
                    <a:gd name="connsiteX7" fmla="*/ 305390 w 360808"/>
                    <a:gd name="connsiteY7" fmla="*/ 3079 h 135467"/>
                    <a:gd name="connsiteX8" fmla="*/ 320784 w 360808"/>
                    <a:gd name="connsiteY8" fmla="*/ 9236 h 135467"/>
                    <a:gd name="connsiteX9" fmla="*/ 336178 w 360808"/>
                    <a:gd name="connsiteY9" fmla="*/ 12315 h 135467"/>
                    <a:gd name="connsiteX10" fmla="*/ 345414 w 360808"/>
                    <a:gd name="connsiteY10" fmla="*/ 15394 h 135467"/>
                    <a:gd name="connsiteX11" fmla="*/ 360808 w 360808"/>
                    <a:gd name="connsiteY11" fmla="*/ 61576 h 135467"/>
                    <a:gd name="connsiteX12" fmla="*/ 357729 w 360808"/>
                    <a:gd name="connsiteY12" fmla="*/ 98521 h 135467"/>
                    <a:gd name="connsiteX13" fmla="*/ 345414 w 360808"/>
                    <a:gd name="connsiteY13" fmla="*/ 104679 h 135467"/>
                    <a:gd name="connsiteX14" fmla="*/ 330020 w 360808"/>
                    <a:gd name="connsiteY14" fmla="*/ 116994 h 135467"/>
                    <a:gd name="connsiteX15" fmla="*/ 320784 w 360808"/>
                    <a:gd name="connsiteY15" fmla="*/ 123152 h 135467"/>
                    <a:gd name="connsiteX16" fmla="*/ 308469 w 360808"/>
                    <a:gd name="connsiteY16" fmla="*/ 126230 h 135467"/>
                    <a:gd name="connsiteX17" fmla="*/ 299232 w 360808"/>
                    <a:gd name="connsiteY17" fmla="*/ 129309 h 135467"/>
                    <a:gd name="connsiteX18" fmla="*/ 277681 w 360808"/>
                    <a:gd name="connsiteY18" fmla="*/ 135467 h 135467"/>
                    <a:gd name="connsiteX19" fmla="*/ 123742 w 360808"/>
                    <a:gd name="connsiteY19" fmla="*/ 132388 h 135467"/>
                    <a:gd name="connsiteX20" fmla="*/ 105269 w 360808"/>
                    <a:gd name="connsiteY20" fmla="*/ 126230 h 135467"/>
                    <a:gd name="connsiteX21" fmla="*/ 96032 w 360808"/>
                    <a:gd name="connsiteY21" fmla="*/ 116994 h 135467"/>
                    <a:gd name="connsiteX22" fmla="*/ 65245 w 360808"/>
                    <a:gd name="connsiteY22" fmla="*/ 129309 h 135467"/>
                    <a:gd name="connsiteX23" fmla="*/ 43693 w 360808"/>
                    <a:gd name="connsiteY23" fmla="*/ 135467 h 135467"/>
                    <a:gd name="connsiteX24" fmla="*/ 25220 w 360808"/>
                    <a:gd name="connsiteY24" fmla="*/ 126230 h 135467"/>
                    <a:gd name="connsiteX25" fmla="*/ 15984 w 360808"/>
                    <a:gd name="connsiteY25" fmla="*/ 123152 h 135467"/>
                    <a:gd name="connsiteX26" fmla="*/ 590 w 360808"/>
                    <a:gd name="connsiteY26" fmla="*/ 113915 h 1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808" h="135467">
                      <a:moveTo>
                        <a:pt x="590" y="113915"/>
                      </a:moveTo>
                      <a:cubicBezTo>
                        <a:pt x="-1462" y="102113"/>
                        <a:pt x="2387" y="72850"/>
                        <a:pt x="3669" y="52339"/>
                      </a:cubicBezTo>
                      <a:cubicBezTo>
                        <a:pt x="4440" y="40005"/>
                        <a:pt x="4325" y="27512"/>
                        <a:pt x="6748" y="15394"/>
                      </a:cubicBezTo>
                      <a:cubicBezTo>
                        <a:pt x="7474" y="11766"/>
                        <a:pt x="9347" y="7174"/>
                        <a:pt x="12905" y="6158"/>
                      </a:cubicBezTo>
                      <a:cubicBezTo>
                        <a:pt x="24788" y="2763"/>
                        <a:pt x="37536" y="4105"/>
                        <a:pt x="49851" y="3079"/>
                      </a:cubicBezTo>
                      <a:cubicBezTo>
                        <a:pt x="93980" y="4105"/>
                        <a:pt x="138098" y="6158"/>
                        <a:pt x="182239" y="6158"/>
                      </a:cubicBezTo>
                      <a:cubicBezTo>
                        <a:pt x="193640" y="6158"/>
                        <a:pt x="221538" y="1863"/>
                        <a:pt x="234578" y="0"/>
                      </a:cubicBezTo>
                      <a:cubicBezTo>
                        <a:pt x="258182" y="1026"/>
                        <a:pt x="281898" y="562"/>
                        <a:pt x="305390" y="3079"/>
                      </a:cubicBezTo>
                      <a:cubicBezTo>
                        <a:pt x="310885" y="3668"/>
                        <a:pt x="315491" y="7648"/>
                        <a:pt x="320784" y="9236"/>
                      </a:cubicBezTo>
                      <a:cubicBezTo>
                        <a:pt x="325796" y="10740"/>
                        <a:pt x="331101" y="11046"/>
                        <a:pt x="336178" y="12315"/>
                      </a:cubicBezTo>
                      <a:cubicBezTo>
                        <a:pt x="339326" y="13102"/>
                        <a:pt x="342335" y="14368"/>
                        <a:pt x="345414" y="15394"/>
                      </a:cubicBezTo>
                      <a:cubicBezTo>
                        <a:pt x="362884" y="41599"/>
                        <a:pt x="356912" y="26512"/>
                        <a:pt x="360808" y="61576"/>
                      </a:cubicBezTo>
                      <a:cubicBezTo>
                        <a:pt x="359782" y="73891"/>
                        <a:pt x="361885" y="86883"/>
                        <a:pt x="357729" y="98521"/>
                      </a:cubicBezTo>
                      <a:cubicBezTo>
                        <a:pt x="356185" y="102843"/>
                        <a:pt x="348940" y="101741"/>
                        <a:pt x="345414" y="104679"/>
                      </a:cubicBezTo>
                      <a:cubicBezTo>
                        <a:pt x="326847" y="120152"/>
                        <a:pt x="352074" y="109643"/>
                        <a:pt x="330020" y="116994"/>
                      </a:cubicBezTo>
                      <a:cubicBezTo>
                        <a:pt x="326941" y="119047"/>
                        <a:pt x="324185" y="121694"/>
                        <a:pt x="320784" y="123152"/>
                      </a:cubicBezTo>
                      <a:cubicBezTo>
                        <a:pt x="316895" y="124819"/>
                        <a:pt x="312538" y="125068"/>
                        <a:pt x="308469" y="126230"/>
                      </a:cubicBezTo>
                      <a:cubicBezTo>
                        <a:pt x="305348" y="127122"/>
                        <a:pt x="302353" y="128417"/>
                        <a:pt x="299232" y="129309"/>
                      </a:cubicBezTo>
                      <a:cubicBezTo>
                        <a:pt x="272179" y="137039"/>
                        <a:pt x="299820" y="128087"/>
                        <a:pt x="277681" y="135467"/>
                      </a:cubicBezTo>
                      <a:cubicBezTo>
                        <a:pt x="226368" y="134441"/>
                        <a:pt x="174992" y="135134"/>
                        <a:pt x="123742" y="132388"/>
                      </a:cubicBezTo>
                      <a:cubicBezTo>
                        <a:pt x="117261" y="132041"/>
                        <a:pt x="105269" y="126230"/>
                        <a:pt x="105269" y="126230"/>
                      </a:cubicBezTo>
                      <a:cubicBezTo>
                        <a:pt x="102190" y="123151"/>
                        <a:pt x="100282" y="117938"/>
                        <a:pt x="96032" y="116994"/>
                      </a:cubicBezTo>
                      <a:cubicBezTo>
                        <a:pt x="79292" y="113274"/>
                        <a:pt x="76969" y="122610"/>
                        <a:pt x="65245" y="129309"/>
                      </a:cubicBezTo>
                      <a:cubicBezTo>
                        <a:pt x="61810" y="131272"/>
                        <a:pt x="46359" y="134800"/>
                        <a:pt x="43693" y="135467"/>
                      </a:cubicBezTo>
                      <a:cubicBezTo>
                        <a:pt x="20472" y="127726"/>
                        <a:pt x="49101" y="138170"/>
                        <a:pt x="25220" y="126230"/>
                      </a:cubicBezTo>
                      <a:cubicBezTo>
                        <a:pt x="22317" y="124779"/>
                        <a:pt x="18997" y="124357"/>
                        <a:pt x="15984" y="123152"/>
                      </a:cubicBezTo>
                      <a:cubicBezTo>
                        <a:pt x="13853" y="122300"/>
                        <a:pt x="2642" y="125717"/>
                        <a:pt x="590" y="11391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7" name="Freeform: Shape 406">
                  <a:extLst>
                    <a:ext uri="{FF2B5EF4-FFF2-40B4-BE49-F238E27FC236}">
                      <a16:creationId xmlns:a16="http://schemas.microsoft.com/office/drawing/2014/main" id="{087E32CC-05CE-4A12-8CB9-30E2B6F4FA8B}"/>
                    </a:ext>
                  </a:extLst>
                </p:cNvPr>
                <p:cNvSpPr/>
                <p:nvPr/>
              </p:nvSpPr>
              <p:spPr>
                <a:xfrm>
                  <a:off x="5477721" y="4251422"/>
                  <a:ext cx="134740" cy="47927"/>
                </a:xfrm>
                <a:custGeom>
                  <a:avLst/>
                  <a:gdLst>
                    <a:gd name="connsiteX0" fmla="*/ 265 w 326616"/>
                    <a:gd name="connsiteY0" fmla="*/ 55418 h 126230"/>
                    <a:gd name="connsiteX1" fmla="*/ 6422 w 326616"/>
                    <a:gd name="connsiteY1" fmla="*/ 33866 h 126230"/>
                    <a:gd name="connsiteX2" fmla="*/ 9501 w 326616"/>
                    <a:gd name="connsiteY2" fmla="*/ 24630 h 126230"/>
                    <a:gd name="connsiteX3" fmla="*/ 18737 w 326616"/>
                    <a:gd name="connsiteY3" fmla="*/ 18472 h 126230"/>
                    <a:gd name="connsiteX4" fmla="*/ 24895 w 326616"/>
                    <a:gd name="connsiteY4" fmla="*/ 9236 h 126230"/>
                    <a:gd name="connsiteX5" fmla="*/ 43368 w 326616"/>
                    <a:gd name="connsiteY5" fmla="*/ 0 h 126230"/>
                    <a:gd name="connsiteX6" fmla="*/ 89549 w 326616"/>
                    <a:gd name="connsiteY6" fmla="*/ 3078 h 126230"/>
                    <a:gd name="connsiteX7" fmla="*/ 98786 w 326616"/>
                    <a:gd name="connsiteY7" fmla="*/ 9236 h 126230"/>
                    <a:gd name="connsiteX8" fmla="*/ 117258 w 326616"/>
                    <a:gd name="connsiteY8" fmla="*/ 12315 h 126230"/>
                    <a:gd name="connsiteX9" fmla="*/ 221937 w 326616"/>
                    <a:gd name="connsiteY9" fmla="*/ 9236 h 126230"/>
                    <a:gd name="connsiteX10" fmla="*/ 280434 w 326616"/>
                    <a:gd name="connsiteY10" fmla="*/ 15393 h 126230"/>
                    <a:gd name="connsiteX11" fmla="*/ 292749 w 326616"/>
                    <a:gd name="connsiteY11" fmla="*/ 21551 h 126230"/>
                    <a:gd name="connsiteX12" fmla="*/ 317380 w 326616"/>
                    <a:gd name="connsiteY12" fmla="*/ 30787 h 126230"/>
                    <a:gd name="connsiteX13" fmla="*/ 323537 w 326616"/>
                    <a:gd name="connsiteY13" fmla="*/ 40024 h 126230"/>
                    <a:gd name="connsiteX14" fmla="*/ 326616 w 326616"/>
                    <a:gd name="connsiteY14" fmla="*/ 104678 h 126230"/>
                    <a:gd name="connsiteX15" fmla="*/ 323537 w 326616"/>
                    <a:gd name="connsiteY15" fmla="*/ 120072 h 126230"/>
                    <a:gd name="connsiteX16" fmla="*/ 314301 w 326616"/>
                    <a:gd name="connsiteY16" fmla="*/ 123151 h 126230"/>
                    <a:gd name="connsiteX17" fmla="*/ 252725 w 326616"/>
                    <a:gd name="connsiteY17" fmla="*/ 126230 h 126230"/>
                    <a:gd name="connsiteX18" fmla="*/ 215780 w 326616"/>
                    <a:gd name="connsiteY18" fmla="*/ 120072 h 126230"/>
                    <a:gd name="connsiteX19" fmla="*/ 194228 w 326616"/>
                    <a:gd name="connsiteY19" fmla="*/ 116993 h 126230"/>
                    <a:gd name="connsiteX20" fmla="*/ 184992 w 326616"/>
                    <a:gd name="connsiteY20" fmla="*/ 113915 h 126230"/>
                    <a:gd name="connsiteX21" fmla="*/ 169598 w 326616"/>
                    <a:gd name="connsiteY21" fmla="*/ 110836 h 126230"/>
                    <a:gd name="connsiteX22" fmla="*/ 160361 w 326616"/>
                    <a:gd name="connsiteY22" fmla="*/ 107757 h 126230"/>
                    <a:gd name="connsiteX23" fmla="*/ 138810 w 326616"/>
                    <a:gd name="connsiteY23" fmla="*/ 104678 h 126230"/>
                    <a:gd name="connsiteX24" fmla="*/ 126495 w 326616"/>
                    <a:gd name="connsiteY24" fmla="*/ 101600 h 126230"/>
                    <a:gd name="connsiteX25" fmla="*/ 117258 w 326616"/>
                    <a:gd name="connsiteY25" fmla="*/ 98521 h 126230"/>
                    <a:gd name="connsiteX26" fmla="*/ 86471 w 326616"/>
                    <a:gd name="connsiteY26" fmla="*/ 95442 h 126230"/>
                    <a:gd name="connsiteX27" fmla="*/ 40289 w 326616"/>
                    <a:gd name="connsiteY27" fmla="*/ 89284 h 126230"/>
                    <a:gd name="connsiteX28" fmla="*/ 15658 w 326616"/>
                    <a:gd name="connsiteY28" fmla="*/ 86206 h 126230"/>
                    <a:gd name="connsiteX29" fmla="*/ 265 w 326616"/>
                    <a:gd name="connsiteY29" fmla="*/ 55418 h 12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6616" h="126230">
                      <a:moveTo>
                        <a:pt x="265" y="55418"/>
                      </a:moveTo>
                      <a:cubicBezTo>
                        <a:pt x="-1274" y="46695"/>
                        <a:pt x="4275" y="41022"/>
                        <a:pt x="6422" y="33866"/>
                      </a:cubicBezTo>
                      <a:cubicBezTo>
                        <a:pt x="7354" y="30758"/>
                        <a:pt x="7474" y="27164"/>
                        <a:pt x="9501" y="24630"/>
                      </a:cubicBezTo>
                      <a:cubicBezTo>
                        <a:pt x="11812" y="21741"/>
                        <a:pt x="15658" y="20525"/>
                        <a:pt x="18737" y="18472"/>
                      </a:cubicBezTo>
                      <a:cubicBezTo>
                        <a:pt x="20790" y="15393"/>
                        <a:pt x="22279" y="11852"/>
                        <a:pt x="24895" y="9236"/>
                      </a:cubicBezTo>
                      <a:cubicBezTo>
                        <a:pt x="30865" y="3266"/>
                        <a:pt x="35853" y="2504"/>
                        <a:pt x="43368" y="0"/>
                      </a:cubicBezTo>
                      <a:cubicBezTo>
                        <a:pt x="58762" y="1026"/>
                        <a:pt x="74331" y="542"/>
                        <a:pt x="89549" y="3078"/>
                      </a:cubicBezTo>
                      <a:cubicBezTo>
                        <a:pt x="93199" y="3686"/>
                        <a:pt x="95275" y="8066"/>
                        <a:pt x="98786" y="9236"/>
                      </a:cubicBezTo>
                      <a:cubicBezTo>
                        <a:pt x="104708" y="11210"/>
                        <a:pt x="111101" y="11289"/>
                        <a:pt x="117258" y="12315"/>
                      </a:cubicBezTo>
                      <a:cubicBezTo>
                        <a:pt x="152151" y="11289"/>
                        <a:pt x="187029" y="9236"/>
                        <a:pt x="221937" y="9236"/>
                      </a:cubicBezTo>
                      <a:cubicBezTo>
                        <a:pt x="240337" y="9236"/>
                        <a:pt x="261786" y="12730"/>
                        <a:pt x="280434" y="15393"/>
                      </a:cubicBezTo>
                      <a:cubicBezTo>
                        <a:pt x="284539" y="17446"/>
                        <a:pt x="288395" y="20100"/>
                        <a:pt x="292749" y="21551"/>
                      </a:cubicBezTo>
                      <a:cubicBezTo>
                        <a:pt x="319384" y="30430"/>
                        <a:pt x="298406" y="18140"/>
                        <a:pt x="317380" y="30787"/>
                      </a:cubicBezTo>
                      <a:cubicBezTo>
                        <a:pt x="319432" y="33866"/>
                        <a:pt x="323078" y="36352"/>
                        <a:pt x="323537" y="40024"/>
                      </a:cubicBezTo>
                      <a:cubicBezTo>
                        <a:pt x="326213" y="61433"/>
                        <a:pt x="326616" y="83102"/>
                        <a:pt x="326616" y="104678"/>
                      </a:cubicBezTo>
                      <a:cubicBezTo>
                        <a:pt x="326616" y="109911"/>
                        <a:pt x="326440" y="115718"/>
                        <a:pt x="323537" y="120072"/>
                      </a:cubicBezTo>
                      <a:cubicBezTo>
                        <a:pt x="321737" y="122772"/>
                        <a:pt x="317534" y="122870"/>
                        <a:pt x="314301" y="123151"/>
                      </a:cubicBezTo>
                      <a:cubicBezTo>
                        <a:pt x="293827" y="124931"/>
                        <a:pt x="273250" y="125204"/>
                        <a:pt x="252725" y="126230"/>
                      </a:cubicBezTo>
                      <a:lnTo>
                        <a:pt x="215780" y="120072"/>
                      </a:lnTo>
                      <a:cubicBezTo>
                        <a:pt x="208612" y="118940"/>
                        <a:pt x="201344" y="118416"/>
                        <a:pt x="194228" y="116993"/>
                      </a:cubicBezTo>
                      <a:cubicBezTo>
                        <a:pt x="191046" y="116357"/>
                        <a:pt x="188140" y="114702"/>
                        <a:pt x="184992" y="113915"/>
                      </a:cubicBezTo>
                      <a:cubicBezTo>
                        <a:pt x="179915" y="112646"/>
                        <a:pt x="174675" y="112105"/>
                        <a:pt x="169598" y="110836"/>
                      </a:cubicBezTo>
                      <a:cubicBezTo>
                        <a:pt x="166449" y="110049"/>
                        <a:pt x="163544" y="108394"/>
                        <a:pt x="160361" y="107757"/>
                      </a:cubicBezTo>
                      <a:cubicBezTo>
                        <a:pt x="153245" y="106334"/>
                        <a:pt x="145950" y="105976"/>
                        <a:pt x="138810" y="104678"/>
                      </a:cubicBezTo>
                      <a:cubicBezTo>
                        <a:pt x="134647" y="103921"/>
                        <a:pt x="130564" y="102762"/>
                        <a:pt x="126495" y="101600"/>
                      </a:cubicBezTo>
                      <a:cubicBezTo>
                        <a:pt x="123374" y="100708"/>
                        <a:pt x="120466" y="99015"/>
                        <a:pt x="117258" y="98521"/>
                      </a:cubicBezTo>
                      <a:cubicBezTo>
                        <a:pt x="107064" y="96953"/>
                        <a:pt x="96733" y="96468"/>
                        <a:pt x="86471" y="95442"/>
                      </a:cubicBezTo>
                      <a:cubicBezTo>
                        <a:pt x="64757" y="88204"/>
                        <a:pt x="83335" y="93588"/>
                        <a:pt x="40289" y="89284"/>
                      </a:cubicBezTo>
                      <a:cubicBezTo>
                        <a:pt x="32056" y="88461"/>
                        <a:pt x="23059" y="89906"/>
                        <a:pt x="15658" y="86206"/>
                      </a:cubicBezTo>
                      <a:cubicBezTo>
                        <a:pt x="12904" y="84829"/>
                        <a:pt x="1804" y="64141"/>
                        <a:pt x="265"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8" name="Freeform: Shape 407">
                  <a:extLst>
                    <a:ext uri="{FF2B5EF4-FFF2-40B4-BE49-F238E27FC236}">
                      <a16:creationId xmlns:a16="http://schemas.microsoft.com/office/drawing/2014/main" id="{8A9FF1AF-6935-416B-B75A-7BD31E643D69}"/>
                    </a:ext>
                  </a:extLst>
                </p:cNvPr>
                <p:cNvSpPr/>
                <p:nvPr/>
              </p:nvSpPr>
              <p:spPr>
                <a:xfrm>
                  <a:off x="5487991" y="4325066"/>
                  <a:ext cx="131760" cy="42963"/>
                </a:xfrm>
                <a:custGeom>
                  <a:avLst/>
                  <a:gdLst>
                    <a:gd name="connsiteX0" fmla="*/ 0 w 319392"/>
                    <a:gd name="connsiteY0" fmla="*/ 55418 h 113156"/>
                    <a:gd name="connsiteX1" fmla="*/ 6157 w 319392"/>
                    <a:gd name="connsiteY1" fmla="*/ 40024 h 113156"/>
                    <a:gd name="connsiteX2" fmla="*/ 40024 w 319392"/>
                    <a:gd name="connsiteY2" fmla="*/ 12315 h 113156"/>
                    <a:gd name="connsiteX3" fmla="*/ 67733 w 319392"/>
                    <a:gd name="connsiteY3" fmla="*/ 3079 h 113156"/>
                    <a:gd name="connsiteX4" fmla="*/ 76970 w 319392"/>
                    <a:gd name="connsiteY4" fmla="*/ 0 h 113156"/>
                    <a:gd name="connsiteX5" fmla="*/ 230909 w 319392"/>
                    <a:gd name="connsiteY5" fmla="*/ 3079 h 113156"/>
                    <a:gd name="connsiteX6" fmla="*/ 261697 w 319392"/>
                    <a:gd name="connsiteY6" fmla="*/ 9237 h 113156"/>
                    <a:gd name="connsiteX7" fmla="*/ 280170 w 319392"/>
                    <a:gd name="connsiteY7" fmla="*/ 15394 h 113156"/>
                    <a:gd name="connsiteX8" fmla="*/ 289406 w 319392"/>
                    <a:gd name="connsiteY8" fmla="*/ 18473 h 113156"/>
                    <a:gd name="connsiteX9" fmla="*/ 295563 w 319392"/>
                    <a:gd name="connsiteY9" fmla="*/ 27709 h 113156"/>
                    <a:gd name="connsiteX10" fmla="*/ 314036 w 319392"/>
                    <a:gd name="connsiteY10" fmla="*/ 46182 h 113156"/>
                    <a:gd name="connsiteX11" fmla="*/ 310957 w 319392"/>
                    <a:gd name="connsiteY11" fmla="*/ 101600 h 113156"/>
                    <a:gd name="connsiteX12" fmla="*/ 126230 w 319392"/>
                    <a:gd name="connsiteY12" fmla="*/ 95443 h 113156"/>
                    <a:gd name="connsiteX13" fmla="*/ 33866 w 319392"/>
                    <a:gd name="connsiteY13" fmla="*/ 92364 h 113156"/>
                    <a:gd name="connsiteX14" fmla="*/ 6157 w 319392"/>
                    <a:gd name="connsiteY14" fmla="*/ 80049 h 113156"/>
                    <a:gd name="connsiteX15" fmla="*/ 0 w 319392"/>
                    <a:gd name="connsiteY15" fmla="*/ 55418 h 11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9392" h="113156">
                      <a:moveTo>
                        <a:pt x="0" y="55418"/>
                      </a:moveTo>
                      <a:cubicBezTo>
                        <a:pt x="0" y="48747"/>
                        <a:pt x="2988" y="44552"/>
                        <a:pt x="6157" y="40024"/>
                      </a:cubicBezTo>
                      <a:cubicBezTo>
                        <a:pt x="11397" y="32537"/>
                        <a:pt x="31204" y="15255"/>
                        <a:pt x="40024" y="12315"/>
                      </a:cubicBezTo>
                      <a:lnTo>
                        <a:pt x="67733" y="3079"/>
                      </a:lnTo>
                      <a:lnTo>
                        <a:pt x="76970" y="0"/>
                      </a:lnTo>
                      <a:lnTo>
                        <a:pt x="230909" y="3079"/>
                      </a:lnTo>
                      <a:cubicBezTo>
                        <a:pt x="237209" y="3304"/>
                        <a:pt x="254406" y="7050"/>
                        <a:pt x="261697" y="9237"/>
                      </a:cubicBezTo>
                      <a:cubicBezTo>
                        <a:pt x="267914" y="11102"/>
                        <a:pt x="274012" y="13342"/>
                        <a:pt x="280170" y="15394"/>
                      </a:cubicBezTo>
                      <a:lnTo>
                        <a:pt x="289406" y="18473"/>
                      </a:lnTo>
                      <a:cubicBezTo>
                        <a:pt x="291458" y="21552"/>
                        <a:pt x="293105" y="24944"/>
                        <a:pt x="295563" y="27709"/>
                      </a:cubicBezTo>
                      <a:cubicBezTo>
                        <a:pt x="301348" y="34218"/>
                        <a:pt x="314036" y="46182"/>
                        <a:pt x="314036" y="46182"/>
                      </a:cubicBezTo>
                      <a:cubicBezTo>
                        <a:pt x="313010" y="64655"/>
                        <a:pt x="328542" y="95851"/>
                        <a:pt x="310957" y="101600"/>
                      </a:cubicBezTo>
                      <a:cubicBezTo>
                        <a:pt x="226001" y="129374"/>
                        <a:pt x="191526" y="98791"/>
                        <a:pt x="126230" y="95443"/>
                      </a:cubicBezTo>
                      <a:cubicBezTo>
                        <a:pt x="95465" y="93865"/>
                        <a:pt x="64654" y="93390"/>
                        <a:pt x="33866" y="92364"/>
                      </a:cubicBezTo>
                      <a:cubicBezTo>
                        <a:pt x="20448" y="87891"/>
                        <a:pt x="15912" y="88178"/>
                        <a:pt x="6157" y="80049"/>
                      </a:cubicBezTo>
                      <a:cubicBezTo>
                        <a:pt x="2812" y="77262"/>
                        <a:pt x="0" y="62089"/>
                        <a:pt x="0"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9" name="Freeform: Shape 408">
                  <a:extLst>
                    <a:ext uri="{FF2B5EF4-FFF2-40B4-BE49-F238E27FC236}">
                      <a16:creationId xmlns:a16="http://schemas.microsoft.com/office/drawing/2014/main" id="{C699A03E-FF32-46F2-BEA8-E77D25492396}"/>
                    </a:ext>
                  </a:extLst>
                </p:cNvPr>
                <p:cNvSpPr/>
                <p:nvPr/>
              </p:nvSpPr>
              <p:spPr>
                <a:xfrm>
                  <a:off x="5481119" y="4400946"/>
                  <a:ext cx="135152" cy="58551"/>
                </a:xfrm>
                <a:custGeom>
                  <a:avLst/>
                  <a:gdLst>
                    <a:gd name="connsiteX0" fmla="*/ 1263 w 327614"/>
                    <a:gd name="connsiteY0" fmla="*/ 21823 h 154211"/>
                    <a:gd name="connsiteX1" fmla="*/ 28972 w 327614"/>
                    <a:gd name="connsiteY1" fmla="*/ 18744 h 154211"/>
                    <a:gd name="connsiteX2" fmla="*/ 38208 w 327614"/>
                    <a:gd name="connsiteY2" fmla="*/ 15665 h 154211"/>
                    <a:gd name="connsiteX3" fmla="*/ 50523 w 327614"/>
                    <a:gd name="connsiteY3" fmla="*/ 9508 h 154211"/>
                    <a:gd name="connsiteX4" fmla="*/ 179833 w 327614"/>
                    <a:gd name="connsiteY4" fmla="*/ 6429 h 154211"/>
                    <a:gd name="connsiteX5" fmla="*/ 226014 w 327614"/>
                    <a:gd name="connsiteY5" fmla="*/ 3350 h 154211"/>
                    <a:gd name="connsiteX6" fmla="*/ 238330 w 327614"/>
                    <a:gd name="connsiteY6" fmla="*/ 21823 h 154211"/>
                    <a:gd name="connsiteX7" fmla="*/ 247566 w 327614"/>
                    <a:gd name="connsiteY7" fmla="*/ 27980 h 154211"/>
                    <a:gd name="connsiteX8" fmla="*/ 272196 w 327614"/>
                    <a:gd name="connsiteY8" fmla="*/ 34138 h 154211"/>
                    <a:gd name="connsiteX9" fmla="*/ 281433 w 327614"/>
                    <a:gd name="connsiteY9" fmla="*/ 40296 h 154211"/>
                    <a:gd name="connsiteX10" fmla="*/ 302984 w 327614"/>
                    <a:gd name="connsiteY10" fmla="*/ 52611 h 154211"/>
                    <a:gd name="connsiteX11" fmla="*/ 312220 w 327614"/>
                    <a:gd name="connsiteY11" fmla="*/ 64926 h 154211"/>
                    <a:gd name="connsiteX12" fmla="*/ 321457 w 327614"/>
                    <a:gd name="connsiteY12" fmla="*/ 74162 h 154211"/>
                    <a:gd name="connsiteX13" fmla="*/ 324536 w 327614"/>
                    <a:gd name="connsiteY13" fmla="*/ 86477 h 154211"/>
                    <a:gd name="connsiteX14" fmla="*/ 327614 w 327614"/>
                    <a:gd name="connsiteY14" fmla="*/ 95714 h 154211"/>
                    <a:gd name="connsiteX15" fmla="*/ 324536 w 327614"/>
                    <a:gd name="connsiteY15" fmla="*/ 141896 h 154211"/>
                    <a:gd name="connsiteX16" fmla="*/ 318378 w 327614"/>
                    <a:gd name="connsiteY16" fmla="*/ 151132 h 154211"/>
                    <a:gd name="connsiteX17" fmla="*/ 309142 w 327614"/>
                    <a:gd name="connsiteY17" fmla="*/ 154211 h 154211"/>
                    <a:gd name="connsiteX18" fmla="*/ 278354 w 327614"/>
                    <a:gd name="connsiteY18" fmla="*/ 144974 h 154211"/>
                    <a:gd name="connsiteX19" fmla="*/ 266039 w 327614"/>
                    <a:gd name="connsiteY19" fmla="*/ 141896 h 154211"/>
                    <a:gd name="connsiteX20" fmla="*/ 244487 w 327614"/>
                    <a:gd name="connsiteY20" fmla="*/ 135738 h 154211"/>
                    <a:gd name="connsiteX21" fmla="*/ 232172 w 327614"/>
                    <a:gd name="connsiteY21" fmla="*/ 129580 h 154211"/>
                    <a:gd name="connsiteX22" fmla="*/ 201384 w 327614"/>
                    <a:gd name="connsiteY22" fmla="*/ 126502 h 154211"/>
                    <a:gd name="connsiteX23" fmla="*/ 192148 w 327614"/>
                    <a:gd name="connsiteY23" fmla="*/ 123423 h 154211"/>
                    <a:gd name="connsiteX24" fmla="*/ 152123 w 327614"/>
                    <a:gd name="connsiteY24" fmla="*/ 120344 h 154211"/>
                    <a:gd name="connsiteX25" fmla="*/ 133651 w 327614"/>
                    <a:gd name="connsiteY25" fmla="*/ 111108 h 154211"/>
                    <a:gd name="connsiteX26" fmla="*/ 102863 w 327614"/>
                    <a:gd name="connsiteY26" fmla="*/ 104950 h 154211"/>
                    <a:gd name="connsiteX27" fmla="*/ 93627 w 327614"/>
                    <a:gd name="connsiteY27" fmla="*/ 101871 h 154211"/>
                    <a:gd name="connsiteX28" fmla="*/ 81311 w 327614"/>
                    <a:gd name="connsiteY28" fmla="*/ 98793 h 154211"/>
                    <a:gd name="connsiteX29" fmla="*/ 59760 w 327614"/>
                    <a:gd name="connsiteY29" fmla="*/ 86477 h 154211"/>
                    <a:gd name="connsiteX30" fmla="*/ 41287 w 327614"/>
                    <a:gd name="connsiteY30" fmla="*/ 71084 h 154211"/>
                    <a:gd name="connsiteX31" fmla="*/ 32051 w 327614"/>
                    <a:gd name="connsiteY31" fmla="*/ 68005 h 154211"/>
                    <a:gd name="connsiteX32" fmla="*/ 22814 w 327614"/>
                    <a:gd name="connsiteY32" fmla="*/ 61847 h 154211"/>
                    <a:gd name="connsiteX33" fmla="*/ 13578 w 327614"/>
                    <a:gd name="connsiteY33" fmla="*/ 58768 h 154211"/>
                    <a:gd name="connsiteX34" fmla="*/ 1263 w 327614"/>
                    <a:gd name="connsiteY34" fmla="*/ 21823 h 15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7614" h="154211">
                      <a:moveTo>
                        <a:pt x="1263" y="21823"/>
                      </a:moveTo>
                      <a:cubicBezTo>
                        <a:pt x="3829" y="15152"/>
                        <a:pt x="19805" y="20272"/>
                        <a:pt x="28972" y="18744"/>
                      </a:cubicBezTo>
                      <a:cubicBezTo>
                        <a:pt x="32173" y="18210"/>
                        <a:pt x="35225" y="16943"/>
                        <a:pt x="38208" y="15665"/>
                      </a:cubicBezTo>
                      <a:cubicBezTo>
                        <a:pt x="42426" y="13857"/>
                        <a:pt x="45943" y="9807"/>
                        <a:pt x="50523" y="9508"/>
                      </a:cubicBezTo>
                      <a:cubicBezTo>
                        <a:pt x="93547" y="6702"/>
                        <a:pt x="136730" y="7455"/>
                        <a:pt x="179833" y="6429"/>
                      </a:cubicBezTo>
                      <a:cubicBezTo>
                        <a:pt x="189264" y="4333"/>
                        <a:pt x="214288" y="-4858"/>
                        <a:pt x="226014" y="3350"/>
                      </a:cubicBezTo>
                      <a:cubicBezTo>
                        <a:pt x="232077" y="7594"/>
                        <a:pt x="232172" y="17718"/>
                        <a:pt x="238330" y="21823"/>
                      </a:cubicBezTo>
                      <a:cubicBezTo>
                        <a:pt x="241409" y="23875"/>
                        <a:pt x="244257" y="26325"/>
                        <a:pt x="247566" y="27980"/>
                      </a:cubicBezTo>
                      <a:cubicBezTo>
                        <a:pt x="253879" y="31136"/>
                        <a:pt x="266339" y="32966"/>
                        <a:pt x="272196" y="34138"/>
                      </a:cubicBezTo>
                      <a:cubicBezTo>
                        <a:pt x="275275" y="36191"/>
                        <a:pt x="278220" y="38460"/>
                        <a:pt x="281433" y="40296"/>
                      </a:cubicBezTo>
                      <a:cubicBezTo>
                        <a:pt x="287071" y="43518"/>
                        <a:pt x="297981" y="47608"/>
                        <a:pt x="302984" y="52611"/>
                      </a:cubicBezTo>
                      <a:cubicBezTo>
                        <a:pt x="306612" y="56239"/>
                        <a:pt x="308881" y="61030"/>
                        <a:pt x="312220" y="64926"/>
                      </a:cubicBezTo>
                      <a:cubicBezTo>
                        <a:pt x="315054" y="68232"/>
                        <a:pt x="318378" y="71083"/>
                        <a:pt x="321457" y="74162"/>
                      </a:cubicBezTo>
                      <a:cubicBezTo>
                        <a:pt x="322483" y="78267"/>
                        <a:pt x="323374" y="82408"/>
                        <a:pt x="324536" y="86477"/>
                      </a:cubicBezTo>
                      <a:cubicBezTo>
                        <a:pt x="325427" y="89598"/>
                        <a:pt x="327614" y="92469"/>
                        <a:pt x="327614" y="95714"/>
                      </a:cubicBezTo>
                      <a:cubicBezTo>
                        <a:pt x="327614" y="111142"/>
                        <a:pt x="327072" y="126678"/>
                        <a:pt x="324536" y="141896"/>
                      </a:cubicBezTo>
                      <a:cubicBezTo>
                        <a:pt x="323928" y="145546"/>
                        <a:pt x="321267" y="148821"/>
                        <a:pt x="318378" y="151132"/>
                      </a:cubicBezTo>
                      <a:cubicBezTo>
                        <a:pt x="315844" y="153159"/>
                        <a:pt x="312221" y="153185"/>
                        <a:pt x="309142" y="154211"/>
                      </a:cubicBezTo>
                      <a:cubicBezTo>
                        <a:pt x="258955" y="147041"/>
                        <a:pt x="306361" y="156977"/>
                        <a:pt x="278354" y="144974"/>
                      </a:cubicBezTo>
                      <a:cubicBezTo>
                        <a:pt x="274465" y="143307"/>
                        <a:pt x="270121" y="143009"/>
                        <a:pt x="266039" y="141896"/>
                      </a:cubicBezTo>
                      <a:cubicBezTo>
                        <a:pt x="258831" y="139930"/>
                        <a:pt x="251509" y="138291"/>
                        <a:pt x="244487" y="135738"/>
                      </a:cubicBezTo>
                      <a:cubicBezTo>
                        <a:pt x="240174" y="134169"/>
                        <a:pt x="236660" y="130542"/>
                        <a:pt x="232172" y="129580"/>
                      </a:cubicBezTo>
                      <a:cubicBezTo>
                        <a:pt x="222087" y="127419"/>
                        <a:pt x="211647" y="127528"/>
                        <a:pt x="201384" y="126502"/>
                      </a:cubicBezTo>
                      <a:cubicBezTo>
                        <a:pt x="198305" y="125476"/>
                        <a:pt x="195368" y="123826"/>
                        <a:pt x="192148" y="123423"/>
                      </a:cubicBezTo>
                      <a:cubicBezTo>
                        <a:pt x="178870" y="121763"/>
                        <a:pt x="165217" y="123101"/>
                        <a:pt x="152123" y="120344"/>
                      </a:cubicBezTo>
                      <a:cubicBezTo>
                        <a:pt x="145387" y="118926"/>
                        <a:pt x="140222" y="113161"/>
                        <a:pt x="133651" y="111108"/>
                      </a:cubicBezTo>
                      <a:cubicBezTo>
                        <a:pt x="123661" y="107986"/>
                        <a:pt x="113061" y="107304"/>
                        <a:pt x="102863" y="104950"/>
                      </a:cubicBezTo>
                      <a:cubicBezTo>
                        <a:pt x="99701" y="104220"/>
                        <a:pt x="96747" y="102762"/>
                        <a:pt x="93627" y="101871"/>
                      </a:cubicBezTo>
                      <a:cubicBezTo>
                        <a:pt x="89558" y="100709"/>
                        <a:pt x="85416" y="99819"/>
                        <a:pt x="81311" y="98793"/>
                      </a:cubicBezTo>
                      <a:cubicBezTo>
                        <a:pt x="73780" y="95027"/>
                        <a:pt x="66290" y="91918"/>
                        <a:pt x="59760" y="86477"/>
                      </a:cubicBezTo>
                      <a:cubicBezTo>
                        <a:pt x="49548" y="77967"/>
                        <a:pt x="52751" y="76816"/>
                        <a:pt x="41287" y="71084"/>
                      </a:cubicBezTo>
                      <a:cubicBezTo>
                        <a:pt x="38384" y="69633"/>
                        <a:pt x="34954" y="69456"/>
                        <a:pt x="32051" y="68005"/>
                      </a:cubicBezTo>
                      <a:cubicBezTo>
                        <a:pt x="28741" y="66350"/>
                        <a:pt x="26124" y="63502"/>
                        <a:pt x="22814" y="61847"/>
                      </a:cubicBezTo>
                      <a:cubicBezTo>
                        <a:pt x="19911" y="60396"/>
                        <a:pt x="16415" y="60344"/>
                        <a:pt x="13578" y="58768"/>
                      </a:cubicBezTo>
                      <a:cubicBezTo>
                        <a:pt x="-1187" y="50565"/>
                        <a:pt x="-1303" y="28494"/>
                        <a:pt x="1263" y="2182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0" name="Freeform: Shape 409">
                  <a:extLst>
                    <a:ext uri="{FF2B5EF4-FFF2-40B4-BE49-F238E27FC236}">
                      <a16:creationId xmlns:a16="http://schemas.microsoft.com/office/drawing/2014/main" id="{98BDE294-750B-4F5D-9DB3-577EDAFAEB61}"/>
                    </a:ext>
                  </a:extLst>
                </p:cNvPr>
                <p:cNvSpPr/>
                <p:nvPr/>
              </p:nvSpPr>
              <p:spPr>
                <a:xfrm>
                  <a:off x="5464380" y="4440163"/>
                  <a:ext cx="120139" cy="88348"/>
                </a:xfrm>
                <a:custGeom>
                  <a:avLst/>
                  <a:gdLst>
                    <a:gd name="connsiteX0" fmla="*/ 4894 w 291222"/>
                    <a:gd name="connsiteY0" fmla="*/ 4740 h 232691"/>
                    <a:gd name="connsiteX1" fmla="*/ 57234 w 291222"/>
                    <a:gd name="connsiteY1" fmla="*/ 4740 h 232691"/>
                    <a:gd name="connsiteX2" fmla="*/ 66470 w 291222"/>
                    <a:gd name="connsiteY2" fmla="*/ 7819 h 232691"/>
                    <a:gd name="connsiteX3" fmla="*/ 81864 w 291222"/>
                    <a:gd name="connsiteY3" fmla="*/ 13976 h 232691"/>
                    <a:gd name="connsiteX4" fmla="*/ 109573 w 291222"/>
                    <a:gd name="connsiteY4" fmla="*/ 26291 h 232691"/>
                    <a:gd name="connsiteX5" fmla="*/ 115731 w 291222"/>
                    <a:gd name="connsiteY5" fmla="*/ 35528 h 232691"/>
                    <a:gd name="connsiteX6" fmla="*/ 134204 w 291222"/>
                    <a:gd name="connsiteY6" fmla="*/ 47843 h 232691"/>
                    <a:gd name="connsiteX7" fmla="*/ 143440 w 291222"/>
                    <a:gd name="connsiteY7" fmla="*/ 54001 h 232691"/>
                    <a:gd name="connsiteX8" fmla="*/ 152676 w 291222"/>
                    <a:gd name="connsiteY8" fmla="*/ 60158 h 232691"/>
                    <a:gd name="connsiteX9" fmla="*/ 183464 w 291222"/>
                    <a:gd name="connsiteY9" fmla="*/ 63237 h 232691"/>
                    <a:gd name="connsiteX10" fmla="*/ 220410 w 291222"/>
                    <a:gd name="connsiteY10" fmla="*/ 72473 h 232691"/>
                    <a:gd name="connsiteX11" fmla="*/ 232725 w 291222"/>
                    <a:gd name="connsiteY11" fmla="*/ 90946 h 232691"/>
                    <a:gd name="connsiteX12" fmla="*/ 235804 w 291222"/>
                    <a:gd name="connsiteY12" fmla="*/ 100182 h 232691"/>
                    <a:gd name="connsiteX13" fmla="*/ 245040 w 291222"/>
                    <a:gd name="connsiteY13" fmla="*/ 103261 h 232691"/>
                    <a:gd name="connsiteX14" fmla="*/ 257355 w 291222"/>
                    <a:gd name="connsiteY14" fmla="*/ 109419 h 232691"/>
                    <a:gd name="connsiteX15" fmla="*/ 275828 w 291222"/>
                    <a:gd name="connsiteY15" fmla="*/ 118655 h 232691"/>
                    <a:gd name="connsiteX16" fmla="*/ 278907 w 291222"/>
                    <a:gd name="connsiteY16" fmla="*/ 127891 h 232691"/>
                    <a:gd name="connsiteX17" fmla="*/ 291222 w 291222"/>
                    <a:gd name="connsiteY17" fmla="*/ 146364 h 232691"/>
                    <a:gd name="connsiteX18" fmla="*/ 288143 w 291222"/>
                    <a:gd name="connsiteY18" fmla="*/ 226413 h 232691"/>
                    <a:gd name="connsiteX19" fmla="*/ 275828 w 291222"/>
                    <a:gd name="connsiteY19" fmla="*/ 232570 h 232691"/>
                    <a:gd name="connsiteX20" fmla="*/ 245040 w 291222"/>
                    <a:gd name="connsiteY20" fmla="*/ 229491 h 232691"/>
                    <a:gd name="connsiteX21" fmla="*/ 232725 w 291222"/>
                    <a:gd name="connsiteY21" fmla="*/ 226413 h 232691"/>
                    <a:gd name="connsiteX22" fmla="*/ 220410 w 291222"/>
                    <a:gd name="connsiteY22" fmla="*/ 204861 h 232691"/>
                    <a:gd name="connsiteX23" fmla="*/ 214252 w 291222"/>
                    <a:gd name="connsiteY23" fmla="*/ 195625 h 232691"/>
                    <a:gd name="connsiteX24" fmla="*/ 195779 w 291222"/>
                    <a:gd name="connsiteY24" fmla="*/ 180231 h 232691"/>
                    <a:gd name="connsiteX25" fmla="*/ 180385 w 291222"/>
                    <a:gd name="connsiteY25" fmla="*/ 161758 h 232691"/>
                    <a:gd name="connsiteX26" fmla="*/ 140361 w 291222"/>
                    <a:gd name="connsiteY26" fmla="*/ 155601 h 232691"/>
                    <a:gd name="connsiteX27" fmla="*/ 134204 w 291222"/>
                    <a:gd name="connsiteY27" fmla="*/ 137128 h 232691"/>
                    <a:gd name="connsiteX28" fmla="*/ 63391 w 291222"/>
                    <a:gd name="connsiteY28" fmla="*/ 97104 h 232691"/>
                    <a:gd name="connsiteX29" fmla="*/ 51076 w 291222"/>
                    <a:gd name="connsiteY29" fmla="*/ 90946 h 232691"/>
                    <a:gd name="connsiteX30" fmla="*/ 14131 w 291222"/>
                    <a:gd name="connsiteY30" fmla="*/ 60158 h 232691"/>
                    <a:gd name="connsiteX31" fmla="*/ 7973 w 291222"/>
                    <a:gd name="connsiteY31" fmla="*/ 50922 h 232691"/>
                    <a:gd name="connsiteX32" fmla="*/ 4894 w 291222"/>
                    <a:gd name="connsiteY32" fmla="*/ 4740 h 23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1222" h="232691">
                      <a:moveTo>
                        <a:pt x="4894" y="4740"/>
                      </a:moveTo>
                      <a:cubicBezTo>
                        <a:pt x="13104" y="-2957"/>
                        <a:pt x="21397" y="-39"/>
                        <a:pt x="57234" y="4740"/>
                      </a:cubicBezTo>
                      <a:cubicBezTo>
                        <a:pt x="60451" y="5169"/>
                        <a:pt x="63431" y="6680"/>
                        <a:pt x="66470" y="7819"/>
                      </a:cubicBezTo>
                      <a:cubicBezTo>
                        <a:pt x="71645" y="9759"/>
                        <a:pt x="76670" y="12087"/>
                        <a:pt x="81864" y="13976"/>
                      </a:cubicBezTo>
                      <a:cubicBezTo>
                        <a:pt x="106044" y="22768"/>
                        <a:pt x="93684" y="15699"/>
                        <a:pt x="109573" y="26291"/>
                      </a:cubicBezTo>
                      <a:cubicBezTo>
                        <a:pt x="111626" y="29370"/>
                        <a:pt x="112946" y="33091"/>
                        <a:pt x="115731" y="35528"/>
                      </a:cubicBezTo>
                      <a:cubicBezTo>
                        <a:pt x="121300" y="40401"/>
                        <a:pt x="128046" y="43738"/>
                        <a:pt x="134204" y="47843"/>
                      </a:cubicBezTo>
                      <a:lnTo>
                        <a:pt x="143440" y="54001"/>
                      </a:lnTo>
                      <a:cubicBezTo>
                        <a:pt x="146519" y="56053"/>
                        <a:pt x="148994" y="59790"/>
                        <a:pt x="152676" y="60158"/>
                      </a:cubicBezTo>
                      <a:lnTo>
                        <a:pt x="183464" y="63237"/>
                      </a:lnTo>
                      <a:cubicBezTo>
                        <a:pt x="207859" y="71369"/>
                        <a:pt x="195534" y="68328"/>
                        <a:pt x="220410" y="72473"/>
                      </a:cubicBezTo>
                      <a:cubicBezTo>
                        <a:pt x="224515" y="78631"/>
                        <a:pt x="230385" y="83925"/>
                        <a:pt x="232725" y="90946"/>
                      </a:cubicBezTo>
                      <a:cubicBezTo>
                        <a:pt x="233751" y="94025"/>
                        <a:pt x="233509" y="97887"/>
                        <a:pt x="235804" y="100182"/>
                      </a:cubicBezTo>
                      <a:cubicBezTo>
                        <a:pt x="238099" y="102477"/>
                        <a:pt x="242057" y="101983"/>
                        <a:pt x="245040" y="103261"/>
                      </a:cubicBezTo>
                      <a:cubicBezTo>
                        <a:pt x="249258" y="105069"/>
                        <a:pt x="253137" y="107611"/>
                        <a:pt x="257355" y="109419"/>
                      </a:cubicBezTo>
                      <a:cubicBezTo>
                        <a:pt x="275203" y="117069"/>
                        <a:pt x="258073" y="106820"/>
                        <a:pt x="275828" y="118655"/>
                      </a:cubicBezTo>
                      <a:cubicBezTo>
                        <a:pt x="276854" y="121734"/>
                        <a:pt x="277331" y="125054"/>
                        <a:pt x="278907" y="127891"/>
                      </a:cubicBezTo>
                      <a:cubicBezTo>
                        <a:pt x="282501" y="134360"/>
                        <a:pt x="291222" y="146364"/>
                        <a:pt x="291222" y="146364"/>
                      </a:cubicBezTo>
                      <a:cubicBezTo>
                        <a:pt x="290196" y="173047"/>
                        <a:pt x="292837" y="200126"/>
                        <a:pt x="288143" y="226413"/>
                      </a:cubicBezTo>
                      <a:cubicBezTo>
                        <a:pt x="287336" y="230931"/>
                        <a:pt x="280406" y="232243"/>
                        <a:pt x="275828" y="232570"/>
                      </a:cubicBezTo>
                      <a:cubicBezTo>
                        <a:pt x="265540" y="233305"/>
                        <a:pt x="255303" y="230517"/>
                        <a:pt x="245040" y="229491"/>
                      </a:cubicBezTo>
                      <a:cubicBezTo>
                        <a:pt x="240935" y="228465"/>
                        <a:pt x="236168" y="228872"/>
                        <a:pt x="232725" y="226413"/>
                      </a:cubicBezTo>
                      <a:cubicBezTo>
                        <a:pt x="221140" y="218139"/>
                        <a:pt x="225363" y="214768"/>
                        <a:pt x="220410" y="204861"/>
                      </a:cubicBezTo>
                      <a:cubicBezTo>
                        <a:pt x="218755" y="201551"/>
                        <a:pt x="216621" y="198468"/>
                        <a:pt x="214252" y="195625"/>
                      </a:cubicBezTo>
                      <a:cubicBezTo>
                        <a:pt x="206841" y="186732"/>
                        <a:pt x="204864" y="186287"/>
                        <a:pt x="195779" y="180231"/>
                      </a:cubicBezTo>
                      <a:cubicBezTo>
                        <a:pt x="192242" y="174926"/>
                        <a:pt x="186312" y="164722"/>
                        <a:pt x="180385" y="161758"/>
                      </a:cubicBezTo>
                      <a:cubicBezTo>
                        <a:pt x="175681" y="159406"/>
                        <a:pt x="140453" y="155613"/>
                        <a:pt x="140361" y="155601"/>
                      </a:cubicBezTo>
                      <a:cubicBezTo>
                        <a:pt x="138309" y="149443"/>
                        <a:pt x="135271" y="143530"/>
                        <a:pt x="134204" y="137128"/>
                      </a:cubicBezTo>
                      <a:cubicBezTo>
                        <a:pt x="124499" y="78900"/>
                        <a:pt x="140517" y="100776"/>
                        <a:pt x="63391" y="97104"/>
                      </a:cubicBezTo>
                      <a:cubicBezTo>
                        <a:pt x="59286" y="95051"/>
                        <a:pt x="55012" y="93307"/>
                        <a:pt x="51076" y="90946"/>
                      </a:cubicBezTo>
                      <a:cubicBezTo>
                        <a:pt x="38454" y="83372"/>
                        <a:pt x="22426" y="72600"/>
                        <a:pt x="14131" y="60158"/>
                      </a:cubicBezTo>
                      <a:lnTo>
                        <a:pt x="7973" y="50922"/>
                      </a:lnTo>
                      <a:cubicBezTo>
                        <a:pt x="-455" y="25634"/>
                        <a:pt x="-3316" y="12437"/>
                        <a:pt x="4894" y="474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1" name="Freeform: Shape 410">
                  <a:extLst>
                    <a:ext uri="{FF2B5EF4-FFF2-40B4-BE49-F238E27FC236}">
                      <a16:creationId xmlns:a16="http://schemas.microsoft.com/office/drawing/2014/main" id="{B8F6F0D2-829B-4A8C-A477-44C06F7B219A}"/>
                    </a:ext>
                  </a:extLst>
                </p:cNvPr>
                <p:cNvSpPr/>
                <p:nvPr/>
              </p:nvSpPr>
              <p:spPr>
                <a:xfrm>
                  <a:off x="5450289" y="4480222"/>
                  <a:ext cx="98667" cy="94728"/>
                </a:xfrm>
                <a:custGeom>
                  <a:avLst/>
                  <a:gdLst>
                    <a:gd name="connsiteX0" fmla="*/ 11342 w 239173"/>
                    <a:gd name="connsiteY0" fmla="*/ 833 h 249493"/>
                    <a:gd name="connsiteX1" fmla="*/ 48288 w 239173"/>
                    <a:gd name="connsiteY1" fmla="*/ 13148 h 249493"/>
                    <a:gd name="connsiteX2" fmla="*/ 54445 w 239173"/>
                    <a:gd name="connsiteY2" fmla="*/ 22384 h 249493"/>
                    <a:gd name="connsiteX3" fmla="*/ 72918 w 239173"/>
                    <a:gd name="connsiteY3" fmla="*/ 40857 h 249493"/>
                    <a:gd name="connsiteX4" fmla="*/ 85233 w 239173"/>
                    <a:gd name="connsiteY4" fmla="*/ 56251 h 249493"/>
                    <a:gd name="connsiteX5" fmla="*/ 91391 w 239173"/>
                    <a:gd name="connsiteY5" fmla="*/ 65488 h 249493"/>
                    <a:gd name="connsiteX6" fmla="*/ 119100 w 239173"/>
                    <a:gd name="connsiteY6" fmla="*/ 87039 h 249493"/>
                    <a:gd name="connsiteX7" fmla="*/ 131415 w 239173"/>
                    <a:gd name="connsiteY7" fmla="*/ 105512 h 249493"/>
                    <a:gd name="connsiteX8" fmla="*/ 137573 w 239173"/>
                    <a:gd name="connsiteY8" fmla="*/ 114748 h 249493"/>
                    <a:gd name="connsiteX9" fmla="*/ 152967 w 239173"/>
                    <a:gd name="connsiteY9" fmla="*/ 117827 h 249493"/>
                    <a:gd name="connsiteX10" fmla="*/ 165282 w 239173"/>
                    <a:gd name="connsiteY10" fmla="*/ 120906 h 249493"/>
                    <a:gd name="connsiteX11" fmla="*/ 192991 w 239173"/>
                    <a:gd name="connsiteY11" fmla="*/ 139378 h 249493"/>
                    <a:gd name="connsiteX12" fmla="*/ 202227 w 239173"/>
                    <a:gd name="connsiteY12" fmla="*/ 145536 h 249493"/>
                    <a:gd name="connsiteX13" fmla="*/ 226857 w 239173"/>
                    <a:gd name="connsiteY13" fmla="*/ 173245 h 249493"/>
                    <a:gd name="connsiteX14" fmla="*/ 236094 w 239173"/>
                    <a:gd name="connsiteY14" fmla="*/ 182481 h 249493"/>
                    <a:gd name="connsiteX15" fmla="*/ 239173 w 239173"/>
                    <a:gd name="connsiteY15" fmla="*/ 191718 h 249493"/>
                    <a:gd name="connsiteX16" fmla="*/ 236094 w 239173"/>
                    <a:gd name="connsiteY16" fmla="*/ 222506 h 249493"/>
                    <a:gd name="connsiteX17" fmla="*/ 233015 w 239173"/>
                    <a:gd name="connsiteY17" fmla="*/ 231742 h 249493"/>
                    <a:gd name="connsiteX18" fmla="*/ 189912 w 239173"/>
                    <a:gd name="connsiteY18" fmla="*/ 234821 h 249493"/>
                    <a:gd name="connsiteX19" fmla="*/ 140651 w 239173"/>
                    <a:gd name="connsiteY19" fmla="*/ 240978 h 249493"/>
                    <a:gd name="connsiteX20" fmla="*/ 131415 w 239173"/>
                    <a:gd name="connsiteY20" fmla="*/ 234821 h 249493"/>
                    <a:gd name="connsiteX21" fmla="*/ 122179 w 239173"/>
                    <a:gd name="connsiteY21" fmla="*/ 231742 h 249493"/>
                    <a:gd name="connsiteX22" fmla="*/ 100627 w 239173"/>
                    <a:gd name="connsiteY22" fmla="*/ 219427 h 249493"/>
                    <a:gd name="connsiteX23" fmla="*/ 91391 w 239173"/>
                    <a:gd name="connsiteY23" fmla="*/ 210191 h 249493"/>
                    <a:gd name="connsiteX24" fmla="*/ 69839 w 239173"/>
                    <a:gd name="connsiteY24" fmla="*/ 182481 h 249493"/>
                    <a:gd name="connsiteX25" fmla="*/ 54445 w 239173"/>
                    <a:gd name="connsiteY25" fmla="*/ 164009 h 249493"/>
                    <a:gd name="connsiteX26" fmla="*/ 48288 w 239173"/>
                    <a:gd name="connsiteY26" fmla="*/ 151694 h 249493"/>
                    <a:gd name="connsiteX27" fmla="*/ 45209 w 239173"/>
                    <a:gd name="connsiteY27" fmla="*/ 142457 h 249493"/>
                    <a:gd name="connsiteX28" fmla="*/ 39051 w 239173"/>
                    <a:gd name="connsiteY28" fmla="*/ 133221 h 249493"/>
                    <a:gd name="connsiteX29" fmla="*/ 32894 w 239173"/>
                    <a:gd name="connsiteY29" fmla="*/ 108591 h 249493"/>
                    <a:gd name="connsiteX30" fmla="*/ 26736 w 239173"/>
                    <a:gd name="connsiteY30" fmla="*/ 59330 h 249493"/>
                    <a:gd name="connsiteX31" fmla="*/ 20579 w 239173"/>
                    <a:gd name="connsiteY31" fmla="*/ 50094 h 249493"/>
                    <a:gd name="connsiteX32" fmla="*/ 17500 w 239173"/>
                    <a:gd name="connsiteY32" fmla="*/ 40857 h 249493"/>
                    <a:gd name="connsiteX33" fmla="*/ 5185 w 239173"/>
                    <a:gd name="connsiteY33" fmla="*/ 37778 h 249493"/>
                    <a:gd name="connsiteX34" fmla="*/ 11342 w 239173"/>
                    <a:gd name="connsiteY34" fmla="*/ 833 h 24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173" h="249493">
                      <a:moveTo>
                        <a:pt x="11342" y="833"/>
                      </a:moveTo>
                      <a:cubicBezTo>
                        <a:pt x="18526" y="-3272"/>
                        <a:pt x="42335" y="8896"/>
                        <a:pt x="48288" y="13148"/>
                      </a:cubicBezTo>
                      <a:cubicBezTo>
                        <a:pt x="51299" y="15299"/>
                        <a:pt x="51987" y="19619"/>
                        <a:pt x="54445" y="22384"/>
                      </a:cubicBezTo>
                      <a:cubicBezTo>
                        <a:pt x="60230" y="28893"/>
                        <a:pt x="72918" y="40857"/>
                        <a:pt x="72918" y="40857"/>
                      </a:cubicBezTo>
                      <a:cubicBezTo>
                        <a:pt x="78912" y="58840"/>
                        <a:pt x="71307" y="42325"/>
                        <a:pt x="85233" y="56251"/>
                      </a:cubicBezTo>
                      <a:cubicBezTo>
                        <a:pt x="87850" y="58868"/>
                        <a:pt x="88932" y="62722"/>
                        <a:pt x="91391" y="65488"/>
                      </a:cubicBezTo>
                      <a:cubicBezTo>
                        <a:pt x="108879" y="85161"/>
                        <a:pt x="102825" y="81614"/>
                        <a:pt x="119100" y="87039"/>
                      </a:cubicBezTo>
                      <a:lnTo>
                        <a:pt x="131415" y="105512"/>
                      </a:lnTo>
                      <a:cubicBezTo>
                        <a:pt x="133468" y="108591"/>
                        <a:pt x="133945" y="114022"/>
                        <a:pt x="137573" y="114748"/>
                      </a:cubicBezTo>
                      <a:cubicBezTo>
                        <a:pt x="142704" y="115774"/>
                        <a:pt x="147859" y="116692"/>
                        <a:pt x="152967" y="117827"/>
                      </a:cubicBezTo>
                      <a:cubicBezTo>
                        <a:pt x="157098" y="118745"/>
                        <a:pt x="161177" y="119880"/>
                        <a:pt x="165282" y="120906"/>
                      </a:cubicBezTo>
                      <a:lnTo>
                        <a:pt x="192991" y="139378"/>
                      </a:lnTo>
                      <a:lnTo>
                        <a:pt x="202227" y="145536"/>
                      </a:lnTo>
                      <a:cubicBezTo>
                        <a:pt x="213215" y="162016"/>
                        <a:pt x="205771" y="152159"/>
                        <a:pt x="226857" y="173245"/>
                      </a:cubicBezTo>
                      <a:lnTo>
                        <a:pt x="236094" y="182481"/>
                      </a:lnTo>
                      <a:cubicBezTo>
                        <a:pt x="237120" y="185560"/>
                        <a:pt x="239173" y="188472"/>
                        <a:pt x="239173" y="191718"/>
                      </a:cubicBezTo>
                      <a:cubicBezTo>
                        <a:pt x="239173" y="202032"/>
                        <a:pt x="237662" y="212312"/>
                        <a:pt x="236094" y="222506"/>
                      </a:cubicBezTo>
                      <a:cubicBezTo>
                        <a:pt x="235601" y="225713"/>
                        <a:pt x="236151" y="230906"/>
                        <a:pt x="233015" y="231742"/>
                      </a:cubicBezTo>
                      <a:cubicBezTo>
                        <a:pt x="219097" y="235453"/>
                        <a:pt x="204280" y="233795"/>
                        <a:pt x="189912" y="234821"/>
                      </a:cubicBezTo>
                      <a:cubicBezTo>
                        <a:pt x="182282" y="257709"/>
                        <a:pt x="188510" y="248954"/>
                        <a:pt x="140651" y="240978"/>
                      </a:cubicBezTo>
                      <a:cubicBezTo>
                        <a:pt x="137001" y="240370"/>
                        <a:pt x="134724" y="236476"/>
                        <a:pt x="131415" y="234821"/>
                      </a:cubicBezTo>
                      <a:cubicBezTo>
                        <a:pt x="128512" y="233370"/>
                        <a:pt x="125162" y="233020"/>
                        <a:pt x="122179" y="231742"/>
                      </a:cubicBezTo>
                      <a:cubicBezTo>
                        <a:pt x="115984" y="229087"/>
                        <a:pt x="106081" y="223971"/>
                        <a:pt x="100627" y="219427"/>
                      </a:cubicBezTo>
                      <a:cubicBezTo>
                        <a:pt x="97282" y="216640"/>
                        <a:pt x="94470" y="213270"/>
                        <a:pt x="91391" y="210191"/>
                      </a:cubicBezTo>
                      <a:cubicBezTo>
                        <a:pt x="82978" y="184951"/>
                        <a:pt x="97531" y="224021"/>
                        <a:pt x="69839" y="182481"/>
                      </a:cubicBezTo>
                      <a:cubicBezTo>
                        <a:pt x="61267" y="169622"/>
                        <a:pt x="66298" y="175861"/>
                        <a:pt x="54445" y="164009"/>
                      </a:cubicBezTo>
                      <a:cubicBezTo>
                        <a:pt x="52393" y="159904"/>
                        <a:pt x="50096" y="155912"/>
                        <a:pt x="48288" y="151694"/>
                      </a:cubicBezTo>
                      <a:cubicBezTo>
                        <a:pt x="47010" y="148711"/>
                        <a:pt x="46661" y="145360"/>
                        <a:pt x="45209" y="142457"/>
                      </a:cubicBezTo>
                      <a:cubicBezTo>
                        <a:pt x="43554" y="139147"/>
                        <a:pt x="41104" y="136300"/>
                        <a:pt x="39051" y="133221"/>
                      </a:cubicBezTo>
                      <a:cubicBezTo>
                        <a:pt x="35600" y="122863"/>
                        <a:pt x="34545" y="120970"/>
                        <a:pt x="32894" y="108591"/>
                      </a:cubicBezTo>
                      <a:cubicBezTo>
                        <a:pt x="32397" y="104864"/>
                        <a:pt x="29572" y="67838"/>
                        <a:pt x="26736" y="59330"/>
                      </a:cubicBezTo>
                      <a:cubicBezTo>
                        <a:pt x="25566" y="55820"/>
                        <a:pt x="22234" y="53403"/>
                        <a:pt x="20579" y="50094"/>
                      </a:cubicBezTo>
                      <a:cubicBezTo>
                        <a:pt x="19128" y="47191"/>
                        <a:pt x="20034" y="42885"/>
                        <a:pt x="17500" y="40857"/>
                      </a:cubicBezTo>
                      <a:cubicBezTo>
                        <a:pt x="14196" y="38214"/>
                        <a:pt x="9290" y="38804"/>
                        <a:pt x="5185" y="37778"/>
                      </a:cubicBezTo>
                      <a:cubicBezTo>
                        <a:pt x="-6467" y="30011"/>
                        <a:pt x="4158" y="4938"/>
                        <a:pt x="11342" y="83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2" name="Freeform: Shape 411">
                  <a:extLst>
                    <a:ext uri="{FF2B5EF4-FFF2-40B4-BE49-F238E27FC236}">
                      <a16:creationId xmlns:a16="http://schemas.microsoft.com/office/drawing/2014/main" id="{7C85A84D-B7B6-4D43-95BB-AE111E94A03A}"/>
                    </a:ext>
                  </a:extLst>
                </p:cNvPr>
                <p:cNvSpPr/>
                <p:nvPr/>
              </p:nvSpPr>
              <p:spPr>
                <a:xfrm>
                  <a:off x="5419405" y="4500727"/>
                  <a:ext cx="53344" cy="104889"/>
                </a:xfrm>
                <a:custGeom>
                  <a:avLst/>
                  <a:gdLst>
                    <a:gd name="connsiteX0" fmla="*/ 12315 w 129309"/>
                    <a:gd name="connsiteY0" fmla="*/ 11481 h 276256"/>
                    <a:gd name="connsiteX1" fmla="*/ 27709 w 129309"/>
                    <a:gd name="connsiteY1" fmla="*/ 20717 h 276256"/>
                    <a:gd name="connsiteX2" fmla="*/ 30788 w 129309"/>
                    <a:gd name="connsiteY2" fmla="*/ 29953 h 276256"/>
                    <a:gd name="connsiteX3" fmla="*/ 43103 w 129309"/>
                    <a:gd name="connsiteY3" fmla="*/ 48426 h 276256"/>
                    <a:gd name="connsiteX4" fmla="*/ 49261 w 129309"/>
                    <a:gd name="connsiteY4" fmla="*/ 57662 h 276256"/>
                    <a:gd name="connsiteX5" fmla="*/ 58497 w 129309"/>
                    <a:gd name="connsiteY5" fmla="*/ 79214 h 276256"/>
                    <a:gd name="connsiteX6" fmla="*/ 61576 w 129309"/>
                    <a:gd name="connsiteY6" fmla="*/ 88450 h 276256"/>
                    <a:gd name="connsiteX7" fmla="*/ 73891 w 129309"/>
                    <a:gd name="connsiteY7" fmla="*/ 110002 h 276256"/>
                    <a:gd name="connsiteX8" fmla="*/ 83128 w 129309"/>
                    <a:gd name="connsiteY8" fmla="*/ 119238 h 276256"/>
                    <a:gd name="connsiteX9" fmla="*/ 95443 w 129309"/>
                    <a:gd name="connsiteY9" fmla="*/ 137711 h 276256"/>
                    <a:gd name="connsiteX10" fmla="*/ 98521 w 129309"/>
                    <a:gd name="connsiteY10" fmla="*/ 146947 h 276256"/>
                    <a:gd name="connsiteX11" fmla="*/ 110837 w 129309"/>
                    <a:gd name="connsiteY11" fmla="*/ 165420 h 276256"/>
                    <a:gd name="connsiteX12" fmla="*/ 120073 w 129309"/>
                    <a:gd name="connsiteY12" fmla="*/ 199287 h 276256"/>
                    <a:gd name="connsiteX13" fmla="*/ 123152 w 129309"/>
                    <a:gd name="connsiteY13" fmla="*/ 220838 h 276256"/>
                    <a:gd name="connsiteX14" fmla="*/ 129309 w 129309"/>
                    <a:gd name="connsiteY14" fmla="*/ 239311 h 276256"/>
                    <a:gd name="connsiteX15" fmla="*/ 126231 w 129309"/>
                    <a:gd name="connsiteY15" fmla="*/ 260862 h 276256"/>
                    <a:gd name="connsiteX16" fmla="*/ 113915 w 129309"/>
                    <a:gd name="connsiteY16" fmla="*/ 267020 h 276256"/>
                    <a:gd name="connsiteX17" fmla="*/ 95443 w 129309"/>
                    <a:gd name="connsiteY17" fmla="*/ 276256 h 276256"/>
                    <a:gd name="connsiteX18" fmla="*/ 55418 w 129309"/>
                    <a:gd name="connsiteY18" fmla="*/ 270099 h 276256"/>
                    <a:gd name="connsiteX19" fmla="*/ 33867 w 129309"/>
                    <a:gd name="connsiteY19" fmla="*/ 254705 h 276256"/>
                    <a:gd name="connsiteX20" fmla="*/ 24631 w 129309"/>
                    <a:gd name="connsiteY20" fmla="*/ 251626 h 276256"/>
                    <a:gd name="connsiteX21" fmla="*/ 15394 w 129309"/>
                    <a:gd name="connsiteY21" fmla="*/ 242390 h 276256"/>
                    <a:gd name="connsiteX22" fmla="*/ 6158 w 129309"/>
                    <a:gd name="connsiteY22" fmla="*/ 220838 h 276256"/>
                    <a:gd name="connsiteX23" fmla="*/ 3079 w 129309"/>
                    <a:gd name="connsiteY23" fmla="*/ 205444 h 276256"/>
                    <a:gd name="connsiteX24" fmla="*/ 0 w 129309"/>
                    <a:gd name="connsiteY24" fmla="*/ 193129 h 276256"/>
                    <a:gd name="connsiteX25" fmla="*/ 12315 w 129309"/>
                    <a:gd name="connsiteY25" fmla="*/ 11481 h 27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9309" h="276256">
                      <a:moveTo>
                        <a:pt x="12315" y="11481"/>
                      </a:moveTo>
                      <a:cubicBezTo>
                        <a:pt x="16933" y="-17254"/>
                        <a:pt x="23478" y="16486"/>
                        <a:pt x="27709" y="20717"/>
                      </a:cubicBezTo>
                      <a:cubicBezTo>
                        <a:pt x="30004" y="23012"/>
                        <a:pt x="29212" y="27116"/>
                        <a:pt x="30788" y="29953"/>
                      </a:cubicBezTo>
                      <a:cubicBezTo>
                        <a:pt x="34382" y="36422"/>
                        <a:pt x="38998" y="42268"/>
                        <a:pt x="43103" y="48426"/>
                      </a:cubicBezTo>
                      <a:lnTo>
                        <a:pt x="49261" y="57662"/>
                      </a:lnTo>
                      <a:cubicBezTo>
                        <a:pt x="56481" y="79321"/>
                        <a:pt x="47086" y="52587"/>
                        <a:pt x="58497" y="79214"/>
                      </a:cubicBezTo>
                      <a:cubicBezTo>
                        <a:pt x="59775" y="82197"/>
                        <a:pt x="60298" y="85467"/>
                        <a:pt x="61576" y="88450"/>
                      </a:cubicBezTo>
                      <a:cubicBezTo>
                        <a:pt x="64231" y="94644"/>
                        <a:pt x="69347" y="104549"/>
                        <a:pt x="73891" y="110002"/>
                      </a:cubicBezTo>
                      <a:cubicBezTo>
                        <a:pt x="76678" y="113347"/>
                        <a:pt x="80455" y="115801"/>
                        <a:pt x="83128" y="119238"/>
                      </a:cubicBezTo>
                      <a:cubicBezTo>
                        <a:pt x="87672" y="125080"/>
                        <a:pt x="95443" y="137711"/>
                        <a:pt x="95443" y="137711"/>
                      </a:cubicBezTo>
                      <a:cubicBezTo>
                        <a:pt x="96469" y="140790"/>
                        <a:pt x="96945" y="144110"/>
                        <a:pt x="98521" y="146947"/>
                      </a:cubicBezTo>
                      <a:cubicBezTo>
                        <a:pt x="102115" y="153416"/>
                        <a:pt x="110837" y="165420"/>
                        <a:pt x="110837" y="165420"/>
                      </a:cubicBezTo>
                      <a:cubicBezTo>
                        <a:pt x="114593" y="176691"/>
                        <a:pt x="118338" y="187140"/>
                        <a:pt x="120073" y="199287"/>
                      </a:cubicBezTo>
                      <a:cubicBezTo>
                        <a:pt x="121099" y="206471"/>
                        <a:pt x="121520" y="213767"/>
                        <a:pt x="123152" y="220838"/>
                      </a:cubicBezTo>
                      <a:cubicBezTo>
                        <a:pt x="124611" y="227162"/>
                        <a:pt x="129309" y="239311"/>
                        <a:pt x="129309" y="239311"/>
                      </a:cubicBezTo>
                      <a:cubicBezTo>
                        <a:pt x="128283" y="246495"/>
                        <a:pt x="129755" y="254519"/>
                        <a:pt x="126231" y="260862"/>
                      </a:cubicBezTo>
                      <a:cubicBezTo>
                        <a:pt x="124002" y="264874"/>
                        <a:pt x="117900" y="264743"/>
                        <a:pt x="113915" y="267020"/>
                      </a:cubicBezTo>
                      <a:cubicBezTo>
                        <a:pt x="97204" y="276569"/>
                        <a:pt x="112377" y="270611"/>
                        <a:pt x="95443" y="276256"/>
                      </a:cubicBezTo>
                      <a:cubicBezTo>
                        <a:pt x="85732" y="275177"/>
                        <a:pt x="66640" y="274307"/>
                        <a:pt x="55418" y="270099"/>
                      </a:cubicBezTo>
                      <a:cubicBezTo>
                        <a:pt x="31125" y="260990"/>
                        <a:pt x="54017" y="268139"/>
                        <a:pt x="33867" y="254705"/>
                      </a:cubicBezTo>
                      <a:cubicBezTo>
                        <a:pt x="31167" y="252905"/>
                        <a:pt x="27710" y="252652"/>
                        <a:pt x="24631" y="251626"/>
                      </a:cubicBezTo>
                      <a:cubicBezTo>
                        <a:pt x="21552" y="248547"/>
                        <a:pt x="17925" y="245933"/>
                        <a:pt x="15394" y="242390"/>
                      </a:cubicBezTo>
                      <a:cubicBezTo>
                        <a:pt x="12007" y="237649"/>
                        <a:pt x="7704" y="227020"/>
                        <a:pt x="6158" y="220838"/>
                      </a:cubicBezTo>
                      <a:cubicBezTo>
                        <a:pt x="4889" y="215761"/>
                        <a:pt x="4214" y="210552"/>
                        <a:pt x="3079" y="205444"/>
                      </a:cubicBezTo>
                      <a:cubicBezTo>
                        <a:pt x="2161" y="201313"/>
                        <a:pt x="1026" y="197234"/>
                        <a:pt x="0" y="193129"/>
                      </a:cubicBezTo>
                      <a:cubicBezTo>
                        <a:pt x="6348" y="21747"/>
                        <a:pt x="7697" y="40216"/>
                        <a:pt x="12315" y="1148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3" name="Freeform: Shape 412">
                  <a:extLst>
                    <a:ext uri="{FF2B5EF4-FFF2-40B4-BE49-F238E27FC236}">
                      <a16:creationId xmlns:a16="http://schemas.microsoft.com/office/drawing/2014/main" id="{1E676105-7E58-46A7-92FA-100455CB9852}"/>
                    </a:ext>
                  </a:extLst>
                </p:cNvPr>
                <p:cNvSpPr/>
                <p:nvPr/>
              </p:nvSpPr>
              <p:spPr>
                <a:xfrm>
                  <a:off x="5339329" y="4491477"/>
                  <a:ext cx="54256" cy="118815"/>
                </a:xfrm>
                <a:custGeom>
                  <a:avLst/>
                  <a:gdLst>
                    <a:gd name="connsiteX0" fmla="*/ 129454 w 131519"/>
                    <a:gd name="connsiteY0" fmla="*/ 1977 h 312934"/>
                    <a:gd name="connsiteX1" fmla="*/ 123296 w 131519"/>
                    <a:gd name="connsiteY1" fmla="*/ 63553 h 312934"/>
                    <a:gd name="connsiteX2" fmla="*/ 114060 w 131519"/>
                    <a:gd name="connsiteY2" fmla="*/ 97419 h 312934"/>
                    <a:gd name="connsiteX3" fmla="*/ 114060 w 131519"/>
                    <a:gd name="connsiteY3" fmla="*/ 195940 h 312934"/>
                    <a:gd name="connsiteX4" fmla="*/ 107902 w 131519"/>
                    <a:gd name="connsiteY4" fmla="*/ 220571 h 312934"/>
                    <a:gd name="connsiteX5" fmla="*/ 95587 w 131519"/>
                    <a:gd name="connsiteY5" fmla="*/ 242122 h 312934"/>
                    <a:gd name="connsiteX6" fmla="*/ 92508 w 131519"/>
                    <a:gd name="connsiteY6" fmla="*/ 282147 h 312934"/>
                    <a:gd name="connsiteX7" fmla="*/ 89429 w 131519"/>
                    <a:gd name="connsiteY7" fmla="*/ 291383 h 312934"/>
                    <a:gd name="connsiteX8" fmla="*/ 80193 w 131519"/>
                    <a:gd name="connsiteY8" fmla="*/ 300619 h 312934"/>
                    <a:gd name="connsiteX9" fmla="*/ 61720 w 131519"/>
                    <a:gd name="connsiteY9" fmla="*/ 312934 h 312934"/>
                    <a:gd name="connsiteX10" fmla="*/ 49405 w 131519"/>
                    <a:gd name="connsiteY10" fmla="*/ 309856 h 312934"/>
                    <a:gd name="connsiteX11" fmla="*/ 24775 w 131519"/>
                    <a:gd name="connsiteY11" fmla="*/ 288304 h 312934"/>
                    <a:gd name="connsiteX12" fmla="*/ 3223 w 131519"/>
                    <a:gd name="connsiteY12" fmla="*/ 285225 h 312934"/>
                    <a:gd name="connsiteX13" fmla="*/ 3223 w 131519"/>
                    <a:gd name="connsiteY13" fmla="*/ 180547 h 312934"/>
                    <a:gd name="connsiteX14" fmla="*/ 18617 w 131519"/>
                    <a:gd name="connsiteY14" fmla="*/ 152837 h 312934"/>
                    <a:gd name="connsiteX15" fmla="*/ 30933 w 131519"/>
                    <a:gd name="connsiteY15" fmla="*/ 134365 h 312934"/>
                    <a:gd name="connsiteX16" fmla="*/ 37090 w 131519"/>
                    <a:gd name="connsiteY16" fmla="*/ 125128 h 312934"/>
                    <a:gd name="connsiteX17" fmla="*/ 55563 w 131519"/>
                    <a:gd name="connsiteY17" fmla="*/ 109734 h 312934"/>
                    <a:gd name="connsiteX18" fmla="*/ 74036 w 131519"/>
                    <a:gd name="connsiteY18" fmla="*/ 82025 h 312934"/>
                    <a:gd name="connsiteX19" fmla="*/ 80193 w 131519"/>
                    <a:gd name="connsiteY19" fmla="*/ 72789 h 312934"/>
                    <a:gd name="connsiteX20" fmla="*/ 89429 w 131519"/>
                    <a:gd name="connsiteY20" fmla="*/ 42001 h 312934"/>
                    <a:gd name="connsiteX21" fmla="*/ 92508 w 131519"/>
                    <a:gd name="connsiteY21" fmla="*/ 32765 h 312934"/>
                    <a:gd name="connsiteX22" fmla="*/ 95587 w 131519"/>
                    <a:gd name="connsiteY22" fmla="*/ 17371 h 312934"/>
                    <a:gd name="connsiteX23" fmla="*/ 129454 w 131519"/>
                    <a:gd name="connsiteY23" fmla="*/ 1977 h 3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1519" h="312934">
                      <a:moveTo>
                        <a:pt x="129454" y="1977"/>
                      </a:moveTo>
                      <a:cubicBezTo>
                        <a:pt x="134072" y="9674"/>
                        <a:pt x="130478" y="16872"/>
                        <a:pt x="123296" y="63553"/>
                      </a:cubicBezTo>
                      <a:cubicBezTo>
                        <a:pt x="118697" y="93447"/>
                        <a:pt x="125281" y="80587"/>
                        <a:pt x="114060" y="97419"/>
                      </a:cubicBezTo>
                      <a:cubicBezTo>
                        <a:pt x="116617" y="140878"/>
                        <a:pt x="119563" y="153756"/>
                        <a:pt x="114060" y="195940"/>
                      </a:cubicBezTo>
                      <a:cubicBezTo>
                        <a:pt x="112965" y="204332"/>
                        <a:pt x="112596" y="213529"/>
                        <a:pt x="107902" y="220571"/>
                      </a:cubicBezTo>
                      <a:cubicBezTo>
                        <a:pt x="99199" y="233626"/>
                        <a:pt x="103400" y="226498"/>
                        <a:pt x="95587" y="242122"/>
                      </a:cubicBezTo>
                      <a:cubicBezTo>
                        <a:pt x="94561" y="255464"/>
                        <a:pt x="94168" y="268869"/>
                        <a:pt x="92508" y="282147"/>
                      </a:cubicBezTo>
                      <a:cubicBezTo>
                        <a:pt x="92105" y="285367"/>
                        <a:pt x="91229" y="288683"/>
                        <a:pt x="89429" y="291383"/>
                      </a:cubicBezTo>
                      <a:cubicBezTo>
                        <a:pt x="87014" y="295006"/>
                        <a:pt x="83630" y="297946"/>
                        <a:pt x="80193" y="300619"/>
                      </a:cubicBezTo>
                      <a:cubicBezTo>
                        <a:pt x="74351" y="305162"/>
                        <a:pt x="61720" y="312934"/>
                        <a:pt x="61720" y="312934"/>
                      </a:cubicBezTo>
                      <a:cubicBezTo>
                        <a:pt x="57615" y="311908"/>
                        <a:pt x="52926" y="312203"/>
                        <a:pt x="49405" y="309856"/>
                      </a:cubicBezTo>
                      <a:cubicBezTo>
                        <a:pt x="33589" y="299312"/>
                        <a:pt x="57435" y="292970"/>
                        <a:pt x="24775" y="288304"/>
                      </a:cubicBezTo>
                      <a:lnTo>
                        <a:pt x="3223" y="285225"/>
                      </a:lnTo>
                      <a:cubicBezTo>
                        <a:pt x="-208" y="233749"/>
                        <a:pt x="-1863" y="236493"/>
                        <a:pt x="3223" y="180547"/>
                      </a:cubicBezTo>
                      <a:cubicBezTo>
                        <a:pt x="4079" y="171135"/>
                        <a:pt x="14908" y="158400"/>
                        <a:pt x="18617" y="152837"/>
                      </a:cubicBezTo>
                      <a:lnTo>
                        <a:pt x="30933" y="134365"/>
                      </a:lnTo>
                      <a:cubicBezTo>
                        <a:pt x="32986" y="131286"/>
                        <a:pt x="34473" y="127745"/>
                        <a:pt x="37090" y="125128"/>
                      </a:cubicBezTo>
                      <a:cubicBezTo>
                        <a:pt x="48943" y="113275"/>
                        <a:pt x="42703" y="118307"/>
                        <a:pt x="55563" y="109734"/>
                      </a:cubicBezTo>
                      <a:lnTo>
                        <a:pt x="74036" y="82025"/>
                      </a:lnTo>
                      <a:cubicBezTo>
                        <a:pt x="76088" y="78946"/>
                        <a:pt x="79023" y="76299"/>
                        <a:pt x="80193" y="72789"/>
                      </a:cubicBezTo>
                      <a:cubicBezTo>
                        <a:pt x="87166" y="51873"/>
                        <a:pt x="78856" y="77247"/>
                        <a:pt x="89429" y="42001"/>
                      </a:cubicBezTo>
                      <a:cubicBezTo>
                        <a:pt x="90361" y="38893"/>
                        <a:pt x="91721" y="35913"/>
                        <a:pt x="92508" y="32765"/>
                      </a:cubicBezTo>
                      <a:cubicBezTo>
                        <a:pt x="93777" y="27688"/>
                        <a:pt x="94210" y="22420"/>
                        <a:pt x="95587" y="17371"/>
                      </a:cubicBezTo>
                      <a:cubicBezTo>
                        <a:pt x="97295" y="11109"/>
                        <a:pt x="124836" y="-5720"/>
                        <a:pt x="129454" y="197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4" name="Freeform: Shape 413">
                  <a:extLst>
                    <a:ext uri="{FF2B5EF4-FFF2-40B4-BE49-F238E27FC236}">
                      <a16:creationId xmlns:a16="http://schemas.microsoft.com/office/drawing/2014/main" id="{C6EAC6A3-AD9B-418B-829F-5C1EC9AE9516}"/>
                    </a:ext>
                  </a:extLst>
                </p:cNvPr>
                <p:cNvSpPr/>
                <p:nvPr/>
              </p:nvSpPr>
              <p:spPr>
                <a:xfrm>
                  <a:off x="5252941" y="4470782"/>
                  <a:ext cx="113381" cy="83401"/>
                </a:xfrm>
                <a:custGeom>
                  <a:avLst/>
                  <a:gdLst>
                    <a:gd name="connsiteX0" fmla="*/ 274205 w 274840"/>
                    <a:gd name="connsiteY0" fmla="*/ 4144 h 219660"/>
                    <a:gd name="connsiteX1" fmla="*/ 255732 w 274840"/>
                    <a:gd name="connsiteY1" fmla="*/ 10302 h 219660"/>
                    <a:gd name="connsiteX2" fmla="*/ 243417 w 274840"/>
                    <a:gd name="connsiteY2" fmla="*/ 28775 h 219660"/>
                    <a:gd name="connsiteX3" fmla="*/ 237260 w 274840"/>
                    <a:gd name="connsiteY3" fmla="*/ 38011 h 219660"/>
                    <a:gd name="connsiteX4" fmla="*/ 228023 w 274840"/>
                    <a:gd name="connsiteY4" fmla="*/ 56484 h 219660"/>
                    <a:gd name="connsiteX5" fmla="*/ 212629 w 274840"/>
                    <a:gd name="connsiteY5" fmla="*/ 87272 h 219660"/>
                    <a:gd name="connsiteX6" fmla="*/ 206472 w 274840"/>
                    <a:gd name="connsiteY6" fmla="*/ 96508 h 219660"/>
                    <a:gd name="connsiteX7" fmla="*/ 197235 w 274840"/>
                    <a:gd name="connsiteY7" fmla="*/ 102666 h 219660"/>
                    <a:gd name="connsiteX8" fmla="*/ 191078 w 274840"/>
                    <a:gd name="connsiteY8" fmla="*/ 111902 h 219660"/>
                    <a:gd name="connsiteX9" fmla="*/ 160290 w 274840"/>
                    <a:gd name="connsiteY9" fmla="*/ 136532 h 219660"/>
                    <a:gd name="connsiteX10" fmla="*/ 144896 w 274840"/>
                    <a:gd name="connsiteY10" fmla="*/ 151926 h 219660"/>
                    <a:gd name="connsiteX11" fmla="*/ 129502 w 274840"/>
                    <a:gd name="connsiteY11" fmla="*/ 167320 h 219660"/>
                    <a:gd name="connsiteX12" fmla="*/ 123345 w 274840"/>
                    <a:gd name="connsiteY12" fmla="*/ 176557 h 219660"/>
                    <a:gd name="connsiteX13" fmla="*/ 107951 w 274840"/>
                    <a:gd name="connsiteY13" fmla="*/ 201187 h 219660"/>
                    <a:gd name="connsiteX14" fmla="*/ 89478 w 274840"/>
                    <a:gd name="connsiteY14" fmla="*/ 213502 h 219660"/>
                    <a:gd name="connsiteX15" fmla="*/ 67926 w 274840"/>
                    <a:gd name="connsiteY15" fmla="*/ 219660 h 219660"/>
                    <a:gd name="connsiteX16" fmla="*/ 27902 w 274840"/>
                    <a:gd name="connsiteY16" fmla="*/ 216581 h 219660"/>
                    <a:gd name="connsiteX17" fmla="*/ 21745 w 274840"/>
                    <a:gd name="connsiteY17" fmla="*/ 207344 h 219660"/>
                    <a:gd name="connsiteX18" fmla="*/ 12508 w 274840"/>
                    <a:gd name="connsiteY18" fmla="*/ 195029 h 219660"/>
                    <a:gd name="connsiteX19" fmla="*/ 6351 w 274840"/>
                    <a:gd name="connsiteY19" fmla="*/ 176557 h 219660"/>
                    <a:gd name="connsiteX20" fmla="*/ 3272 w 274840"/>
                    <a:gd name="connsiteY20" fmla="*/ 167320 h 219660"/>
                    <a:gd name="connsiteX21" fmla="*/ 3272 w 274840"/>
                    <a:gd name="connsiteY21" fmla="*/ 96508 h 219660"/>
                    <a:gd name="connsiteX22" fmla="*/ 24823 w 274840"/>
                    <a:gd name="connsiteY22" fmla="*/ 87272 h 219660"/>
                    <a:gd name="connsiteX23" fmla="*/ 37139 w 274840"/>
                    <a:gd name="connsiteY23" fmla="*/ 84193 h 219660"/>
                    <a:gd name="connsiteX24" fmla="*/ 64848 w 274840"/>
                    <a:gd name="connsiteY24" fmla="*/ 74957 h 219660"/>
                    <a:gd name="connsiteX25" fmla="*/ 74084 w 274840"/>
                    <a:gd name="connsiteY25" fmla="*/ 71878 h 219660"/>
                    <a:gd name="connsiteX26" fmla="*/ 89478 w 274840"/>
                    <a:gd name="connsiteY26" fmla="*/ 68799 h 219660"/>
                    <a:gd name="connsiteX27" fmla="*/ 107951 w 274840"/>
                    <a:gd name="connsiteY27" fmla="*/ 56484 h 219660"/>
                    <a:gd name="connsiteX28" fmla="*/ 126423 w 274840"/>
                    <a:gd name="connsiteY28" fmla="*/ 47247 h 219660"/>
                    <a:gd name="connsiteX29" fmla="*/ 135660 w 274840"/>
                    <a:gd name="connsiteY29" fmla="*/ 44169 h 219660"/>
                    <a:gd name="connsiteX30" fmla="*/ 147975 w 274840"/>
                    <a:gd name="connsiteY30" fmla="*/ 38011 h 219660"/>
                    <a:gd name="connsiteX31" fmla="*/ 166448 w 274840"/>
                    <a:gd name="connsiteY31" fmla="*/ 31854 h 219660"/>
                    <a:gd name="connsiteX32" fmla="*/ 175684 w 274840"/>
                    <a:gd name="connsiteY32" fmla="*/ 28775 h 219660"/>
                    <a:gd name="connsiteX33" fmla="*/ 184920 w 274840"/>
                    <a:gd name="connsiteY33" fmla="*/ 25696 h 219660"/>
                    <a:gd name="connsiteX34" fmla="*/ 194157 w 274840"/>
                    <a:gd name="connsiteY34" fmla="*/ 22617 h 219660"/>
                    <a:gd name="connsiteX35" fmla="*/ 203393 w 274840"/>
                    <a:gd name="connsiteY35" fmla="*/ 16460 h 219660"/>
                    <a:gd name="connsiteX36" fmla="*/ 221866 w 274840"/>
                    <a:gd name="connsiteY36" fmla="*/ 10302 h 219660"/>
                    <a:gd name="connsiteX37" fmla="*/ 231102 w 274840"/>
                    <a:gd name="connsiteY37" fmla="*/ 1066 h 219660"/>
                    <a:gd name="connsiteX38" fmla="*/ 274205 w 274840"/>
                    <a:gd name="connsiteY38" fmla="*/ 4144 h 21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4840" h="219660">
                      <a:moveTo>
                        <a:pt x="274205" y="4144"/>
                      </a:moveTo>
                      <a:cubicBezTo>
                        <a:pt x="278310" y="5683"/>
                        <a:pt x="261406" y="7150"/>
                        <a:pt x="255732" y="10302"/>
                      </a:cubicBezTo>
                      <a:cubicBezTo>
                        <a:pt x="243611" y="17036"/>
                        <a:pt x="248312" y="18984"/>
                        <a:pt x="243417" y="28775"/>
                      </a:cubicBezTo>
                      <a:cubicBezTo>
                        <a:pt x="241762" y="32084"/>
                        <a:pt x="238915" y="34702"/>
                        <a:pt x="237260" y="38011"/>
                      </a:cubicBezTo>
                      <a:cubicBezTo>
                        <a:pt x="224515" y="63501"/>
                        <a:pt x="245669" y="30015"/>
                        <a:pt x="228023" y="56484"/>
                      </a:cubicBezTo>
                      <a:cubicBezTo>
                        <a:pt x="223150" y="75980"/>
                        <a:pt x="227292" y="65277"/>
                        <a:pt x="212629" y="87272"/>
                      </a:cubicBezTo>
                      <a:cubicBezTo>
                        <a:pt x="210577" y="90351"/>
                        <a:pt x="209551" y="94456"/>
                        <a:pt x="206472" y="96508"/>
                      </a:cubicBezTo>
                      <a:lnTo>
                        <a:pt x="197235" y="102666"/>
                      </a:lnTo>
                      <a:cubicBezTo>
                        <a:pt x="195183" y="105745"/>
                        <a:pt x="193447" y="109060"/>
                        <a:pt x="191078" y="111902"/>
                      </a:cubicBezTo>
                      <a:cubicBezTo>
                        <a:pt x="182553" y="122133"/>
                        <a:pt x="171233" y="129237"/>
                        <a:pt x="160290" y="136532"/>
                      </a:cubicBezTo>
                      <a:cubicBezTo>
                        <a:pt x="143865" y="161170"/>
                        <a:pt x="165425" y="131396"/>
                        <a:pt x="144896" y="151926"/>
                      </a:cubicBezTo>
                      <a:cubicBezTo>
                        <a:pt x="124375" y="172449"/>
                        <a:pt x="154130" y="150904"/>
                        <a:pt x="129502" y="167320"/>
                      </a:cubicBezTo>
                      <a:cubicBezTo>
                        <a:pt x="127450" y="170399"/>
                        <a:pt x="125181" y="173344"/>
                        <a:pt x="123345" y="176557"/>
                      </a:cubicBezTo>
                      <a:cubicBezTo>
                        <a:pt x="117976" y="185954"/>
                        <a:pt x="116493" y="193594"/>
                        <a:pt x="107951" y="201187"/>
                      </a:cubicBezTo>
                      <a:cubicBezTo>
                        <a:pt x="102420" y="206104"/>
                        <a:pt x="96658" y="211707"/>
                        <a:pt x="89478" y="213502"/>
                      </a:cubicBezTo>
                      <a:cubicBezTo>
                        <a:pt x="74014" y="217368"/>
                        <a:pt x="81177" y="215243"/>
                        <a:pt x="67926" y="219660"/>
                      </a:cubicBezTo>
                      <a:cubicBezTo>
                        <a:pt x="54585" y="218634"/>
                        <a:pt x="40831" y="220029"/>
                        <a:pt x="27902" y="216581"/>
                      </a:cubicBezTo>
                      <a:cubicBezTo>
                        <a:pt x="24327" y="215627"/>
                        <a:pt x="23896" y="210355"/>
                        <a:pt x="21745" y="207344"/>
                      </a:cubicBezTo>
                      <a:cubicBezTo>
                        <a:pt x="18762" y="203168"/>
                        <a:pt x="15587" y="199134"/>
                        <a:pt x="12508" y="195029"/>
                      </a:cubicBezTo>
                      <a:lnTo>
                        <a:pt x="6351" y="176557"/>
                      </a:lnTo>
                      <a:lnTo>
                        <a:pt x="3272" y="167320"/>
                      </a:lnTo>
                      <a:cubicBezTo>
                        <a:pt x="1885" y="150672"/>
                        <a:pt x="-3341" y="113702"/>
                        <a:pt x="3272" y="96508"/>
                      </a:cubicBezTo>
                      <a:cubicBezTo>
                        <a:pt x="4285" y="93874"/>
                        <a:pt x="21277" y="88285"/>
                        <a:pt x="24823" y="87272"/>
                      </a:cubicBezTo>
                      <a:cubicBezTo>
                        <a:pt x="28892" y="86109"/>
                        <a:pt x="33094" y="85437"/>
                        <a:pt x="37139" y="84193"/>
                      </a:cubicBezTo>
                      <a:cubicBezTo>
                        <a:pt x="46444" y="81330"/>
                        <a:pt x="55612" y="78036"/>
                        <a:pt x="64848" y="74957"/>
                      </a:cubicBezTo>
                      <a:cubicBezTo>
                        <a:pt x="67927" y="73931"/>
                        <a:pt x="70902" y="72514"/>
                        <a:pt x="74084" y="71878"/>
                      </a:cubicBezTo>
                      <a:lnTo>
                        <a:pt x="89478" y="68799"/>
                      </a:lnTo>
                      <a:cubicBezTo>
                        <a:pt x="95636" y="64694"/>
                        <a:pt x="100930" y="58824"/>
                        <a:pt x="107951" y="56484"/>
                      </a:cubicBezTo>
                      <a:cubicBezTo>
                        <a:pt x="131176" y="48742"/>
                        <a:pt x="102539" y="59188"/>
                        <a:pt x="126423" y="47247"/>
                      </a:cubicBezTo>
                      <a:cubicBezTo>
                        <a:pt x="129326" y="45796"/>
                        <a:pt x="132677" y="45447"/>
                        <a:pt x="135660" y="44169"/>
                      </a:cubicBezTo>
                      <a:cubicBezTo>
                        <a:pt x="139879" y="42361"/>
                        <a:pt x="143714" y="39716"/>
                        <a:pt x="147975" y="38011"/>
                      </a:cubicBezTo>
                      <a:cubicBezTo>
                        <a:pt x="154001" y="35600"/>
                        <a:pt x="160290" y="33906"/>
                        <a:pt x="166448" y="31854"/>
                      </a:cubicBezTo>
                      <a:lnTo>
                        <a:pt x="175684" y="28775"/>
                      </a:lnTo>
                      <a:lnTo>
                        <a:pt x="184920" y="25696"/>
                      </a:lnTo>
                      <a:cubicBezTo>
                        <a:pt x="187999" y="24670"/>
                        <a:pt x="191456" y="24417"/>
                        <a:pt x="194157" y="22617"/>
                      </a:cubicBezTo>
                      <a:cubicBezTo>
                        <a:pt x="197236" y="20565"/>
                        <a:pt x="200012" y="17963"/>
                        <a:pt x="203393" y="16460"/>
                      </a:cubicBezTo>
                      <a:cubicBezTo>
                        <a:pt x="209324" y="13824"/>
                        <a:pt x="221866" y="10302"/>
                        <a:pt x="221866" y="10302"/>
                      </a:cubicBezTo>
                      <a:cubicBezTo>
                        <a:pt x="224945" y="7223"/>
                        <a:pt x="227296" y="3180"/>
                        <a:pt x="231102" y="1066"/>
                      </a:cubicBezTo>
                      <a:cubicBezTo>
                        <a:pt x="236776" y="-2086"/>
                        <a:pt x="270100" y="2605"/>
                        <a:pt x="274205" y="414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5" name="Freeform: Shape 414">
                  <a:extLst>
                    <a:ext uri="{FF2B5EF4-FFF2-40B4-BE49-F238E27FC236}">
                      <a16:creationId xmlns:a16="http://schemas.microsoft.com/office/drawing/2014/main" id="{A93F28EE-8318-4C1F-BA38-38495BB3CDC0}"/>
                    </a:ext>
                  </a:extLst>
                </p:cNvPr>
                <p:cNvSpPr/>
                <p:nvPr/>
              </p:nvSpPr>
              <p:spPr>
                <a:xfrm>
                  <a:off x="5207297" y="4412085"/>
                  <a:ext cx="142856" cy="70791"/>
                </a:xfrm>
                <a:custGeom>
                  <a:avLst/>
                  <a:gdLst>
                    <a:gd name="connsiteX0" fmla="*/ 335588 w 346289"/>
                    <a:gd name="connsiteY0" fmla="*/ 1720 h 186448"/>
                    <a:gd name="connsiteX1" fmla="*/ 344824 w 346289"/>
                    <a:gd name="connsiteY1" fmla="*/ 17114 h 186448"/>
                    <a:gd name="connsiteX2" fmla="*/ 341745 w 346289"/>
                    <a:gd name="connsiteY2" fmla="*/ 81769 h 186448"/>
                    <a:gd name="connsiteX3" fmla="*/ 323272 w 346289"/>
                    <a:gd name="connsiteY3" fmla="*/ 87926 h 186448"/>
                    <a:gd name="connsiteX4" fmla="*/ 286327 w 346289"/>
                    <a:gd name="connsiteY4" fmla="*/ 94084 h 186448"/>
                    <a:gd name="connsiteX5" fmla="*/ 230909 w 346289"/>
                    <a:gd name="connsiteY5" fmla="*/ 97163 h 186448"/>
                    <a:gd name="connsiteX6" fmla="*/ 212436 w 346289"/>
                    <a:gd name="connsiteY6" fmla="*/ 106399 h 186448"/>
                    <a:gd name="connsiteX7" fmla="*/ 203200 w 346289"/>
                    <a:gd name="connsiteY7" fmla="*/ 109478 h 186448"/>
                    <a:gd name="connsiteX8" fmla="*/ 190885 w 346289"/>
                    <a:gd name="connsiteY8" fmla="*/ 115635 h 186448"/>
                    <a:gd name="connsiteX9" fmla="*/ 181648 w 346289"/>
                    <a:gd name="connsiteY9" fmla="*/ 124872 h 186448"/>
                    <a:gd name="connsiteX10" fmla="*/ 172412 w 346289"/>
                    <a:gd name="connsiteY10" fmla="*/ 127951 h 186448"/>
                    <a:gd name="connsiteX11" fmla="*/ 160097 w 346289"/>
                    <a:gd name="connsiteY11" fmla="*/ 134108 h 186448"/>
                    <a:gd name="connsiteX12" fmla="*/ 147782 w 346289"/>
                    <a:gd name="connsiteY12" fmla="*/ 152581 h 186448"/>
                    <a:gd name="connsiteX13" fmla="*/ 129309 w 346289"/>
                    <a:gd name="connsiteY13" fmla="*/ 164896 h 186448"/>
                    <a:gd name="connsiteX14" fmla="*/ 120072 w 346289"/>
                    <a:gd name="connsiteY14" fmla="*/ 171054 h 186448"/>
                    <a:gd name="connsiteX15" fmla="*/ 110836 w 346289"/>
                    <a:gd name="connsiteY15" fmla="*/ 180290 h 186448"/>
                    <a:gd name="connsiteX16" fmla="*/ 92363 w 346289"/>
                    <a:gd name="connsiteY16" fmla="*/ 186448 h 186448"/>
                    <a:gd name="connsiteX17" fmla="*/ 64654 w 346289"/>
                    <a:gd name="connsiteY17" fmla="*/ 183369 h 186448"/>
                    <a:gd name="connsiteX18" fmla="*/ 55418 w 346289"/>
                    <a:gd name="connsiteY18" fmla="*/ 177211 h 186448"/>
                    <a:gd name="connsiteX19" fmla="*/ 46182 w 346289"/>
                    <a:gd name="connsiteY19" fmla="*/ 174132 h 186448"/>
                    <a:gd name="connsiteX20" fmla="*/ 36945 w 346289"/>
                    <a:gd name="connsiteY20" fmla="*/ 167975 h 186448"/>
                    <a:gd name="connsiteX21" fmla="*/ 24630 w 346289"/>
                    <a:gd name="connsiteY21" fmla="*/ 164896 h 186448"/>
                    <a:gd name="connsiteX22" fmla="*/ 15394 w 346289"/>
                    <a:gd name="connsiteY22" fmla="*/ 161817 h 186448"/>
                    <a:gd name="connsiteX23" fmla="*/ 9236 w 346289"/>
                    <a:gd name="connsiteY23" fmla="*/ 152581 h 186448"/>
                    <a:gd name="connsiteX24" fmla="*/ 6157 w 346289"/>
                    <a:gd name="connsiteY24" fmla="*/ 140266 h 186448"/>
                    <a:gd name="connsiteX25" fmla="*/ 0 w 346289"/>
                    <a:gd name="connsiteY25" fmla="*/ 115635 h 186448"/>
                    <a:gd name="connsiteX26" fmla="*/ 3078 w 346289"/>
                    <a:gd name="connsiteY26" fmla="*/ 91005 h 186448"/>
                    <a:gd name="connsiteX27" fmla="*/ 9236 w 346289"/>
                    <a:gd name="connsiteY27" fmla="*/ 81769 h 186448"/>
                    <a:gd name="connsiteX28" fmla="*/ 40024 w 346289"/>
                    <a:gd name="connsiteY28" fmla="*/ 66375 h 186448"/>
                    <a:gd name="connsiteX29" fmla="*/ 61575 w 346289"/>
                    <a:gd name="connsiteY29" fmla="*/ 54060 h 186448"/>
                    <a:gd name="connsiteX30" fmla="*/ 101600 w 346289"/>
                    <a:gd name="connsiteY30" fmla="*/ 44823 h 186448"/>
                    <a:gd name="connsiteX31" fmla="*/ 116994 w 346289"/>
                    <a:gd name="connsiteY31" fmla="*/ 41745 h 186448"/>
                    <a:gd name="connsiteX32" fmla="*/ 144703 w 346289"/>
                    <a:gd name="connsiteY32" fmla="*/ 32508 h 186448"/>
                    <a:gd name="connsiteX33" fmla="*/ 157018 w 346289"/>
                    <a:gd name="connsiteY33" fmla="*/ 26351 h 186448"/>
                    <a:gd name="connsiteX34" fmla="*/ 175491 w 346289"/>
                    <a:gd name="connsiteY34" fmla="*/ 20193 h 186448"/>
                    <a:gd name="connsiteX35" fmla="*/ 184727 w 346289"/>
                    <a:gd name="connsiteY35" fmla="*/ 14035 h 186448"/>
                    <a:gd name="connsiteX36" fmla="*/ 274012 w 346289"/>
                    <a:gd name="connsiteY36" fmla="*/ 4799 h 186448"/>
                    <a:gd name="connsiteX37" fmla="*/ 335588 w 346289"/>
                    <a:gd name="connsiteY37" fmla="*/ 1720 h 18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6289" h="186448">
                      <a:moveTo>
                        <a:pt x="335588" y="1720"/>
                      </a:moveTo>
                      <a:cubicBezTo>
                        <a:pt x="347390" y="3772"/>
                        <a:pt x="344365" y="11148"/>
                        <a:pt x="344824" y="17114"/>
                      </a:cubicBezTo>
                      <a:cubicBezTo>
                        <a:pt x="346479" y="38627"/>
                        <a:pt x="348027" y="61128"/>
                        <a:pt x="341745" y="81769"/>
                      </a:cubicBezTo>
                      <a:cubicBezTo>
                        <a:pt x="339855" y="87978"/>
                        <a:pt x="329674" y="86859"/>
                        <a:pt x="323272" y="87926"/>
                      </a:cubicBezTo>
                      <a:cubicBezTo>
                        <a:pt x="310957" y="89979"/>
                        <a:pt x="298750" y="92842"/>
                        <a:pt x="286327" y="94084"/>
                      </a:cubicBezTo>
                      <a:cubicBezTo>
                        <a:pt x="267918" y="95925"/>
                        <a:pt x="249382" y="96137"/>
                        <a:pt x="230909" y="97163"/>
                      </a:cubicBezTo>
                      <a:cubicBezTo>
                        <a:pt x="207701" y="104896"/>
                        <a:pt x="236298" y="94467"/>
                        <a:pt x="212436" y="106399"/>
                      </a:cubicBezTo>
                      <a:cubicBezTo>
                        <a:pt x="209533" y="107850"/>
                        <a:pt x="206183" y="108200"/>
                        <a:pt x="203200" y="109478"/>
                      </a:cubicBezTo>
                      <a:cubicBezTo>
                        <a:pt x="198982" y="111286"/>
                        <a:pt x="194990" y="113583"/>
                        <a:pt x="190885" y="115635"/>
                      </a:cubicBezTo>
                      <a:cubicBezTo>
                        <a:pt x="187806" y="118714"/>
                        <a:pt x="185271" y="122457"/>
                        <a:pt x="181648" y="124872"/>
                      </a:cubicBezTo>
                      <a:cubicBezTo>
                        <a:pt x="178948" y="126672"/>
                        <a:pt x="175395" y="126673"/>
                        <a:pt x="172412" y="127951"/>
                      </a:cubicBezTo>
                      <a:cubicBezTo>
                        <a:pt x="168194" y="129759"/>
                        <a:pt x="164202" y="132056"/>
                        <a:pt x="160097" y="134108"/>
                      </a:cubicBezTo>
                      <a:cubicBezTo>
                        <a:pt x="155992" y="140266"/>
                        <a:pt x="153940" y="148476"/>
                        <a:pt x="147782" y="152581"/>
                      </a:cubicBezTo>
                      <a:lnTo>
                        <a:pt x="129309" y="164896"/>
                      </a:lnTo>
                      <a:cubicBezTo>
                        <a:pt x="126230" y="166949"/>
                        <a:pt x="122689" y="168437"/>
                        <a:pt x="120072" y="171054"/>
                      </a:cubicBezTo>
                      <a:cubicBezTo>
                        <a:pt x="116993" y="174133"/>
                        <a:pt x="114642" y="178176"/>
                        <a:pt x="110836" y="180290"/>
                      </a:cubicBezTo>
                      <a:cubicBezTo>
                        <a:pt x="105162" y="183442"/>
                        <a:pt x="92363" y="186448"/>
                        <a:pt x="92363" y="186448"/>
                      </a:cubicBezTo>
                      <a:cubicBezTo>
                        <a:pt x="83127" y="185422"/>
                        <a:pt x="73670" y="185623"/>
                        <a:pt x="64654" y="183369"/>
                      </a:cubicBezTo>
                      <a:cubicBezTo>
                        <a:pt x="61064" y="182471"/>
                        <a:pt x="58728" y="178866"/>
                        <a:pt x="55418" y="177211"/>
                      </a:cubicBezTo>
                      <a:cubicBezTo>
                        <a:pt x="52515" y="175760"/>
                        <a:pt x="49085" y="175583"/>
                        <a:pt x="46182" y="174132"/>
                      </a:cubicBezTo>
                      <a:cubicBezTo>
                        <a:pt x="42872" y="172477"/>
                        <a:pt x="40346" y="169433"/>
                        <a:pt x="36945" y="167975"/>
                      </a:cubicBezTo>
                      <a:cubicBezTo>
                        <a:pt x="33056" y="166308"/>
                        <a:pt x="28699" y="166059"/>
                        <a:pt x="24630" y="164896"/>
                      </a:cubicBezTo>
                      <a:cubicBezTo>
                        <a:pt x="21510" y="164004"/>
                        <a:pt x="18473" y="162843"/>
                        <a:pt x="15394" y="161817"/>
                      </a:cubicBezTo>
                      <a:cubicBezTo>
                        <a:pt x="13341" y="158738"/>
                        <a:pt x="10694" y="155982"/>
                        <a:pt x="9236" y="152581"/>
                      </a:cubicBezTo>
                      <a:cubicBezTo>
                        <a:pt x="7569" y="148692"/>
                        <a:pt x="7075" y="144397"/>
                        <a:pt x="6157" y="140266"/>
                      </a:cubicBezTo>
                      <a:cubicBezTo>
                        <a:pt x="1202" y="117970"/>
                        <a:pt x="5501" y="132144"/>
                        <a:pt x="0" y="115635"/>
                      </a:cubicBezTo>
                      <a:cubicBezTo>
                        <a:pt x="1026" y="107425"/>
                        <a:pt x="901" y="98987"/>
                        <a:pt x="3078" y="91005"/>
                      </a:cubicBezTo>
                      <a:cubicBezTo>
                        <a:pt x="4052" y="87435"/>
                        <a:pt x="6451" y="84206"/>
                        <a:pt x="9236" y="81769"/>
                      </a:cubicBezTo>
                      <a:cubicBezTo>
                        <a:pt x="23899" y="68940"/>
                        <a:pt x="24721" y="70201"/>
                        <a:pt x="40024" y="66375"/>
                      </a:cubicBezTo>
                      <a:cubicBezTo>
                        <a:pt x="47413" y="61449"/>
                        <a:pt x="52978" y="57186"/>
                        <a:pt x="61575" y="54060"/>
                      </a:cubicBezTo>
                      <a:cubicBezTo>
                        <a:pt x="79897" y="47398"/>
                        <a:pt x="83471" y="48119"/>
                        <a:pt x="101600" y="44823"/>
                      </a:cubicBezTo>
                      <a:cubicBezTo>
                        <a:pt x="106749" y="43887"/>
                        <a:pt x="111863" y="42771"/>
                        <a:pt x="116994" y="41745"/>
                      </a:cubicBezTo>
                      <a:cubicBezTo>
                        <a:pt x="147941" y="26270"/>
                        <a:pt x="108901" y="44442"/>
                        <a:pt x="144703" y="32508"/>
                      </a:cubicBezTo>
                      <a:cubicBezTo>
                        <a:pt x="149057" y="31057"/>
                        <a:pt x="152757" y="28055"/>
                        <a:pt x="157018" y="26351"/>
                      </a:cubicBezTo>
                      <a:cubicBezTo>
                        <a:pt x="163045" y="23940"/>
                        <a:pt x="175491" y="20193"/>
                        <a:pt x="175491" y="20193"/>
                      </a:cubicBezTo>
                      <a:cubicBezTo>
                        <a:pt x="178570" y="18140"/>
                        <a:pt x="181346" y="15538"/>
                        <a:pt x="184727" y="14035"/>
                      </a:cubicBezTo>
                      <a:cubicBezTo>
                        <a:pt x="214280" y="900"/>
                        <a:pt x="237970" y="6366"/>
                        <a:pt x="274012" y="4799"/>
                      </a:cubicBezTo>
                      <a:cubicBezTo>
                        <a:pt x="306812" y="-1762"/>
                        <a:pt x="323786" y="-332"/>
                        <a:pt x="335588" y="17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6" name="Freeform: Shape 415">
                  <a:extLst>
                    <a:ext uri="{FF2B5EF4-FFF2-40B4-BE49-F238E27FC236}">
                      <a16:creationId xmlns:a16="http://schemas.microsoft.com/office/drawing/2014/main" id="{AF2BA523-4130-4437-A380-DC0669265A0F}"/>
                    </a:ext>
                  </a:extLst>
                </p:cNvPr>
                <p:cNvSpPr/>
                <p:nvPr/>
              </p:nvSpPr>
              <p:spPr>
                <a:xfrm>
                  <a:off x="5197136" y="4349595"/>
                  <a:ext cx="156562" cy="60806"/>
                </a:xfrm>
                <a:custGeom>
                  <a:avLst/>
                  <a:gdLst>
                    <a:gd name="connsiteX0" fmla="*/ 357140 w 379513"/>
                    <a:gd name="connsiteY0" fmla="*/ 21603 h 160149"/>
                    <a:gd name="connsiteX1" fmla="*/ 354061 w 379513"/>
                    <a:gd name="connsiteY1" fmla="*/ 55470 h 160149"/>
                    <a:gd name="connsiteX2" fmla="*/ 350982 w 379513"/>
                    <a:gd name="connsiteY2" fmla="*/ 64706 h 160149"/>
                    <a:gd name="connsiteX3" fmla="*/ 335588 w 379513"/>
                    <a:gd name="connsiteY3" fmla="*/ 77021 h 160149"/>
                    <a:gd name="connsiteX4" fmla="*/ 215516 w 379513"/>
                    <a:gd name="connsiteY4" fmla="*/ 80100 h 160149"/>
                    <a:gd name="connsiteX5" fmla="*/ 193964 w 379513"/>
                    <a:gd name="connsiteY5" fmla="*/ 86258 h 160149"/>
                    <a:gd name="connsiteX6" fmla="*/ 175491 w 379513"/>
                    <a:gd name="connsiteY6" fmla="*/ 101652 h 160149"/>
                    <a:gd name="connsiteX7" fmla="*/ 163176 w 379513"/>
                    <a:gd name="connsiteY7" fmla="*/ 107809 h 160149"/>
                    <a:gd name="connsiteX8" fmla="*/ 153940 w 379513"/>
                    <a:gd name="connsiteY8" fmla="*/ 110888 h 160149"/>
                    <a:gd name="connsiteX9" fmla="*/ 135467 w 379513"/>
                    <a:gd name="connsiteY9" fmla="*/ 123203 h 160149"/>
                    <a:gd name="connsiteX10" fmla="*/ 123152 w 379513"/>
                    <a:gd name="connsiteY10" fmla="*/ 129361 h 160149"/>
                    <a:gd name="connsiteX11" fmla="*/ 104679 w 379513"/>
                    <a:gd name="connsiteY11" fmla="*/ 141676 h 160149"/>
                    <a:gd name="connsiteX12" fmla="*/ 95443 w 379513"/>
                    <a:gd name="connsiteY12" fmla="*/ 150912 h 160149"/>
                    <a:gd name="connsiteX13" fmla="*/ 86206 w 379513"/>
                    <a:gd name="connsiteY13" fmla="*/ 153991 h 160149"/>
                    <a:gd name="connsiteX14" fmla="*/ 64655 w 379513"/>
                    <a:gd name="connsiteY14" fmla="*/ 160149 h 160149"/>
                    <a:gd name="connsiteX15" fmla="*/ 33867 w 379513"/>
                    <a:gd name="connsiteY15" fmla="*/ 150912 h 160149"/>
                    <a:gd name="connsiteX16" fmla="*/ 24631 w 379513"/>
                    <a:gd name="connsiteY16" fmla="*/ 141676 h 160149"/>
                    <a:gd name="connsiteX17" fmla="*/ 9237 w 379513"/>
                    <a:gd name="connsiteY17" fmla="*/ 113967 h 160149"/>
                    <a:gd name="connsiteX18" fmla="*/ 6158 w 379513"/>
                    <a:gd name="connsiteY18" fmla="*/ 89337 h 160149"/>
                    <a:gd name="connsiteX19" fmla="*/ 0 w 379513"/>
                    <a:gd name="connsiteY19" fmla="*/ 70864 h 160149"/>
                    <a:gd name="connsiteX20" fmla="*/ 3079 w 379513"/>
                    <a:gd name="connsiteY20" fmla="*/ 18524 h 160149"/>
                    <a:gd name="connsiteX21" fmla="*/ 12316 w 379513"/>
                    <a:gd name="connsiteY21" fmla="*/ 9288 h 160149"/>
                    <a:gd name="connsiteX22" fmla="*/ 36946 w 379513"/>
                    <a:gd name="connsiteY22" fmla="*/ 3131 h 160149"/>
                    <a:gd name="connsiteX23" fmla="*/ 46182 w 379513"/>
                    <a:gd name="connsiteY23" fmla="*/ 52 h 160149"/>
                    <a:gd name="connsiteX24" fmla="*/ 357140 w 379513"/>
                    <a:gd name="connsiteY24" fmla="*/ 21603 h 16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9513" h="160149">
                      <a:moveTo>
                        <a:pt x="357140" y="21603"/>
                      </a:moveTo>
                      <a:cubicBezTo>
                        <a:pt x="408453" y="30839"/>
                        <a:pt x="355664" y="44248"/>
                        <a:pt x="354061" y="55470"/>
                      </a:cubicBezTo>
                      <a:cubicBezTo>
                        <a:pt x="353602" y="58683"/>
                        <a:pt x="352433" y="61803"/>
                        <a:pt x="350982" y="64706"/>
                      </a:cubicBezTo>
                      <a:cubicBezTo>
                        <a:pt x="347188" y="72294"/>
                        <a:pt x="344684" y="76588"/>
                        <a:pt x="335588" y="77021"/>
                      </a:cubicBezTo>
                      <a:cubicBezTo>
                        <a:pt x="295596" y="78925"/>
                        <a:pt x="255540" y="79074"/>
                        <a:pt x="215516" y="80100"/>
                      </a:cubicBezTo>
                      <a:cubicBezTo>
                        <a:pt x="213873" y="80511"/>
                        <a:pt x="196615" y="84491"/>
                        <a:pt x="193964" y="86258"/>
                      </a:cubicBezTo>
                      <a:cubicBezTo>
                        <a:pt x="155773" y="111719"/>
                        <a:pt x="210736" y="81513"/>
                        <a:pt x="175491" y="101652"/>
                      </a:cubicBezTo>
                      <a:cubicBezTo>
                        <a:pt x="171506" y="103929"/>
                        <a:pt x="167394" y="106001"/>
                        <a:pt x="163176" y="107809"/>
                      </a:cubicBezTo>
                      <a:cubicBezTo>
                        <a:pt x="160193" y="109087"/>
                        <a:pt x="156777" y="109312"/>
                        <a:pt x="153940" y="110888"/>
                      </a:cubicBezTo>
                      <a:cubicBezTo>
                        <a:pt x="147471" y="114482"/>
                        <a:pt x="142086" y="119893"/>
                        <a:pt x="135467" y="123203"/>
                      </a:cubicBezTo>
                      <a:cubicBezTo>
                        <a:pt x="131362" y="125256"/>
                        <a:pt x="127088" y="127000"/>
                        <a:pt x="123152" y="129361"/>
                      </a:cubicBezTo>
                      <a:cubicBezTo>
                        <a:pt x="116806" y="133169"/>
                        <a:pt x="109912" y="136443"/>
                        <a:pt x="104679" y="141676"/>
                      </a:cubicBezTo>
                      <a:cubicBezTo>
                        <a:pt x="101600" y="144755"/>
                        <a:pt x="99066" y="148497"/>
                        <a:pt x="95443" y="150912"/>
                      </a:cubicBezTo>
                      <a:cubicBezTo>
                        <a:pt x="92743" y="152712"/>
                        <a:pt x="89327" y="153099"/>
                        <a:pt x="86206" y="153991"/>
                      </a:cubicBezTo>
                      <a:cubicBezTo>
                        <a:pt x="59153" y="161721"/>
                        <a:pt x="86794" y="152769"/>
                        <a:pt x="64655" y="160149"/>
                      </a:cubicBezTo>
                      <a:cubicBezTo>
                        <a:pt x="54392" y="157070"/>
                        <a:pt x="43595" y="155402"/>
                        <a:pt x="33867" y="150912"/>
                      </a:cubicBezTo>
                      <a:cubicBezTo>
                        <a:pt x="29914" y="149087"/>
                        <a:pt x="27304" y="145113"/>
                        <a:pt x="24631" y="141676"/>
                      </a:cubicBezTo>
                      <a:cubicBezTo>
                        <a:pt x="12281" y="125797"/>
                        <a:pt x="13883" y="127902"/>
                        <a:pt x="9237" y="113967"/>
                      </a:cubicBezTo>
                      <a:cubicBezTo>
                        <a:pt x="8211" y="105757"/>
                        <a:pt x="7892" y="97427"/>
                        <a:pt x="6158" y="89337"/>
                      </a:cubicBezTo>
                      <a:cubicBezTo>
                        <a:pt x="4798" y="82990"/>
                        <a:pt x="0" y="70864"/>
                        <a:pt x="0" y="70864"/>
                      </a:cubicBezTo>
                      <a:cubicBezTo>
                        <a:pt x="1026" y="53417"/>
                        <a:pt x="-349" y="35661"/>
                        <a:pt x="3079" y="18524"/>
                      </a:cubicBezTo>
                      <a:cubicBezTo>
                        <a:pt x="3933" y="14254"/>
                        <a:pt x="8693" y="11703"/>
                        <a:pt x="12316" y="9288"/>
                      </a:cubicBezTo>
                      <a:cubicBezTo>
                        <a:pt x="16541" y="6471"/>
                        <a:pt x="34454" y="3754"/>
                        <a:pt x="36946" y="3131"/>
                      </a:cubicBezTo>
                      <a:cubicBezTo>
                        <a:pt x="40094" y="2344"/>
                        <a:pt x="42937" y="88"/>
                        <a:pt x="46182" y="52"/>
                      </a:cubicBezTo>
                      <a:cubicBezTo>
                        <a:pt x="136488" y="-940"/>
                        <a:pt x="305827" y="12367"/>
                        <a:pt x="357140" y="216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7" name="Freeform: Shape 416">
                  <a:extLst>
                    <a:ext uri="{FF2B5EF4-FFF2-40B4-BE49-F238E27FC236}">
                      <a16:creationId xmlns:a16="http://schemas.microsoft.com/office/drawing/2014/main" id="{01A81169-2B99-45C7-B6F3-F8A3C2861999}"/>
                    </a:ext>
                  </a:extLst>
                </p:cNvPr>
                <p:cNvSpPr/>
                <p:nvPr/>
              </p:nvSpPr>
              <p:spPr>
                <a:xfrm>
                  <a:off x="5183165" y="4272463"/>
                  <a:ext cx="152894" cy="49096"/>
                </a:xfrm>
                <a:custGeom>
                  <a:avLst/>
                  <a:gdLst>
                    <a:gd name="connsiteX0" fmla="*/ 369454 w 370622"/>
                    <a:gd name="connsiteY0" fmla="*/ 46182 h 129309"/>
                    <a:gd name="connsiteX1" fmla="*/ 354060 w 370622"/>
                    <a:gd name="connsiteY1" fmla="*/ 58497 h 129309"/>
                    <a:gd name="connsiteX2" fmla="*/ 347903 w 370622"/>
                    <a:gd name="connsiteY2" fmla="*/ 67733 h 129309"/>
                    <a:gd name="connsiteX3" fmla="*/ 338666 w 370622"/>
                    <a:gd name="connsiteY3" fmla="*/ 76969 h 129309"/>
                    <a:gd name="connsiteX4" fmla="*/ 335588 w 370622"/>
                    <a:gd name="connsiteY4" fmla="*/ 92363 h 129309"/>
                    <a:gd name="connsiteX5" fmla="*/ 326351 w 370622"/>
                    <a:gd name="connsiteY5" fmla="*/ 95442 h 129309"/>
                    <a:gd name="connsiteX6" fmla="*/ 267854 w 370622"/>
                    <a:gd name="connsiteY6" fmla="*/ 92363 h 129309"/>
                    <a:gd name="connsiteX7" fmla="*/ 203200 w 370622"/>
                    <a:gd name="connsiteY7" fmla="*/ 95442 h 129309"/>
                    <a:gd name="connsiteX8" fmla="*/ 184727 w 370622"/>
                    <a:gd name="connsiteY8" fmla="*/ 104679 h 129309"/>
                    <a:gd name="connsiteX9" fmla="*/ 175491 w 370622"/>
                    <a:gd name="connsiteY9" fmla="*/ 107757 h 129309"/>
                    <a:gd name="connsiteX10" fmla="*/ 166254 w 370622"/>
                    <a:gd name="connsiteY10" fmla="*/ 113915 h 129309"/>
                    <a:gd name="connsiteX11" fmla="*/ 113915 w 370622"/>
                    <a:gd name="connsiteY11" fmla="*/ 123151 h 129309"/>
                    <a:gd name="connsiteX12" fmla="*/ 92363 w 370622"/>
                    <a:gd name="connsiteY12" fmla="*/ 126230 h 129309"/>
                    <a:gd name="connsiteX13" fmla="*/ 61575 w 370622"/>
                    <a:gd name="connsiteY13" fmla="*/ 129309 h 129309"/>
                    <a:gd name="connsiteX14" fmla="*/ 30788 w 370622"/>
                    <a:gd name="connsiteY14" fmla="*/ 126230 h 129309"/>
                    <a:gd name="connsiteX15" fmla="*/ 27709 w 370622"/>
                    <a:gd name="connsiteY15" fmla="*/ 116994 h 129309"/>
                    <a:gd name="connsiteX16" fmla="*/ 18472 w 370622"/>
                    <a:gd name="connsiteY16" fmla="*/ 86206 h 129309"/>
                    <a:gd name="connsiteX17" fmla="*/ 6157 w 370622"/>
                    <a:gd name="connsiteY17" fmla="*/ 67733 h 129309"/>
                    <a:gd name="connsiteX18" fmla="*/ 0 w 370622"/>
                    <a:gd name="connsiteY18" fmla="*/ 58497 h 129309"/>
                    <a:gd name="connsiteX19" fmla="*/ 3079 w 370622"/>
                    <a:gd name="connsiteY19" fmla="*/ 40024 h 129309"/>
                    <a:gd name="connsiteX20" fmla="*/ 12315 w 370622"/>
                    <a:gd name="connsiteY20" fmla="*/ 30788 h 129309"/>
                    <a:gd name="connsiteX21" fmla="*/ 43103 w 370622"/>
                    <a:gd name="connsiteY21" fmla="*/ 21551 h 129309"/>
                    <a:gd name="connsiteX22" fmla="*/ 101600 w 370622"/>
                    <a:gd name="connsiteY22" fmla="*/ 18472 h 129309"/>
                    <a:gd name="connsiteX23" fmla="*/ 110836 w 370622"/>
                    <a:gd name="connsiteY23" fmla="*/ 9236 h 129309"/>
                    <a:gd name="connsiteX24" fmla="*/ 132388 w 370622"/>
                    <a:gd name="connsiteY24" fmla="*/ 6157 h 129309"/>
                    <a:gd name="connsiteX25" fmla="*/ 169333 w 370622"/>
                    <a:gd name="connsiteY25" fmla="*/ 0 h 129309"/>
                    <a:gd name="connsiteX26" fmla="*/ 230909 w 370622"/>
                    <a:gd name="connsiteY26" fmla="*/ 6157 h 129309"/>
                    <a:gd name="connsiteX27" fmla="*/ 249382 w 370622"/>
                    <a:gd name="connsiteY27" fmla="*/ 9236 h 129309"/>
                    <a:gd name="connsiteX28" fmla="*/ 286327 w 370622"/>
                    <a:gd name="connsiteY28" fmla="*/ 18472 h 129309"/>
                    <a:gd name="connsiteX29" fmla="*/ 295563 w 370622"/>
                    <a:gd name="connsiteY29" fmla="*/ 21551 h 129309"/>
                    <a:gd name="connsiteX30" fmla="*/ 310957 w 370622"/>
                    <a:gd name="connsiteY30" fmla="*/ 24630 h 129309"/>
                    <a:gd name="connsiteX31" fmla="*/ 320194 w 370622"/>
                    <a:gd name="connsiteY31" fmla="*/ 27709 h 129309"/>
                    <a:gd name="connsiteX32" fmla="*/ 369454 w 370622"/>
                    <a:gd name="connsiteY32" fmla="*/ 4618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0622" h="129309">
                      <a:moveTo>
                        <a:pt x="369454" y="46182"/>
                      </a:moveTo>
                      <a:cubicBezTo>
                        <a:pt x="375098" y="51313"/>
                        <a:pt x="358707" y="53850"/>
                        <a:pt x="354060" y="58497"/>
                      </a:cubicBezTo>
                      <a:cubicBezTo>
                        <a:pt x="351444" y="61113"/>
                        <a:pt x="350272" y="64891"/>
                        <a:pt x="347903" y="67733"/>
                      </a:cubicBezTo>
                      <a:cubicBezTo>
                        <a:pt x="345115" y="71078"/>
                        <a:pt x="341745" y="73890"/>
                        <a:pt x="338666" y="76969"/>
                      </a:cubicBezTo>
                      <a:cubicBezTo>
                        <a:pt x="337640" y="82100"/>
                        <a:pt x="338491" y="88009"/>
                        <a:pt x="335588" y="92363"/>
                      </a:cubicBezTo>
                      <a:cubicBezTo>
                        <a:pt x="333788" y="95063"/>
                        <a:pt x="329597" y="95442"/>
                        <a:pt x="326351" y="95442"/>
                      </a:cubicBezTo>
                      <a:cubicBezTo>
                        <a:pt x="306825" y="95442"/>
                        <a:pt x="287353" y="93389"/>
                        <a:pt x="267854" y="92363"/>
                      </a:cubicBezTo>
                      <a:cubicBezTo>
                        <a:pt x="246303" y="93389"/>
                        <a:pt x="224701" y="93650"/>
                        <a:pt x="203200" y="95442"/>
                      </a:cubicBezTo>
                      <a:cubicBezTo>
                        <a:pt x="193911" y="96216"/>
                        <a:pt x="192720" y="100682"/>
                        <a:pt x="184727" y="104679"/>
                      </a:cubicBezTo>
                      <a:cubicBezTo>
                        <a:pt x="181824" y="106130"/>
                        <a:pt x="178570" y="106731"/>
                        <a:pt x="175491" y="107757"/>
                      </a:cubicBezTo>
                      <a:cubicBezTo>
                        <a:pt x="172412" y="109810"/>
                        <a:pt x="169690" y="112541"/>
                        <a:pt x="166254" y="113915"/>
                      </a:cubicBezTo>
                      <a:cubicBezTo>
                        <a:pt x="145795" y="122099"/>
                        <a:pt x="136940" y="120442"/>
                        <a:pt x="113915" y="123151"/>
                      </a:cubicBezTo>
                      <a:cubicBezTo>
                        <a:pt x="106708" y="123999"/>
                        <a:pt x="99570" y="125382"/>
                        <a:pt x="92363" y="126230"/>
                      </a:cubicBezTo>
                      <a:cubicBezTo>
                        <a:pt x="82120" y="127435"/>
                        <a:pt x="71838" y="128283"/>
                        <a:pt x="61575" y="129309"/>
                      </a:cubicBezTo>
                      <a:cubicBezTo>
                        <a:pt x="51313" y="128283"/>
                        <a:pt x="40481" y="129755"/>
                        <a:pt x="30788" y="126230"/>
                      </a:cubicBezTo>
                      <a:cubicBezTo>
                        <a:pt x="27738" y="125121"/>
                        <a:pt x="28601" y="120114"/>
                        <a:pt x="27709" y="116994"/>
                      </a:cubicBezTo>
                      <a:cubicBezTo>
                        <a:pt x="25557" y="109464"/>
                        <a:pt x="22131" y="91694"/>
                        <a:pt x="18472" y="86206"/>
                      </a:cubicBezTo>
                      <a:lnTo>
                        <a:pt x="6157" y="67733"/>
                      </a:lnTo>
                      <a:lnTo>
                        <a:pt x="0" y="58497"/>
                      </a:lnTo>
                      <a:cubicBezTo>
                        <a:pt x="1026" y="52339"/>
                        <a:pt x="544" y="45729"/>
                        <a:pt x="3079" y="40024"/>
                      </a:cubicBezTo>
                      <a:cubicBezTo>
                        <a:pt x="4847" y="36045"/>
                        <a:pt x="8970" y="33575"/>
                        <a:pt x="12315" y="30788"/>
                      </a:cubicBezTo>
                      <a:cubicBezTo>
                        <a:pt x="23104" y="21797"/>
                        <a:pt x="26685" y="22814"/>
                        <a:pt x="43103" y="21551"/>
                      </a:cubicBezTo>
                      <a:cubicBezTo>
                        <a:pt x="62571" y="20053"/>
                        <a:pt x="82101" y="19498"/>
                        <a:pt x="101600" y="18472"/>
                      </a:cubicBezTo>
                      <a:cubicBezTo>
                        <a:pt x="104679" y="15393"/>
                        <a:pt x="106794" y="10853"/>
                        <a:pt x="110836" y="9236"/>
                      </a:cubicBezTo>
                      <a:cubicBezTo>
                        <a:pt x="117574" y="6541"/>
                        <a:pt x="125220" y="7289"/>
                        <a:pt x="132388" y="6157"/>
                      </a:cubicBezTo>
                      <a:lnTo>
                        <a:pt x="169333" y="0"/>
                      </a:lnTo>
                      <a:cubicBezTo>
                        <a:pt x="197972" y="2387"/>
                        <a:pt x="205098" y="2470"/>
                        <a:pt x="230909" y="6157"/>
                      </a:cubicBezTo>
                      <a:cubicBezTo>
                        <a:pt x="237089" y="7040"/>
                        <a:pt x="243288" y="7882"/>
                        <a:pt x="249382" y="9236"/>
                      </a:cubicBezTo>
                      <a:cubicBezTo>
                        <a:pt x="261774" y="11990"/>
                        <a:pt x="274285" y="14457"/>
                        <a:pt x="286327" y="18472"/>
                      </a:cubicBezTo>
                      <a:cubicBezTo>
                        <a:pt x="289406" y="19498"/>
                        <a:pt x="292415" y="20764"/>
                        <a:pt x="295563" y="21551"/>
                      </a:cubicBezTo>
                      <a:cubicBezTo>
                        <a:pt x="300640" y="22820"/>
                        <a:pt x="305880" y="23361"/>
                        <a:pt x="310957" y="24630"/>
                      </a:cubicBezTo>
                      <a:cubicBezTo>
                        <a:pt x="314106" y="25417"/>
                        <a:pt x="316962" y="27415"/>
                        <a:pt x="320194" y="27709"/>
                      </a:cubicBezTo>
                      <a:cubicBezTo>
                        <a:pt x="328370" y="28452"/>
                        <a:pt x="363810" y="41051"/>
                        <a:pt x="369454" y="4618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8" name="Freeform: Shape 417">
                  <a:extLst>
                    <a:ext uri="{FF2B5EF4-FFF2-40B4-BE49-F238E27FC236}">
                      <a16:creationId xmlns:a16="http://schemas.microsoft.com/office/drawing/2014/main" id="{045E84CF-FF78-44B1-B85C-5AFD432C53CF}"/>
                    </a:ext>
                  </a:extLst>
                </p:cNvPr>
                <p:cNvSpPr/>
                <p:nvPr/>
              </p:nvSpPr>
              <p:spPr>
                <a:xfrm>
                  <a:off x="5178085" y="4224536"/>
                  <a:ext cx="156652" cy="36238"/>
                </a:xfrm>
                <a:custGeom>
                  <a:avLst/>
                  <a:gdLst>
                    <a:gd name="connsiteX0" fmla="*/ 27709 w 379731"/>
                    <a:gd name="connsiteY0" fmla="*/ 18473 h 95443"/>
                    <a:gd name="connsiteX1" fmla="*/ 107757 w 379731"/>
                    <a:gd name="connsiteY1" fmla="*/ 15394 h 95443"/>
                    <a:gd name="connsiteX2" fmla="*/ 129309 w 379731"/>
                    <a:gd name="connsiteY2" fmla="*/ 6158 h 95443"/>
                    <a:gd name="connsiteX3" fmla="*/ 153939 w 379731"/>
                    <a:gd name="connsiteY3" fmla="*/ 0 h 95443"/>
                    <a:gd name="connsiteX4" fmla="*/ 372533 w 379731"/>
                    <a:gd name="connsiteY4" fmla="*/ 6158 h 95443"/>
                    <a:gd name="connsiteX5" fmla="*/ 375612 w 379731"/>
                    <a:gd name="connsiteY5" fmla="*/ 15394 h 95443"/>
                    <a:gd name="connsiteX6" fmla="*/ 372533 w 379731"/>
                    <a:gd name="connsiteY6" fmla="*/ 64655 h 95443"/>
                    <a:gd name="connsiteX7" fmla="*/ 277090 w 379731"/>
                    <a:gd name="connsiteY7" fmla="*/ 73891 h 95443"/>
                    <a:gd name="connsiteX8" fmla="*/ 267854 w 379731"/>
                    <a:gd name="connsiteY8" fmla="*/ 76970 h 95443"/>
                    <a:gd name="connsiteX9" fmla="*/ 249381 w 379731"/>
                    <a:gd name="connsiteY9" fmla="*/ 89285 h 95443"/>
                    <a:gd name="connsiteX10" fmla="*/ 221672 w 379731"/>
                    <a:gd name="connsiteY10" fmla="*/ 95443 h 95443"/>
                    <a:gd name="connsiteX11" fmla="*/ 80048 w 379731"/>
                    <a:gd name="connsiteY11" fmla="*/ 92364 h 95443"/>
                    <a:gd name="connsiteX12" fmla="*/ 49260 w 379731"/>
                    <a:gd name="connsiteY12" fmla="*/ 86206 h 95443"/>
                    <a:gd name="connsiteX13" fmla="*/ 18472 w 379731"/>
                    <a:gd name="connsiteY13" fmla="*/ 73891 h 95443"/>
                    <a:gd name="connsiteX14" fmla="*/ 9236 w 379731"/>
                    <a:gd name="connsiteY14" fmla="*/ 67734 h 95443"/>
                    <a:gd name="connsiteX15" fmla="*/ 0 w 379731"/>
                    <a:gd name="connsiteY15" fmla="*/ 64655 h 95443"/>
                    <a:gd name="connsiteX16" fmla="*/ 6157 w 379731"/>
                    <a:gd name="connsiteY16" fmla="*/ 40025 h 95443"/>
                    <a:gd name="connsiteX17" fmla="*/ 27709 w 379731"/>
                    <a:gd name="connsiteY17" fmla="*/ 18473 h 9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9731" h="95443">
                      <a:moveTo>
                        <a:pt x="27709" y="18473"/>
                      </a:moveTo>
                      <a:cubicBezTo>
                        <a:pt x="54392" y="17447"/>
                        <a:pt x="81118" y="17231"/>
                        <a:pt x="107757" y="15394"/>
                      </a:cubicBezTo>
                      <a:cubicBezTo>
                        <a:pt x="114548" y="14926"/>
                        <a:pt x="123708" y="8025"/>
                        <a:pt x="129309" y="6158"/>
                      </a:cubicBezTo>
                      <a:cubicBezTo>
                        <a:pt x="137337" y="3482"/>
                        <a:pt x="153939" y="0"/>
                        <a:pt x="153939" y="0"/>
                      </a:cubicBezTo>
                      <a:cubicBezTo>
                        <a:pt x="226804" y="2053"/>
                        <a:pt x="299815" y="1108"/>
                        <a:pt x="372533" y="6158"/>
                      </a:cubicBezTo>
                      <a:cubicBezTo>
                        <a:pt x="375770" y="6383"/>
                        <a:pt x="375612" y="12149"/>
                        <a:pt x="375612" y="15394"/>
                      </a:cubicBezTo>
                      <a:cubicBezTo>
                        <a:pt x="375612" y="31846"/>
                        <a:pt x="386680" y="56255"/>
                        <a:pt x="372533" y="64655"/>
                      </a:cubicBezTo>
                      <a:cubicBezTo>
                        <a:pt x="345049" y="80973"/>
                        <a:pt x="277090" y="73891"/>
                        <a:pt x="277090" y="73891"/>
                      </a:cubicBezTo>
                      <a:cubicBezTo>
                        <a:pt x="274011" y="74917"/>
                        <a:pt x="270691" y="75394"/>
                        <a:pt x="267854" y="76970"/>
                      </a:cubicBezTo>
                      <a:cubicBezTo>
                        <a:pt x="261385" y="80564"/>
                        <a:pt x="256402" y="86945"/>
                        <a:pt x="249381" y="89285"/>
                      </a:cubicBezTo>
                      <a:cubicBezTo>
                        <a:pt x="234223" y="94338"/>
                        <a:pt x="243346" y="91830"/>
                        <a:pt x="221672" y="95443"/>
                      </a:cubicBezTo>
                      <a:cubicBezTo>
                        <a:pt x="174464" y="94417"/>
                        <a:pt x="127200" y="94890"/>
                        <a:pt x="80048" y="92364"/>
                      </a:cubicBezTo>
                      <a:cubicBezTo>
                        <a:pt x="69597" y="91804"/>
                        <a:pt x="49260" y="86206"/>
                        <a:pt x="49260" y="86206"/>
                      </a:cubicBezTo>
                      <a:cubicBezTo>
                        <a:pt x="28478" y="72352"/>
                        <a:pt x="54342" y="88239"/>
                        <a:pt x="18472" y="73891"/>
                      </a:cubicBezTo>
                      <a:cubicBezTo>
                        <a:pt x="15037" y="72517"/>
                        <a:pt x="12545" y="69389"/>
                        <a:pt x="9236" y="67734"/>
                      </a:cubicBezTo>
                      <a:cubicBezTo>
                        <a:pt x="6333" y="66283"/>
                        <a:pt x="3079" y="65681"/>
                        <a:pt x="0" y="64655"/>
                      </a:cubicBezTo>
                      <a:cubicBezTo>
                        <a:pt x="445" y="62431"/>
                        <a:pt x="3451" y="44084"/>
                        <a:pt x="6157" y="40025"/>
                      </a:cubicBezTo>
                      <a:lnTo>
                        <a:pt x="27709" y="18473"/>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9" name="Freeform: Shape 418">
                  <a:extLst>
                    <a:ext uri="{FF2B5EF4-FFF2-40B4-BE49-F238E27FC236}">
                      <a16:creationId xmlns:a16="http://schemas.microsoft.com/office/drawing/2014/main" id="{DF3C0A4F-76F4-4A6B-AD73-CF4AD3DC9C02}"/>
                    </a:ext>
                  </a:extLst>
                </p:cNvPr>
                <p:cNvSpPr/>
                <p:nvPr/>
              </p:nvSpPr>
              <p:spPr>
                <a:xfrm>
                  <a:off x="5376221" y="4263042"/>
                  <a:ext cx="78626" cy="72545"/>
                </a:xfrm>
                <a:custGeom>
                  <a:avLst/>
                  <a:gdLst>
                    <a:gd name="connsiteX0" fmla="*/ 76970 w 190593"/>
                    <a:gd name="connsiteY0" fmla="*/ 183 h 191068"/>
                    <a:gd name="connsiteX1" fmla="*/ 86207 w 190593"/>
                    <a:gd name="connsiteY1" fmla="*/ 21735 h 191068"/>
                    <a:gd name="connsiteX2" fmla="*/ 92364 w 190593"/>
                    <a:gd name="connsiteY2" fmla="*/ 30971 h 191068"/>
                    <a:gd name="connsiteX3" fmla="*/ 104679 w 190593"/>
                    <a:gd name="connsiteY3" fmla="*/ 55602 h 191068"/>
                    <a:gd name="connsiteX4" fmla="*/ 144704 w 190593"/>
                    <a:gd name="connsiteY4" fmla="*/ 52523 h 191068"/>
                    <a:gd name="connsiteX5" fmla="*/ 163176 w 190593"/>
                    <a:gd name="connsiteY5" fmla="*/ 64838 h 191068"/>
                    <a:gd name="connsiteX6" fmla="*/ 166255 w 190593"/>
                    <a:gd name="connsiteY6" fmla="*/ 74074 h 191068"/>
                    <a:gd name="connsiteX7" fmla="*/ 175491 w 190593"/>
                    <a:gd name="connsiteY7" fmla="*/ 80232 h 191068"/>
                    <a:gd name="connsiteX8" fmla="*/ 178570 w 190593"/>
                    <a:gd name="connsiteY8" fmla="*/ 89468 h 191068"/>
                    <a:gd name="connsiteX9" fmla="*/ 184728 w 190593"/>
                    <a:gd name="connsiteY9" fmla="*/ 98705 h 191068"/>
                    <a:gd name="connsiteX10" fmla="*/ 169334 w 190593"/>
                    <a:gd name="connsiteY10" fmla="*/ 191068 h 191068"/>
                    <a:gd name="connsiteX11" fmla="*/ 73891 w 190593"/>
                    <a:gd name="connsiteY11" fmla="*/ 187989 h 191068"/>
                    <a:gd name="connsiteX12" fmla="*/ 52340 w 190593"/>
                    <a:gd name="connsiteY12" fmla="*/ 175674 h 191068"/>
                    <a:gd name="connsiteX13" fmla="*/ 43104 w 190593"/>
                    <a:gd name="connsiteY13" fmla="*/ 172596 h 191068"/>
                    <a:gd name="connsiteX14" fmla="*/ 21552 w 190593"/>
                    <a:gd name="connsiteY14" fmla="*/ 163359 h 191068"/>
                    <a:gd name="connsiteX15" fmla="*/ 9237 w 190593"/>
                    <a:gd name="connsiteY15" fmla="*/ 129493 h 191068"/>
                    <a:gd name="connsiteX16" fmla="*/ 6158 w 190593"/>
                    <a:gd name="connsiteY16" fmla="*/ 120256 h 191068"/>
                    <a:gd name="connsiteX17" fmla="*/ 0 w 190593"/>
                    <a:gd name="connsiteY17" fmla="*/ 86389 h 191068"/>
                    <a:gd name="connsiteX18" fmla="*/ 3079 w 190593"/>
                    <a:gd name="connsiteY18" fmla="*/ 37129 h 191068"/>
                    <a:gd name="connsiteX19" fmla="*/ 6158 w 190593"/>
                    <a:gd name="connsiteY19" fmla="*/ 27893 h 191068"/>
                    <a:gd name="connsiteX20" fmla="*/ 15394 w 190593"/>
                    <a:gd name="connsiteY20" fmla="*/ 21735 h 191068"/>
                    <a:gd name="connsiteX21" fmla="*/ 21552 w 190593"/>
                    <a:gd name="connsiteY21" fmla="*/ 12499 h 191068"/>
                    <a:gd name="connsiteX22" fmla="*/ 76970 w 190593"/>
                    <a:gd name="connsiteY22" fmla="*/ 183 h 191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0593" h="191068">
                      <a:moveTo>
                        <a:pt x="76970" y="183"/>
                      </a:moveTo>
                      <a:cubicBezTo>
                        <a:pt x="87746" y="1722"/>
                        <a:pt x="82712" y="14744"/>
                        <a:pt x="86207" y="21735"/>
                      </a:cubicBezTo>
                      <a:cubicBezTo>
                        <a:pt x="87862" y="25044"/>
                        <a:pt x="91065" y="27507"/>
                        <a:pt x="92364" y="30971"/>
                      </a:cubicBezTo>
                      <a:cubicBezTo>
                        <a:pt x="101802" y="56140"/>
                        <a:pt x="87162" y="38083"/>
                        <a:pt x="104679" y="55602"/>
                      </a:cubicBezTo>
                      <a:cubicBezTo>
                        <a:pt x="118021" y="54576"/>
                        <a:pt x="131323" y="52523"/>
                        <a:pt x="144704" y="52523"/>
                      </a:cubicBezTo>
                      <a:cubicBezTo>
                        <a:pt x="156189" y="52523"/>
                        <a:pt x="158536" y="55558"/>
                        <a:pt x="163176" y="64838"/>
                      </a:cubicBezTo>
                      <a:cubicBezTo>
                        <a:pt x="164627" y="67741"/>
                        <a:pt x="164228" y="71540"/>
                        <a:pt x="166255" y="74074"/>
                      </a:cubicBezTo>
                      <a:cubicBezTo>
                        <a:pt x="168566" y="76963"/>
                        <a:pt x="172412" y="78179"/>
                        <a:pt x="175491" y="80232"/>
                      </a:cubicBezTo>
                      <a:cubicBezTo>
                        <a:pt x="176517" y="83311"/>
                        <a:pt x="177119" y="86565"/>
                        <a:pt x="178570" y="89468"/>
                      </a:cubicBezTo>
                      <a:cubicBezTo>
                        <a:pt x="180225" y="92778"/>
                        <a:pt x="184605" y="95007"/>
                        <a:pt x="184728" y="98705"/>
                      </a:cubicBezTo>
                      <a:cubicBezTo>
                        <a:pt x="187519" y="182415"/>
                        <a:pt x="202710" y="166036"/>
                        <a:pt x="169334" y="191068"/>
                      </a:cubicBezTo>
                      <a:cubicBezTo>
                        <a:pt x="137520" y="190042"/>
                        <a:pt x="105667" y="189858"/>
                        <a:pt x="73891" y="187989"/>
                      </a:cubicBezTo>
                      <a:cubicBezTo>
                        <a:pt x="64052" y="187410"/>
                        <a:pt x="60507" y="180341"/>
                        <a:pt x="52340" y="175674"/>
                      </a:cubicBezTo>
                      <a:cubicBezTo>
                        <a:pt x="49522" y="174064"/>
                        <a:pt x="46087" y="173874"/>
                        <a:pt x="43104" y="172596"/>
                      </a:cubicBezTo>
                      <a:cubicBezTo>
                        <a:pt x="16460" y="161178"/>
                        <a:pt x="43221" y="170583"/>
                        <a:pt x="21552" y="163359"/>
                      </a:cubicBezTo>
                      <a:cubicBezTo>
                        <a:pt x="8643" y="143997"/>
                        <a:pt x="20995" y="164768"/>
                        <a:pt x="9237" y="129493"/>
                      </a:cubicBezTo>
                      <a:cubicBezTo>
                        <a:pt x="8211" y="126414"/>
                        <a:pt x="6945" y="123405"/>
                        <a:pt x="6158" y="120256"/>
                      </a:cubicBezTo>
                      <a:cubicBezTo>
                        <a:pt x="4006" y="111649"/>
                        <a:pt x="1373" y="94625"/>
                        <a:pt x="0" y="86389"/>
                      </a:cubicBezTo>
                      <a:cubicBezTo>
                        <a:pt x="1026" y="69969"/>
                        <a:pt x="1357" y="53491"/>
                        <a:pt x="3079" y="37129"/>
                      </a:cubicBezTo>
                      <a:cubicBezTo>
                        <a:pt x="3419" y="33902"/>
                        <a:pt x="4131" y="30427"/>
                        <a:pt x="6158" y="27893"/>
                      </a:cubicBezTo>
                      <a:cubicBezTo>
                        <a:pt x="8469" y="25004"/>
                        <a:pt x="12315" y="23788"/>
                        <a:pt x="15394" y="21735"/>
                      </a:cubicBezTo>
                      <a:cubicBezTo>
                        <a:pt x="17447" y="18656"/>
                        <a:pt x="18663" y="14810"/>
                        <a:pt x="21552" y="12499"/>
                      </a:cubicBezTo>
                      <a:cubicBezTo>
                        <a:pt x="28241" y="7148"/>
                        <a:pt x="66194" y="-1356"/>
                        <a:pt x="76970" y="18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0" name="Freeform: Shape 419">
                  <a:extLst>
                    <a:ext uri="{FF2B5EF4-FFF2-40B4-BE49-F238E27FC236}">
                      <a16:creationId xmlns:a16="http://schemas.microsoft.com/office/drawing/2014/main" id="{70DE77BD-2D04-486A-8820-3EC1ECBFFDB7}"/>
                    </a:ext>
                  </a:extLst>
                </p:cNvPr>
                <p:cNvSpPr/>
                <p:nvPr/>
              </p:nvSpPr>
              <p:spPr>
                <a:xfrm>
                  <a:off x="5378762" y="4365972"/>
                  <a:ext cx="76206" cy="79497"/>
                </a:xfrm>
                <a:custGeom>
                  <a:avLst/>
                  <a:gdLst>
                    <a:gd name="connsiteX0" fmla="*/ 43103 w 184727"/>
                    <a:gd name="connsiteY0" fmla="*/ 20 h 209377"/>
                    <a:gd name="connsiteX1" fmla="*/ 49261 w 184727"/>
                    <a:gd name="connsiteY1" fmla="*/ 15414 h 209377"/>
                    <a:gd name="connsiteX2" fmla="*/ 92364 w 184727"/>
                    <a:gd name="connsiteY2" fmla="*/ 49280 h 209377"/>
                    <a:gd name="connsiteX3" fmla="*/ 113915 w 184727"/>
                    <a:gd name="connsiteY3" fmla="*/ 64674 h 209377"/>
                    <a:gd name="connsiteX4" fmla="*/ 123152 w 184727"/>
                    <a:gd name="connsiteY4" fmla="*/ 73911 h 209377"/>
                    <a:gd name="connsiteX5" fmla="*/ 126230 w 184727"/>
                    <a:gd name="connsiteY5" fmla="*/ 83147 h 209377"/>
                    <a:gd name="connsiteX6" fmla="*/ 153939 w 184727"/>
                    <a:gd name="connsiteY6" fmla="*/ 95462 h 209377"/>
                    <a:gd name="connsiteX7" fmla="*/ 184727 w 184727"/>
                    <a:gd name="connsiteY7" fmla="*/ 101620 h 209377"/>
                    <a:gd name="connsiteX8" fmla="*/ 175491 w 184727"/>
                    <a:gd name="connsiteY8" fmla="*/ 110856 h 209377"/>
                    <a:gd name="connsiteX9" fmla="*/ 150861 w 184727"/>
                    <a:gd name="connsiteY9" fmla="*/ 117014 h 209377"/>
                    <a:gd name="connsiteX10" fmla="*/ 132388 w 184727"/>
                    <a:gd name="connsiteY10" fmla="*/ 129329 h 209377"/>
                    <a:gd name="connsiteX11" fmla="*/ 126230 w 184727"/>
                    <a:gd name="connsiteY11" fmla="*/ 147802 h 209377"/>
                    <a:gd name="connsiteX12" fmla="*/ 113915 w 184727"/>
                    <a:gd name="connsiteY12" fmla="*/ 206299 h 209377"/>
                    <a:gd name="connsiteX13" fmla="*/ 104679 w 184727"/>
                    <a:gd name="connsiteY13" fmla="*/ 209377 h 209377"/>
                    <a:gd name="connsiteX14" fmla="*/ 64655 w 184727"/>
                    <a:gd name="connsiteY14" fmla="*/ 206299 h 209377"/>
                    <a:gd name="connsiteX15" fmla="*/ 49261 w 184727"/>
                    <a:gd name="connsiteY15" fmla="*/ 187826 h 209377"/>
                    <a:gd name="connsiteX16" fmla="*/ 18473 w 184727"/>
                    <a:gd name="connsiteY16" fmla="*/ 157038 h 209377"/>
                    <a:gd name="connsiteX17" fmla="*/ 9236 w 184727"/>
                    <a:gd name="connsiteY17" fmla="*/ 144723 h 209377"/>
                    <a:gd name="connsiteX18" fmla="*/ 6158 w 184727"/>
                    <a:gd name="connsiteY18" fmla="*/ 135486 h 209377"/>
                    <a:gd name="connsiteX19" fmla="*/ 0 w 184727"/>
                    <a:gd name="connsiteY19" fmla="*/ 126250 h 209377"/>
                    <a:gd name="connsiteX20" fmla="*/ 3079 w 184727"/>
                    <a:gd name="connsiteY20" fmla="*/ 70832 h 209377"/>
                    <a:gd name="connsiteX21" fmla="*/ 12315 w 184727"/>
                    <a:gd name="connsiteY21" fmla="*/ 64674 h 209377"/>
                    <a:gd name="connsiteX22" fmla="*/ 18473 w 184727"/>
                    <a:gd name="connsiteY22" fmla="*/ 55438 h 209377"/>
                    <a:gd name="connsiteX23" fmla="*/ 21552 w 184727"/>
                    <a:gd name="connsiteY23" fmla="*/ 12335 h 209377"/>
                    <a:gd name="connsiteX24" fmla="*/ 43103 w 184727"/>
                    <a:gd name="connsiteY24" fmla="*/ 20 h 20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727" h="209377">
                      <a:moveTo>
                        <a:pt x="43103" y="20"/>
                      </a:moveTo>
                      <a:cubicBezTo>
                        <a:pt x="47721" y="533"/>
                        <a:pt x="45500" y="11364"/>
                        <a:pt x="49261" y="15414"/>
                      </a:cubicBezTo>
                      <a:cubicBezTo>
                        <a:pt x="104655" y="75070"/>
                        <a:pt x="66255" y="27523"/>
                        <a:pt x="92364" y="49280"/>
                      </a:cubicBezTo>
                      <a:cubicBezTo>
                        <a:pt x="111089" y="64884"/>
                        <a:pt x="91124" y="53279"/>
                        <a:pt x="113915" y="64674"/>
                      </a:cubicBezTo>
                      <a:cubicBezTo>
                        <a:pt x="116994" y="67753"/>
                        <a:pt x="120737" y="70288"/>
                        <a:pt x="123152" y="73911"/>
                      </a:cubicBezTo>
                      <a:cubicBezTo>
                        <a:pt x="124952" y="76611"/>
                        <a:pt x="124203" y="80613"/>
                        <a:pt x="126230" y="83147"/>
                      </a:cubicBezTo>
                      <a:cubicBezTo>
                        <a:pt x="131144" y="89290"/>
                        <a:pt x="149010" y="94476"/>
                        <a:pt x="153939" y="95462"/>
                      </a:cubicBezTo>
                      <a:lnTo>
                        <a:pt x="184727" y="101620"/>
                      </a:lnTo>
                      <a:cubicBezTo>
                        <a:pt x="181648" y="104699"/>
                        <a:pt x="179385" y="108909"/>
                        <a:pt x="175491" y="110856"/>
                      </a:cubicBezTo>
                      <a:cubicBezTo>
                        <a:pt x="148188" y="124508"/>
                        <a:pt x="170473" y="106118"/>
                        <a:pt x="150861" y="117014"/>
                      </a:cubicBezTo>
                      <a:cubicBezTo>
                        <a:pt x="144392" y="120608"/>
                        <a:pt x="132388" y="129329"/>
                        <a:pt x="132388" y="129329"/>
                      </a:cubicBezTo>
                      <a:cubicBezTo>
                        <a:pt x="130335" y="135487"/>
                        <a:pt x="126635" y="141324"/>
                        <a:pt x="126230" y="147802"/>
                      </a:cubicBezTo>
                      <a:cubicBezTo>
                        <a:pt x="124594" y="173979"/>
                        <a:pt x="134332" y="192688"/>
                        <a:pt x="113915" y="206299"/>
                      </a:cubicBezTo>
                      <a:cubicBezTo>
                        <a:pt x="111215" y="208099"/>
                        <a:pt x="107758" y="208351"/>
                        <a:pt x="104679" y="209377"/>
                      </a:cubicBezTo>
                      <a:cubicBezTo>
                        <a:pt x="91338" y="208351"/>
                        <a:pt x="77636" y="209544"/>
                        <a:pt x="64655" y="206299"/>
                      </a:cubicBezTo>
                      <a:cubicBezTo>
                        <a:pt x="59582" y="205031"/>
                        <a:pt x="52072" y="191691"/>
                        <a:pt x="49261" y="187826"/>
                      </a:cubicBezTo>
                      <a:cubicBezTo>
                        <a:pt x="29046" y="160030"/>
                        <a:pt x="39515" y="167560"/>
                        <a:pt x="18473" y="157038"/>
                      </a:cubicBezTo>
                      <a:cubicBezTo>
                        <a:pt x="15394" y="152933"/>
                        <a:pt x="11782" y="149178"/>
                        <a:pt x="9236" y="144723"/>
                      </a:cubicBezTo>
                      <a:cubicBezTo>
                        <a:pt x="7626" y="141905"/>
                        <a:pt x="7609" y="138389"/>
                        <a:pt x="6158" y="135486"/>
                      </a:cubicBezTo>
                      <a:cubicBezTo>
                        <a:pt x="4503" y="132176"/>
                        <a:pt x="2053" y="129329"/>
                        <a:pt x="0" y="126250"/>
                      </a:cubicBezTo>
                      <a:cubicBezTo>
                        <a:pt x="1026" y="107777"/>
                        <a:pt x="-549" y="88974"/>
                        <a:pt x="3079" y="70832"/>
                      </a:cubicBezTo>
                      <a:cubicBezTo>
                        <a:pt x="3805" y="67204"/>
                        <a:pt x="9699" y="67290"/>
                        <a:pt x="12315" y="64674"/>
                      </a:cubicBezTo>
                      <a:cubicBezTo>
                        <a:pt x="14931" y="62058"/>
                        <a:pt x="16420" y="58517"/>
                        <a:pt x="18473" y="55438"/>
                      </a:cubicBezTo>
                      <a:cubicBezTo>
                        <a:pt x="19499" y="41070"/>
                        <a:pt x="19049" y="26520"/>
                        <a:pt x="21552" y="12335"/>
                      </a:cubicBezTo>
                      <a:cubicBezTo>
                        <a:pt x="22195" y="8691"/>
                        <a:pt x="38485" y="-493"/>
                        <a:pt x="43103" y="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104" name="Rectangle: Diagonal Corners Rounded 103">
            <a:extLst>
              <a:ext uri="{FF2B5EF4-FFF2-40B4-BE49-F238E27FC236}">
                <a16:creationId xmlns:a16="http://schemas.microsoft.com/office/drawing/2014/main" id="{C8A0053F-5219-4971-846F-1B6C1DFD1AF8}"/>
              </a:ext>
            </a:extLst>
          </p:cNvPr>
          <p:cNvSpPr/>
          <p:nvPr/>
        </p:nvSpPr>
        <p:spPr>
          <a:xfrm>
            <a:off x="10420716" y="289394"/>
            <a:ext cx="1549345" cy="433621"/>
          </a:xfrm>
          <a:prstGeom prst="round2DiagRect">
            <a:avLst>
              <a:gd name="adj1" fmla="val 50000"/>
              <a:gd name="adj2" fmla="val 0"/>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solidFill>
                <a:effectLst/>
                <a:latin typeface="Verdana" panose="020B0604030504040204" pitchFamily="34" charset="0"/>
                <a:ea typeface="Calibri" panose="020F0502020204030204" pitchFamily="34" charset="0"/>
                <a:cs typeface="Times New Roman" panose="02020603050405020304" pitchFamily="18" charset="0"/>
              </a:rPr>
              <a:t>Australia </a:t>
            </a:r>
            <a:endParaRPr lang="en-GB" sz="1200" dirty="0">
              <a:solidFill>
                <a:schemeClr val="bg1"/>
              </a:solidFill>
            </a:endParaRPr>
          </a:p>
        </p:txBody>
      </p:sp>
      <p:sp>
        <p:nvSpPr>
          <p:cNvPr id="601" name="Rectangle: Rounded Corners 600">
            <a:extLst>
              <a:ext uri="{FF2B5EF4-FFF2-40B4-BE49-F238E27FC236}">
                <a16:creationId xmlns:a16="http://schemas.microsoft.com/office/drawing/2014/main" id="{E65E11B3-F54C-43F4-9F50-4D44516C4264}"/>
              </a:ext>
            </a:extLst>
          </p:cNvPr>
          <p:cNvSpPr/>
          <p:nvPr/>
        </p:nvSpPr>
        <p:spPr>
          <a:xfrm>
            <a:off x="1988941" y="74635"/>
            <a:ext cx="8286426" cy="757853"/>
          </a:xfrm>
          <a:prstGeom prst="roundRect">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900" dirty="0">
                <a:solidFill>
                  <a:schemeClr val="bg1"/>
                </a:solidFill>
                <a:latin typeface="Verdana" panose="020B0604030504040204" pitchFamily="34" charset="0"/>
                <a:ea typeface="Verdana" panose="020B0604030504040204" pitchFamily="34" charset="0"/>
              </a:rPr>
              <a:t>GEOGRAPHY TEACHING AND LEARNING AT ASHURST WOOD</a:t>
            </a:r>
          </a:p>
          <a:p>
            <a:r>
              <a:rPr lang="en-GB" sz="900" dirty="0">
                <a:solidFill>
                  <a:schemeClr val="bg1"/>
                </a:solidFill>
                <a:latin typeface="Verdana" panose="020B0604030504040204" pitchFamily="34" charset="0"/>
                <a:ea typeface="Verdana" panose="020B0604030504040204" pitchFamily="34" charset="0"/>
              </a:rPr>
              <a:t>Our topic planning is designed so that  some topics are Geography led and the key knowledge and skills are captured in the planning and knowledge organisers. Other topics may contain geographical knowledge in addition to the main driver. All children in KS1 will study the same topic and so expectations will be different for a YR Y1 and a Y2 child. For this reason and to ensure that there is no ceiling placed on a child’s learning we have identified outcomes for all children Must (End of Y1) Should (end of Y2) Could a rich and deep understanding. </a:t>
            </a:r>
          </a:p>
        </p:txBody>
      </p:sp>
      <p:sp>
        <p:nvSpPr>
          <p:cNvPr id="202" name="Sun 201">
            <a:extLst>
              <a:ext uri="{FF2B5EF4-FFF2-40B4-BE49-F238E27FC236}">
                <a16:creationId xmlns:a16="http://schemas.microsoft.com/office/drawing/2014/main" id="{EC626B80-12FC-48B0-89AE-A089A6402867}"/>
              </a:ext>
            </a:extLst>
          </p:cNvPr>
          <p:cNvSpPr/>
          <p:nvPr/>
        </p:nvSpPr>
        <p:spPr>
          <a:xfrm>
            <a:off x="9234944" y="575355"/>
            <a:ext cx="3643010" cy="3456513"/>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latin typeface="Verdana" panose="020B0604030504040204" pitchFamily="34" charset="0"/>
                <a:ea typeface="Verdana" panose="020B0604030504040204" pitchFamily="34" charset="0"/>
              </a:rPr>
              <a:t>Enrichment</a:t>
            </a:r>
          </a:p>
          <a:p>
            <a:pPr marL="171450" indent="-171450">
              <a:buFont typeface="Arial" panose="020B0604020202020204" pitchFamily="34" charset="0"/>
              <a:buChar char="•"/>
            </a:pPr>
            <a:r>
              <a:rPr lang="en-GB" sz="1100" dirty="0">
                <a:latin typeface="Verdana" panose="020B0604030504040204" pitchFamily="34" charset="0"/>
                <a:ea typeface="Verdana" panose="020B0604030504040204" pitchFamily="34" charset="0"/>
              </a:rPr>
              <a:t>A visit by a Seasonal walks in the village </a:t>
            </a:r>
          </a:p>
          <a:p>
            <a:pPr marL="171450" indent="-171450">
              <a:buFont typeface="Arial" panose="020B0604020202020204" pitchFamily="34" charset="0"/>
              <a:buChar char="•"/>
            </a:pPr>
            <a:r>
              <a:rPr lang="en-GB" sz="1100" dirty="0">
                <a:latin typeface="Verdana" panose="020B0604030504040204" pitchFamily="34" charset="0"/>
                <a:ea typeface="Verdana" panose="020B0604030504040204" pitchFamily="34" charset="0"/>
              </a:rPr>
              <a:t>Forest Schools</a:t>
            </a:r>
          </a:p>
        </p:txBody>
      </p:sp>
      <p:pic>
        <p:nvPicPr>
          <p:cNvPr id="596" name="Graphic 595" descr="Koala with solid fill">
            <a:extLst>
              <a:ext uri="{FF2B5EF4-FFF2-40B4-BE49-F238E27FC236}">
                <a16:creationId xmlns:a16="http://schemas.microsoft.com/office/drawing/2014/main" id="{E69D1708-4BB7-4EBC-BC7C-D60F9031281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0313678">
            <a:off x="10208529" y="3159234"/>
            <a:ext cx="2186193" cy="2186193"/>
          </a:xfrm>
          <a:prstGeom prst="rect">
            <a:avLst/>
          </a:prstGeom>
        </p:spPr>
      </p:pic>
      <p:sp>
        <p:nvSpPr>
          <p:cNvPr id="602" name="Rectangle: Diagonal Corners Rounded 601">
            <a:extLst>
              <a:ext uri="{FF2B5EF4-FFF2-40B4-BE49-F238E27FC236}">
                <a16:creationId xmlns:a16="http://schemas.microsoft.com/office/drawing/2014/main" id="{C9B6FF98-9458-40FB-A7AA-F24C45831ABD}"/>
              </a:ext>
            </a:extLst>
          </p:cNvPr>
          <p:cNvSpPr/>
          <p:nvPr/>
        </p:nvSpPr>
        <p:spPr>
          <a:xfrm>
            <a:off x="5640566" y="949747"/>
            <a:ext cx="4305338" cy="284687"/>
          </a:xfrm>
          <a:prstGeom prst="round2DiagRect">
            <a:avLst>
              <a:gd name="adj1" fmla="val 50000"/>
              <a:gd name="adj2" fmla="val 0"/>
            </a:avLst>
          </a:prstGeom>
          <a:solidFill>
            <a:srgbClr val="C991C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bg1"/>
                </a:solidFill>
                <a:latin typeface="Verdana" panose="020B0604030504040204" pitchFamily="34" charset="0"/>
                <a:ea typeface="Verdana" panose="020B0604030504040204" pitchFamily="34" charset="0"/>
              </a:rPr>
              <a:t>What will children Know by the end of this topic ?</a:t>
            </a:r>
          </a:p>
        </p:txBody>
      </p:sp>
      <p:sp>
        <p:nvSpPr>
          <p:cNvPr id="603" name="Rectangle: Diagonal Corners Rounded 602">
            <a:extLst>
              <a:ext uri="{FF2B5EF4-FFF2-40B4-BE49-F238E27FC236}">
                <a16:creationId xmlns:a16="http://schemas.microsoft.com/office/drawing/2014/main" id="{F8B52D37-9544-4B9E-8D7A-1DC2FD921975}"/>
              </a:ext>
            </a:extLst>
          </p:cNvPr>
          <p:cNvSpPr/>
          <p:nvPr/>
        </p:nvSpPr>
        <p:spPr>
          <a:xfrm>
            <a:off x="3392624" y="1516939"/>
            <a:ext cx="2010197" cy="2620395"/>
          </a:xfrm>
          <a:prstGeom prst="round2DiagRect">
            <a:avLst>
              <a:gd name="adj1" fmla="val 36966"/>
              <a:gd name="adj2" fmla="val 0"/>
            </a:avLst>
          </a:prstGeom>
          <a:solidFill>
            <a:srgbClr val="C991C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rgbClr val="000000"/>
                </a:solidFill>
                <a:latin typeface="Verdana" panose="020B0604030504040204" pitchFamily="34" charset="0"/>
              </a:rPr>
              <a:t>MUST</a:t>
            </a:r>
          </a:p>
          <a:p>
            <a:pPr algn="ctr"/>
            <a:endParaRPr lang="en-GB" sz="1000" b="1" dirty="0">
              <a:solidFill>
                <a:srgbClr val="000000"/>
              </a:solidFill>
              <a:latin typeface="Verdana" panose="020B0604030504040204" pitchFamily="34" charset="0"/>
            </a:endParaRPr>
          </a:p>
          <a:p>
            <a:pPr marL="171450" indent="-171450">
              <a:buFont typeface="Arial" panose="020B0604020202020204" pitchFamily="34" charset="0"/>
              <a:buChar char="•"/>
            </a:pPr>
            <a:r>
              <a:rPr lang="en-GB" sz="900" dirty="0">
                <a:solidFill>
                  <a:schemeClr val="bg1"/>
                </a:solidFill>
                <a:latin typeface="Verdana" panose="020B0604030504040204" pitchFamily="34" charset="0"/>
                <a:ea typeface="Verdana" panose="020B0604030504040204" pitchFamily="34" charset="0"/>
              </a:rPr>
              <a:t>Children will be able to use atlases and globes to find UK and the different continents. </a:t>
            </a:r>
          </a:p>
          <a:p>
            <a:pPr marL="171450" indent="-171450">
              <a:buFont typeface="Arial" panose="020B0604020202020204" pitchFamily="34" charset="0"/>
              <a:buChar char="•"/>
            </a:pPr>
            <a:r>
              <a:rPr lang="en-GB" sz="900" dirty="0">
                <a:solidFill>
                  <a:schemeClr val="bg1"/>
                </a:solidFill>
                <a:latin typeface="Verdana" panose="020B0604030504040204" pitchFamily="34" charset="0"/>
                <a:ea typeface="Verdana" panose="020B0604030504040204" pitchFamily="34" charset="0"/>
              </a:rPr>
              <a:t>Make comparisons between the UK and Australia</a:t>
            </a:r>
            <a:endParaRPr lang="en-GB" sz="900" dirty="0">
              <a:solidFill>
                <a:srgbClr val="000000"/>
              </a:solidFill>
              <a:latin typeface="Verdana" panose="020B0604030504040204" pitchFamily="34" charset="0"/>
            </a:endParaRPr>
          </a:p>
          <a:p>
            <a:pPr marL="171450" indent="-171450">
              <a:buFont typeface="Arial" panose="020B0604020202020204" pitchFamily="34" charset="0"/>
              <a:buChar char="•"/>
            </a:pPr>
            <a:r>
              <a:rPr lang="en-GB" sz="900" dirty="0">
                <a:solidFill>
                  <a:srgbClr val="000000"/>
                </a:solidFill>
                <a:latin typeface="Verdana" panose="020B0604030504040204" pitchFamily="34" charset="0"/>
              </a:rPr>
              <a:t>To know what a bird's eye view is</a:t>
            </a:r>
          </a:p>
          <a:p>
            <a:pPr marL="171450" indent="-171450">
              <a:buFont typeface="Arial" panose="020B0604020202020204" pitchFamily="34" charset="0"/>
              <a:buChar char="•"/>
            </a:pPr>
            <a:r>
              <a:rPr lang="en-GB" sz="900" dirty="0">
                <a:solidFill>
                  <a:srgbClr val="000000"/>
                </a:solidFill>
                <a:latin typeface="Verdana" panose="020B0604030504040204" pitchFamily="34" charset="0"/>
              </a:rPr>
              <a:t>Be able to create simple maps</a:t>
            </a:r>
          </a:p>
          <a:p>
            <a:pPr marL="171450" indent="-171450">
              <a:buFont typeface="Arial" panose="020B0604020202020204" pitchFamily="34" charset="0"/>
              <a:buChar char="•"/>
            </a:pPr>
            <a:r>
              <a:rPr lang="en-GB" sz="900" dirty="0">
                <a:solidFill>
                  <a:srgbClr val="000000"/>
                </a:solidFill>
                <a:latin typeface="Verdana" panose="020B0604030504040204" pitchFamily="34" charset="0"/>
              </a:rPr>
              <a:t>They will know that there are four main compass points - N S E W</a:t>
            </a:r>
          </a:p>
        </p:txBody>
      </p:sp>
      <p:sp>
        <p:nvSpPr>
          <p:cNvPr id="604" name="Rectangle: Diagonal Corners Rounded 603">
            <a:extLst>
              <a:ext uri="{FF2B5EF4-FFF2-40B4-BE49-F238E27FC236}">
                <a16:creationId xmlns:a16="http://schemas.microsoft.com/office/drawing/2014/main" id="{724FFB5F-C0B8-49C1-97CC-63907D9D80C3}"/>
              </a:ext>
            </a:extLst>
          </p:cNvPr>
          <p:cNvSpPr/>
          <p:nvPr/>
        </p:nvSpPr>
        <p:spPr>
          <a:xfrm>
            <a:off x="5562331" y="1498923"/>
            <a:ext cx="4442400" cy="2663774"/>
          </a:xfrm>
          <a:prstGeom prst="round2DiagRect">
            <a:avLst>
              <a:gd name="adj1" fmla="val 26656"/>
              <a:gd name="adj2" fmla="val 0"/>
            </a:avLst>
          </a:prstGeom>
          <a:solidFill>
            <a:srgbClr val="C991C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rgbClr val="000000"/>
                </a:solidFill>
                <a:latin typeface="Verdana" panose="020B0604030504040204" pitchFamily="34" charset="0"/>
              </a:rPr>
              <a:t>SHOULD </a:t>
            </a:r>
          </a:p>
          <a:p>
            <a:pPr marL="171450" indent="-171450">
              <a:buFont typeface="Arial" panose="020B0604020202020204" pitchFamily="34" charset="0"/>
              <a:buChar char="•"/>
            </a:pPr>
            <a:endParaRPr lang="en-GB" sz="900" dirty="0">
              <a:solidFill>
                <a:srgbClr val="000000"/>
              </a:solidFill>
              <a:latin typeface="Verdana" panose="020B0604030504040204" pitchFamily="34" charset="0"/>
            </a:endParaRPr>
          </a:p>
          <a:p>
            <a:pPr marL="171450" indent="-171450">
              <a:buFont typeface="Arial" panose="020B0604020202020204" pitchFamily="34" charset="0"/>
              <a:buChar char="•"/>
            </a:pPr>
            <a:r>
              <a:rPr lang="en-GB" sz="900" dirty="0">
                <a:solidFill>
                  <a:schemeClr val="bg1"/>
                </a:solidFill>
                <a:latin typeface="Verdana" panose="020B0604030504040204" pitchFamily="34" charset="0"/>
                <a:ea typeface="Verdana" panose="020B0604030504040204" pitchFamily="34" charset="0"/>
              </a:rPr>
              <a:t>Children will be able to name and locate studied countries, continents and seas.</a:t>
            </a:r>
          </a:p>
          <a:p>
            <a:pPr marL="171450" indent="-171450">
              <a:buFont typeface="Arial" panose="020B0604020202020204" pitchFamily="34" charset="0"/>
              <a:buChar char="•"/>
            </a:pPr>
            <a:r>
              <a:rPr lang="en-GB" sz="900" b="0" i="0" dirty="0">
                <a:solidFill>
                  <a:srgbClr val="000000"/>
                </a:solidFill>
                <a:effectLst/>
                <a:latin typeface="Verdana" panose="020B0604030504040204" pitchFamily="34" charset="0"/>
              </a:rPr>
              <a:t>Use aerial images and plan perspectives to recognise landmarks and basic physical features.</a:t>
            </a:r>
            <a:r>
              <a:rPr lang="en-GB" sz="900" dirty="0">
                <a:solidFill>
                  <a:srgbClr val="000000"/>
                </a:solidFill>
                <a:latin typeface="Verdana" panose="020B0604030504040204" pitchFamily="34" charset="0"/>
              </a:rPr>
              <a:t> </a:t>
            </a:r>
          </a:p>
          <a:p>
            <a:pPr marL="171450" indent="-171450">
              <a:buFont typeface="Arial" panose="020B0604020202020204" pitchFamily="34" charset="0"/>
              <a:buChar char="•"/>
            </a:pPr>
            <a:r>
              <a:rPr lang="en-GB" sz="900" b="0" i="0" dirty="0">
                <a:solidFill>
                  <a:srgbClr val="000000"/>
                </a:solidFill>
                <a:effectLst/>
                <a:latin typeface="Verdana" panose="020B0604030504040204" pitchFamily="34" charset="0"/>
              </a:rPr>
              <a:t>Understand geographical similarities and differences between the UK and Australia.</a:t>
            </a:r>
          </a:p>
          <a:p>
            <a:pPr marL="171450" indent="-171450">
              <a:buFont typeface="Arial" panose="020B0604020202020204" pitchFamily="34" charset="0"/>
              <a:buChar char="•"/>
            </a:pPr>
            <a:r>
              <a:rPr lang="en-GB" sz="900" dirty="0">
                <a:solidFill>
                  <a:srgbClr val="000000"/>
                </a:solidFill>
                <a:latin typeface="Verdana" panose="020B0604030504040204" pitchFamily="34" charset="0"/>
              </a:rPr>
              <a:t>They will know and use the four main compass points and use them to describe locational features and routes on a map. </a:t>
            </a:r>
          </a:p>
          <a:p>
            <a:pPr marL="171450" indent="-171450">
              <a:buFont typeface="Arial" panose="020B0604020202020204" pitchFamily="34" charset="0"/>
              <a:buChar char="•"/>
            </a:pPr>
            <a:r>
              <a:rPr lang="en-GB" sz="900" dirty="0">
                <a:solidFill>
                  <a:srgbClr val="000000"/>
                </a:solidFill>
                <a:latin typeface="Verdana" panose="020B0604030504040204" pitchFamily="34" charset="0"/>
              </a:rPr>
              <a:t>Be able to identify seasonal and daily weather patterns and make comparisons with other countries. </a:t>
            </a:r>
          </a:p>
          <a:p>
            <a:pPr marL="171450" indent="-171450">
              <a:buFont typeface="Arial" panose="020B0604020202020204" pitchFamily="34" charset="0"/>
              <a:buChar char="•"/>
            </a:pPr>
            <a:r>
              <a:rPr lang="en-GB" sz="900" dirty="0">
                <a:solidFill>
                  <a:srgbClr val="000000"/>
                </a:solidFill>
                <a:latin typeface="Verdana" panose="020B0604030504040204" pitchFamily="34" charset="0"/>
              </a:rPr>
              <a:t>They will use and understand the vocabulary on the knowledge organiser and use vocabulary to describe </a:t>
            </a:r>
          </a:p>
          <a:p>
            <a:pPr marL="171450" indent="-171450" algn="l">
              <a:buFont typeface="Arial" panose="020B0604020202020204" pitchFamily="34" charset="0"/>
              <a:buChar char="•"/>
            </a:pPr>
            <a:r>
              <a:rPr lang="en-GB" sz="900" b="1" i="0" dirty="0">
                <a:solidFill>
                  <a:srgbClr val="000000"/>
                </a:solidFill>
                <a:effectLst/>
                <a:latin typeface="Verdana" panose="020B0604030504040204" pitchFamily="34" charset="0"/>
              </a:rPr>
              <a:t>key physical features</a:t>
            </a:r>
            <a:r>
              <a:rPr lang="en-GB" sz="900" b="0" i="0" dirty="0">
                <a:solidFill>
                  <a:srgbClr val="000000"/>
                </a:solidFill>
                <a:effectLst/>
                <a:latin typeface="Verdana" panose="020B0604030504040204" pitchFamily="34" charset="0"/>
              </a:rPr>
              <a:t>, including: beach, coast, forest, hill, mountain, ocean, river, soil, valley, vegetation and weather. </a:t>
            </a:r>
          </a:p>
          <a:p>
            <a:pPr marL="171450" indent="-171450" algn="l">
              <a:buFont typeface="Arial" panose="020B0604020202020204" pitchFamily="34" charset="0"/>
              <a:buChar char="•"/>
            </a:pPr>
            <a:r>
              <a:rPr lang="en-GB" sz="900" b="1" i="0" dirty="0">
                <a:solidFill>
                  <a:srgbClr val="000000"/>
                </a:solidFill>
                <a:effectLst/>
                <a:latin typeface="Verdana" panose="020B0604030504040204" pitchFamily="34" charset="0"/>
              </a:rPr>
              <a:t>key human features</a:t>
            </a:r>
            <a:r>
              <a:rPr lang="en-GB" sz="900" b="0" i="0" dirty="0">
                <a:solidFill>
                  <a:srgbClr val="000000"/>
                </a:solidFill>
                <a:effectLst/>
                <a:latin typeface="Verdana" panose="020B0604030504040204" pitchFamily="34" charset="0"/>
              </a:rPr>
              <a:t>, including: city, town, village, factory, farm, house, office and shop</a:t>
            </a:r>
            <a:endParaRPr lang="en-GB" sz="900" b="1" dirty="0">
              <a:solidFill>
                <a:schemeClr val="bg1"/>
              </a:solidFill>
              <a:latin typeface="Verdana" panose="020B0604030504040204" pitchFamily="34" charset="0"/>
              <a:ea typeface="Verdana" panose="020B0604030504040204" pitchFamily="34" charset="0"/>
            </a:endParaRPr>
          </a:p>
        </p:txBody>
      </p:sp>
      <p:sp>
        <p:nvSpPr>
          <p:cNvPr id="605" name="Rectangle: Diagonal Corners Rounded 604">
            <a:extLst>
              <a:ext uri="{FF2B5EF4-FFF2-40B4-BE49-F238E27FC236}">
                <a16:creationId xmlns:a16="http://schemas.microsoft.com/office/drawing/2014/main" id="{DB52D768-CE67-49E4-BBE8-38A86E97ACD1}"/>
              </a:ext>
            </a:extLst>
          </p:cNvPr>
          <p:cNvSpPr/>
          <p:nvPr/>
        </p:nvSpPr>
        <p:spPr>
          <a:xfrm>
            <a:off x="10139966" y="4874971"/>
            <a:ext cx="1970440" cy="1863245"/>
          </a:xfrm>
          <a:prstGeom prst="round2DiagRect">
            <a:avLst>
              <a:gd name="adj1" fmla="val 41230"/>
              <a:gd name="adj2" fmla="val 0"/>
            </a:avLst>
          </a:prstGeom>
          <a:solidFill>
            <a:srgbClr val="C991C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b="1" dirty="0">
              <a:solidFill>
                <a:srgbClr val="000000"/>
              </a:solidFill>
              <a:latin typeface="Verdana" panose="020B0604030504040204" pitchFamily="34" charset="0"/>
            </a:endParaRPr>
          </a:p>
          <a:p>
            <a:pPr algn="ctr"/>
            <a:r>
              <a:rPr lang="en-GB" sz="1000" b="1" dirty="0">
                <a:solidFill>
                  <a:srgbClr val="000000"/>
                </a:solidFill>
                <a:latin typeface="Verdana" panose="020B0604030504040204" pitchFamily="34" charset="0"/>
              </a:rPr>
              <a:t>ASPIRE</a:t>
            </a:r>
          </a:p>
          <a:p>
            <a:pPr marL="171450" indent="-171450">
              <a:buFont typeface="Arial" panose="020B0604020202020204" pitchFamily="34" charset="0"/>
              <a:buChar char="•"/>
            </a:pPr>
            <a:r>
              <a:rPr lang="en-GB" sz="900" dirty="0">
                <a:solidFill>
                  <a:srgbClr val="000000"/>
                </a:solidFill>
                <a:latin typeface="Verdana" panose="020B0604030504040204" pitchFamily="34" charset="0"/>
              </a:rPr>
              <a:t>Know that the equator and the North and South Poles influence climate and temperature </a:t>
            </a:r>
          </a:p>
          <a:p>
            <a:pPr marL="171450" indent="-171450">
              <a:buFont typeface="Arial" panose="020B0604020202020204" pitchFamily="34" charset="0"/>
              <a:buChar char="•"/>
            </a:pPr>
            <a:r>
              <a:rPr lang="en-GB" sz="900" dirty="0">
                <a:solidFill>
                  <a:srgbClr val="000000"/>
                </a:solidFill>
                <a:latin typeface="Verdana" panose="020B0604030504040204" pitchFamily="34" charset="0"/>
              </a:rPr>
              <a:t>Describe how the Rainforests are in danger and their importance to the world</a:t>
            </a:r>
            <a:r>
              <a:rPr lang="en-GB" sz="900">
                <a:solidFill>
                  <a:srgbClr val="000000"/>
                </a:solidFill>
                <a:latin typeface="Verdana" panose="020B0604030504040204" pitchFamily="34" charset="0"/>
              </a:rPr>
              <a:t>. </a:t>
            </a:r>
            <a:endParaRPr lang="en-GB" sz="900" dirty="0">
              <a:solidFill>
                <a:srgbClr val="000000"/>
              </a:solidFill>
              <a:latin typeface="Verdana" panose="020B0604030504040204" pitchFamily="34" charset="0"/>
            </a:endParaRPr>
          </a:p>
          <a:p>
            <a:pPr algn="ctr"/>
            <a:endParaRPr lang="en-GB" sz="1000" b="1" dirty="0">
              <a:solidFill>
                <a:srgbClr val="000000"/>
              </a:solidFill>
              <a:latin typeface="Verdana" panose="020B0604030504040204" pitchFamily="34" charset="0"/>
            </a:endParaRPr>
          </a:p>
        </p:txBody>
      </p:sp>
      <p:sp>
        <p:nvSpPr>
          <p:cNvPr id="606" name="Google Shape;590;p3">
            <a:extLst>
              <a:ext uri="{FF2B5EF4-FFF2-40B4-BE49-F238E27FC236}">
                <a16:creationId xmlns:a16="http://schemas.microsoft.com/office/drawing/2014/main" id="{EEF0589B-85C0-0E9F-613F-6989C242D45C}"/>
              </a:ext>
            </a:extLst>
          </p:cNvPr>
          <p:cNvSpPr/>
          <p:nvPr/>
        </p:nvSpPr>
        <p:spPr>
          <a:xfrm>
            <a:off x="1220055" y="956389"/>
            <a:ext cx="1526769" cy="522583"/>
          </a:xfrm>
          <a:prstGeom prst="round2DiagRect">
            <a:avLst>
              <a:gd name="adj1" fmla="val 50000"/>
              <a:gd name="adj2" fmla="val 0"/>
            </a:avLst>
          </a:prstGeom>
          <a:solidFill>
            <a:srgbClr val="9394BE"/>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dirty="0">
                <a:solidFill>
                  <a:schemeClr val="bg1"/>
                </a:solidFill>
                <a:latin typeface="Verdana"/>
                <a:ea typeface="Verdana"/>
                <a:cs typeface="Verdana"/>
                <a:sym typeface="Verdana"/>
              </a:rPr>
              <a:t>EYFS</a:t>
            </a:r>
            <a:endParaRPr sz="1600" dirty="0">
              <a:solidFill>
                <a:schemeClr val="bg1"/>
              </a:solidFill>
              <a:latin typeface="Calibri"/>
              <a:ea typeface="Calibri"/>
              <a:cs typeface="Calibri"/>
              <a:sym typeface="Calibri"/>
            </a:endParaRPr>
          </a:p>
        </p:txBody>
      </p:sp>
      <p:sp>
        <p:nvSpPr>
          <p:cNvPr id="607" name="Google Shape;391;p3">
            <a:extLst>
              <a:ext uri="{FF2B5EF4-FFF2-40B4-BE49-F238E27FC236}">
                <a16:creationId xmlns:a16="http://schemas.microsoft.com/office/drawing/2014/main" id="{E92D5047-6EC2-CB62-B63A-15E3AFB8A5E2}"/>
              </a:ext>
            </a:extLst>
          </p:cNvPr>
          <p:cNvSpPr/>
          <p:nvPr/>
        </p:nvSpPr>
        <p:spPr>
          <a:xfrm>
            <a:off x="143721" y="1658625"/>
            <a:ext cx="3094087" cy="5084758"/>
          </a:xfrm>
          <a:prstGeom prst="round2DiagRect">
            <a:avLst>
              <a:gd name="adj1" fmla="val 23955"/>
              <a:gd name="adj2" fmla="val 0"/>
            </a:avLst>
          </a:prstGeom>
          <a:solidFill>
            <a:srgbClr val="9394BE"/>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r>
              <a:rPr lang="en-GB" sz="900" b="1" dirty="0">
                <a:solidFill>
                  <a:schemeClr val="bg1"/>
                </a:solidFill>
                <a:latin typeface="Verdana" panose="020B0604030504040204" pitchFamily="34" charset="0"/>
                <a:ea typeface="Verdana" panose="020B0604030504040204" pitchFamily="34" charset="0"/>
              </a:rPr>
              <a:t>ELG: People, Culture and Communities Children at the expected level of development will: </a:t>
            </a:r>
            <a:br>
              <a:rPr lang="en-GB" sz="900" dirty="0">
                <a:solidFill>
                  <a:schemeClr val="bg1"/>
                </a:solidFill>
                <a:latin typeface="Verdana" panose="020B0604030504040204" pitchFamily="34" charset="0"/>
                <a:ea typeface="Verdana" panose="020B0604030504040204" pitchFamily="34" charset="0"/>
              </a:rPr>
            </a:br>
            <a:r>
              <a:rPr lang="en-GB" sz="900" dirty="0">
                <a:solidFill>
                  <a:schemeClr val="bg1"/>
                </a:solidFill>
                <a:latin typeface="Verdana" panose="020B0604030504040204" pitchFamily="34" charset="0"/>
                <a:ea typeface="Verdana" panose="020B0604030504040204" pitchFamily="34" charset="0"/>
              </a:rPr>
              <a:t>- Describe their immediate environment using knowledge from observation, discussion, stories, non-fiction texts and maps; </a:t>
            </a:r>
            <a:br>
              <a:rPr lang="en-GB" sz="900" dirty="0">
                <a:solidFill>
                  <a:schemeClr val="bg1"/>
                </a:solidFill>
                <a:latin typeface="Verdana" panose="020B0604030504040204" pitchFamily="34" charset="0"/>
                <a:ea typeface="Verdana" panose="020B0604030504040204" pitchFamily="34" charset="0"/>
              </a:rPr>
            </a:br>
            <a:r>
              <a:rPr lang="en-GB" sz="900" dirty="0">
                <a:solidFill>
                  <a:schemeClr val="bg1"/>
                </a:solidFill>
                <a:latin typeface="Verdana" panose="020B0604030504040204" pitchFamily="34" charset="0"/>
                <a:ea typeface="Verdana" panose="020B0604030504040204" pitchFamily="34" charset="0"/>
              </a:rPr>
              <a:t>- Know some similarities and differences between different religious and cultural communities in this country, drawing on their experiences and what has been read in class; </a:t>
            </a:r>
            <a:br>
              <a:rPr lang="en-GB" sz="900" dirty="0">
                <a:solidFill>
                  <a:schemeClr val="bg1"/>
                </a:solidFill>
                <a:latin typeface="Verdana" panose="020B0604030504040204" pitchFamily="34" charset="0"/>
                <a:ea typeface="Verdana" panose="020B0604030504040204" pitchFamily="34" charset="0"/>
              </a:rPr>
            </a:br>
            <a:r>
              <a:rPr lang="en-GB" sz="900" dirty="0">
                <a:solidFill>
                  <a:schemeClr val="bg1"/>
                </a:solidFill>
                <a:latin typeface="Verdana" panose="020B0604030504040204" pitchFamily="34" charset="0"/>
                <a:ea typeface="Verdana" panose="020B0604030504040204" pitchFamily="34" charset="0"/>
              </a:rPr>
              <a:t>- Explain some similarities and differences between life in this country and life in other countries, drawing on knowledge from stories, non-fiction texts and when appropriate maps. </a:t>
            </a:r>
            <a:br>
              <a:rPr lang="en-GB" sz="900" dirty="0">
                <a:solidFill>
                  <a:schemeClr val="bg1"/>
                </a:solidFill>
                <a:latin typeface="Verdana" panose="020B0604030504040204" pitchFamily="34" charset="0"/>
                <a:ea typeface="Verdana" panose="020B0604030504040204" pitchFamily="34" charset="0"/>
              </a:rPr>
            </a:br>
            <a:br>
              <a:rPr lang="en-GB" sz="900" dirty="0">
                <a:solidFill>
                  <a:schemeClr val="bg1"/>
                </a:solidFill>
                <a:latin typeface="Verdana" panose="020B0604030504040204" pitchFamily="34" charset="0"/>
                <a:ea typeface="Verdana" panose="020B0604030504040204" pitchFamily="34" charset="0"/>
              </a:rPr>
            </a:br>
            <a:br>
              <a:rPr lang="en-GB" sz="900" dirty="0">
                <a:solidFill>
                  <a:schemeClr val="bg1"/>
                </a:solidFill>
                <a:latin typeface="Verdana" panose="020B0604030504040204" pitchFamily="34" charset="0"/>
                <a:ea typeface="Verdana" panose="020B0604030504040204" pitchFamily="34" charset="0"/>
              </a:rPr>
            </a:br>
            <a:r>
              <a:rPr lang="en-GB" sz="900" b="1" dirty="0">
                <a:solidFill>
                  <a:schemeClr val="bg1"/>
                </a:solidFill>
                <a:latin typeface="Verdana" panose="020B0604030504040204" pitchFamily="34" charset="0"/>
                <a:ea typeface="Verdana" panose="020B0604030504040204" pitchFamily="34" charset="0"/>
              </a:rPr>
              <a:t>ELG: The Natural World Children at the expected level of development will</a:t>
            </a:r>
            <a:r>
              <a:rPr lang="en-GB" sz="900" dirty="0">
                <a:solidFill>
                  <a:schemeClr val="bg1"/>
                </a:solidFill>
                <a:latin typeface="Verdana" panose="020B0604030504040204" pitchFamily="34" charset="0"/>
                <a:ea typeface="Verdana" panose="020B0604030504040204" pitchFamily="34" charset="0"/>
              </a:rPr>
              <a:t>: </a:t>
            </a:r>
            <a:br>
              <a:rPr lang="en-GB" sz="900" dirty="0">
                <a:solidFill>
                  <a:schemeClr val="bg1"/>
                </a:solidFill>
                <a:latin typeface="Verdana" panose="020B0604030504040204" pitchFamily="34" charset="0"/>
                <a:ea typeface="Verdana" panose="020B0604030504040204" pitchFamily="34" charset="0"/>
              </a:rPr>
            </a:br>
            <a:r>
              <a:rPr lang="en-GB" sz="900" dirty="0">
                <a:solidFill>
                  <a:schemeClr val="bg1"/>
                </a:solidFill>
                <a:latin typeface="Verdana" panose="020B0604030504040204" pitchFamily="34" charset="0"/>
                <a:ea typeface="Verdana" panose="020B0604030504040204" pitchFamily="34" charset="0"/>
              </a:rPr>
              <a:t>- Explore the natural world around them, making observations and drawing pictures of animals and plants; </a:t>
            </a:r>
            <a:br>
              <a:rPr lang="en-GB" sz="900" dirty="0">
                <a:solidFill>
                  <a:schemeClr val="bg1"/>
                </a:solidFill>
                <a:latin typeface="Verdana" panose="020B0604030504040204" pitchFamily="34" charset="0"/>
                <a:ea typeface="Verdana" panose="020B0604030504040204" pitchFamily="34" charset="0"/>
              </a:rPr>
            </a:br>
            <a:r>
              <a:rPr lang="en-GB" sz="900" dirty="0">
                <a:solidFill>
                  <a:schemeClr val="bg1"/>
                </a:solidFill>
                <a:latin typeface="Verdana" panose="020B0604030504040204" pitchFamily="34" charset="0"/>
                <a:ea typeface="Verdana" panose="020B0604030504040204" pitchFamily="34" charset="0"/>
              </a:rPr>
              <a:t>- Know some similarities and differences between the natural world around them and contrasting environments, drawing on their experiences and what has been read in class; </a:t>
            </a:r>
            <a:br>
              <a:rPr lang="en-GB" sz="900" dirty="0">
                <a:solidFill>
                  <a:schemeClr val="bg1"/>
                </a:solidFill>
                <a:latin typeface="Verdana" panose="020B0604030504040204" pitchFamily="34" charset="0"/>
                <a:ea typeface="Verdana" panose="020B0604030504040204" pitchFamily="34" charset="0"/>
              </a:rPr>
            </a:br>
            <a:r>
              <a:rPr lang="en-GB" sz="900" dirty="0">
                <a:solidFill>
                  <a:schemeClr val="bg1"/>
                </a:solidFill>
                <a:latin typeface="Verdana" panose="020B0604030504040204" pitchFamily="34" charset="0"/>
                <a:ea typeface="Verdana" panose="020B0604030504040204" pitchFamily="34" charset="0"/>
              </a:rPr>
              <a:t>- Understand some important processes and changes in the natural world around them, including the seasons and changing states of matter. </a:t>
            </a:r>
          </a:p>
        </p:txBody>
      </p:sp>
      <p:sp>
        <p:nvSpPr>
          <p:cNvPr id="608" name="Google Shape;588;p3">
            <a:extLst>
              <a:ext uri="{FF2B5EF4-FFF2-40B4-BE49-F238E27FC236}">
                <a16:creationId xmlns:a16="http://schemas.microsoft.com/office/drawing/2014/main" id="{222F0141-1F41-8C53-CA87-9358DBD55AC0}"/>
              </a:ext>
            </a:extLst>
          </p:cNvPr>
          <p:cNvSpPr/>
          <p:nvPr/>
        </p:nvSpPr>
        <p:spPr>
          <a:xfrm>
            <a:off x="3376666" y="4280756"/>
            <a:ext cx="2007784" cy="2434936"/>
          </a:xfrm>
          <a:prstGeom prst="round2DiagRect">
            <a:avLst>
              <a:gd name="adj1" fmla="val 32364"/>
              <a:gd name="adj2" fmla="val 0"/>
            </a:avLst>
          </a:prstGeom>
          <a:solidFill>
            <a:srgbClr val="EDDAEE"/>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endParaRPr lang="en-GB" sz="900" b="1" dirty="0">
              <a:solidFill>
                <a:schemeClr val="dk1"/>
              </a:solidFill>
              <a:latin typeface="Verdana"/>
              <a:ea typeface="Verdana"/>
              <a:cs typeface="Verdana"/>
              <a:sym typeface="Verdana"/>
            </a:endParaRPr>
          </a:p>
          <a:p>
            <a:pPr algn="ctr"/>
            <a:r>
              <a:rPr lang="en-GB" sz="1000" b="1" dirty="0">
                <a:solidFill>
                  <a:schemeClr val="dk1"/>
                </a:solidFill>
                <a:latin typeface="Verdana"/>
                <a:ea typeface="Verdana"/>
                <a:cs typeface="Verdana"/>
                <a:sym typeface="Verdana"/>
              </a:rPr>
              <a:t>Skills</a:t>
            </a:r>
            <a:r>
              <a:rPr lang="en-GB" sz="900" b="1" dirty="0">
                <a:solidFill>
                  <a:schemeClr val="dk1"/>
                </a:solidFill>
                <a:latin typeface="Verdana"/>
                <a:ea typeface="Verdana"/>
                <a:cs typeface="Verdana"/>
                <a:sym typeface="Verdana"/>
              </a:rPr>
              <a:t> </a:t>
            </a:r>
          </a:p>
          <a:p>
            <a:pPr marL="171450" indent="-171450">
              <a:buFont typeface="Arial" panose="020B0604020202020204" pitchFamily="34" charset="0"/>
              <a:buChar char="•"/>
            </a:pPr>
            <a:r>
              <a:rPr lang="en-GB" sz="900" dirty="0">
                <a:solidFill>
                  <a:schemeClr val="bg1"/>
                </a:solidFill>
                <a:latin typeface="Verdana" panose="020B0604030504040204" pitchFamily="34" charset="0"/>
                <a:ea typeface="Verdana" panose="020B0604030504040204" pitchFamily="34" charset="0"/>
                <a:cs typeface="Verdana"/>
                <a:sym typeface="Verdana"/>
              </a:rPr>
              <a:t>Find the United Kingdom on a map or globe</a:t>
            </a:r>
            <a:endParaRPr lang="en-GB" sz="900" dirty="0">
              <a:solidFill>
                <a:schemeClr val="bg1"/>
              </a:solidFill>
              <a:latin typeface="Verdana" panose="020B0604030504040204" pitchFamily="34" charset="0"/>
              <a:ea typeface="Verdana" panose="020B0604030504040204" pitchFamily="34" charset="0"/>
            </a:endParaRPr>
          </a:p>
          <a:p>
            <a:pPr marL="171450" indent="-171450">
              <a:buFont typeface="Arial" panose="020B0604020202020204" pitchFamily="34" charset="0"/>
              <a:buChar char="•"/>
            </a:pPr>
            <a:r>
              <a:rPr lang="en-GB" sz="900" dirty="0">
                <a:solidFill>
                  <a:schemeClr val="bg1"/>
                </a:solidFill>
                <a:latin typeface="Verdana"/>
                <a:ea typeface="Verdana"/>
                <a:cs typeface="Verdana"/>
                <a:sym typeface="Verdana"/>
              </a:rPr>
              <a:t>They will be able to identify why there is plastic in the ocean.</a:t>
            </a:r>
            <a:endParaRPr lang="en-GB" sz="900" dirty="0">
              <a:solidFill>
                <a:schemeClr val="bg1"/>
              </a:solidFill>
            </a:endParaRPr>
          </a:p>
          <a:p>
            <a:pPr marL="171450" indent="-171450">
              <a:buFont typeface="Arial" panose="020B0604020202020204" pitchFamily="34" charset="0"/>
              <a:buChar char="•"/>
            </a:pPr>
            <a:r>
              <a:rPr lang="en-GB" sz="900" dirty="0">
                <a:solidFill>
                  <a:schemeClr val="bg1"/>
                </a:solidFill>
                <a:latin typeface="Verdana"/>
                <a:ea typeface="Verdana"/>
                <a:cs typeface="Verdana"/>
                <a:sym typeface="Verdana"/>
              </a:rPr>
              <a:t>They will be able to answer geographical questions (such as: What is this place like? What or who will I see in this place? What do people do in this place?).</a:t>
            </a:r>
            <a:endParaRPr lang="en-GB" sz="900" dirty="0">
              <a:solidFill>
                <a:schemeClr val="bg1"/>
              </a:solidFill>
            </a:endParaRPr>
          </a:p>
        </p:txBody>
      </p:sp>
      <p:sp>
        <p:nvSpPr>
          <p:cNvPr id="609" name="Google Shape;588;p3">
            <a:extLst>
              <a:ext uri="{FF2B5EF4-FFF2-40B4-BE49-F238E27FC236}">
                <a16:creationId xmlns:a16="http://schemas.microsoft.com/office/drawing/2014/main" id="{9B74AD01-15D6-897F-FA09-287F3C291298}"/>
              </a:ext>
            </a:extLst>
          </p:cNvPr>
          <p:cNvSpPr/>
          <p:nvPr/>
        </p:nvSpPr>
        <p:spPr>
          <a:xfrm>
            <a:off x="5557637" y="4280756"/>
            <a:ext cx="4404392" cy="2387471"/>
          </a:xfrm>
          <a:prstGeom prst="round2DiagRect">
            <a:avLst>
              <a:gd name="adj1" fmla="val 32364"/>
              <a:gd name="adj2" fmla="val 0"/>
            </a:avLst>
          </a:prstGeom>
          <a:solidFill>
            <a:srgbClr val="EDDAEE"/>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endParaRPr lang="en-GB" sz="900" b="1" dirty="0">
              <a:solidFill>
                <a:schemeClr val="dk1"/>
              </a:solidFill>
              <a:latin typeface="Verdana"/>
              <a:ea typeface="Verdana"/>
              <a:cs typeface="Verdana"/>
              <a:sym typeface="Verdana"/>
            </a:endParaRPr>
          </a:p>
          <a:p>
            <a:pPr algn="ctr"/>
            <a:r>
              <a:rPr lang="en-GB" sz="1000" b="1" dirty="0">
                <a:solidFill>
                  <a:schemeClr val="dk1"/>
                </a:solidFill>
                <a:latin typeface="Verdana"/>
                <a:ea typeface="Verdana"/>
                <a:cs typeface="Verdana"/>
                <a:sym typeface="Verdana"/>
              </a:rPr>
              <a:t>Skills </a:t>
            </a:r>
          </a:p>
          <a:p>
            <a:pPr marL="171450" indent="-171450">
              <a:buFont typeface="Arial" panose="020B0604020202020204" pitchFamily="34" charset="0"/>
              <a:buChar char="•"/>
            </a:pPr>
            <a:r>
              <a:rPr lang="en-GB" sz="900" dirty="0">
                <a:solidFill>
                  <a:schemeClr val="bg1"/>
                </a:solidFill>
                <a:latin typeface="Verdana"/>
                <a:ea typeface="Verdana"/>
                <a:cs typeface="Verdana"/>
                <a:sym typeface="Verdana"/>
              </a:rPr>
              <a:t>They will be able to identify why there is plastic in the ocean and what damage it is causing</a:t>
            </a:r>
            <a:endParaRPr lang="en-GB" sz="900" dirty="0">
              <a:solidFill>
                <a:schemeClr val="bg1"/>
              </a:solidFill>
            </a:endParaRPr>
          </a:p>
          <a:p>
            <a:pPr marL="171450" indent="-171450">
              <a:buFont typeface="Arial" panose="020B0604020202020204" pitchFamily="34" charset="0"/>
              <a:buChar char="•"/>
            </a:pPr>
            <a:r>
              <a:rPr lang="en-GB" sz="900" dirty="0">
                <a:solidFill>
                  <a:schemeClr val="bg1"/>
                </a:solidFill>
                <a:latin typeface="Verdana"/>
                <a:ea typeface="Verdana"/>
                <a:cs typeface="Verdana"/>
                <a:sym typeface="Verdana"/>
              </a:rPr>
              <a:t>Use simple grid references (A1, B1). </a:t>
            </a:r>
          </a:p>
          <a:p>
            <a:pPr marL="171450" indent="-171450">
              <a:buFont typeface="Arial" panose="020B0604020202020204" pitchFamily="34" charset="0"/>
              <a:buChar char="•"/>
            </a:pPr>
            <a:r>
              <a:rPr lang="en-GB" sz="900" dirty="0">
                <a:solidFill>
                  <a:schemeClr val="bg1"/>
                </a:solidFill>
                <a:latin typeface="Verdana"/>
                <a:ea typeface="Verdana"/>
                <a:cs typeface="Verdana"/>
                <a:sym typeface="Verdana"/>
              </a:rPr>
              <a:t>Devise a simple map; and use and construct basic symbols in a key. </a:t>
            </a:r>
          </a:p>
          <a:p>
            <a:pPr marL="171450" indent="-171450">
              <a:buFont typeface="Arial" panose="020B0604020202020204" pitchFamily="34" charset="0"/>
              <a:buChar char="•"/>
            </a:pPr>
            <a:r>
              <a:rPr lang="en-GB" sz="900" dirty="0">
                <a:solidFill>
                  <a:schemeClr val="bg1"/>
                </a:solidFill>
                <a:latin typeface="Verdana"/>
                <a:ea typeface="Verdana"/>
                <a:cs typeface="Verdana"/>
                <a:sym typeface="Verdana"/>
              </a:rPr>
              <a:t>They will know and use the four main compass points </a:t>
            </a:r>
          </a:p>
          <a:p>
            <a:pPr marL="171450" indent="-171450">
              <a:buFont typeface="Arial" panose="020B0604020202020204" pitchFamily="34" charset="0"/>
              <a:buChar char="•"/>
            </a:pPr>
            <a:r>
              <a:rPr lang="en-GB" sz="900" dirty="0">
                <a:solidFill>
                  <a:schemeClr val="bg1"/>
                </a:solidFill>
                <a:latin typeface="Verdana"/>
                <a:ea typeface="Verdana"/>
                <a:cs typeface="Verdana"/>
                <a:sym typeface="Verdana"/>
              </a:rPr>
              <a:t>They will be able to ask geographical questions (such as: What is this place like? What or who will I see in this place? What do people do in this place?).</a:t>
            </a:r>
            <a:r>
              <a:rPr lang="en-GB" sz="900" dirty="0">
                <a:solidFill>
                  <a:srgbClr val="000000"/>
                </a:solidFill>
                <a:latin typeface="Verdana" panose="020B0604030504040204" pitchFamily="34" charset="0"/>
              </a:rPr>
              <a:t> </a:t>
            </a:r>
          </a:p>
          <a:p>
            <a:pPr marL="171450" indent="-171450">
              <a:buFont typeface="Arial" panose="020B0604020202020204" pitchFamily="34" charset="0"/>
              <a:buChar char="•"/>
            </a:pPr>
            <a:r>
              <a:rPr lang="en-GB" sz="900" dirty="0">
                <a:solidFill>
                  <a:srgbClr val="000000"/>
                </a:solidFill>
                <a:latin typeface="Verdana" panose="020B0604030504040204" pitchFamily="34" charset="0"/>
              </a:rPr>
              <a:t>To create maps using symbols and a map key the key Use simple grid references (A1, B1). </a:t>
            </a:r>
          </a:p>
          <a:p>
            <a:pPr marL="171450" indent="-171450">
              <a:buFont typeface="Arial" panose="020B0604020202020204" pitchFamily="34" charset="0"/>
              <a:buChar char="•"/>
            </a:pPr>
            <a:r>
              <a:rPr lang="en-GB" sz="900" b="0" i="0" dirty="0">
                <a:solidFill>
                  <a:srgbClr val="000000"/>
                </a:solidFill>
                <a:effectLst/>
                <a:latin typeface="Verdana" panose="020B0604030504040204" pitchFamily="34" charset="0"/>
              </a:rPr>
              <a:t>Identify features of a location in order to say whether it is a city, town, village, coastal or rural area</a:t>
            </a:r>
            <a:endParaRPr lang="en-GB" sz="900" dirty="0">
              <a:solidFill>
                <a:srgbClr val="000000"/>
              </a:solidFill>
              <a:latin typeface="Verdana" panose="020B0604030504040204" pitchFamily="34" charset="0"/>
            </a:endParaRPr>
          </a:p>
          <a:p>
            <a:pPr marL="171450" indent="-171450">
              <a:buFont typeface="Arial" panose="020B0604020202020204" pitchFamily="34" charset="0"/>
              <a:buChar char="•"/>
            </a:pPr>
            <a:endParaRPr lang="en-GB" sz="900" dirty="0">
              <a:solidFill>
                <a:srgbClr val="000000"/>
              </a:solidFill>
              <a:latin typeface="Verdana" panose="020B0604030504040204" pitchFamily="34" charset="0"/>
            </a:endParaRPr>
          </a:p>
          <a:p>
            <a:pPr marL="171450" indent="-171450">
              <a:buFont typeface="Arial" panose="020B0604020202020204" pitchFamily="34" charset="0"/>
              <a:buChar char="•"/>
            </a:pPr>
            <a:endParaRPr lang="en-GB" sz="900" dirty="0">
              <a:solidFill>
                <a:schemeClr val="bg1"/>
              </a:solidFill>
            </a:endParaRPr>
          </a:p>
        </p:txBody>
      </p:sp>
    </p:spTree>
    <p:extLst>
      <p:ext uri="{BB962C8B-B14F-4D97-AF65-F5344CB8AC3E}">
        <p14:creationId xmlns:p14="http://schemas.microsoft.com/office/powerpoint/2010/main" val="3269880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9" name="Table 9">
            <a:extLst>
              <a:ext uri="{FF2B5EF4-FFF2-40B4-BE49-F238E27FC236}">
                <a16:creationId xmlns:a16="http://schemas.microsoft.com/office/drawing/2014/main" id="{81F6A18B-81C1-41DE-AC1F-B2C372FDB566}"/>
              </a:ext>
            </a:extLst>
          </p:cNvPr>
          <p:cNvGraphicFramePr>
            <a:graphicFrameLocks noGrp="1"/>
          </p:cNvGraphicFramePr>
          <p:nvPr>
            <p:extLst>
              <p:ext uri="{D42A27DB-BD31-4B8C-83A1-F6EECF244321}">
                <p14:modId xmlns:p14="http://schemas.microsoft.com/office/powerpoint/2010/main" val="2000778162"/>
              </p:ext>
            </p:extLst>
          </p:nvPr>
        </p:nvGraphicFramePr>
        <p:xfrm>
          <a:off x="253409" y="231254"/>
          <a:ext cx="11685182" cy="5564425"/>
        </p:xfrm>
        <a:graphic>
          <a:graphicData uri="http://schemas.openxmlformats.org/drawingml/2006/table">
            <a:tbl>
              <a:tblPr firstRow="1" bandRow="1">
                <a:tableStyleId>{10A1B5D5-9B99-4C35-A422-299274C87663}</a:tableStyleId>
              </a:tblPr>
              <a:tblGrid>
                <a:gridCol w="1191688">
                  <a:extLst>
                    <a:ext uri="{9D8B030D-6E8A-4147-A177-3AD203B41FA5}">
                      <a16:colId xmlns:a16="http://schemas.microsoft.com/office/drawing/2014/main" val="3920901785"/>
                    </a:ext>
                  </a:extLst>
                </a:gridCol>
                <a:gridCol w="3137536">
                  <a:extLst>
                    <a:ext uri="{9D8B030D-6E8A-4147-A177-3AD203B41FA5}">
                      <a16:colId xmlns:a16="http://schemas.microsoft.com/office/drawing/2014/main" val="4019325756"/>
                    </a:ext>
                  </a:extLst>
                </a:gridCol>
                <a:gridCol w="2743200">
                  <a:extLst>
                    <a:ext uri="{9D8B030D-6E8A-4147-A177-3AD203B41FA5}">
                      <a16:colId xmlns:a16="http://schemas.microsoft.com/office/drawing/2014/main" val="451112062"/>
                    </a:ext>
                  </a:extLst>
                </a:gridCol>
                <a:gridCol w="1537586">
                  <a:extLst>
                    <a:ext uri="{9D8B030D-6E8A-4147-A177-3AD203B41FA5}">
                      <a16:colId xmlns:a16="http://schemas.microsoft.com/office/drawing/2014/main" val="3767425945"/>
                    </a:ext>
                  </a:extLst>
                </a:gridCol>
                <a:gridCol w="1537586">
                  <a:extLst>
                    <a:ext uri="{9D8B030D-6E8A-4147-A177-3AD203B41FA5}">
                      <a16:colId xmlns:a16="http://schemas.microsoft.com/office/drawing/2014/main" val="3137609993"/>
                    </a:ext>
                  </a:extLst>
                </a:gridCol>
                <a:gridCol w="1537586">
                  <a:extLst>
                    <a:ext uri="{9D8B030D-6E8A-4147-A177-3AD203B41FA5}">
                      <a16:colId xmlns:a16="http://schemas.microsoft.com/office/drawing/2014/main" val="4058873844"/>
                    </a:ext>
                  </a:extLst>
                </a:gridCol>
              </a:tblGrid>
              <a:tr h="300754">
                <a:tc gridSpan="2">
                  <a:txBody>
                    <a:bodyPr/>
                    <a:lstStyle/>
                    <a:p>
                      <a:pPr>
                        <a:lnSpc>
                          <a:spcPct val="107000"/>
                        </a:lnSpc>
                        <a:spcAft>
                          <a:spcPts val="800"/>
                        </a:spcAft>
                      </a:pPr>
                      <a:r>
                        <a:rPr lang="en-GB" sz="900" b="1" dirty="0">
                          <a:effectLst/>
                          <a:latin typeface="Verdana" panose="020B0604030504040204" pitchFamily="34" charset="0"/>
                          <a:ea typeface="Verdana" panose="020B0604030504040204" pitchFamily="34" charset="0"/>
                          <a:cs typeface="Times New Roman" panose="02020603050405020304" pitchFamily="18" charset="0"/>
                        </a:rPr>
                        <a:t>Year / Class</a:t>
                      </a:r>
                      <a:r>
                        <a:rPr lang="en-GB" sz="900" b="1"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 </a:t>
                      </a:r>
                      <a:r>
                        <a:rPr lang="en-GB" sz="9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2021-2022  KS1</a:t>
                      </a: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hMerge="1">
                  <a:txBody>
                    <a:bodyPr/>
                    <a:lstStyle/>
                    <a:p>
                      <a:endParaRPr lang="en-GB"/>
                    </a:p>
                  </a:txBody>
                  <a:tcPr/>
                </a:tc>
                <a:tc gridSpan="4">
                  <a:txBody>
                    <a:bodyPr/>
                    <a:lstStyle/>
                    <a:p>
                      <a:pPr>
                        <a:lnSpc>
                          <a:spcPct val="107000"/>
                        </a:lnSpc>
                        <a:spcAft>
                          <a:spcPts val="800"/>
                        </a:spcAft>
                      </a:pPr>
                      <a:r>
                        <a:rPr lang="en-GB" sz="900" b="1" dirty="0">
                          <a:effectLst/>
                          <a:latin typeface="Verdana" panose="020B0604030504040204" pitchFamily="34" charset="0"/>
                          <a:ea typeface="Verdana" panose="020B0604030504040204" pitchFamily="34" charset="0"/>
                          <a:cs typeface="Times New Roman" panose="02020603050405020304" pitchFamily="18" charset="0"/>
                        </a:rPr>
                        <a:t>Topic Title</a:t>
                      </a:r>
                      <a:r>
                        <a:rPr lang="en-GB" sz="900" b="1"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 </a:t>
                      </a:r>
                      <a:r>
                        <a:rPr lang="en-GB" sz="9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Australia </a:t>
                      </a:r>
                      <a:r>
                        <a:rPr lang="en-GB" sz="900" b="1"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 </a:t>
                      </a: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46825759"/>
                  </a:ext>
                </a:extLst>
              </a:tr>
              <a:tr h="926504">
                <a:tc gridSpan="2">
                  <a:txBody>
                    <a:bodyPr/>
                    <a:lstStyle/>
                    <a:p>
                      <a:pPr>
                        <a:lnSpc>
                          <a:spcPct val="107000"/>
                        </a:lnSpc>
                        <a:spcAft>
                          <a:spcPts val="800"/>
                        </a:spcAft>
                      </a:pPr>
                      <a:endParaRPr lang="en-GB" sz="900" b="1" dirty="0">
                        <a:effectLst/>
                        <a:latin typeface="Verdana" panose="020B0604030504040204" pitchFamily="34" charset="0"/>
                        <a:ea typeface="Verdana" panose="020B0604030504040204" pitchFamily="34" charset="0"/>
                        <a:cs typeface="Times New Roman" panose="02020603050405020304" pitchFamily="18" charset="0"/>
                      </a:endParaRPr>
                    </a:p>
                    <a:p>
                      <a:pPr>
                        <a:lnSpc>
                          <a:spcPct val="107000"/>
                        </a:lnSpc>
                        <a:spcAft>
                          <a:spcPts val="800"/>
                        </a:spcAft>
                      </a:pPr>
                      <a:r>
                        <a:rPr lang="en-GB" sz="900" b="1" dirty="0">
                          <a:effectLst/>
                          <a:latin typeface="Verdana" panose="020B0604030504040204" pitchFamily="34" charset="0"/>
                          <a:ea typeface="Verdana" panose="020B0604030504040204" pitchFamily="34" charset="0"/>
                          <a:cs typeface="Times New Roman" panose="02020603050405020304" pitchFamily="18" charset="0"/>
                        </a:rPr>
                        <a:t>Pre learning Links. In KS1 prior knowledge will depend on which year group the child is in. </a:t>
                      </a: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p>
                      <a:pPr>
                        <a:lnSpc>
                          <a:spcPct val="107000"/>
                        </a:lnSpc>
                        <a:spcAft>
                          <a:spcPts val="800"/>
                        </a:spcAft>
                      </a:pPr>
                      <a:r>
                        <a:rPr lang="en-GB" sz="900" b="1" dirty="0">
                          <a:effectLst/>
                          <a:latin typeface="Verdana" panose="020B0604030504040204" pitchFamily="34" charset="0"/>
                          <a:ea typeface="Verdana" panose="020B0604030504040204" pitchFamily="34" charset="0"/>
                          <a:cs typeface="Times New Roman" panose="02020603050405020304" pitchFamily="18" charset="0"/>
                        </a:rPr>
                        <a:t> </a:t>
                      </a: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p>
                      <a:pPr>
                        <a:lnSpc>
                          <a:spcPct val="107000"/>
                        </a:lnSpc>
                        <a:spcAft>
                          <a:spcPts val="800"/>
                        </a:spcAft>
                      </a:pPr>
                      <a:r>
                        <a:rPr lang="en-GB" sz="900" dirty="0">
                          <a:effectLst/>
                          <a:latin typeface="Verdana" panose="020B0604030504040204" pitchFamily="34" charset="0"/>
                          <a:ea typeface="Verdana" panose="020B0604030504040204" pitchFamily="34" charset="0"/>
                          <a:cs typeface="Times New Roman" panose="02020603050405020304" pitchFamily="18" charset="0"/>
                        </a:rPr>
                        <a:t>Commotion in the ocean – oceans and continents / Great barrier reef</a:t>
                      </a:r>
                    </a:p>
                  </a:txBody>
                  <a:tcPr marL="68580" marR="68580" marT="0" marB="0"/>
                </a:tc>
                <a:tc hMerge="1">
                  <a:txBody>
                    <a:bodyPr/>
                    <a:lstStyle/>
                    <a:p>
                      <a:endParaRPr lang="en-GB"/>
                    </a:p>
                  </a:txBody>
                  <a:tcPr/>
                </a:tc>
                <a:tc gridSpan="4">
                  <a:txBody>
                    <a:bodyPr/>
                    <a:lstStyle/>
                    <a:p>
                      <a:pPr>
                        <a:lnSpc>
                          <a:spcPct val="107000"/>
                        </a:lnSpc>
                        <a:spcBef>
                          <a:spcPts val="1200"/>
                        </a:spcBef>
                      </a:pPr>
                      <a:r>
                        <a:rPr lang="en-GB" sz="900" b="1" kern="0" dirty="0">
                          <a:solidFill>
                            <a:srgbClr val="2E74B5"/>
                          </a:solidFill>
                          <a:effectLst/>
                          <a:latin typeface="Verdana" panose="020B0604030504040204" pitchFamily="34" charset="0"/>
                          <a:ea typeface="Verdana" panose="020B0604030504040204" pitchFamily="34" charset="0"/>
                          <a:cs typeface="Times New Roman" panose="02020603050405020304" pitchFamily="18" charset="0"/>
                        </a:rPr>
                        <a:t>Stunning Start: </a:t>
                      </a:r>
                    </a:p>
                    <a:p>
                      <a:pPr>
                        <a:lnSpc>
                          <a:spcPct val="107000"/>
                        </a:lnSpc>
                        <a:spcAft>
                          <a:spcPts val="800"/>
                        </a:spcAft>
                      </a:pPr>
                      <a:r>
                        <a:rPr lang="en-GB" sz="900" b="1" dirty="0">
                          <a:effectLst/>
                          <a:latin typeface="Verdana" panose="020B0604030504040204" pitchFamily="34" charset="0"/>
                          <a:ea typeface="Verdana" panose="020B0604030504040204" pitchFamily="34" charset="0"/>
                          <a:cs typeface="Times New Roman" panose="02020603050405020304" pitchFamily="18" charset="0"/>
                        </a:rPr>
                        <a:t> </a:t>
                      </a: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p>
                      <a:pPr>
                        <a:lnSpc>
                          <a:spcPct val="107000"/>
                        </a:lnSpc>
                        <a:spcAft>
                          <a:spcPts val="800"/>
                        </a:spcAft>
                      </a:pPr>
                      <a:r>
                        <a:rPr lang="en-GB" sz="900" b="1" dirty="0">
                          <a:effectLst/>
                          <a:latin typeface="Verdana" panose="020B0604030504040204" pitchFamily="34" charset="0"/>
                          <a:ea typeface="Verdana" panose="020B0604030504040204" pitchFamily="34" charset="0"/>
                          <a:cs typeface="Times New Roman" panose="02020603050405020304" pitchFamily="18" charset="0"/>
                        </a:rPr>
                        <a:t>Fantastic Finish: </a:t>
                      </a: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585055161"/>
                  </a:ext>
                </a:extLst>
              </a:tr>
              <a:tr h="327758">
                <a:tc gridSpan="2">
                  <a:txBody>
                    <a:bodyPr/>
                    <a:lstStyle/>
                    <a:p>
                      <a:r>
                        <a:rPr lang="en-GB" sz="900" b="1" dirty="0">
                          <a:effectLst/>
                          <a:latin typeface="Verdana" panose="020B0604030504040204" pitchFamily="34" charset="0"/>
                          <a:ea typeface="Verdana" panose="020B0604030504040204" pitchFamily="34" charset="0"/>
                          <a:cs typeface="Times New Roman" panose="02020603050405020304" pitchFamily="18" charset="0"/>
                        </a:rPr>
                        <a:t>The Big Question:  </a:t>
                      </a:r>
                      <a:r>
                        <a:rPr lang="en-GB" sz="900" b="1" dirty="0">
                          <a:solidFill>
                            <a:srgbClr val="FF0000"/>
                          </a:solidFill>
                          <a:effectLst/>
                          <a:latin typeface="Verdana" panose="020B0604030504040204" pitchFamily="34" charset="0"/>
                          <a:ea typeface="Verdana" panose="020B0604030504040204" pitchFamily="34" charset="0"/>
                          <a:cs typeface="Times New Roman" panose="02020603050405020304" pitchFamily="18" charset="0"/>
                        </a:rPr>
                        <a:t>Can you walk to Australia?</a:t>
                      </a:r>
                      <a:endParaRPr lang="en-GB" dirty="0"/>
                    </a:p>
                  </a:txBody>
                  <a:tcPr marL="68580" marR="68580" marT="0" marB="0" anchor="ctr"/>
                </a:tc>
                <a:tc hMerge="1">
                  <a:txBody>
                    <a:bodyPr/>
                    <a:lstStyle/>
                    <a:p>
                      <a:endParaRPr lang="en-GB"/>
                    </a:p>
                  </a:txBody>
                  <a:tcPr/>
                </a:tc>
                <a:tc rowSpan="2" gridSpan="4">
                  <a:txBody>
                    <a:bodyPr/>
                    <a:lstStyle/>
                    <a:p>
                      <a:pPr algn="ctr">
                        <a:lnSpc>
                          <a:spcPct val="107000"/>
                        </a:lnSpc>
                        <a:spcAft>
                          <a:spcPts val="800"/>
                        </a:spcAft>
                      </a:pPr>
                      <a:r>
                        <a:rPr lang="en-GB" sz="900" b="1" dirty="0">
                          <a:effectLst/>
                          <a:latin typeface="Verdana" panose="020B0604030504040204" pitchFamily="34" charset="0"/>
                          <a:ea typeface="Verdana" panose="020B0604030504040204" pitchFamily="34" charset="0"/>
                          <a:cs typeface="Times New Roman" panose="02020603050405020304" pitchFamily="18" charset="0"/>
                        </a:rPr>
                        <a:t>Creative Arts and Forest School Links</a:t>
                      </a: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900" dirty="0">
                          <a:effectLst/>
                          <a:latin typeface="Verdana" panose="020B0604030504040204" pitchFamily="34" charset="0"/>
                          <a:ea typeface="Verdana" panose="020B0604030504040204" pitchFamily="34" charset="0"/>
                          <a:cs typeface="Times New Roman" panose="02020603050405020304" pitchFamily="18" charset="0"/>
                        </a:rPr>
                        <a:t>Aboriginal art</a:t>
                      </a:r>
                    </a:p>
                    <a:p>
                      <a:pPr marL="342900" lvl="0" indent="-342900">
                        <a:lnSpc>
                          <a:spcPct val="107000"/>
                        </a:lnSpc>
                        <a:buFont typeface="Symbol" panose="05050102010706020507" pitchFamily="18" charset="2"/>
                        <a:buChar char=""/>
                      </a:pPr>
                      <a:r>
                        <a:rPr lang="en-GB" sz="900" dirty="0">
                          <a:effectLst/>
                          <a:latin typeface="Verdana" panose="020B0604030504040204" pitchFamily="34" charset="0"/>
                          <a:ea typeface="Verdana" panose="020B0604030504040204" pitchFamily="34" charset="0"/>
                          <a:cs typeface="Times New Roman" panose="02020603050405020304" pitchFamily="18" charset="0"/>
                        </a:rPr>
                        <a:t>Habitats</a:t>
                      </a:r>
                    </a:p>
                    <a:p>
                      <a:pPr marL="342900" lvl="0" indent="-342900">
                        <a:lnSpc>
                          <a:spcPct val="107000"/>
                        </a:lnSpc>
                        <a:buFont typeface="Symbol" panose="05050102010706020507" pitchFamily="18" charset="2"/>
                        <a:buChar char=""/>
                      </a:pPr>
                      <a:r>
                        <a:rPr lang="en-GB" sz="900" dirty="0">
                          <a:effectLst/>
                          <a:latin typeface="Verdana" panose="020B0604030504040204" pitchFamily="34" charset="0"/>
                          <a:ea typeface="Verdana" panose="020B0604030504040204" pitchFamily="34" charset="0"/>
                          <a:cs typeface="Times New Roman" panose="02020603050405020304" pitchFamily="18" charset="0"/>
                        </a:rPr>
                        <a:t>Animal art (focus on feet) patterns footprints</a:t>
                      </a:r>
                    </a:p>
                    <a:p>
                      <a:pPr marL="342900" lvl="0" indent="-342900">
                        <a:lnSpc>
                          <a:spcPct val="107000"/>
                        </a:lnSpc>
                        <a:spcAft>
                          <a:spcPts val="800"/>
                        </a:spcAft>
                        <a:buFont typeface="Symbol" panose="05050102010706020507" pitchFamily="18" charset="2"/>
                        <a:buChar char=""/>
                      </a:pPr>
                      <a:r>
                        <a:rPr lang="en-GB" sz="900" dirty="0">
                          <a:effectLst/>
                          <a:latin typeface="Verdana" panose="020B0604030504040204" pitchFamily="34" charset="0"/>
                          <a:ea typeface="Verdana" panose="020B0604030504040204" pitchFamily="34" charset="0"/>
                          <a:cs typeface="Times New Roman" panose="02020603050405020304" pitchFamily="18" charset="0"/>
                        </a:rPr>
                        <a:t>Making prints with foam and fabric </a:t>
                      </a:r>
                    </a:p>
                  </a:txBody>
                  <a:tcPr marL="68580" marR="68580" marT="0" marB="0"/>
                </a:tc>
                <a:tc rowSpan="2" hMerge="1">
                  <a:txBody>
                    <a:bodyPr/>
                    <a:lstStyle/>
                    <a:p>
                      <a:endParaRPr lang="en-GB"/>
                    </a:p>
                  </a:txBody>
                  <a:tcPr/>
                </a:tc>
                <a:tc rowSpan="2" hMerge="1">
                  <a:txBody>
                    <a:bodyPr/>
                    <a:lstStyle/>
                    <a:p>
                      <a:endParaRPr lang="en-GB"/>
                    </a:p>
                  </a:txBody>
                  <a:tcPr/>
                </a:tc>
                <a:tc rowSpan="2" hMerge="1">
                  <a:txBody>
                    <a:bodyPr/>
                    <a:lstStyle/>
                    <a:p>
                      <a:endParaRPr lang="en-GB"/>
                    </a:p>
                  </a:txBody>
                  <a:tcPr/>
                </a:tc>
                <a:extLst>
                  <a:ext uri="{0D108BD9-81ED-4DB2-BD59-A6C34878D82A}">
                    <a16:rowId xmlns:a16="http://schemas.microsoft.com/office/drawing/2014/main" val="1672345339"/>
                  </a:ext>
                </a:extLst>
              </a:tr>
              <a:tr h="266205">
                <a:tc>
                  <a:txBody>
                    <a:bodyPr/>
                    <a:lstStyle/>
                    <a:p>
                      <a:pPr>
                        <a:lnSpc>
                          <a:spcPct val="107000"/>
                        </a:lnSpc>
                        <a:spcAft>
                          <a:spcPts val="800"/>
                        </a:spcAft>
                      </a:pPr>
                      <a:r>
                        <a:rPr lang="en-GB" sz="900">
                          <a:effectLst/>
                          <a:latin typeface="Verdana" panose="020B0604030504040204" pitchFamily="34" charset="0"/>
                          <a:ea typeface="Verdana" panose="020B0604030504040204" pitchFamily="34" charset="0"/>
                          <a:cs typeface="Times New Roman" panose="02020603050405020304" pitchFamily="18" charset="0"/>
                        </a:rPr>
                        <a:t>Small Question </a:t>
                      </a:r>
                    </a:p>
                  </a:txBody>
                  <a:tcPr marL="68580" marR="68580" marT="0" marB="0" anchor="ctr"/>
                </a:tc>
                <a:tc>
                  <a:txBody>
                    <a:bodyPr/>
                    <a:lstStyle/>
                    <a:p>
                      <a:pPr>
                        <a:lnSpc>
                          <a:spcPct val="107000"/>
                        </a:lnSpc>
                        <a:spcAft>
                          <a:spcPts val="800"/>
                        </a:spcAft>
                      </a:pPr>
                      <a:r>
                        <a:rPr lang="en-GB" sz="900" dirty="0">
                          <a:effectLst/>
                          <a:latin typeface="Verdana" panose="020B0604030504040204" pitchFamily="34" charset="0"/>
                          <a:ea typeface="Verdana" panose="020B0604030504040204" pitchFamily="34" charset="0"/>
                          <a:cs typeface="Times New Roman" panose="02020603050405020304" pitchFamily="18" charset="0"/>
                        </a:rPr>
                        <a:t>What is Australia nearby?</a:t>
                      </a:r>
                    </a:p>
                  </a:txBody>
                  <a:tcPr marL="68580" marR="68580" marT="0" marB="0" anchor="ctr"/>
                </a:tc>
                <a:tc gridSpan="4"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extLst>
                  <a:ext uri="{0D108BD9-81ED-4DB2-BD59-A6C34878D82A}">
                    <a16:rowId xmlns:a16="http://schemas.microsoft.com/office/drawing/2014/main" val="2247674533"/>
                  </a:ext>
                </a:extLst>
              </a:tr>
              <a:tr h="335534">
                <a:tc>
                  <a:txBody>
                    <a:bodyPr/>
                    <a:lstStyle/>
                    <a:p>
                      <a:pPr>
                        <a:lnSpc>
                          <a:spcPct val="107000"/>
                        </a:lnSpc>
                        <a:spcAft>
                          <a:spcPts val="800"/>
                        </a:spcAft>
                      </a:pPr>
                      <a:r>
                        <a:rPr lang="en-GB" sz="900">
                          <a:effectLst/>
                          <a:latin typeface="Verdana" panose="020B0604030504040204" pitchFamily="34" charset="0"/>
                          <a:ea typeface="Verdana" panose="020B0604030504040204" pitchFamily="34" charset="0"/>
                          <a:cs typeface="Times New Roman" panose="02020603050405020304" pitchFamily="18" charset="0"/>
                        </a:rPr>
                        <a:t>Small Question</a:t>
                      </a:r>
                    </a:p>
                  </a:txBody>
                  <a:tcPr marL="68580" marR="68580" marT="0" marB="0" anchor="ctr"/>
                </a:tc>
                <a:tc>
                  <a:txBody>
                    <a:bodyPr/>
                    <a:lstStyle/>
                    <a:p>
                      <a:pPr>
                        <a:lnSpc>
                          <a:spcPct val="107000"/>
                        </a:lnSpc>
                        <a:spcAft>
                          <a:spcPts val="800"/>
                        </a:spcAft>
                      </a:pPr>
                      <a:r>
                        <a:rPr lang="en-GB" sz="900">
                          <a:effectLst/>
                          <a:latin typeface="Verdana" panose="020B0604030504040204" pitchFamily="34" charset="0"/>
                          <a:ea typeface="Verdana" panose="020B0604030504040204" pitchFamily="34" charset="0"/>
                          <a:cs typeface="Times New Roman" panose="02020603050405020304" pitchFamily="18" charset="0"/>
                        </a:rPr>
                        <a:t>What is the weather like in Australia?</a:t>
                      </a:r>
                    </a:p>
                  </a:txBody>
                  <a:tcPr marL="68580" marR="68580" marT="0" marB="0" anchor="ctr"/>
                </a:tc>
                <a:tc rowSpan="7">
                  <a:txBody>
                    <a:bodyPr/>
                    <a:lstStyle/>
                    <a:p>
                      <a:pPr>
                        <a:lnSpc>
                          <a:spcPct val="107000"/>
                        </a:lnSpc>
                        <a:spcAft>
                          <a:spcPts val="800"/>
                        </a:spcAft>
                      </a:pPr>
                      <a:r>
                        <a:rPr lang="en-GB" sz="900" b="1" dirty="0">
                          <a:effectLst/>
                          <a:latin typeface="Verdana" panose="020B0604030504040204" pitchFamily="34" charset="0"/>
                          <a:ea typeface="Verdana" panose="020B0604030504040204" pitchFamily="34" charset="0"/>
                          <a:cs typeface="Times New Roman" panose="02020603050405020304" pitchFamily="18" charset="0"/>
                        </a:rPr>
                        <a:t>          </a:t>
                      </a:r>
                    </a:p>
                    <a:p>
                      <a:pPr>
                        <a:lnSpc>
                          <a:spcPct val="107000"/>
                        </a:lnSpc>
                        <a:spcAft>
                          <a:spcPts val="800"/>
                        </a:spcAft>
                      </a:pPr>
                      <a:endParaRPr lang="en-GB" sz="900" b="1" dirty="0">
                        <a:solidFill>
                          <a:srgbClr val="00B0F0"/>
                        </a:solidFill>
                        <a:effectLst/>
                        <a:latin typeface="Verdana" panose="020B0604030504040204" pitchFamily="34" charset="0"/>
                        <a:ea typeface="Verdana" panose="020B0604030504040204" pitchFamily="34" charset="0"/>
                        <a:cs typeface="Times New Roman" panose="02020603050405020304" pitchFamily="18" charset="0"/>
                      </a:endParaRPr>
                    </a:p>
                    <a:p>
                      <a:pPr>
                        <a:lnSpc>
                          <a:spcPct val="107000"/>
                        </a:lnSpc>
                        <a:spcAft>
                          <a:spcPts val="800"/>
                        </a:spcAft>
                      </a:pPr>
                      <a:r>
                        <a:rPr lang="en-GB" sz="900" b="1" dirty="0">
                          <a:solidFill>
                            <a:srgbClr val="00B0F0"/>
                          </a:solidFill>
                          <a:effectLst/>
                          <a:latin typeface="Verdana" panose="020B0604030504040204" pitchFamily="34" charset="0"/>
                          <a:ea typeface="Verdana" panose="020B0604030504040204" pitchFamily="34" charset="0"/>
                          <a:cs typeface="Times New Roman" panose="02020603050405020304" pitchFamily="18" charset="0"/>
                        </a:rPr>
                        <a:t>                Literacy links</a:t>
                      </a:r>
                    </a:p>
                    <a:p>
                      <a:pPr>
                        <a:lnSpc>
                          <a:spcPct val="107000"/>
                        </a:lnSpc>
                        <a:spcAft>
                          <a:spcPts val="800"/>
                        </a:spcAft>
                      </a:pPr>
                      <a:endParaRPr lang="en-GB" sz="900" dirty="0">
                        <a:solidFill>
                          <a:srgbClr val="00B0F0"/>
                        </a:solidFill>
                        <a:effectLst/>
                        <a:latin typeface="Verdana" panose="020B0604030504040204" pitchFamily="34" charset="0"/>
                        <a:ea typeface="Verdana" panose="020B0604030504040204" pitchFamily="34" charset="0"/>
                        <a:cs typeface="Times New Roman" panose="02020603050405020304" pitchFamily="18" charset="0"/>
                      </a:endParaRPr>
                    </a:p>
                    <a:p>
                      <a:pPr>
                        <a:lnSpc>
                          <a:spcPct val="107000"/>
                        </a:lnSpc>
                        <a:spcAft>
                          <a:spcPts val="800"/>
                        </a:spcAft>
                      </a:pPr>
                      <a:r>
                        <a:rPr lang="en-GB" sz="900" b="1" dirty="0">
                          <a:solidFill>
                            <a:srgbClr val="00B0F0"/>
                          </a:solidFill>
                          <a:effectLst/>
                          <a:latin typeface="Verdana" panose="020B0604030504040204" pitchFamily="34" charset="0"/>
                          <a:ea typeface="Verdana" panose="020B0604030504040204" pitchFamily="34" charset="0"/>
                          <a:cs typeface="Times New Roman" panose="02020603050405020304" pitchFamily="18" charset="0"/>
                        </a:rPr>
                        <a:t> </a:t>
                      </a:r>
                      <a:r>
                        <a:rPr lang="en-GB" sz="900" dirty="0">
                          <a:solidFill>
                            <a:srgbClr val="00B0F0"/>
                          </a:solidFill>
                          <a:effectLst/>
                          <a:latin typeface="Verdana" panose="020B0604030504040204" pitchFamily="34" charset="0"/>
                          <a:ea typeface="Verdana" panose="020B0604030504040204" pitchFamily="34" charset="0"/>
                          <a:cs typeface="Times New Roman" panose="02020603050405020304" pitchFamily="18" charset="0"/>
                        </a:rPr>
                        <a:t>Wombat goes walkabout.</a:t>
                      </a:r>
                    </a:p>
                    <a:p>
                      <a:pPr marL="342900" lvl="0" indent="-342900">
                        <a:lnSpc>
                          <a:spcPct val="107000"/>
                        </a:lnSpc>
                        <a:buFont typeface="Symbol" panose="05050102010706020507" pitchFamily="18" charset="2"/>
                        <a:buChar char=""/>
                      </a:pPr>
                      <a:r>
                        <a:rPr lang="en-GB" sz="900" dirty="0">
                          <a:solidFill>
                            <a:srgbClr val="00B0F0"/>
                          </a:solidFill>
                          <a:effectLst/>
                          <a:latin typeface="Verdana" panose="020B0604030504040204" pitchFamily="34" charset="0"/>
                          <a:ea typeface="Verdana" panose="020B0604030504040204" pitchFamily="34" charset="0"/>
                          <a:cs typeface="Times New Roman" panose="02020603050405020304" pitchFamily="18" charset="0"/>
                        </a:rPr>
                        <a:t>Diary of a wombat</a:t>
                      </a:r>
                    </a:p>
                    <a:p>
                      <a:pPr marL="342900" lvl="0" indent="-342900">
                        <a:lnSpc>
                          <a:spcPct val="107000"/>
                        </a:lnSpc>
                        <a:buFont typeface="Symbol" panose="05050102010706020507" pitchFamily="18" charset="2"/>
                        <a:buChar char=""/>
                      </a:pPr>
                      <a:r>
                        <a:rPr lang="en-GB" sz="900" dirty="0">
                          <a:solidFill>
                            <a:srgbClr val="00B0F0"/>
                          </a:solidFill>
                          <a:effectLst/>
                          <a:latin typeface="Verdana" panose="020B0604030504040204" pitchFamily="34" charset="0"/>
                          <a:ea typeface="Verdana" panose="020B0604030504040204" pitchFamily="34" charset="0"/>
                          <a:cs typeface="Times New Roman" panose="02020603050405020304" pitchFamily="18" charset="0"/>
                        </a:rPr>
                        <a:t>The Koala who could</a:t>
                      </a:r>
                    </a:p>
                    <a:p>
                      <a:pPr marL="342900" lvl="0" indent="-342900">
                        <a:lnSpc>
                          <a:spcPct val="107000"/>
                        </a:lnSpc>
                        <a:spcAft>
                          <a:spcPts val="800"/>
                        </a:spcAft>
                        <a:buFont typeface="Symbol" panose="05050102010706020507" pitchFamily="18" charset="2"/>
                        <a:buChar char=""/>
                      </a:pPr>
                      <a:r>
                        <a:rPr lang="en-GB" sz="900" dirty="0">
                          <a:solidFill>
                            <a:srgbClr val="00B0F0"/>
                          </a:solidFill>
                          <a:effectLst/>
                          <a:latin typeface="Verdana" panose="020B0604030504040204" pitchFamily="34" charset="0"/>
                          <a:ea typeface="Verdana" panose="020B0604030504040204" pitchFamily="34" charset="0"/>
                          <a:cs typeface="Times New Roman" panose="02020603050405020304" pitchFamily="18" charset="0"/>
                        </a:rPr>
                        <a:t>Where the forest meets the sea</a:t>
                      </a:r>
                    </a:p>
                    <a:p>
                      <a:pPr>
                        <a:lnSpc>
                          <a:spcPct val="107000"/>
                        </a:lnSpc>
                        <a:spcAft>
                          <a:spcPts val="800"/>
                        </a:spcAft>
                      </a:pPr>
                      <a:r>
                        <a:rPr lang="en-GB" sz="900" dirty="0">
                          <a:effectLst/>
                          <a:latin typeface="Verdana" panose="020B0604030504040204" pitchFamily="34" charset="0"/>
                          <a:ea typeface="Verdana" panose="020B0604030504040204" pitchFamily="34" charset="0"/>
                          <a:cs typeface="Times New Roman" panose="02020603050405020304" pitchFamily="18" charset="0"/>
                        </a:rPr>
                        <a:t> </a:t>
                      </a:r>
                    </a:p>
                  </a:txBody>
                  <a:tcPr marL="68580" marR="68580" marT="0" marB="0"/>
                </a:tc>
                <a:tc rowSpan="7">
                  <a:txBody>
                    <a:bodyPr/>
                    <a:lstStyle/>
                    <a:p>
                      <a:pPr marL="0" indent="0" algn="ctr">
                        <a:lnSpc>
                          <a:spcPct val="100000"/>
                        </a:lnSpc>
                        <a:spcAft>
                          <a:spcPts val="0"/>
                        </a:spcAft>
                        <a:buFont typeface="Arial" panose="020B0604020202020204" pitchFamily="34" charset="0"/>
                        <a:buNone/>
                      </a:pPr>
                      <a:r>
                        <a:rPr lang="en-GB" sz="1100" b="1" dirty="0">
                          <a:effectLst/>
                          <a:latin typeface="Verdana" panose="020B0604030504040204" pitchFamily="34" charset="0"/>
                          <a:ea typeface="Verdana" panose="020B0604030504040204" pitchFamily="34" charset="0"/>
                        </a:rPr>
                        <a:t>Vocabulary</a:t>
                      </a:r>
                      <a:endParaRPr lang="en-GB" sz="1100" dirty="0">
                        <a:effectLst/>
                        <a:latin typeface="Verdana" panose="020B0604030504040204" pitchFamily="34" charset="0"/>
                        <a:ea typeface="Verdana" panose="020B0604030504040204" pitchFamily="34" charset="0"/>
                      </a:endParaRPr>
                    </a:p>
                    <a:p>
                      <a:pPr marL="0" indent="0">
                        <a:lnSpc>
                          <a:spcPct val="100000"/>
                        </a:lnSpc>
                        <a:spcAft>
                          <a:spcPts val="0"/>
                        </a:spcAft>
                        <a:buFont typeface="Arial" panose="020B0604020202020204" pitchFamily="34" charset="0"/>
                        <a:buNone/>
                      </a:pPr>
                      <a:r>
                        <a:rPr lang="en-GB" sz="1100" dirty="0">
                          <a:effectLst/>
                          <a:latin typeface="Verdana" panose="020B0604030504040204" pitchFamily="34" charset="0"/>
                          <a:ea typeface="Verdana" panose="020B0604030504040204" pitchFamily="34" charset="0"/>
                        </a:rPr>
                        <a:t>Keys</a:t>
                      </a:r>
                    </a:p>
                    <a:p>
                      <a:pPr marL="0" indent="0">
                        <a:lnSpc>
                          <a:spcPct val="100000"/>
                        </a:lnSpc>
                        <a:spcAft>
                          <a:spcPts val="0"/>
                        </a:spcAft>
                        <a:buFont typeface="Arial" panose="020B0604020202020204" pitchFamily="34" charset="0"/>
                        <a:buNone/>
                      </a:pPr>
                      <a:r>
                        <a:rPr lang="en-GB" sz="1100" dirty="0">
                          <a:effectLst/>
                          <a:latin typeface="Verdana" panose="020B0604030504040204" pitchFamily="34" charset="0"/>
                          <a:ea typeface="Verdana" panose="020B0604030504040204" pitchFamily="34" charset="0"/>
                        </a:rPr>
                        <a:t>Harvest</a:t>
                      </a:r>
                    </a:p>
                    <a:p>
                      <a:pPr marL="0" indent="0">
                        <a:lnSpc>
                          <a:spcPct val="100000"/>
                        </a:lnSpc>
                        <a:spcAft>
                          <a:spcPts val="0"/>
                        </a:spcAft>
                        <a:buFont typeface="Arial" panose="020B0604020202020204" pitchFamily="34" charset="0"/>
                        <a:buNone/>
                      </a:pPr>
                      <a:r>
                        <a:rPr lang="en-GB" sz="1100" dirty="0">
                          <a:effectLst/>
                          <a:latin typeface="Verdana" panose="020B0604030504040204" pitchFamily="34" charset="0"/>
                          <a:ea typeface="Verdana" panose="020B0604030504040204" pitchFamily="34" charset="0"/>
                        </a:rPr>
                        <a:t>Crops</a:t>
                      </a:r>
                    </a:p>
                    <a:p>
                      <a:pPr marL="0" indent="0">
                        <a:lnSpc>
                          <a:spcPct val="100000"/>
                        </a:lnSpc>
                        <a:spcAft>
                          <a:spcPts val="0"/>
                        </a:spcAft>
                        <a:buFont typeface="Arial" panose="020B0604020202020204" pitchFamily="34" charset="0"/>
                        <a:buNone/>
                      </a:pPr>
                      <a:r>
                        <a:rPr lang="en-GB" sz="1100" dirty="0">
                          <a:effectLst/>
                          <a:latin typeface="Verdana" panose="020B0604030504040204" pitchFamily="34" charset="0"/>
                          <a:ea typeface="Verdana" panose="020B0604030504040204" pitchFamily="34" charset="0"/>
                        </a:rPr>
                        <a:t>Transport</a:t>
                      </a:r>
                    </a:p>
                    <a:p>
                      <a:pPr marL="0" indent="0">
                        <a:lnSpc>
                          <a:spcPct val="100000"/>
                        </a:lnSpc>
                        <a:spcAft>
                          <a:spcPts val="0"/>
                        </a:spcAft>
                        <a:buFont typeface="Arial" panose="020B0604020202020204" pitchFamily="34" charset="0"/>
                        <a:buNone/>
                      </a:pPr>
                      <a:r>
                        <a:rPr lang="en-GB" sz="1100" dirty="0">
                          <a:effectLst/>
                          <a:latin typeface="Verdana" panose="020B0604030504040204" pitchFamily="34" charset="0"/>
                          <a:ea typeface="Verdana" panose="020B0604030504040204" pitchFamily="34" charset="0"/>
                        </a:rPr>
                        <a:t>River</a:t>
                      </a:r>
                    </a:p>
                    <a:p>
                      <a:pPr marL="0" indent="0">
                        <a:lnSpc>
                          <a:spcPct val="100000"/>
                        </a:lnSpc>
                        <a:spcAft>
                          <a:spcPts val="0"/>
                        </a:spcAft>
                        <a:buFont typeface="Arial" panose="020B0604020202020204" pitchFamily="34" charset="0"/>
                        <a:buNone/>
                      </a:pPr>
                      <a:r>
                        <a:rPr lang="en-GB" sz="1100" dirty="0">
                          <a:effectLst/>
                          <a:latin typeface="Verdana" panose="020B0604030504040204" pitchFamily="34" charset="0"/>
                          <a:ea typeface="Verdana" panose="020B0604030504040204" pitchFamily="34" charset="0"/>
                        </a:rPr>
                        <a:t>Sea</a:t>
                      </a:r>
                    </a:p>
                    <a:p>
                      <a:pPr marL="0" indent="0">
                        <a:lnSpc>
                          <a:spcPct val="100000"/>
                        </a:lnSpc>
                        <a:spcAft>
                          <a:spcPts val="0"/>
                        </a:spcAft>
                        <a:buFont typeface="Arial" panose="020B0604020202020204" pitchFamily="34" charset="0"/>
                        <a:buNone/>
                      </a:pPr>
                      <a:r>
                        <a:rPr lang="en-GB" sz="1100" dirty="0">
                          <a:effectLst/>
                          <a:latin typeface="Verdana" panose="020B0604030504040204" pitchFamily="34" charset="0"/>
                          <a:ea typeface="Verdana" panose="020B0604030504040204" pitchFamily="34" charset="0"/>
                        </a:rPr>
                        <a:t>Field</a:t>
                      </a:r>
                    </a:p>
                    <a:p>
                      <a:pPr marL="0" indent="0">
                        <a:lnSpc>
                          <a:spcPct val="100000"/>
                        </a:lnSpc>
                        <a:spcAft>
                          <a:spcPts val="0"/>
                        </a:spcAft>
                        <a:buFont typeface="Arial" panose="020B0604020202020204" pitchFamily="34" charset="0"/>
                        <a:buNone/>
                      </a:pPr>
                      <a:r>
                        <a:rPr lang="en-GB" sz="1100" dirty="0">
                          <a:effectLst/>
                          <a:latin typeface="Verdana" panose="020B0604030504040204" pitchFamily="34" charset="0"/>
                          <a:ea typeface="Verdana" panose="020B0604030504040204" pitchFamily="34" charset="0"/>
                        </a:rPr>
                        <a:t>Distance</a:t>
                      </a:r>
                    </a:p>
                    <a:p>
                      <a:pPr marL="0" indent="0">
                        <a:lnSpc>
                          <a:spcPct val="100000"/>
                        </a:lnSpc>
                        <a:spcAft>
                          <a:spcPts val="0"/>
                        </a:spcAft>
                        <a:buFont typeface="Arial" panose="020B0604020202020204" pitchFamily="34" charset="0"/>
                        <a:buNone/>
                      </a:pPr>
                      <a:r>
                        <a:rPr lang="en-GB" sz="1100" dirty="0">
                          <a:effectLst/>
                          <a:latin typeface="Verdana" panose="020B0604030504040204" pitchFamily="34" charset="0"/>
                          <a:ea typeface="Verdana" panose="020B0604030504040204" pitchFamily="34" charset="0"/>
                        </a:rPr>
                        <a:t>North, south ,east, west</a:t>
                      </a:r>
                    </a:p>
                    <a:p>
                      <a:pPr marL="0" indent="0">
                        <a:lnSpc>
                          <a:spcPct val="100000"/>
                        </a:lnSpc>
                        <a:spcAft>
                          <a:spcPts val="0"/>
                        </a:spcAft>
                        <a:buFont typeface="Arial" panose="020B0604020202020204" pitchFamily="34" charset="0"/>
                        <a:buNone/>
                      </a:pPr>
                      <a:r>
                        <a:rPr lang="en-GB" sz="1100" dirty="0">
                          <a:effectLst/>
                          <a:latin typeface="Verdana" panose="020B0604030504040204" pitchFamily="34" charset="0"/>
                          <a:ea typeface="Verdana" panose="020B0604030504040204" pitchFamily="34" charset="0"/>
                        </a:rPr>
                        <a:t>Left, right up, down</a:t>
                      </a:r>
                    </a:p>
                    <a:p>
                      <a:pPr marL="0" indent="0">
                        <a:lnSpc>
                          <a:spcPct val="100000"/>
                        </a:lnSpc>
                        <a:spcAft>
                          <a:spcPts val="0"/>
                        </a:spcAft>
                        <a:buFont typeface="Arial" panose="020B0604020202020204" pitchFamily="34" charset="0"/>
                        <a:buNone/>
                      </a:pPr>
                      <a:r>
                        <a:rPr lang="en-GB" sz="1100" dirty="0">
                          <a:effectLst/>
                          <a:latin typeface="Verdana" panose="020B0604030504040204" pitchFamily="34" charset="0"/>
                          <a:ea typeface="Verdana" panose="020B0604030504040204" pitchFamily="34" charset="0"/>
                        </a:rPr>
                        <a:t>Snow, wind, rain, </a:t>
                      </a:r>
                    </a:p>
                    <a:p>
                      <a:pPr marL="0" indent="0">
                        <a:lnSpc>
                          <a:spcPct val="100000"/>
                        </a:lnSpc>
                        <a:spcAft>
                          <a:spcPts val="0"/>
                        </a:spcAft>
                        <a:buFont typeface="Arial" panose="020B0604020202020204" pitchFamily="34" charset="0"/>
                        <a:buNone/>
                      </a:pPr>
                      <a:r>
                        <a:rPr lang="en-GB" sz="1100" dirty="0">
                          <a:effectLst/>
                          <a:latin typeface="Verdana" panose="020B0604030504040204" pitchFamily="34" charset="0"/>
                          <a:ea typeface="Verdana" panose="020B0604030504040204" pitchFamily="34" charset="0"/>
                        </a:rPr>
                        <a:t>Hail, fog, </a:t>
                      </a:r>
                    </a:p>
                  </a:txBody>
                  <a:tcPr marL="68580" marR="68580" marT="0" marB="0"/>
                </a:tc>
                <a:tc rowSpan="7">
                  <a:txBody>
                    <a:bodyPr/>
                    <a:lstStyle/>
                    <a:p>
                      <a:pPr marL="0" indent="0">
                        <a:lnSpc>
                          <a:spcPct val="100000"/>
                        </a:lnSpc>
                        <a:spcAft>
                          <a:spcPts val="0"/>
                        </a:spcAft>
                        <a:buFont typeface="Arial" panose="020B0604020202020204" pitchFamily="34" charset="0"/>
                        <a:buNone/>
                      </a:pPr>
                      <a:r>
                        <a:rPr lang="en-GB" sz="1100" dirty="0">
                          <a:effectLst/>
                          <a:latin typeface="Verdana" panose="020B0604030504040204" pitchFamily="34" charset="0"/>
                          <a:ea typeface="Verdana" panose="020B0604030504040204" pitchFamily="34" charset="0"/>
                          <a:cs typeface="Times New Roman" panose="02020603050405020304" pitchFamily="18" charset="0"/>
                        </a:rPr>
                        <a:t>Lorry</a:t>
                      </a:r>
                    </a:p>
                    <a:p>
                      <a:pPr marL="0" indent="0">
                        <a:lnSpc>
                          <a:spcPct val="100000"/>
                        </a:lnSpc>
                        <a:spcAft>
                          <a:spcPts val="0"/>
                        </a:spcAft>
                        <a:buFont typeface="Arial" panose="020B0604020202020204" pitchFamily="34" charset="0"/>
                        <a:buNone/>
                      </a:pPr>
                      <a:r>
                        <a:rPr lang="en-GB" sz="1100" dirty="0">
                          <a:effectLst/>
                          <a:latin typeface="Verdana" panose="020B0604030504040204" pitchFamily="34" charset="0"/>
                          <a:ea typeface="Verdana" panose="020B0604030504040204" pitchFamily="34" charset="0"/>
                          <a:cs typeface="Times New Roman" panose="02020603050405020304" pitchFamily="18" charset="0"/>
                        </a:rPr>
                        <a:t>Spring</a:t>
                      </a:r>
                    </a:p>
                    <a:p>
                      <a:pPr marL="0" indent="0">
                        <a:lnSpc>
                          <a:spcPct val="100000"/>
                        </a:lnSpc>
                        <a:spcAft>
                          <a:spcPts val="0"/>
                        </a:spcAft>
                        <a:buFont typeface="Arial" panose="020B0604020202020204" pitchFamily="34" charset="0"/>
                        <a:buNone/>
                      </a:pPr>
                      <a:r>
                        <a:rPr lang="en-GB" sz="1100" dirty="0">
                          <a:effectLst/>
                          <a:latin typeface="Verdana" panose="020B0604030504040204" pitchFamily="34" charset="0"/>
                          <a:ea typeface="Verdana" panose="020B0604030504040204" pitchFamily="34" charset="0"/>
                          <a:cs typeface="Times New Roman" panose="02020603050405020304" pitchFamily="18" charset="0"/>
                        </a:rPr>
                        <a:t>Summer</a:t>
                      </a:r>
                    </a:p>
                    <a:p>
                      <a:pPr marL="0" indent="0">
                        <a:lnSpc>
                          <a:spcPct val="100000"/>
                        </a:lnSpc>
                        <a:spcAft>
                          <a:spcPts val="0"/>
                        </a:spcAft>
                        <a:buFont typeface="Arial" panose="020B0604020202020204" pitchFamily="34" charset="0"/>
                        <a:buNone/>
                      </a:pPr>
                      <a:r>
                        <a:rPr lang="en-GB" sz="1100" dirty="0">
                          <a:effectLst/>
                          <a:latin typeface="Verdana" panose="020B0604030504040204" pitchFamily="34" charset="0"/>
                          <a:ea typeface="Verdana" panose="020B0604030504040204" pitchFamily="34" charset="0"/>
                          <a:cs typeface="Times New Roman" panose="02020603050405020304" pitchFamily="18" charset="0"/>
                        </a:rPr>
                        <a:t>Autumn</a:t>
                      </a:r>
                    </a:p>
                    <a:p>
                      <a:pPr marL="0" indent="0">
                        <a:lnSpc>
                          <a:spcPct val="100000"/>
                        </a:lnSpc>
                        <a:spcAft>
                          <a:spcPts val="0"/>
                        </a:spcAft>
                        <a:buFont typeface="Arial" panose="020B0604020202020204" pitchFamily="34" charset="0"/>
                        <a:buNone/>
                      </a:pPr>
                      <a:r>
                        <a:rPr lang="en-GB" sz="1100" dirty="0">
                          <a:effectLst/>
                          <a:latin typeface="Verdana" panose="020B0604030504040204" pitchFamily="34" charset="0"/>
                          <a:ea typeface="Verdana" panose="020B0604030504040204" pitchFamily="34" charset="0"/>
                          <a:cs typeface="Times New Roman" panose="02020603050405020304" pitchFamily="18" charset="0"/>
                        </a:rPr>
                        <a:t>Winter</a:t>
                      </a:r>
                    </a:p>
                    <a:p>
                      <a:pPr marL="0" indent="0">
                        <a:lnSpc>
                          <a:spcPct val="100000"/>
                        </a:lnSpc>
                        <a:spcAft>
                          <a:spcPts val="0"/>
                        </a:spcAft>
                        <a:buFont typeface="Arial" panose="020B0604020202020204" pitchFamily="34" charset="0"/>
                        <a:buNone/>
                      </a:pPr>
                      <a:r>
                        <a:rPr lang="en-GB" sz="1100" dirty="0">
                          <a:effectLst/>
                          <a:latin typeface="Verdana" panose="020B0604030504040204" pitchFamily="34" charset="0"/>
                          <a:ea typeface="Verdana" panose="020B0604030504040204" pitchFamily="34" charset="0"/>
                          <a:cs typeface="Times New Roman" panose="02020603050405020304" pitchFamily="18" charset="0"/>
                        </a:rPr>
                        <a:t>Seasons</a:t>
                      </a:r>
                    </a:p>
                    <a:p>
                      <a:pPr marL="0" indent="0">
                        <a:lnSpc>
                          <a:spcPct val="100000"/>
                        </a:lnSpc>
                        <a:spcAft>
                          <a:spcPts val="0"/>
                        </a:spcAft>
                        <a:buFont typeface="Arial" panose="020B0604020202020204" pitchFamily="34" charset="0"/>
                        <a:buNone/>
                      </a:pPr>
                      <a:r>
                        <a:rPr lang="en-GB" sz="1100" dirty="0">
                          <a:effectLst/>
                          <a:latin typeface="Verdana" panose="020B0604030504040204" pitchFamily="34" charset="0"/>
                          <a:ea typeface="Verdana" panose="020B0604030504040204" pitchFamily="34" charset="0"/>
                          <a:cs typeface="Times New Roman" panose="02020603050405020304" pitchFamily="18" charset="0"/>
                        </a:rPr>
                        <a:t>Seasonal</a:t>
                      </a:r>
                    </a:p>
                    <a:p>
                      <a:pPr marL="0" indent="0">
                        <a:lnSpc>
                          <a:spcPct val="100000"/>
                        </a:lnSpc>
                        <a:spcAft>
                          <a:spcPts val="0"/>
                        </a:spcAft>
                        <a:buFont typeface="Arial" panose="020B0604020202020204" pitchFamily="34" charset="0"/>
                        <a:buNone/>
                      </a:pPr>
                      <a:r>
                        <a:rPr lang="en-GB" sz="1100" dirty="0">
                          <a:effectLst/>
                          <a:latin typeface="Verdana" panose="020B0604030504040204" pitchFamily="34" charset="0"/>
                          <a:ea typeface="Verdana" panose="020B0604030504040204" pitchFamily="34" charset="0"/>
                          <a:cs typeface="Times New Roman" panose="02020603050405020304" pitchFamily="18" charset="0"/>
                        </a:rPr>
                        <a:t>Shops</a:t>
                      </a:r>
                    </a:p>
                    <a:p>
                      <a:pPr marL="0" indent="0">
                        <a:lnSpc>
                          <a:spcPct val="100000"/>
                        </a:lnSpc>
                        <a:spcAft>
                          <a:spcPts val="0"/>
                        </a:spcAft>
                        <a:buFont typeface="Arial" panose="020B0604020202020204" pitchFamily="34" charset="0"/>
                        <a:buNone/>
                      </a:pPr>
                      <a:r>
                        <a:rPr lang="en-GB" sz="1100" dirty="0">
                          <a:effectLst/>
                          <a:latin typeface="Verdana" panose="020B0604030504040204" pitchFamily="34" charset="0"/>
                          <a:ea typeface="Verdana" panose="020B0604030504040204" pitchFamily="34" charset="0"/>
                          <a:cs typeface="Times New Roman" panose="02020603050405020304" pitchFamily="18" charset="0"/>
                        </a:rPr>
                        <a:t>Supermarket</a:t>
                      </a:r>
                    </a:p>
                    <a:p>
                      <a:pPr marL="0" indent="0">
                        <a:lnSpc>
                          <a:spcPct val="100000"/>
                        </a:lnSpc>
                        <a:spcAft>
                          <a:spcPts val="0"/>
                        </a:spcAft>
                        <a:buFont typeface="Arial" panose="020B0604020202020204" pitchFamily="34" charset="0"/>
                        <a:buNone/>
                      </a:pPr>
                      <a:r>
                        <a:rPr lang="en-GB" sz="1100" dirty="0">
                          <a:effectLst/>
                          <a:latin typeface="Verdana" panose="020B0604030504040204" pitchFamily="34" charset="0"/>
                          <a:ea typeface="Verdana" panose="020B0604030504040204" pitchFamily="34" charset="0"/>
                          <a:cs typeface="Times New Roman" panose="02020603050405020304" pitchFamily="18" charset="0"/>
                        </a:rPr>
                        <a:t>Factory</a:t>
                      </a:r>
                    </a:p>
                    <a:p>
                      <a:pPr marL="0" indent="0">
                        <a:lnSpc>
                          <a:spcPct val="100000"/>
                        </a:lnSpc>
                        <a:spcAft>
                          <a:spcPts val="0"/>
                        </a:spcAft>
                        <a:buFont typeface="Arial" panose="020B0604020202020204" pitchFamily="34" charset="0"/>
                        <a:buNone/>
                      </a:pPr>
                      <a:r>
                        <a:rPr lang="en-GB" sz="1100" dirty="0">
                          <a:effectLst/>
                          <a:latin typeface="Verdana" panose="020B0604030504040204" pitchFamily="34" charset="0"/>
                          <a:ea typeface="Verdana" panose="020B0604030504040204" pitchFamily="34" charset="0"/>
                          <a:cs typeface="Times New Roman" panose="02020603050405020304" pitchFamily="18" charset="0"/>
                        </a:rPr>
                        <a:t>Dairy</a:t>
                      </a:r>
                    </a:p>
                    <a:p>
                      <a:pPr marL="0" indent="0">
                        <a:lnSpc>
                          <a:spcPct val="100000"/>
                        </a:lnSpc>
                        <a:spcAft>
                          <a:spcPts val="0"/>
                        </a:spcAft>
                        <a:buFont typeface="Arial" panose="020B0604020202020204" pitchFamily="34" charset="0"/>
                        <a:buNone/>
                      </a:pPr>
                      <a:r>
                        <a:rPr lang="en-GB" sz="1100" dirty="0">
                          <a:effectLst/>
                          <a:latin typeface="Verdana" panose="020B0604030504040204" pitchFamily="34" charset="0"/>
                          <a:ea typeface="Verdana" panose="020B0604030504040204" pitchFamily="34" charset="0"/>
                          <a:cs typeface="Times New Roman" panose="02020603050405020304" pitchFamily="18" charset="0"/>
                        </a:rPr>
                        <a:t>Dry, wet</a:t>
                      </a:r>
                    </a:p>
                    <a:p>
                      <a:pPr marL="0" indent="0">
                        <a:lnSpc>
                          <a:spcPct val="100000"/>
                        </a:lnSpc>
                        <a:spcAft>
                          <a:spcPts val="0"/>
                        </a:spcAft>
                        <a:buFont typeface="Arial" panose="020B0604020202020204" pitchFamily="34" charset="0"/>
                        <a:buNone/>
                      </a:pPr>
                      <a:endParaRPr lang="en-GB"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rowSpan="7">
                  <a:txBody>
                    <a:bodyPr/>
                    <a:lstStyle/>
                    <a:p>
                      <a:pPr marL="0" indent="0">
                        <a:lnSpc>
                          <a:spcPct val="100000"/>
                        </a:lnSpc>
                        <a:spcAft>
                          <a:spcPts val="0"/>
                        </a:spcAft>
                        <a:buFont typeface="Arial" panose="020B0604020202020204" pitchFamily="34" charset="0"/>
                        <a:buNone/>
                      </a:pPr>
                      <a:r>
                        <a:rPr lang="en-GB" sz="1100" dirty="0">
                          <a:effectLst/>
                          <a:latin typeface="Verdana" panose="020B0604030504040204" pitchFamily="34" charset="0"/>
                          <a:ea typeface="Verdana" panose="020B0604030504040204" pitchFamily="34" charset="0"/>
                          <a:cs typeface="Times New Roman" panose="02020603050405020304" pitchFamily="18" charset="0"/>
                        </a:rPr>
                        <a:t>Journey</a:t>
                      </a:r>
                    </a:p>
                    <a:p>
                      <a:pPr marL="0" indent="0">
                        <a:lnSpc>
                          <a:spcPct val="100000"/>
                        </a:lnSpc>
                        <a:spcAft>
                          <a:spcPts val="0"/>
                        </a:spcAft>
                        <a:buFont typeface="Arial" panose="020B0604020202020204" pitchFamily="34" charset="0"/>
                        <a:buNone/>
                      </a:pPr>
                      <a:r>
                        <a:rPr lang="en-GB" sz="1100" dirty="0">
                          <a:effectLst/>
                          <a:latin typeface="Verdana" panose="020B0604030504040204" pitchFamily="34" charset="0"/>
                          <a:ea typeface="Verdana" panose="020B0604030504040204" pitchFamily="34" charset="0"/>
                          <a:cs typeface="Times New Roman" panose="02020603050405020304" pitchFamily="18" charset="0"/>
                        </a:rPr>
                        <a:t>Farm</a:t>
                      </a:r>
                    </a:p>
                    <a:p>
                      <a:pPr marL="0" indent="0">
                        <a:lnSpc>
                          <a:spcPct val="100000"/>
                        </a:lnSpc>
                        <a:spcAft>
                          <a:spcPts val="0"/>
                        </a:spcAft>
                        <a:buFont typeface="Arial" panose="020B0604020202020204" pitchFamily="34" charset="0"/>
                        <a:buNone/>
                      </a:pPr>
                      <a:r>
                        <a:rPr lang="en-GB" sz="1100" dirty="0">
                          <a:effectLst/>
                          <a:latin typeface="Verdana" panose="020B0604030504040204" pitchFamily="34" charset="0"/>
                          <a:ea typeface="Verdana" panose="020B0604030504040204" pitchFamily="34" charset="0"/>
                          <a:cs typeface="Times New Roman" panose="02020603050405020304" pitchFamily="18" charset="0"/>
                        </a:rPr>
                        <a:t>Landscape</a:t>
                      </a:r>
                    </a:p>
                    <a:p>
                      <a:pPr marL="0" indent="0">
                        <a:lnSpc>
                          <a:spcPct val="100000"/>
                        </a:lnSpc>
                        <a:spcAft>
                          <a:spcPts val="0"/>
                        </a:spcAft>
                        <a:buFont typeface="Arial" panose="020B0604020202020204" pitchFamily="34" charset="0"/>
                        <a:buNone/>
                      </a:pPr>
                      <a:r>
                        <a:rPr lang="en-GB" sz="1100" dirty="0">
                          <a:effectLst/>
                          <a:latin typeface="Verdana" panose="020B0604030504040204" pitchFamily="34" charset="0"/>
                          <a:ea typeface="Verdana" panose="020B0604030504040204" pitchFamily="34" charset="0"/>
                          <a:cs typeface="Times New Roman" panose="02020603050405020304" pitchFamily="18" charset="0"/>
                        </a:rPr>
                        <a:t>Travel</a:t>
                      </a:r>
                    </a:p>
                    <a:p>
                      <a:pPr marL="0" indent="0">
                        <a:lnSpc>
                          <a:spcPct val="100000"/>
                        </a:lnSpc>
                        <a:spcAft>
                          <a:spcPts val="0"/>
                        </a:spcAft>
                        <a:buFont typeface="Arial" panose="020B0604020202020204" pitchFamily="34" charset="0"/>
                        <a:buNone/>
                      </a:pPr>
                      <a:r>
                        <a:rPr lang="en-GB" sz="1100" dirty="0">
                          <a:effectLst/>
                          <a:latin typeface="Verdana" panose="020B0604030504040204" pitchFamily="34" charset="0"/>
                          <a:ea typeface="Verdana" panose="020B0604030504040204" pitchFamily="34" charset="0"/>
                          <a:cs typeface="Times New Roman" panose="02020603050405020304" pitchFamily="18" charset="0"/>
                        </a:rPr>
                        <a:t>Village</a:t>
                      </a:r>
                    </a:p>
                    <a:p>
                      <a:pPr marL="0" indent="0">
                        <a:lnSpc>
                          <a:spcPct val="100000"/>
                        </a:lnSpc>
                        <a:spcAft>
                          <a:spcPts val="0"/>
                        </a:spcAft>
                        <a:buFont typeface="Arial" panose="020B0604020202020204" pitchFamily="34" charset="0"/>
                        <a:buNone/>
                      </a:pPr>
                      <a:r>
                        <a:rPr lang="en-GB" sz="1100" dirty="0">
                          <a:effectLst/>
                          <a:latin typeface="Verdana" panose="020B0604030504040204" pitchFamily="34" charset="0"/>
                          <a:ea typeface="Verdana" panose="020B0604030504040204" pitchFamily="34" charset="0"/>
                          <a:cs typeface="Times New Roman" panose="02020603050405020304" pitchFamily="18" charset="0"/>
                        </a:rPr>
                        <a:t>Town</a:t>
                      </a:r>
                    </a:p>
                    <a:p>
                      <a:pPr marL="0" indent="0">
                        <a:lnSpc>
                          <a:spcPct val="100000"/>
                        </a:lnSpc>
                        <a:spcAft>
                          <a:spcPts val="0"/>
                        </a:spcAft>
                        <a:buFont typeface="Arial" panose="020B0604020202020204" pitchFamily="34" charset="0"/>
                        <a:buNone/>
                      </a:pPr>
                      <a:r>
                        <a:rPr lang="en-GB" sz="1100" dirty="0">
                          <a:effectLst/>
                          <a:latin typeface="Verdana" panose="020B0604030504040204" pitchFamily="34" charset="0"/>
                          <a:ea typeface="Verdana" panose="020B0604030504040204" pitchFamily="34" charset="0"/>
                          <a:cs typeface="Times New Roman" panose="02020603050405020304" pitchFamily="18" charset="0"/>
                        </a:rPr>
                        <a:t>City</a:t>
                      </a:r>
                    </a:p>
                    <a:p>
                      <a:pPr marL="0" indent="0">
                        <a:lnSpc>
                          <a:spcPct val="100000"/>
                        </a:lnSpc>
                        <a:spcAft>
                          <a:spcPts val="0"/>
                        </a:spcAft>
                        <a:buFont typeface="Arial" panose="020B0604020202020204" pitchFamily="34" charset="0"/>
                        <a:buNone/>
                      </a:pPr>
                      <a:r>
                        <a:rPr lang="en-GB" sz="1100" dirty="0">
                          <a:effectLst/>
                          <a:latin typeface="Verdana" panose="020B0604030504040204" pitchFamily="34" charset="0"/>
                          <a:ea typeface="Verdana" panose="020B0604030504040204" pitchFamily="34" charset="0"/>
                          <a:cs typeface="Times New Roman" panose="02020603050405020304" pitchFamily="18" charset="0"/>
                        </a:rPr>
                        <a:t>Opera house</a:t>
                      </a:r>
                    </a:p>
                    <a:p>
                      <a:pPr marL="0" indent="0">
                        <a:lnSpc>
                          <a:spcPct val="100000"/>
                        </a:lnSpc>
                        <a:spcAft>
                          <a:spcPts val="0"/>
                        </a:spcAft>
                        <a:buFont typeface="Arial" panose="020B0604020202020204" pitchFamily="34" charset="0"/>
                        <a:buNone/>
                      </a:pPr>
                      <a:r>
                        <a:rPr lang="en-GB" sz="1100" dirty="0">
                          <a:effectLst/>
                          <a:latin typeface="Verdana" panose="020B0604030504040204" pitchFamily="34" charset="0"/>
                          <a:ea typeface="Verdana" panose="020B0604030504040204" pitchFamily="34" charset="0"/>
                          <a:cs typeface="Times New Roman" panose="02020603050405020304" pitchFamily="18" charset="0"/>
                        </a:rPr>
                        <a:t>Sydney</a:t>
                      </a:r>
                    </a:p>
                    <a:p>
                      <a:pPr marL="0" indent="0">
                        <a:lnSpc>
                          <a:spcPct val="100000"/>
                        </a:lnSpc>
                        <a:spcAft>
                          <a:spcPts val="0"/>
                        </a:spcAft>
                        <a:buFont typeface="Arial" panose="020B0604020202020204" pitchFamily="34" charset="0"/>
                        <a:buNone/>
                      </a:pPr>
                      <a:r>
                        <a:rPr lang="en-GB" sz="1100" dirty="0">
                          <a:effectLst/>
                          <a:latin typeface="Verdana" panose="020B0604030504040204" pitchFamily="34" charset="0"/>
                          <a:ea typeface="Verdana" panose="020B0604030504040204" pitchFamily="34" charset="0"/>
                          <a:cs typeface="Times New Roman" panose="02020603050405020304" pitchFamily="18" charset="0"/>
                        </a:rPr>
                        <a:t>Habitat</a:t>
                      </a:r>
                    </a:p>
                    <a:p>
                      <a:pPr marL="0" indent="0">
                        <a:lnSpc>
                          <a:spcPct val="100000"/>
                        </a:lnSpc>
                        <a:spcAft>
                          <a:spcPts val="0"/>
                        </a:spcAft>
                        <a:buFont typeface="Arial" panose="020B0604020202020204" pitchFamily="34" charset="0"/>
                        <a:buNone/>
                      </a:pPr>
                      <a:r>
                        <a:rPr lang="en-GB" sz="1100" dirty="0">
                          <a:effectLst/>
                          <a:latin typeface="Verdana" panose="020B0604030504040204" pitchFamily="34" charset="0"/>
                          <a:ea typeface="Verdana" panose="020B0604030504040204" pitchFamily="34" charset="0"/>
                          <a:cs typeface="Times New Roman" panose="02020603050405020304" pitchFamily="18" charset="0"/>
                        </a:rPr>
                        <a:t>Equator</a:t>
                      </a:r>
                    </a:p>
                    <a:p>
                      <a:pPr marL="0" indent="0">
                        <a:lnSpc>
                          <a:spcPct val="100000"/>
                        </a:lnSpc>
                        <a:spcAft>
                          <a:spcPts val="0"/>
                        </a:spcAft>
                        <a:buFont typeface="Arial" panose="020B0604020202020204" pitchFamily="34" charset="0"/>
                        <a:buNone/>
                      </a:pPr>
                      <a:r>
                        <a:rPr lang="en-GB" sz="1100" dirty="0">
                          <a:effectLst/>
                          <a:latin typeface="Verdana" panose="020B0604030504040204" pitchFamily="34" charset="0"/>
                          <a:ea typeface="Verdana" panose="020B0604030504040204" pitchFamily="34" charset="0"/>
                          <a:cs typeface="Times New Roman" panose="02020603050405020304" pitchFamily="18" charset="0"/>
                        </a:rPr>
                        <a:t>Australian bush</a:t>
                      </a:r>
                    </a:p>
                    <a:p>
                      <a:pPr marL="0" indent="0">
                        <a:lnSpc>
                          <a:spcPct val="100000"/>
                        </a:lnSpc>
                        <a:spcAft>
                          <a:spcPts val="0"/>
                        </a:spcAft>
                        <a:buFont typeface="Arial" panose="020B0604020202020204" pitchFamily="34" charset="0"/>
                        <a:buNone/>
                      </a:pPr>
                      <a:endParaRPr lang="en-GB"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86867802"/>
                  </a:ext>
                </a:extLst>
              </a:tr>
              <a:tr h="335534">
                <a:tc>
                  <a:txBody>
                    <a:bodyPr/>
                    <a:lstStyle/>
                    <a:p>
                      <a:pPr>
                        <a:lnSpc>
                          <a:spcPct val="107000"/>
                        </a:lnSpc>
                        <a:spcAft>
                          <a:spcPts val="800"/>
                        </a:spcAft>
                      </a:pPr>
                      <a:r>
                        <a:rPr lang="en-GB" sz="900">
                          <a:effectLst/>
                          <a:latin typeface="Verdana" panose="020B0604030504040204" pitchFamily="34" charset="0"/>
                          <a:ea typeface="Verdana" panose="020B0604030504040204" pitchFamily="34" charset="0"/>
                          <a:cs typeface="Times New Roman" panose="02020603050405020304" pitchFamily="18" charset="0"/>
                        </a:rPr>
                        <a:t>Small Question</a:t>
                      </a:r>
                    </a:p>
                  </a:txBody>
                  <a:tcPr marL="68580" marR="68580" marT="0" marB="0" anchor="ctr"/>
                </a:tc>
                <a:tc>
                  <a:txBody>
                    <a:bodyPr/>
                    <a:lstStyle/>
                    <a:p>
                      <a:pPr>
                        <a:lnSpc>
                          <a:spcPct val="107000"/>
                        </a:lnSpc>
                        <a:spcAft>
                          <a:spcPts val="800"/>
                        </a:spcAft>
                      </a:pPr>
                      <a:r>
                        <a:rPr lang="en-GB" sz="900">
                          <a:effectLst/>
                          <a:latin typeface="Verdana" panose="020B0604030504040204" pitchFamily="34" charset="0"/>
                          <a:ea typeface="Verdana" panose="020B0604030504040204" pitchFamily="34" charset="0"/>
                          <a:cs typeface="Times New Roman" panose="02020603050405020304" pitchFamily="18" charset="0"/>
                        </a:rPr>
                        <a:t>How are the seasons the same or different in Australia?</a:t>
                      </a:r>
                    </a:p>
                  </a:txBody>
                  <a:tcPr marL="68580" marR="68580" marT="0" marB="0" anchor="ct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989871064"/>
                  </a:ext>
                </a:extLst>
              </a:tr>
              <a:tr h="409440">
                <a:tc>
                  <a:txBody>
                    <a:bodyPr/>
                    <a:lstStyle/>
                    <a:p>
                      <a:pPr>
                        <a:lnSpc>
                          <a:spcPct val="107000"/>
                        </a:lnSpc>
                        <a:spcAft>
                          <a:spcPts val="800"/>
                        </a:spcAft>
                      </a:pPr>
                      <a:r>
                        <a:rPr lang="en-GB" sz="900">
                          <a:effectLst/>
                          <a:latin typeface="Verdana" panose="020B0604030504040204" pitchFamily="34" charset="0"/>
                          <a:ea typeface="Verdana" panose="020B0604030504040204" pitchFamily="34" charset="0"/>
                          <a:cs typeface="Times New Roman" panose="02020603050405020304" pitchFamily="18" charset="0"/>
                        </a:rPr>
                        <a:t>Small Question</a:t>
                      </a:r>
                    </a:p>
                  </a:txBody>
                  <a:tcPr marL="68580" marR="68580" marT="0" marB="0" anchor="ctr"/>
                </a:tc>
                <a:tc>
                  <a:txBody>
                    <a:bodyPr/>
                    <a:lstStyle/>
                    <a:p>
                      <a:pPr>
                        <a:lnSpc>
                          <a:spcPct val="107000"/>
                        </a:lnSpc>
                        <a:spcAft>
                          <a:spcPts val="800"/>
                        </a:spcAft>
                      </a:pPr>
                      <a:r>
                        <a:rPr lang="en-GB" sz="900">
                          <a:effectLst/>
                          <a:latin typeface="Verdana" panose="020B0604030504040204" pitchFamily="34" charset="0"/>
                          <a:ea typeface="Verdana" panose="020B0604030504040204" pitchFamily="34" charset="0"/>
                          <a:cs typeface="Times New Roman" panose="02020603050405020304" pitchFamily="18" charset="0"/>
                        </a:rPr>
                        <a:t>What landmarks can you see in Australia?</a:t>
                      </a:r>
                    </a:p>
                  </a:txBody>
                  <a:tcPr marL="68580" marR="68580" marT="0" marB="0" anchor="ct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582762061"/>
                  </a:ext>
                </a:extLst>
              </a:tr>
              <a:tr h="335534">
                <a:tc>
                  <a:txBody>
                    <a:bodyPr/>
                    <a:lstStyle/>
                    <a:p>
                      <a:pPr>
                        <a:lnSpc>
                          <a:spcPct val="107000"/>
                        </a:lnSpc>
                        <a:spcAft>
                          <a:spcPts val="800"/>
                        </a:spcAft>
                      </a:pPr>
                      <a:r>
                        <a:rPr lang="en-GB" sz="900">
                          <a:effectLst/>
                          <a:latin typeface="Verdana" panose="020B0604030504040204" pitchFamily="34" charset="0"/>
                          <a:ea typeface="Verdana" panose="020B0604030504040204" pitchFamily="34" charset="0"/>
                          <a:cs typeface="Times New Roman" panose="02020603050405020304" pitchFamily="18" charset="0"/>
                        </a:rPr>
                        <a:t>Small Question</a:t>
                      </a:r>
                    </a:p>
                  </a:txBody>
                  <a:tcPr marL="68580" marR="68580" marT="0" marB="0" anchor="ctr"/>
                </a:tc>
                <a:tc>
                  <a:txBody>
                    <a:bodyPr/>
                    <a:lstStyle/>
                    <a:p>
                      <a:pPr>
                        <a:lnSpc>
                          <a:spcPct val="107000"/>
                        </a:lnSpc>
                        <a:spcAft>
                          <a:spcPts val="800"/>
                        </a:spcAft>
                      </a:pPr>
                      <a:r>
                        <a:rPr lang="en-GB" sz="900" dirty="0">
                          <a:effectLst/>
                          <a:latin typeface="Verdana" panose="020B0604030504040204" pitchFamily="34" charset="0"/>
                          <a:ea typeface="Verdana" panose="020B0604030504040204" pitchFamily="34" charset="0"/>
                          <a:cs typeface="Times New Roman" panose="02020603050405020304" pitchFamily="18" charset="0"/>
                        </a:rPr>
                        <a:t>Can the weather be dangerous? ( link to key physical features and climate change) </a:t>
                      </a:r>
                    </a:p>
                  </a:txBody>
                  <a:tcPr marL="68580" marR="68580" marT="0" marB="0" anchor="ct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985347351"/>
                  </a:ext>
                </a:extLst>
              </a:tr>
              <a:tr h="335534">
                <a:tc>
                  <a:txBody>
                    <a:bodyPr/>
                    <a:lstStyle/>
                    <a:p>
                      <a:pPr>
                        <a:lnSpc>
                          <a:spcPct val="107000"/>
                        </a:lnSpc>
                        <a:spcAft>
                          <a:spcPts val="800"/>
                        </a:spcAft>
                      </a:pPr>
                      <a:r>
                        <a:rPr lang="en-GB" sz="900">
                          <a:effectLst/>
                          <a:latin typeface="Verdana" panose="020B0604030504040204" pitchFamily="34" charset="0"/>
                          <a:ea typeface="Verdana" panose="020B0604030504040204" pitchFamily="34" charset="0"/>
                          <a:cs typeface="Times New Roman" panose="02020603050405020304" pitchFamily="18" charset="0"/>
                        </a:rPr>
                        <a:t>Small Question</a:t>
                      </a:r>
                    </a:p>
                  </a:txBody>
                  <a:tcPr marL="68580" marR="68580" marT="0" marB="0" anchor="ctr"/>
                </a:tc>
                <a:tc>
                  <a:txBody>
                    <a:bodyPr/>
                    <a:lstStyle/>
                    <a:p>
                      <a:pPr>
                        <a:lnSpc>
                          <a:spcPct val="107000"/>
                        </a:lnSpc>
                        <a:spcAft>
                          <a:spcPts val="800"/>
                        </a:spcAft>
                      </a:pPr>
                      <a:r>
                        <a:rPr lang="en-GB" sz="900" dirty="0">
                          <a:effectLst/>
                          <a:latin typeface="Verdana" panose="020B0604030504040204" pitchFamily="34" charset="0"/>
                          <a:ea typeface="Verdana" panose="020B0604030504040204" pitchFamily="34" charset="0"/>
                          <a:cs typeface="Times New Roman" panose="02020603050405020304" pitchFamily="18" charset="0"/>
                        </a:rPr>
                        <a:t> What is the great barrier reef </a:t>
                      </a:r>
                      <a:r>
                        <a:rPr lang="en-GB" sz="900" dirty="0">
                          <a:solidFill>
                            <a:srgbClr val="00B050"/>
                          </a:solidFill>
                          <a:effectLst/>
                          <a:latin typeface="Verdana" panose="020B0604030504040204" pitchFamily="34" charset="0"/>
                          <a:ea typeface="Verdana" panose="020B0604030504040204" pitchFamily="34" charset="0"/>
                          <a:cs typeface="Times New Roman" panose="02020603050405020304" pitchFamily="18" charset="0"/>
                        </a:rPr>
                        <a:t>and why is it dying</a:t>
                      </a:r>
                      <a:r>
                        <a:rPr lang="en-GB" sz="900" dirty="0">
                          <a:effectLst/>
                          <a:latin typeface="Verdana" panose="020B0604030504040204" pitchFamily="34" charset="0"/>
                          <a:ea typeface="Verdana" panose="020B0604030504040204" pitchFamily="34" charset="0"/>
                          <a:cs typeface="Times New Roman" panose="02020603050405020304" pitchFamily="18" charset="0"/>
                        </a:rPr>
                        <a:t>? </a:t>
                      </a:r>
                    </a:p>
                  </a:txBody>
                  <a:tcPr marL="68580" marR="68580" marT="0" marB="0" anchor="ct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774542665"/>
                  </a:ext>
                </a:extLst>
              </a:tr>
              <a:tr h="335534">
                <a:tc>
                  <a:txBody>
                    <a:bodyPr/>
                    <a:lstStyle/>
                    <a:p>
                      <a:pPr>
                        <a:lnSpc>
                          <a:spcPct val="107000"/>
                        </a:lnSpc>
                        <a:spcAft>
                          <a:spcPts val="800"/>
                        </a:spcAft>
                      </a:pPr>
                      <a:r>
                        <a:rPr lang="en-GB" sz="900">
                          <a:effectLst/>
                          <a:latin typeface="Verdana" panose="020B0604030504040204" pitchFamily="34" charset="0"/>
                          <a:ea typeface="Verdana" panose="020B0604030504040204" pitchFamily="34" charset="0"/>
                          <a:cs typeface="Times New Roman" panose="02020603050405020304" pitchFamily="18" charset="0"/>
                        </a:rPr>
                        <a:t>Small Question</a:t>
                      </a:r>
                    </a:p>
                  </a:txBody>
                  <a:tcPr marL="68580" marR="68580" marT="0" marB="0" anchor="ctr"/>
                </a:tc>
                <a:tc>
                  <a:txBody>
                    <a:bodyPr/>
                    <a:lstStyle/>
                    <a:p>
                      <a:pPr>
                        <a:lnSpc>
                          <a:spcPct val="107000"/>
                        </a:lnSpc>
                        <a:spcAft>
                          <a:spcPts val="800"/>
                        </a:spcAft>
                      </a:pPr>
                      <a:r>
                        <a:rPr lang="en-GB" sz="900" dirty="0">
                          <a:effectLst/>
                          <a:latin typeface="Verdana" panose="020B0604030504040204" pitchFamily="34" charset="0"/>
                          <a:ea typeface="Verdana" panose="020B0604030504040204" pitchFamily="34" charset="0"/>
                          <a:cs typeface="Times New Roman" panose="02020603050405020304" pitchFamily="18" charset="0"/>
                        </a:rPr>
                        <a:t> </a:t>
                      </a:r>
                    </a:p>
                  </a:txBody>
                  <a:tcPr marL="68580" marR="68580" marT="0" marB="0" anchor="ct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672904517"/>
                  </a:ext>
                </a:extLst>
              </a:tr>
              <a:tr h="342770">
                <a:tc>
                  <a:txBody>
                    <a:bodyPr/>
                    <a:lstStyle/>
                    <a:p>
                      <a:pPr>
                        <a:lnSpc>
                          <a:spcPct val="107000"/>
                        </a:lnSpc>
                        <a:spcAft>
                          <a:spcPts val="800"/>
                        </a:spcAft>
                      </a:pPr>
                      <a:r>
                        <a:rPr lang="en-GB" sz="900" dirty="0">
                          <a:effectLst/>
                          <a:latin typeface="Verdana" panose="020B0604030504040204" pitchFamily="34" charset="0"/>
                          <a:ea typeface="Verdana" panose="020B0604030504040204" pitchFamily="34" charset="0"/>
                          <a:cs typeface="Times New Roman" panose="02020603050405020304" pitchFamily="18" charset="0"/>
                        </a:rPr>
                        <a:t>Small Question</a:t>
                      </a:r>
                    </a:p>
                  </a:txBody>
                  <a:tcPr marL="68580" marR="68580" marT="0" marB="0" anchor="ctr"/>
                </a:tc>
                <a:tc>
                  <a:txBody>
                    <a:bodyPr/>
                    <a:lstStyle/>
                    <a:p>
                      <a:pPr>
                        <a:lnSpc>
                          <a:spcPct val="107000"/>
                        </a:lnSpc>
                        <a:spcAft>
                          <a:spcPts val="800"/>
                        </a:spcAft>
                      </a:pPr>
                      <a:r>
                        <a:rPr lang="en-GB" sz="900" dirty="0">
                          <a:effectLst/>
                          <a:latin typeface="Verdana" panose="020B0604030504040204" pitchFamily="34" charset="0"/>
                          <a:ea typeface="Verdana" panose="020B0604030504040204" pitchFamily="34" charset="0"/>
                          <a:cs typeface="Times New Roman" panose="02020603050405020304" pitchFamily="18" charset="0"/>
                        </a:rPr>
                        <a:t> </a:t>
                      </a:r>
                    </a:p>
                  </a:txBody>
                  <a:tcPr marL="68580" marR="68580" marT="0" marB="0" anchor="ctr"/>
                </a:tc>
                <a:tc vMerge="1">
                  <a:txBody>
                    <a:bodyPr/>
                    <a:lstStyle/>
                    <a:p>
                      <a:pPr>
                        <a:lnSpc>
                          <a:spcPct val="107000"/>
                        </a:lnSpc>
                        <a:spcAft>
                          <a:spcPts val="8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pPr marL="0" indent="0" algn="ctr">
                        <a:lnSpc>
                          <a:spcPct val="100000"/>
                        </a:lnSpc>
                        <a:spcAft>
                          <a:spcPts val="0"/>
                        </a:spcAft>
                        <a:buFont typeface="Arial" panose="020B0604020202020204" pitchFamily="34" charset="0"/>
                        <a:buNone/>
                      </a:pPr>
                      <a:endParaRPr lang="en-GB" sz="1100" dirty="0">
                        <a:effectLst/>
                        <a:latin typeface="Verdana" panose="020B0604030504040204" pitchFamily="34" charset="0"/>
                        <a:ea typeface="Verdana" panose="020B0604030504040204" pitchFamily="34" charset="0"/>
                      </a:endParaRPr>
                    </a:p>
                  </a:txBody>
                  <a:tcPr marL="68580" marR="68580" marT="0" marB="0"/>
                </a:tc>
                <a:tc vMerge="1">
                  <a:txBody>
                    <a:bodyPr/>
                    <a:lstStyle/>
                    <a:p>
                      <a:pPr marL="0" indent="0">
                        <a:lnSpc>
                          <a:spcPct val="100000"/>
                        </a:lnSpc>
                        <a:spcAft>
                          <a:spcPts val="0"/>
                        </a:spcAft>
                        <a:buFont typeface="Arial" panose="020B0604020202020204" pitchFamily="34" charset="0"/>
                        <a:buNone/>
                      </a:pPr>
                      <a:endParaRPr lang="en-GB"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vMerge="1">
                  <a:txBody>
                    <a:bodyPr/>
                    <a:lstStyle/>
                    <a:p>
                      <a:pPr marL="0" indent="0">
                        <a:lnSpc>
                          <a:spcPct val="100000"/>
                        </a:lnSpc>
                        <a:spcAft>
                          <a:spcPts val="0"/>
                        </a:spcAft>
                        <a:buFont typeface="Arial" panose="020B0604020202020204" pitchFamily="34" charset="0"/>
                        <a:buNone/>
                      </a:pPr>
                      <a:endParaRPr lang="en-GB"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42435890"/>
                  </a:ext>
                </a:extLst>
              </a:tr>
              <a:tr h="985813">
                <a:tc gridSpan="6">
                  <a:txBody>
                    <a:bodyPr/>
                    <a:lstStyle/>
                    <a:p>
                      <a:r>
                        <a:rPr lang="en-GB" sz="900" kern="1200" dirty="0">
                          <a:solidFill>
                            <a:schemeClr val="dk1"/>
                          </a:solidFill>
                          <a:effectLst/>
                          <a:latin typeface="Verdana" panose="020B0604030504040204" pitchFamily="34" charset="0"/>
                          <a:ea typeface="Verdana" panose="020B0604030504040204" pitchFamily="34" charset="0"/>
                          <a:cs typeface="+mn-cs"/>
                        </a:rPr>
                        <a:t>Useful Links</a:t>
                      </a:r>
                    </a:p>
                    <a:p>
                      <a:r>
                        <a:rPr lang="en-GB" sz="900" kern="1200" dirty="0">
                          <a:solidFill>
                            <a:schemeClr val="dk1"/>
                          </a:solidFill>
                          <a:effectLst/>
                          <a:latin typeface="Verdana" panose="020B0604030504040204" pitchFamily="34" charset="0"/>
                          <a:ea typeface="Verdana" panose="020B0604030504040204" pitchFamily="34" charset="0"/>
                          <a:cs typeface="+mn-cs"/>
                        </a:rPr>
                        <a:t> </a:t>
                      </a:r>
                    </a:p>
                    <a:p>
                      <a:r>
                        <a:rPr lang="en-GB" sz="900" u="sng" kern="1200" dirty="0">
                          <a:solidFill>
                            <a:schemeClr val="dk1"/>
                          </a:solidFill>
                          <a:effectLst/>
                          <a:latin typeface="Verdana" panose="020B0604030504040204" pitchFamily="34" charset="0"/>
                          <a:ea typeface="Verdana" panose="020B0604030504040204" pitchFamily="34" charset="0"/>
                          <a:cs typeface="+mn-cs"/>
                          <a:hlinkClick r:id="rId2"/>
                        </a:rPr>
                        <a:t>http://www.nicurriculum.org.uk/curriculum_microsite/SEN_PMLD_thematic_units/dep/docs/AU_WEB_Files/AU_Overview/Australia_Here_We_Come.pdf</a:t>
                      </a:r>
                      <a:r>
                        <a:rPr lang="en-GB" sz="900" kern="1200" dirty="0">
                          <a:solidFill>
                            <a:schemeClr val="dk1"/>
                          </a:solidFill>
                          <a:effectLst/>
                          <a:latin typeface="Verdana" panose="020B0604030504040204" pitchFamily="34" charset="0"/>
                          <a:ea typeface="Verdana" panose="020B0604030504040204" pitchFamily="34" charset="0"/>
                          <a:cs typeface="+mn-cs"/>
                        </a:rPr>
                        <a:t> </a:t>
                      </a:r>
                    </a:p>
                    <a:p>
                      <a:r>
                        <a:rPr lang="en-GB" sz="900" u="sng" kern="1200" dirty="0">
                          <a:solidFill>
                            <a:schemeClr val="dk1"/>
                          </a:solidFill>
                          <a:effectLst/>
                          <a:latin typeface="Verdana" panose="020B0604030504040204" pitchFamily="34" charset="0"/>
                          <a:ea typeface="Verdana" panose="020B0604030504040204" pitchFamily="34" charset="0"/>
                          <a:cs typeface="+mn-cs"/>
                          <a:hlinkClick r:id="rId3"/>
                        </a:rPr>
                        <a:t>https://www.bidfordonavon.warwickshire.sch.uk/pdfs/homelearning/ks1-topic-200605.pdf</a:t>
                      </a:r>
                      <a:endParaRPr lang="en-GB" sz="900" kern="1200" dirty="0">
                        <a:solidFill>
                          <a:schemeClr val="dk1"/>
                        </a:solidFill>
                        <a:effectLst/>
                        <a:latin typeface="Verdana" panose="020B0604030504040204" pitchFamily="34" charset="0"/>
                        <a:ea typeface="Verdana" panose="020B0604030504040204" pitchFamily="34" charset="0"/>
                        <a:cs typeface="+mn-cs"/>
                      </a:endParaRPr>
                    </a:p>
                    <a:p>
                      <a:pPr>
                        <a:lnSpc>
                          <a:spcPct val="107000"/>
                        </a:lnSpc>
                        <a:spcAft>
                          <a:spcPts val="800"/>
                        </a:spcAft>
                      </a:pP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hMerge="1">
                  <a:txBody>
                    <a:bodyPr/>
                    <a:lstStyle/>
                    <a:p>
                      <a:endParaRPr lang="en-GB"/>
                    </a:p>
                  </a:txBody>
                  <a:tcPr/>
                </a:tc>
                <a:tc hMerge="1">
                  <a:txBody>
                    <a:bodyPr/>
                    <a:lstStyle/>
                    <a:p>
                      <a:pPr>
                        <a:lnSpc>
                          <a:spcPct val="107000"/>
                        </a:lnSpc>
                        <a:spcAft>
                          <a:spcPts val="800"/>
                        </a:spcAft>
                      </a:pPr>
                      <a:endParaRPr lang="en-GB"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hMerge="1">
                  <a:txBody>
                    <a:bodyPr/>
                    <a:lstStyle/>
                    <a:p>
                      <a:pPr>
                        <a:lnSpc>
                          <a:spcPct val="107000"/>
                        </a:lnSpc>
                        <a:spcAft>
                          <a:spcPts val="800"/>
                        </a:spcAft>
                      </a:pPr>
                      <a:endParaRPr lang="en-GB"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714066381"/>
                  </a:ext>
                </a:extLst>
              </a:tr>
            </a:tbl>
          </a:graphicData>
        </a:graphic>
      </p:graphicFrame>
      <p:pic>
        <p:nvPicPr>
          <p:cNvPr id="3" name="Picture 2" descr="Image result for open book">
            <a:extLst>
              <a:ext uri="{FF2B5EF4-FFF2-40B4-BE49-F238E27FC236}">
                <a16:creationId xmlns:a16="http://schemas.microsoft.com/office/drawing/2014/main" id="{470C2BD0-085E-4FFC-BA9C-597F72D2C02D}"/>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158660">
            <a:off x="4800542" y="2319885"/>
            <a:ext cx="462280" cy="472440"/>
          </a:xfrm>
          <a:prstGeom prst="rect">
            <a:avLst/>
          </a:prstGeom>
          <a:noFill/>
          <a:ln>
            <a:noFill/>
          </a:ln>
        </p:spPr>
      </p:pic>
    </p:spTree>
    <p:extLst>
      <p:ext uri="{BB962C8B-B14F-4D97-AF65-F5344CB8AC3E}">
        <p14:creationId xmlns:p14="http://schemas.microsoft.com/office/powerpoint/2010/main" val="941556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E2E3B00-3A7A-40CB-A145-F5797119DEAD}"/>
              </a:ext>
            </a:extLst>
          </p:cNvPr>
          <p:cNvGraphicFramePr>
            <a:graphicFrameLocks noGrp="1"/>
          </p:cNvGraphicFramePr>
          <p:nvPr>
            <p:extLst>
              <p:ext uri="{D42A27DB-BD31-4B8C-83A1-F6EECF244321}">
                <p14:modId xmlns:p14="http://schemas.microsoft.com/office/powerpoint/2010/main" val="3742557661"/>
              </p:ext>
            </p:extLst>
          </p:nvPr>
        </p:nvGraphicFramePr>
        <p:xfrm>
          <a:off x="7093465" y="541"/>
          <a:ext cx="4942611" cy="6642566"/>
        </p:xfrm>
        <a:graphic>
          <a:graphicData uri="http://schemas.openxmlformats.org/drawingml/2006/table">
            <a:tbl>
              <a:tblPr firstRow="1" firstCol="1" bandRow="1">
                <a:tableStyleId>{5C22544A-7EE6-4342-B048-85BDC9FD1C3A}</a:tableStyleId>
              </a:tblPr>
              <a:tblGrid>
                <a:gridCol w="1096291">
                  <a:extLst>
                    <a:ext uri="{9D8B030D-6E8A-4147-A177-3AD203B41FA5}">
                      <a16:colId xmlns:a16="http://schemas.microsoft.com/office/drawing/2014/main" val="941834347"/>
                    </a:ext>
                  </a:extLst>
                </a:gridCol>
                <a:gridCol w="3846320">
                  <a:extLst>
                    <a:ext uri="{9D8B030D-6E8A-4147-A177-3AD203B41FA5}">
                      <a16:colId xmlns:a16="http://schemas.microsoft.com/office/drawing/2014/main" val="2542146327"/>
                    </a:ext>
                  </a:extLst>
                </a:gridCol>
              </a:tblGrid>
              <a:tr h="284911">
                <a:tc gridSpan="2">
                  <a:txBody>
                    <a:bodyPr/>
                    <a:lstStyle/>
                    <a:p>
                      <a:pPr algn="ctr"/>
                      <a:r>
                        <a:rPr lang="en-GB" dirty="0"/>
                        <a:t>VOCABULARY</a:t>
                      </a:r>
                    </a:p>
                  </a:txBody>
                  <a:tcPr marL="26828" marR="26828" marT="0" marB="0"/>
                </a:tc>
                <a:tc hMerge="1">
                  <a:txBody>
                    <a:bodyPr/>
                    <a:lstStyle/>
                    <a:p>
                      <a:endParaRPr lang="en-GB" dirty="0"/>
                    </a:p>
                  </a:txBody>
                  <a:tcPr marL="26828" marR="26828" marT="0" marB="0"/>
                </a:tc>
                <a:extLst>
                  <a:ext uri="{0D108BD9-81ED-4DB2-BD59-A6C34878D82A}">
                    <a16:rowId xmlns:a16="http://schemas.microsoft.com/office/drawing/2014/main" val="2034201667"/>
                  </a:ext>
                </a:extLst>
              </a:tr>
              <a:tr h="291373">
                <a:tc>
                  <a:txBody>
                    <a:bodyPr/>
                    <a:lstStyle/>
                    <a:p>
                      <a:pPr>
                        <a:lnSpc>
                          <a:spcPct val="107000"/>
                        </a:lnSpc>
                        <a:spcAft>
                          <a:spcPts val="800"/>
                        </a:spcAft>
                      </a:pPr>
                      <a:r>
                        <a:rPr lang="en-GB" sz="900" dirty="0">
                          <a:effectLst/>
                          <a:latin typeface="Verdana" panose="020B0604030504040204" pitchFamily="34" charset="0"/>
                          <a:ea typeface="Verdana" panose="020B0604030504040204" pitchFamily="34" charset="0"/>
                        </a:rPr>
                        <a:t>Equator </a:t>
                      </a: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txBody>
                  <a:tcPr marL="26828" marR="26828" marT="0" marB="0" anchor="ctr"/>
                </a:tc>
                <a:tc>
                  <a:txBody>
                    <a:bodyPr/>
                    <a:lstStyle/>
                    <a:p>
                      <a:pPr>
                        <a:lnSpc>
                          <a:spcPct val="107000"/>
                        </a:lnSpc>
                        <a:spcAft>
                          <a:spcPts val="800"/>
                        </a:spcAft>
                      </a:pPr>
                      <a:r>
                        <a:rPr lang="en-GB" sz="900" dirty="0">
                          <a:effectLst/>
                          <a:latin typeface="Verdana" panose="020B0604030504040204" pitchFamily="34" charset="0"/>
                          <a:ea typeface="Verdana" panose="020B0604030504040204" pitchFamily="34" charset="0"/>
                        </a:rPr>
                        <a:t>An invisible line drawn around the centre of the earth, which divides the earth into two hemispheres</a:t>
                      </a: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txBody>
                  <a:tcPr marL="26828" marR="26828" marT="0" marB="0"/>
                </a:tc>
                <a:extLst>
                  <a:ext uri="{0D108BD9-81ED-4DB2-BD59-A6C34878D82A}">
                    <a16:rowId xmlns:a16="http://schemas.microsoft.com/office/drawing/2014/main" val="4273624861"/>
                  </a:ext>
                </a:extLst>
              </a:tr>
              <a:tr h="443789">
                <a:tc>
                  <a:txBody>
                    <a:bodyPr/>
                    <a:lstStyle/>
                    <a:p>
                      <a:pPr>
                        <a:lnSpc>
                          <a:spcPct val="107000"/>
                        </a:lnSpc>
                        <a:spcAft>
                          <a:spcPts val="800"/>
                        </a:spcAft>
                      </a:pPr>
                      <a:r>
                        <a:rPr lang="en-GB" sz="900" dirty="0">
                          <a:effectLst/>
                          <a:latin typeface="Verdana" panose="020B0604030504040204" pitchFamily="34" charset="0"/>
                          <a:ea typeface="Verdana" panose="020B0604030504040204" pitchFamily="34" charset="0"/>
                        </a:rPr>
                        <a:t>Continent </a:t>
                      </a:r>
                    </a:p>
                    <a:p>
                      <a:pPr>
                        <a:lnSpc>
                          <a:spcPct val="107000"/>
                        </a:lnSpc>
                        <a:spcAft>
                          <a:spcPts val="800"/>
                        </a:spcAft>
                      </a:pPr>
                      <a:r>
                        <a:rPr lang="en-GB" sz="900" dirty="0">
                          <a:effectLst/>
                          <a:latin typeface="Verdana" panose="020B0604030504040204" pitchFamily="34" charset="0"/>
                          <a:ea typeface="Verdana" panose="020B0604030504040204" pitchFamily="34" charset="0"/>
                        </a:rPr>
                        <a:t> </a:t>
                      </a: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txBody>
                  <a:tcPr marL="26828" marR="26828" marT="0" marB="0" anchor="ctr"/>
                </a:tc>
                <a:tc>
                  <a:txBody>
                    <a:bodyPr/>
                    <a:lstStyle/>
                    <a:p>
                      <a:pPr>
                        <a:lnSpc>
                          <a:spcPct val="107000"/>
                        </a:lnSpc>
                        <a:spcAft>
                          <a:spcPts val="800"/>
                        </a:spcAft>
                      </a:pPr>
                      <a:r>
                        <a:rPr lang="en-GB" sz="900" dirty="0">
                          <a:effectLst/>
                          <a:latin typeface="Verdana" panose="020B0604030504040204" pitchFamily="34" charset="0"/>
                          <a:ea typeface="Verdana" panose="020B0604030504040204" pitchFamily="34" charset="0"/>
                        </a:rPr>
                        <a:t>land mass defined by physical, human, or cultural features: Europe, Africa, Antarctica, Asia, Oceania, North America or South America</a:t>
                      </a: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txBody>
                  <a:tcPr marL="26828" marR="26828" marT="0" marB="0"/>
                </a:tc>
                <a:extLst>
                  <a:ext uri="{0D108BD9-81ED-4DB2-BD59-A6C34878D82A}">
                    <a16:rowId xmlns:a16="http://schemas.microsoft.com/office/drawing/2014/main" val="1546167075"/>
                  </a:ext>
                </a:extLst>
              </a:tr>
              <a:tr h="291373">
                <a:tc>
                  <a:txBody>
                    <a:bodyPr/>
                    <a:lstStyle/>
                    <a:p>
                      <a:pPr>
                        <a:lnSpc>
                          <a:spcPct val="107000"/>
                        </a:lnSpc>
                        <a:spcAft>
                          <a:spcPts val="800"/>
                        </a:spcAft>
                      </a:pPr>
                      <a:r>
                        <a:rPr lang="en-GB" sz="900" dirty="0">
                          <a:effectLst/>
                          <a:latin typeface="Verdana" panose="020B0604030504040204" pitchFamily="34" charset="0"/>
                          <a:ea typeface="Verdana" panose="020B0604030504040204" pitchFamily="34" charset="0"/>
                        </a:rPr>
                        <a:t>Climate</a:t>
                      </a: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txBody>
                  <a:tcPr marL="26828" marR="26828" marT="0" marB="0" anchor="ctr"/>
                </a:tc>
                <a:tc>
                  <a:txBody>
                    <a:bodyPr/>
                    <a:lstStyle/>
                    <a:p>
                      <a:pPr>
                        <a:lnSpc>
                          <a:spcPct val="107000"/>
                        </a:lnSpc>
                        <a:spcAft>
                          <a:spcPts val="800"/>
                        </a:spcAft>
                      </a:pPr>
                      <a:r>
                        <a:rPr lang="en-GB" sz="900" dirty="0">
                          <a:effectLst/>
                          <a:latin typeface="Verdana" panose="020B0604030504040204" pitchFamily="34" charset="0"/>
                          <a:ea typeface="Verdana" panose="020B0604030504040204" pitchFamily="34" charset="0"/>
                        </a:rPr>
                        <a:t>The pattern of weather conditions in a particular area over a period of time</a:t>
                      </a: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txBody>
                  <a:tcPr marL="26828" marR="26828" marT="0" marB="0"/>
                </a:tc>
                <a:extLst>
                  <a:ext uri="{0D108BD9-81ED-4DB2-BD59-A6C34878D82A}">
                    <a16:rowId xmlns:a16="http://schemas.microsoft.com/office/drawing/2014/main" val="1226199042"/>
                  </a:ext>
                </a:extLst>
              </a:tr>
              <a:tr h="358385">
                <a:tc>
                  <a:txBody>
                    <a:bodyPr/>
                    <a:lstStyle/>
                    <a:p>
                      <a:pPr>
                        <a:lnSpc>
                          <a:spcPct val="107000"/>
                        </a:lnSpc>
                        <a:spcAft>
                          <a:spcPts val="800"/>
                        </a:spcAft>
                      </a:pPr>
                      <a:r>
                        <a:rPr lang="en-GB" sz="900" dirty="0">
                          <a:effectLst/>
                          <a:latin typeface="Verdana" panose="020B0604030504040204" pitchFamily="34" charset="0"/>
                          <a:ea typeface="Verdana" panose="020B0604030504040204" pitchFamily="34" charset="0"/>
                        </a:rPr>
                        <a:t>Ocean</a:t>
                      </a: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txBody>
                  <a:tcPr marL="26828" marR="26828" marT="0" marB="0" anchor="ctr"/>
                </a:tc>
                <a:tc>
                  <a:txBody>
                    <a:bodyPr/>
                    <a:lstStyle/>
                    <a:p>
                      <a:pPr>
                        <a:lnSpc>
                          <a:spcPct val="107000"/>
                        </a:lnSpc>
                        <a:spcAft>
                          <a:spcPts val="800"/>
                        </a:spcAft>
                      </a:pPr>
                      <a:r>
                        <a:rPr lang="en-GB" sz="900">
                          <a:effectLst/>
                          <a:latin typeface="Verdana" panose="020B0604030504040204" pitchFamily="34" charset="0"/>
                          <a:ea typeface="Verdana" panose="020B0604030504040204" pitchFamily="34" charset="0"/>
                        </a:rPr>
                        <a:t>A huge area of salt water that covers nearly ¾ of the surface of the earth. There are different oceans surrounding the continents</a:t>
                      </a:r>
                      <a:endParaRPr lang="en-GB" sz="900">
                        <a:effectLst/>
                        <a:latin typeface="Verdana" panose="020B0604030504040204" pitchFamily="34" charset="0"/>
                        <a:ea typeface="Verdana" panose="020B0604030504040204" pitchFamily="34" charset="0"/>
                        <a:cs typeface="Times New Roman" panose="02020603050405020304" pitchFamily="18" charset="0"/>
                      </a:endParaRPr>
                    </a:p>
                  </a:txBody>
                  <a:tcPr marL="26828" marR="26828" marT="0" marB="0"/>
                </a:tc>
                <a:extLst>
                  <a:ext uri="{0D108BD9-81ED-4DB2-BD59-A6C34878D82A}">
                    <a16:rowId xmlns:a16="http://schemas.microsoft.com/office/drawing/2014/main" val="1160350689"/>
                  </a:ext>
                </a:extLst>
              </a:tr>
              <a:tr h="479634">
                <a:tc>
                  <a:txBody>
                    <a:bodyPr/>
                    <a:lstStyle/>
                    <a:p>
                      <a:pPr>
                        <a:lnSpc>
                          <a:spcPct val="107000"/>
                        </a:lnSpc>
                        <a:spcAft>
                          <a:spcPts val="800"/>
                        </a:spcAft>
                      </a:pPr>
                      <a:r>
                        <a:rPr lang="en-GB" sz="900" dirty="0">
                          <a:effectLst/>
                          <a:latin typeface="Verdana" panose="020B0604030504040204" pitchFamily="34" charset="0"/>
                          <a:ea typeface="Verdana" panose="020B0604030504040204" pitchFamily="34" charset="0"/>
                        </a:rPr>
                        <a:t>Season (al)</a:t>
                      </a: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txBody>
                  <a:tcPr marL="26828" marR="26828" marT="0" marB="0" anchor="ctr"/>
                </a:tc>
                <a:tc>
                  <a:txBody>
                    <a:bodyPr/>
                    <a:lstStyle/>
                    <a:p>
                      <a:pPr>
                        <a:lnSpc>
                          <a:spcPct val="107000"/>
                        </a:lnSpc>
                        <a:spcAft>
                          <a:spcPts val="800"/>
                        </a:spcAft>
                      </a:pPr>
                      <a:r>
                        <a:rPr lang="en-GB" sz="900">
                          <a:effectLst/>
                          <a:latin typeface="Verdana" panose="020B0604030504040204" pitchFamily="34" charset="0"/>
                          <a:ea typeface="Verdana" panose="020B0604030504040204" pitchFamily="34" charset="0"/>
                        </a:rPr>
                        <a:t>One of the four divisions of the year (spring, summer, autumn, winter) that change according to the position of the earth in space. Each season has its own climate.</a:t>
                      </a:r>
                      <a:endParaRPr lang="en-GB" sz="900">
                        <a:effectLst/>
                        <a:latin typeface="Verdana" panose="020B0604030504040204" pitchFamily="34" charset="0"/>
                        <a:ea typeface="Verdana" panose="020B0604030504040204" pitchFamily="34" charset="0"/>
                        <a:cs typeface="Times New Roman" panose="02020603050405020304" pitchFamily="18" charset="0"/>
                      </a:endParaRPr>
                    </a:p>
                  </a:txBody>
                  <a:tcPr marL="26828" marR="26828" marT="0" marB="0"/>
                </a:tc>
                <a:extLst>
                  <a:ext uri="{0D108BD9-81ED-4DB2-BD59-A6C34878D82A}">
                    <a16:rowId xmlns:a16="http://schemas.microsoft.com/office/drawing/2014/main" val="39919389"/>
                  </a:ext>
                </a:extLst>
              </a:tr>
              <a:tr h="443789">
                <a:tc>
                  <a:txBody>
                    <a:bodyPr/>
                    <a:lstStyle/>
                    <a:p>
                      <a:pPr>
                        <a:lnSpc>
                          <a:spcPct val="107000"/>
                        </a:lnSpc>
                        <a:spcAft>
                          <a:spcPts val="800"/>
                        </a:spcAft>
                      </a:pPr>
                      <a:r>
                        <a:rPr lang="en-GB" sz="900" dirty="0">
                          <a:effectLst/>
                          <a:latin typeface="Verdana" panose="020B0604030504040204" pitchFamily="34" charset="0"/>
                          <a:ea typeface="Verdana" panose="020B0604030504040204" pitchFamily="34" charset="0"/>
                        </a:rPr>
                        <a:t>Northern / Southern Hemisphere</a:t>
                      </a: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txBody>
                  <a:tcPr marL="26828" marR="26828" marT="0" marB="0" anchor="ctr"/>
                </a:tc>
                <a:tc>
                  <a:txBody>
                    <a:bodyPr/>
                    <a:lstStyle/>
                    <a:p>
                      <a:pPr>
                        <a:lnSpc>
                          <a:spcPct val="107000"/>
                        </a:lnSpc>
                        <a:spcAft>
                          <a:spcPts val="800"/>
                        </a:spcAft>
                      </a:pPr>
                      <a:r>
                        <a:rPr lang="en-GB" sz="900" dirty="0">
                          <a:effectLst/>
                          <a:latin typeface="Verdana" panose="020B0604030504040204" pitchFamily="34" charset="0"/>
                          <a:ea typeface="Verdana" panose="020B0604030504040204" pitchFamily="34" charset="0"/>
                        </a:rPr>
                        <a:t>The half of the Earth that is north/south of the Equator. The UK is situated in</a:t>
                      </a: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txBody>
                  <a:tcPr marL="26828" marR="26828" marT="0" marB="0"/>
                </a:tc>
                <a:extLst>
                  <a:ext uri="{0D108BD9-81ED-4DB2-BD59-A6C34878D82A}">
                    <a16:rowId xmlns:a16="http://schemas.microsoft.com/office/drawing/2014/main" val="94329962"/>
                  </a:ext>
                </a:extLst>
              </a:tr>
              <a:tr h="237135">
                <a:tc>
                  <a:txBody>
                    <a:bodyPr/>
                    <a:lstStyle/>
                    <a:p>
                      <a:pPr>
                        <a:lnSpc>
                          <a:spcPct val="107000"/>
                        </a:lnSpc>
                        <a:spcAft>
                          <a:spcPts val="800"/>
                        </a:spcAft>
                      </a:pPr>
                      <a:r>
                        <a:rPr lang="en-GB" sz="900" dirty="0">
                          <a:effectLst/>
                          <a:latin typeface="Verdana" panose="020B0604030504040204" pitchFamily="34" charset="0"/>
                          <a:ea typeface="Verdana" panose="020B0604030504040204" pitchFamily="34" charset="0"/>
                        </a:rPr>
                        <a:t>Bush </a:t>
                      </a: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txBody>
                  <a:tcPr marL="26828" marR="26828" marT="0" marB="0" anchor="ctr"/>
                </a:tc>
                <a:tc>
                  <a:txBody>
                    <a:bodyPr/>
                    <a:lstStyle/>
                    <a:p>
                      <a:pPr>
                        <a:lnSpc>
                          <a:spcPct val="107000"/>
                        </a:lnSpc>
                        <a:spcAft>
                          <a:spcPts val="800"/>
                        </a:spcAft>
                      </a:pPr>
                      <a:r>
                        <a:rPr lang="en-GB" sz="1800" b="0" i="0" kern="1200" dirty="0">
                          <a:solidFill>
                            <a:schemeClr val="dk1"/>
                          </a:solidFill>
                          <a:effectLst/>
                          <a:latin typeface="+mn-lt"/>
                          <a:ea typeface="+mn-ea"/>
                          <a:cs typeface="+mn-cs"/>
                        </a:rPr>
                        <a:t> </a:t>
                      </a:r>
                      <a:r>
                        <a:rPr lang="en-GB" sz="900" b="0" i="0" kern="1200" dirty="0">
                          <a:solidFill>
                            <a:schemeClr val="dk1"/>
                          </a:solidFill>
                          <a:effectLst/>
                          <a:latin typeface="Verdana" panose="020B0604030504040204" pitchFamily="34" charset="0"/>
                          <a:ea typeface="Verdana" panose="020B0604030504040204" pitchFamily="34" charset="0"/>
                          <a:cs typeface="+mn-cs"/>
                        </a:rPr>
                        <a:t>In </a:t>
                      </a:r>
                      <a:r>
                        <a:rPr lang="en-GB" sz="900" b="1" i="0" kern="1200" dirty="0">
                          <a:solidFill>
                            <a:schemeClr val="dk1"/>
                          </a:solidFill>
                          <a:effectLst/>
                          <a:latin typeface="Verdana" panose="020B0604030504040204" pitchFamily="34" charset="0"/>
                          <a:ea typeface="Verdana" panose="020B0604030504040204" pitchFamily="34" charset="0"/>
                          <a:cs typeface="+mn-cs"/>
                        </a:rPr>
                        <a:t>Australia</a:t>
                      </a:r>
                      <a:r>
                        <a:rPr lang="en-GB" sz="900" b="0" i="0" kern="1200" dirty="0">
                          <a:solidFill>
                            <a:schemeClr val="dk1"/>
                          </a:solidFill>
                          <a:effectLst/>
                          <a:latin typeface="Verdana" panose="020B0604030504040204" pitchFamily="34" charset="0"/>
                          <a:ea typeface="Verdana" panose="020B0604030504040204" pitchFamily="34" charset="0"/>
                          <a:cs typeface="+mn-cs"/>
                        </a:rPr>
                        <a:t>, the phrase, the </a:t>
                      </a:r>
                      <a:r>
                        <a:rPr lang="en-GB" sz="900" b="1" i="0" kern="1200" dirty="0">
                          <a:solidFill>
                            <a:schemeClr val="dk1"/>
                          </a:solidFill>
                          <a:effectLst/>
                          <a:latin typeface="Verdana" panose="020B0604030504040204" pitchFamily="34" charset="0"/>
                          <a:ea typeface="Verdana" panose="020B0604030504040204" pitchFamily="34" charset="0"/>
                          <a:cs typeface="+mn-cs"/>
                        </a:rPr>
                        <a:t>bush</a:t>
                      </a:r>
                      <a:r>
                        <a:rPr lang="en-GB" sz="900" b="0" i="0" kern="1200" dirty="0">
                          <a:solidFill>
                            <a:schemeClr val="dk1"/>
                          </a:solidFill>
                          <a:effectLst/>
                          <a:latin typeface="Verdana" panose="020B0604030504040204" pitchFamily="34" charset="0"/>
                          <a:ea typeface="Verdana" panose="020B0604030504040204" pitchFamily="34" charset="0"/>
                          <a:cs typeface="+mn-cs"/>
                        </a:rPr>
                        <a:t>, has a special symbolic </a:t>
                      </a:r>
                      <a:r>
                        <a:rPr lang="en-GB" sz="900" b="1" i="0" kern="1200" dirty="0">
                          <a:solidFill>
                            <a:schemeClr val="dk1"/>
                          </a:solidFill>
                          <a:effectLst/>
                          <a:latin typeface="Verdana" panose="020B0604030504040204" pitchFamily="34" charset="0"/>
                          <a:ea typeface="Verdana" panose="020B0604030504040204" pitchFamily="34" charset="0"/>
                          <a:cs typeface="+mn-cs"/>
                        </a:rPr>
                        <a:t>meaning</a:t>
                      </a:r>
                      <a:r>
                        <a:rPr lang="en-GB" sz="900" b="0" i="0" kern="1200" dirty="0">
                          <a:solidFill>
                            <a:schemeClr val="dk1"/>
                          </a:solidFill>
                          <a:effectLst/>
                          <a:latin typeface="Verdana" panose="020B0604030504040204" pitchFamily="34" charset="0"/>
                          <a:ea typeface="Verdana" panose="020B0604030504040204" pitchFamily="34" charset="0"/>
                          <a:cs typeface="+mn-cs"/>
                        </a:rPr>
                        <a:t> in </a:t>
                      </a:r>
                      <a:r>
                        <a:rPr lang="en-GB" sz="900" b="1" i="0" kern="1200" dirty="0">
                          <a:solidFill>
                            <a:schemeClr val="dk1"/>
                          </a:solidFill>
                          <a:effectLst/>
                          <a:latin typeface="Verdana" panose="020B0604030504040204" pitchFamily="34" charset="0"/>
                          <a:ea typeface="Verdana" panose="020B0604030504040204" pitchFamily="34" charset="0"/>
                          <a:cs typeface="+mn-cs"/>
                        </a:rPr>
                        <a:t>Australian</a:t>
                      </a:r>
                      <a:r>
                        <a:rPr lang="en-GB" sz="900" b="0" i="0" kern="1200" dirty="0">
                          <a:solidFill>
                            <a:schemeClr val="dk1"/>
                          </a:solidFill>
                          <a:effectLst/>
                          <a:latin typeface="Verdana" panose="020B0604030504040204" pitchFamily="34" charset="0"/>
                          <a:ea typeface="Verdana" panose="020B0604030504040204" pitchFamily="34" charset="0"/>
                          <a:cs typeface="+mn-cs"/>
                        </a:rPr>
                        <a:t> life. When used to describe the land, the </a:t>
                      </a:r>
                      <a:r>
                        <a:rPr lang="en-GB" sz="900" b="1" i="0" kern="1200" dirty="0">
                          <a:solidFill>
                            <a:schemeClr val="dk1"/>
                          </a:solidFill>
                          <a:effectLst/>
                          <a:latin typeface="Verdana" panose="020B0604030504040204" pitchFamily="34" charset="0"/>
                          <a:ea typeface="Verdana" panose="020B0604030504040204" pitchFamily="34" charset="0"/>
                          <a:cs typeface="+mn-cs"/>
                        </a:rPr>
                        <a:t>bush</a:t>
                      </a:r>
                      <a:r>
                        <a:rPr lang="en-GB" sz="900" b="0" i="0" kern="1200" dirty="0">
                          <a:solidFill>
                            <a:schemeClr val="dk1"/>
                          </a:solidFill>
                          <a:effectLst/>
                          <a:latin typeface="Verdana" panose="020B0604030504040204" pitchFamily="34" charset="0"/>
                          <a:ea typeface="Verdana" panose="020B0604030504040204" pitchFamily="34" charset="0"/>
                          <a:cs typeface="+mn-cs"/>
                        </a:rPr>
                        <a:t> means a wooded area, but not dense forest. It is usually dry and nitrogen-poor soil, mostly grassless, with thin to thick woody shrubs and </a:t>
                      </a:r>
                      <a:r>
                        <a:rPr lang="en-GB" sz="900" b="1" i="0" kern="1200" dirty="0">
                          <a:solidFill>
                            <a:schemeClr val="dk1"/>
                          </a:solidFill>
                          <a:effectLst/>
                          <a:latin typeface="Verdana" panose="020B0604030504040204" pitchFamily="34" charset="0"/>
                          <a:ea typeface="Verdana" panose="020B0604030504040204" pitchFamily="34" charset="0"/>
                          <a:cs typeface="+mn-cs"/>
                        </a:rPr>
                        <a:t>bushes</a:t>
                      </a:r>
                      <a:r>
                        <a:rPr lang="en-GB" sz="900" b="0" i="0" kern="1200" dirty="0">
                          <a:solidFill>
                            <a:schemeClr val="dk1"/>
                          </a:solidFill>
                          <a:effectLst/>
                          <a:latin typeface="Verdana" panose="020B0604030504040204" pitchFamily="34" charset="0"/>
                          <a:ea typeface="Verdana" panose="020B0604030504040204" pitchFamily="34" charset="0"/>
                          <a:cs typeface="+mn-cs"/>
                        </a:rPr>
                        <a:t>, with some eucalypt trees.</a:t>
                      </a: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txBody>
                  <a:tcPr marL="26828" marR="26828" marT="0" marB="0"/>
                </a:tc>
                <a:extLst>
                  <a:ext uri="{0D108BD9-81ED-4DB2-BD59-A6C34878D82A}">
                    <a16:rowId xmlns:a16="http://schemas.microsoft.com/office/drawing/2014/main" val="1537253010"/>
                  </a:ext>
                </a:extLst>
              </a:tr>
              <a:tr h="220418">
                <a:tc>
                  <a:txBody>
                    <a:bodyPr/>
                    <a:lstStyle/>
                    <a:p>
                      <a:pPr>
                        <a:lnSpc>
                          <a:spcPct val="107000"/>
                        </a:lnSpc>
                        <a:spcAft>
                          <a:spcPts val="800"/>
                        </a:spcAft>
                      </a:pPr>
                      <a:r>
                        <a:rPr lang="en-GB" sz="900" dirty="0">
                          <a:effectLst/>
                          <a:latin typeface="Verdana" panose="020B0604030504040204" pitchFamily="34" charset="0"/>
                          <a:ea typeface="Verdana" panose="020B0604030504040204" pitchFamily="34" charset="0"/>
                        </a:rPr>
                        <a:t>Country</a:t>
                      </a: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txBody>
                  <a:tcPr marL="26828" marR="26828" marT="0" marB="0" anchor="ctr"/>
                </a:tc>
                <a:tc>
                  <a:txBody>
                    <a:bodyPr/>
                    <a:lstStyle/>
                    <a:p>
                      <a:pPr>
                        <a:lnSpc>
                          <a:spcPct val="107000"/>
                        </a:lnSpc>
                        <a:spcAft>
                          <a:spcPts val="800"/>
                        </a:spcAft>
                      </a:pPr>
                      <a:r>
                        <a:rPr lang="en-GB" sz="900" dirty="0">
                          <a:effectLst/>
                          <a:latin typeface="Verdana" panose="020B0604030504040204" pitchFamily="34" charset="0"/>
                          <a:ea typeface="Verdana" panose="020B0604030504040204" pitchFamily="34" charset="0"/>
                        </a:rPr>
                        <a:t>Political area defined by physical, human or cultural features</a:t>
                      </a: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txBody>
                  <a:tcPr marL="26828" marR="26828" marT="0" marB="0"/>
                </a:tc>
                <a:extLst>
                  <a:ext uri="{0D108BD9-81ED-4DB2-BD59-A6C34878D82A}">
                    <a16:rowId xmlns:a16="http://schemas.microsoft.com/office/drawing/2014/main" val="2232024890"/>
                  </a:ext>
                </a:extLst>
              </a:tr>
              <a:tr h="214516">
                <a:tc>
                  <a:txBody>
                    <a:bodyPr/>
                    <a:lstStyle/>
                    <a:p>
                      <a:pPr>
                        <a:lnSpc>
                          <a:spcPct val="107000"/>
                        </a:lnSpc>
                        <a:spcAft>
                          <a:spcPts val="800"/>
                        </a:spcAft>
                      </a:pPr>
                      <a:r>
                        <a:rPr lang="en-GB" sz="900" dirty="0">
                          <a:effectLst/>
                          <a:latin typeface="Verdana" panose="020B0604030504040204" pitchFamily="34" charset="0"/>
                          <a:ea typeface="Verdana" panose="020B0604030504040204" pitchFamily="34" charset="0"/>
                        </a:rPr>
                        <a:t>Endangered</a:t>
                      </a: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txBody>
                  <a:tcPr marL="26828" marR="26828" marT="0" marB="0" anchor="ctr"/>
                </a:tc>
                <a:tc>
                  <a:txBody>
                    <a:bodyPr/>
                    <a:lstStyle/>
                    <a:p>
                      <a:pPr>
                        <a:lnSpc>
                          <a:spcPct val="107000"/>
                        </a:lnSpc>
                        <a:spcAft>
                          <a:spcPts val="800"/>
                        </a:spcAft>
                      </a:pPr>
                      <a:r>
                        <a:rPr lang="en-GB" sz="900">
                          <a:effectLst/>
                          <a:latin typeface="Verdana" panose="020B0604030504040204" pitchFamily="34" charset="0"/>
                          <a:ea typeface="Verdana" panose="020B0604030504040204" pitchFamily="34" charset="0"/>
                        </a:rPr>
                        <a:t>a species which is at risk of becoming extinct</a:t>
                      </a:r>
                      <a:endParaRPr lang="en-GB" sz="900">
                        <a:effectLst/>
                        <a:latin typeface="Verdana" panose="020B0604030504040204" pitchFamily="34" charset="0"/>
                        <a:ea typeface="Verdana" panose="020B0604030504040204" pitchFamily="34" charset="0"/>
                        <a:cs typeface="Times New Roman" panose="02020603050405020304" pitchFamily="18" charset="0"/>
                      </a:endParaRPr>
                    </a:p>
                  </a:txBody>
                  <a:tcPr marL="26828" marR="26828" marT="0" marB="0"/>
                </a:tc>
                <a:extLst>
                  <a:ext uri="{0D108BD9-81ED-4DB2-BD59-A6C34878D82A}">
                    <a16:rowId xmlns:a16="http://schemas.microsoft.com/office/drawing/2014/main" val="4112726456"/>
                  </a:ext>
                </a:extLst>
              </a:tr>
              <a:tr h="443789">
                <a:tc>
                  <a:txBody>
                    <a:bodyPr/>
                    <a:lstStyle/>
                    <a:p>
                      <a:pPr>
                        <a:lnSpc>
                          <a:spcPct val="107000"/>
                        </a:lnSpc>
                        <a:spcAft>
                          <a:spcPts val="800"/>
                        </a:spcAft>
                      </a:pPr>
                      <a:r>
                        <a:rPr lang="en-GB" sz="900" dirty="0">
                          <a:effectLst/>
                          <a:latin typeface="Verdana" panose="020B0604030504040204" pitchFamily="34" charset="0"/>
                          <a:ea typeface="Verdana" panose="020B0604030504040204" pitchFamily="34" charset="0"/>
                        </a:rPr>
                        <a:t>Equator</a:t>
                      </a: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txBody>
                  <a:tcPr marL="26828" marR="26828" marT="0" marB="0" anchor="ctr"/>
                </a:tc>
                <a:tc>
                  <a:txBody>
                    <a:bodyPr/>
                    <a:lstStyle/>
                    <a:p>
                      <a:pPr>
                        <a:lnSpc>
                          <a:spcPct val="107000"/>
                        </a:lnSpc>
                        <a:spcAft>
                          <a:spcPts val="800"/>
                        </a:spcAft>
                      </a:pPr>
                      <a:r>
                        <a:rPr lang="en-GB" sz="900" dirty="0">
                          <a:effectLst/>
                          <a:latin typeface="Verdana" panose="020B0604030504040204" pitchFamily="34" charset="0"/>
                          <a:ea typeface="Verdana" panose="020B0604030504040204" pitchFamily="34" charset="0"/>
                        </a:rPr>
                        <a:t>imaginary line around the middle of the Earth where day and night are almost equal, and there is little change in season; some areas have a dry season and wet season</a:t>
                      </a: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txBody>
                  <a:tcPr marL="26828" marR="26828" marT="0" marB="0"/>
                </a:tc>
                <a:extLst>
                  <a:ext uri="{0D108BD9-81ED-4DB2-BD59-A6C34878D82A}">
                    <a16:rowId xmlns:a16="http://schemas.microsoft.com/office/drawing/2014/main" val="4110211614"/>
                  </a:ext>
                </a:extLst>
              </a:tr>
              <a:tr h="220418">
                <a:tc>
                  <a:txBody>
                    <a:bodyPr/>
                    <a:lstStyle/>
                    <a:p>
                      <a:pPr>
                        <a:lnSpc>
                          <a:spcPct val="107000"/>
                        </a:lnSpc>
                        <a:spcAft>
                          <a:spcPts val="800"/>
                        </a:spcAft>
                      </a:pPr>
                      <a:r>
                        <a:rPr lang="en-GB" sz="900" dirty="0">
                          <a:effectLst/>
                          <a:latin typeface="Verdana" panose="020B0604030504040204" pitchFamily="34" charset="0"/>
                          <a:ea typeface="Verdana" panose="020B0604030504040204" pitchFamily="34" charset="0"/>
                        </a:rPr>
                        <a:t>Migration</a:t>
                      </a: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txBody>
                  <a:tcPr marL="26828" marR="26828" marT="0" marB="0" anchor="ctr"/>
                </a:tc>
                <a:tc>
                  <a:txBody>
                    <a:bodyPr/>
                    <a:lstStyle/>
                    <a:p>
                      <a:pPr>
                        <a:lnSpc>
                          <a:spcPct val="107000"/>
                        </a:lnSpc>
                        <a:spcAft>
                          <a:spcPts val="800"/>
                        </a:spcAft>
                      </a:pPr>
                      <a:r>
                        <a:rPr lang="en-GB" sz="900">
                          <a:effectLst/>
                          <a:latin typeface="Verdana" panose="020B0604030504040204" pitchFamily="34" charset="0"/>
                          <a:ea typeface="Verdana" panose="020B0604030504040204" pitchFamily="34" charset="0"/>
                        </a:rPr>
                        <a:t>the movement of people or animals from one place to another</a:t>
                      </a:r>
                      <a:endParaRPr lang="en-GB" sz="900">
                        <a:effectLst/>
                        <a:latin typeface="Verdana" panose="020B0604030504040204" pitchFamily="34" charset="0"/>
                        <a:ea typeface="Verdana" panose="020B0604030504040204" pitchFamily="34" charset="0"/>
                        <a:cs typeface="Times New Roman" panose="02020603050405020304" pitchFamily="18" charset="0"/>
                      </a:endParaRPr>
                    </a:p>
                  </a:txBody>
                  <a:tcPr marL="26828" marR="26828" marT="0" marB="0"/>
                </a:tc>
                <a:extLst>
                  <a:ext uri="{0D108BD9-81ED-4DB2-BD59-A6C34878D82A}">
                    <a16:rowId xmlns:a16="http://schemas.microsoft.com/office/drawing/2014/main" val="4270780600"/>
                  </a:ext>
                </a:extLst>
              </a:tr>
              <a:tr h="396896">
                <a:tc>
                  <a:txBody>
                    <a:bodyPr/>
                    <a:lstStyle/>
                    <a:p>
                      <a:pPr>
                        <a:lnSpc>
                          <a:spcPct val="107000"/>
                        </a:lnSpc>
                        <a:spcAft>
                          <a:spcPts val="800"/>
                        </a:spcAft>
                      </a:pPr>
                      <a:r>
                        <a:rPr lang="en-GB" sz="900" dirty="0">
                          <a:effectLst/>
                          <a:latin typeface="Verdana" panose="020B0604030504040204" pitchFamily="34" charset="0"/>
                          <a:ea typeface="Verdana" panose="020B0604030504040204" pitchFamily="34" charset="0"/>
                        </a:rPr>
                        <a:t>North, South,</a:t>
                      </a:r>
                    </a:p>
                    <a:p>
                      <a:pPr>
                        <a:lnSpc>
                          <a:spcPct val="107000"/>
                        </a:lnSpc>
                        <a:spcAft>
                          <a:spcPts val="800"/>
                        </a:spcAft>
                      </a:pPr>
                      <a:r>
                        <a:rPr lang="en-GB" sz="900" dirty="0">
                          <a:effectLst/>
                          <a:latin typeface="Verdana" panose="020B0604030504040204" pitchFamily="34" charset="0"/>
                          <a:ea typeface="Verdana" panose="020B0604030504040204" pitchFamily="34" charset="0"/>
                        </a:rPr>
                        <a:t>East, West</a:t>
                      </a: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txBody>
                  <a:tcPr marL="26828" marR="26828" marT="0" marB="0" anchor="ctr"/>
                </a:tc>
                <a:tc>
                  <a:txBody>
                    <a:bodyPr/>
                    <a:lstStyle/>
                    <a:p>
                      <a:pPr>
                        <a:lnSpc>
                          <a:spcPct val="107000"/>
                        </a:lnSpc>
                        <a:spcAft>
                          <a:spcPts val="800"/>
                        </a:spcAft>
                      </a:pPr>
                      <a:r>
                        <a:rPr lang="en-GB" sz="900">
                          <a:effectLst/>
                          <a:latin typeface="Verdana" panose="020B0604030504040204" pitchFamily="34" charset="0"/>
                          <a:ea typeface="Verdana" panose="020B0604030504040204" pitchFamily="34" charset="0"/>
                        </a:rPr>
                        <a:t>compass points, locational vocabulary</a:t>
                      </a:r>
                    </a:p>
                    <a:p>
                      <a:pPr>
                        <a:lnSpc>
                          <a:spcPct val="107000"/>
                        </a:lnSpc>
                        <a:spcAft>
                          <a:spcPts val="800"/>
                        </a:spcAft>
                      </a:pPr>
                      <a:r>
                        <a:rPr lang="en-GB" sz="900">
                          <a:effectLst/>
                          <a:latin typeface="Verdana" panose="020B0604030504040204" pitchFamily="34" charset="0"/>
                          <a:ea typeface="Verdana" panose="020B0604030504040204" pitchFamily="34" charset="0"/>
                        </a:rPr>
                        <a:t> </a:t>
                      </a:r>
                      <a:endParaRPr lang="en-GB" sz="900">
                        <a:effectLst/>
                        <a:latin typeface="Verdana" panose="020B0604030504040204" pitchFamily="34" charset="0"/>
                        <a:ea typeface="Verdana" panose="020B0604030504040204" pitchFamily="34" charset="0"/>
                        <a:cs typeface="Times New Roman" panose="02020603050405020304" pitchFamily="18" charset="0"/>
                      </a:endParaRPr>
                    </a:p>
                  </a:txBody>
                  <a:tcPr marL="26828" marR="26828" marT="0" marB="0"/>
                </a:tc>
                <a:extLst>
                  <a:ext uri="{0D108BD9-81ED-4DB2-BD59-A6C34878D82A}">
                    <a16:rowId xmlns:a16="http://schemas.microsoft.com/office/drawing/2014/main" val="319592397"/>
                  </a:ext>
                </a:extLst>
              </a:tr>
              <a:tr h="138960">
                <a:tc>
                  <a:txBody>
                    <a:bodyPr/>
                    <a:lstStyle/>
                    <a:p>
                      <a:pPr>
                        <a:lnSpc>
                          <a:spcPct val="107000"/>
                        </a:lnSpc>
                        <a:spcAft>
                          <a:spcPts val="800"/>
                        </a:spcAft>
                      </a:pPr>
                      <a:r>
                        <a:rPr lang="en-GB" sz="900" dirty="0">
                          <a:effectLst/>
                          <a:latin typeface="Verdana" panose="020B0604030504040204" pitchFamily="34" charset="0"/>
                          <a:ea typeface="Verdana" panose="020B0604030504040204" pitchFamily="34" charset="0"/>
                        </a:rPr>
                        <a:t>Symbol</a:t>
                      </a: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txBody>
                  <a:tcPr marL="26828" marR="26828" marT="0" marB="0" anchor="ctr"/>
                </a:tc>
                <a:tc>
                  <a:txBody>
                    <a:bodyPr/>
                    <a:lstStyle/>
                    <a:p>
                      <a:pPr>
                        <a:lnSpc>
                          <a:spcPct val="107000"/>
                        </a:lnSpc>
                        <a:spcAft>
                          <a:spcPts val="800"/>
                        </a:spcAft>
                      </a:pPr>
                      <a:r>
                        <a:rPr lang="en-GB" sz="900" dirty="0">
                          <a:effectLst/>
                          <a:latin typeface="Verdana" panose="020B0604030504040204" pitchFamily="34" charset="0"/>
                          <a:ea typeface="Verdana" panose="020B0604030504040204" pitchFamily="34" charset="0"/>
                        </a:rPr>
                        <a:t>picture on a map to show a feature on a map</a:t>
                      </a: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txBody>
                  <a:tcPr marL="26828" marR="26828" marT="0" marB="0"/>
                </a:tc>
                <a:extLst>
                  <a:ext uri="{0D108BD9-81ED-4DB2-BD59-A6C34878D82A}">
                    <a16:rowId xmlns:a16="http://schemas.microsoft.com/office/drawing/2014/main" val="3682908664"/>
                  </a:ext>
                </a:extLst>
              </a:tr>
              <a:tr h="299196">
                <a:tc>
                  <a:txBody>
                    <a:bodyPr/>
                    <a:lstStyle/>
                    <a:p>
                      <a:pPr>
                        <a:lnSpc>
                          <a:spcPct val="107000"/>
                        </a:lnSpc>
                        <a:spcAft>
                          <a:spcPts val="800"/>
                        </a:spcAft>
                      </a:pPr>
                      <a:r>
                        <a:rPr lang="en-GB" sz="900" dirty="0">
                          <a:effectLst/>
                          <a:latin typeface="Verdana" panose="020B0604030504040204" pitchFamily="34" charset="0"/>
                          <a:ea typeface="Verdana" panose="020B0604030504040204" pitchFamily="34" charset="0"/>
                        </a:rPr>
                        <a:t>Weather</a:t>
                      </a: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txBody>
                  <a:tcPr marL="26828" marR="26828" marT="0" marB="0" anchor="ctr"/>
                </a:tc>
                <a:tc>
                  <a:txBody>
                    <a:bodyPr/>
                    <a:lstStyle/>
                    <a:p>
                      <a:pPr>
                        <a:lnSpc>
                          <a:spcPct val="107000"/>
                        </a:lnSpc>
                        <a:spcAft>
                          <a:spcPts val="800"/>
                        </a:spcAft>
                      </a:pPr>
                      <a:r>
                        <a:rPr lang="en-GB" sz="900" dirty="0">
                          <a:effectLst/>
                          <a:latin typeface="Verdana" panose="020B0604030504040204" pitchFamily="34" charset="0"/>
                          <a:ea typeface="Verdana" panose="020B0604030504040204" pitchFamily="34" charset="0"/>
                        </a:rPr>
                        <a:t>conditions in the atmosphere on a particular day, such as temperature, windiness, rainfall, hours of sunshine or cloud cover.</a:t>
                      </a: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txBody>
                  <a:tcPr marL="26828" marR="26828" marT="0" marB="0"/>
                </a:tc>
                <a:extLst>
                  <a:ext uri="{0D108BD9-81ED-4DB2-BD59-A6C34878D82A}">
                    <a16:rowId xmlns:a16="http://schemas.microsoft.com/office/drawing/2014/main" val="3336459466"/>
                  </a:ext>
                </a:extLst>
              </a:tr>
              <a:tr h="138960">
                <a:tc>
                  <a:txBody>
                    <a:bodyPr/>
                    <a:lstStyle/>
                    <a:p>
                      <a:pPr>
                        <a:lnSpc>
                          <a:spcPct val="107000"/>
                        </a:lnSpc>
                        <a:spcAft>
                          <a:spcPts val="800"/>
                        </a:spcAft>
                      </a:pPr>
                      <a:r>
                        <a:rPr lang="en-GB" sz="900" dirty="0">
                          <a:effectLst/>
                          <a:latin typeface="Verdana" panose="020B0604030504040204" pitchFamily="34" charset="0"/>
                          <a:ea typeface="Verdana" panose="020B0604030504040204" pitchFamily="34" charset="0"/>
                        </a:rPr>
                        <a:t> </a:t>
                      </a:r>
                      <a:r>
                        <a:rPr lang="en-GB" sz="900" b="1" kern="1200" dirty="0">
                          <a:solidFill>
                            <a:schemeClr val="lt1"/>
                          </a:solidFill>
                          <a:effectLst/>
                          <a:latin typeface="Verdana" panose="020B0604030504040204" pitchFamily="34" charset="0"/>
                          <a:ea typeface="Verdana" panose="020B0604030504040204" pitchFamily="34" charset="0"/>
                          <a:cs typeface="+mn-cs"/>
                        </a:rPr>
                        <a:t>Vegetation</a:t>
                      </a: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txBody>
                  <a:tcPr marL="26828" marR="26828" marT="0" marB="0" anchor="ctr"/>
                </a:tc>
                <a:tc>
                  <a:txBody>
                    <a:bodyPr/>
                    <a:lstStyle/>
                    <a:p>
                      <a:pPr>
                        <a:lnSpc>
                          <a:spcPct val="107000"/>
                        </a:lnSpc>
                        <a:spcAft>
                          <a:spcPts val="800"/>
                        </a:spcAft>
                      </a:pPr>
                      <a:r>
                        <a:rPr lang="en-GB" sz="900" b="0" i="0" kern="1200" dirty="0">
                          <a:solidFill>
                            <a:schemeClr val="dk1"/>
                          </a:solidFill>
                          <a:effectLst/>
                          <a:latin typeface="Verdana" panose="020B0604030504040204" pitchFamily="34" charset="0"/>
                          <a:ea typeface="Verdana" panose="020B0604030504040204" pitchFamily="34" charset="0"/>
                          <a:cs typeface="+mn-cs"/>
                        </a:rPr>
                        <a:t>Vegetation means the plant life of a region or the plant community. </a:t>
                      </a:r>
                      <a:endParaRPr lang="en-GB" sz="900" b="0" dirty="0">
                        <a:effectLst/>
                        <a:latin typeface="Verdana" panose="020B0604030504040204" pitchFamily="34" charset="0"/>
                        <a:ea typeface="Verdana" panose="020B0604030504040204" pitchFamily="34" charset="0"/>
                        <a:cs typeface="Times New Roman" panose="02020603050405020304" pitchFamily="18" charset="0"/>
                      </a:endParaRPr>
                    </a:p>
                  </a:txBody>
                  <a:tcPr marL="26828" marR="26828" marT="0" marB="0"/>
                </a:tc>
                <a:extLst>
                  <a:ext uri="{0D108BD9-81ED-4DB2-BD59-A6C34878D82A}">
                    <a16:rowId xmlns:a16="http://schemas.microsoft.com/office/drawing/2014/main" val="280793484"/>
                  </a:ext>
                </a:extLst>
              </a:tr>
              <a:tr h="138960">
                <a:tc>
                  <a:txBody>
                    <a:bodyPr/>
                    <a:lstStyle/>
                    <a:p>
                      <a:pPr>
                        <a:lnSpc>
                          <a:spcPct val="107000"/>
                        </a:lnSpc>
                        <a:spcAft>
                          <a:spcPts val="800"/>
                        </a:spcAft>
                      </a:pPr>
                      <a:r>
                        <a:rPr lang="en-GB" sz="900" dirty="0">
                          <a:effectLst/>
                          <a:latin typeface="Verdana" panose="020B0604030504040204" pitchFamily="34" charset="0"/>
                          <a:ea typeface="Verdana" panose="020B0604030504040204" pitchFamily="34" charset="0"/>
                          <a:cs typeface="Times New Roman" panose="02020603050405020304" pitchFamily="18" charset="0"/>
                        </a:rPr>
                        <a:t>Aerial View</a:t>
                      </a:r>
                    </a:p>
                  </a:txBody>
                  <a:tcPr marL="26828" marR="26828" marT="0" marB="0" anchor="ctr"/>
                </a:tc>
                <a:tc>
                  <a:txBody>
                    <a:bodyPr/>
                    <a:lstStyle/>
                    <a:p>
                      <a:pPr>
                        <a:lnSpc>
                          <a:spcPct val="107000"/>
                        </a:lnSpc>
                        <a:spcAft>
                          <a:spcPts val="800"/>
                        </a:spcAft>
                      </a:pPr>
                      <a:r>
                        <a:rPr lang="en-GB" sz="1800" b="0" i="0" kern="1200" dirty="0">
                          <a:solidFill>
                            <a:schemeClr val="dk1"/>
                          </a:solidFill>
                          <a:effectLst/>
                          <a:latin typeface="+mn-lt"/>
                          <a:ea typeface="+mn-ea"/>
                          <a:cs typeface="+mn-cs"/>
                        </a:rPr>
                        <a:t> </a:t>
                      </a:r>
                      <a:r>
                        <a:rPr lang="en-GB" sz="900" b="0" i="0" kern="1200" dirty="0">
                          <a:solidFill>
                            <a:schemeClr val="dk1"/>
                          </a:solidFill>
                          <a:effectLst/>
                          <a:latin typeface="Verdana" panose="020B0604030504040204" pitchFamily="34" charset="0"/>
                          <a:ea typeface="Verdana" panose="020B0604030504040204" pitchFamily="34" charset="0"/>
                          <a:cs typeface="+mn-cs"/>
                        </a:rPr>
                        <a:t>A view from a great height</a:t>
                      </a:r>
                      <a:endParaRPr lang="en-GB" sz="900" b="0" dirty="0">
                        <a:effectLst/>
                        <a:latin typeface="Verdana" panose="020B0604030504040204" pitchFamily="34" charset="0"/>
                        <a:ea typeface="Verdana" panose="020B0604030504040204" pitchFamily="34" charset="0"/>
                        <a:cs typeface="Times New Roman" panose="02020603050405020304" pitchFamily="18" charset="0"/>
                      </a:endParaRPr>
                    </a:p>
                  </a:txBody>
                  <a:tcPr marL="26828" marR="26828" marT="0" marB="0"/>
                </a:tc>
                <a:extLst>
                  <a:ext uri="{0D108BD9-81ED-4DB2-BD59-A6C34878D82A}">
                    <a16:rowId xmlns:a16="http://schemas.microsoft.com/office/drawing/2014/main" val="3765369686"/>
                  </a:ext>
                </a:extLst>
              </a:tr>
              <a:tr h="138960">
                <a:tc>
                  <a:txBody>
                    <a:bodyPr/>
                    <a:lstStyle/>
                    <a:p>
                      <a:pPr>
                        <a:lnSpc>
                          <a:spcPct val="107000"/>
                        </a:lnSpc>
                        <a:spcAft>
                          <a:spcPts val="800"/>
                        </a:spcAft>
                      </a:pPr>
                      <a:r>
                        <a:rPr lang="en-GB" sz="900" dirty="0">
                          <a:effectLst/>
                          <a:latin typeface="Verdana" panose="020B0604030504040204" pitchFamily="34" charset="0"/>
                          <a:ea typeface="Verdana" panose="020B0604030504040204" pitchFamily="34" charset="0"/>
                          <a:cs typeface="Times New Roman" panose="02020603050405020304" pitchFamily="18" charset="0"/>
                        </a:rPr>
                        <a:t>Landscape</a:t>
                      </a:r>
                    </a:p>
                  </a:txBody>
                  <a:tcPr marL="26828" marR="26828" marT="0" marB="0" anchor="ctr"/>
                </a:tc>
                <a:tc>
                  <a:txBody>
                    <a:bodyPr/>
                    <a:lstStyle/>
                    <a:p>
                      <a:pPr>
                        <a:lnSpc>
                          <a:spcPct val="107000"/>
                        </a:lnSpc>
                        <a:spcAft>
                          <a:spcPts val="800"/>
                        </a:spcAft>
                      </a:pPr>
                      <a:r>
                        <a:rPr lang="en-GB" sz="900" b="0" i="0" kern="1200" dirty="0">
                          <a:solidFill>
                            <a:schemeClr val="dk1"/>
                          </a:solidFill>
                          <a:effectLst/>
                          <a:latin typeface="Verdana" panose="020B0604030504040204" pitchFamily="34" charset="0"/>
                          <a:ea typeface="Verdana" panose="020B0604030504040204" pitchFamily="34" charset="0"/>
                          <a:cs typeface="+mn-cs"/>
                        </a:rPr>
                        <a:t>The area that can be seen from one point</a:t>
                      </a:r>
                      <a:endParaRPr lang="en-GB" sz="900" b="0" dirty="0">
                        <a:effectLst/>
                        <a:latin typeface="Verdana" panose="020B0604030504040204" pitchFamily="34" charset="0"/>
                        <a:ea typeface="Verdana" panose="020B0604030504040204" pitchFamily="34" charset="0"/>
                        <a:cs typeface="Times New Roman" panose="02020603050405020304" pitchFamily="18" charset="0"/>
                      </a:endParaRPr>
                    </a:p>
                  </a:txBody>
                  <a:tcPr marL="26828" marR="26828" marT="0" marB="0"/>
                </a:tc>
                <a:extLst>
                  <a:ext uri="{0D108BD9-81ED-4DB2-BD59-A6C34878D82A}">
                    <a16:rowId xmlns:a16="http://schemas.microsoft.com/office/drawing/2014/main" val="4066550197"/>
                  </a:ext>
                </a:extLst>
              </a:tr>
              <a:tr h="138960">
                <a:tc>
                  <a:txBody>
                    <a:bodyPr/>
                    <a:lstStyle/>
                    <a:p>
                      <a:pPr>
                        <a:lnSpc>
                          <a:spcPct val="107000"/>
                        </a:lnSpc>
                        <a:spcAft>
                          <a:spcPts val="800"/>
                        </a:spcAft>
                      </a:pPr>
                      <a:r>
                        <a:rPr lang="en-GB" sz="900" dirty="0">
                          <a:effectLst/>
                          <a:latin typeface="Verdana" panose="020B0604030504040204" pitchFamily="34" charset="0"/>
                          <a:ea typeface="Verdana" panose="020B0604030504040204" pitchFamily="34" charset="0"/>
                          <a:cs typeface="Times New Roman" panose="02020603050405020304" pitchFamily="18" charset="0"/>
                        </a:rPr>
                        <a:t>Environment</a:t>
                      </a:r>
                    </a:p>
                  </a:txBody>
                  <a:tcPr marL="26828" marR="26828" marT="0" marB="0" anchor="ctr"/>
                </a:tc>
                <a:tc>
                  <a:txBody>
                    <a:bodyPr/>
                    <a:lstStyle/>
                    <a:p>
                      <a:pPr>
                        <a:lnSpc>
                          <a:spcPct val="107000"/>
                        </a:lnSpc>
                        <a:spcAft>
                          <a:spcPts val="800"/>
                        </a:spcAft>
                      </a:pPr>
                      <a:r>
                        <a:rPr lang="en-GB" sz="900" b="0" i="0" kern="1200" dirty="0">
                          <a:solidFill>
                            <a:schemeClr val="dk1"/>
                          </a:solidFill>
                          <a:effectLst/>
                          <a:latin typeface="Verdana" panose="020B0604030504040204" pitchFamily="34" charset="0"/>
                          <a:ea typeface="Verdana" panose="020B0604030504040204" pitchFamily="34" charset="0"/>
                          <a:cs typeface="+mn-cs"/>
                        </a:rPr>
                        <a:t>All the things together that surround animals and humans in the natural world, including the air, the water, and the soil</a:t>
                      </a:r>
                      <a:endParaRPr lang="en-GB" sz="900" b="0" dirty="0">
                        <a:effectLst/>
                        <a:latin typeface="Verdana" panose="020B0604030504040204" pitchFamily="34" charset="0"/>
                        <a:ea typeface="Verdana" panose="020B0604030504040204" pitchFamily="34" charset="0"/>
                        <a:cs typeface="Times New Roman" panose="02020603050405020304" pitchFamily="18" charset="0"/>
                      </a:endParaRPr>
                    </a:p>
                  </a:txBody>
                  <a:tcPr marL="26828" marR="26828" marT="0" marB="0"/>
                </a:tc>
                <a:extLst>
                  <a:ext uri="{0D108BD9-81ED-4DB2-BD59-A6C34878D82A}">
                    <a16:rowId xmlns:a16="http://schemas.microsoft.com/office/drawing/2014/main" val="3304394817"/>
                  </a:ext>
                </a:extLst>
              </a:tr>
              <a:tr h="138960">
                <a:tc>
                  <a:txBody>
                    <a:bodyPr/>
                    <a:lstStyle/>
                    <a:p>
                      <a:pPr>
                        <a:lnSpc>
                          <a:spcPct val="107000"/>
                        </a:lnSpc>
                        <a:spcAft>
                          <a:spcPts val="800"/>
                        </a:spcAft>
                      </a:pPr>
                      <a:r>
                        <a:rPr lang="en-GB" sz="900" dirty="0">
                          <a:effectLst/>
                          <a:latin typeface="Verdana" panose="020B0604030504040204" pitchFamily="34" charset="0"/>
                          <a:ea typeface="Verdana" panose="020B0604030504040204" pitchFamily="34" charset="0"/>
                          <a:cs typeface="Times New Roman" panose="02020603050405020304" pitchFamily="18" charset="0"/>
                        </a:rPr>
                        <a:t>Aboriginal </a:t>
                      </a:r>
                    </a:p>
                  </a:txBody>
                  <a:tcPr marL="26828" marR="26828" marT="0" marB="0" anchor="ctr"/>
                </a:tc>
                <a:tc>
                  <a:txBody>
                    <a:bodyPr/>
                    <a:lstStyle/>
                    <a:p>
                      <a:pPr>
                        <a:lnSpc>
                          <a:spcPct val="107000"/>
                        </a:lnSpc>
                        <a:spcAft>
                          <a:spcPts val="800"/>
                        </a:spcAft>
                      </a:pPr>
                      <a:r>
                        <a:rPr lang="en-GB" sz="900" b="0" dirty="0">
                          <a:effectLst/>
                          <a:latin typeface="Verdana" panose="020B0604030504040204" pitchFamily="34" charset="0"/>
                          <a:ea typeface="Verdana" panose="020B0604030504040204" pitchFamily="34" charset="0"/>
                          <a:cs typeface="Times New Roman" panose="02020603050405020304" pitchFamily="18" charset="0"/>
                        </a:rPr>
                        <a:t>The native people who live in Australia</a:t>
                      </a:r>
                    </a:p>
                  </a:txBody>
                  <a:tcPr marL="26828" marR="26828" marT="0" marB="0"/>
                </a:tc>
                <a:extLst>
                  <a:ext uri="{0D108BD9-81ED-4DB2-BD59-A6C34878D82A}">
                    <a16:rowId xmlns:a16="http://schemas.microsoft.com/office/drawing/2014/main" val="761266838"/>
                  </a:ext>
                </a:extLst>
              </a:tr>
            </a:tbl>
          </a:graphicData>
        </a:graphic>
      </p:graphicFrame>
      <p:pic>
        <p:nvPicPr>
          <p:cNvPr id="15" name="Picture 14">
            <a:extLst>
              <a:ext uri="{FF2B5EF4-FFF2-40B4-BE49-F238E27FC236}">
                <a16:creationId xmlns:a16="http://schemas.microsoft.com/office/drawing/2014/main" id="{8B4AE823-A8BE-49CF-A973-3889A87624EA}"/>
              </a:ext>
            </a:extLst>
          </p:cNvPr>
          <p:cNvPicPr>
            <a:picLocks noChangeAspect="1"/>
          </p:cNvPicPr>
          <p:nvPr/>
        </p:nvPicPr>
        <p:blipFill>
          <a:blip r:embed="rId2"/>
          <a:stretch>
            <a:fillRect/>
          </a:stretch>
        </p:blipFill>
        <p:spPr>
          <a:xfrm>
            <a:off x="155924" y="155237"/>
            <a:ext cx="3530251" cy="16690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2" name="Picture 21">
            <a:extLst>
              <a:ext uri="{FF2B5EF4-FFF2-40B4-BE49-F238E27FC236}">
                <a16:creationId xmlns:a16="http://schemas.microsoft.com/office/drawing/2014/main" id="{54295AB5-A812-4E2D-9799-3643C14F59FD}"/>
              </a:ext>
            </a:extLst>
          </p:cNvPr>
          <p:cNvPicPr>
            <a:picLocks noChangeAspect="1"/>
          </p:cNvPicPr>
          <p:nvPr/>
        </p:nvPicPr>
        <p:blipFill>
          <a:blip r:embed="rId3"/>
          <a:stretch>
            <a:fillRect/>
          </a:stretch>
        </p:blipFill>
        <p:spPr>
          <a:xfrm>
            <a:off x="3915060" y="903631"/>
            <a:ext cx="1132691" cy="8872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3" name="Rectangle: Diagonal Corners Rounded 22">
            <a:extLst>
              <a:ext uri="{FF2B5EF4-FFF2-40B4-BE49-F238E27FC236}">
                <a16:creationId xmlns:a16="http://schemas.microsoft.com/office/drawing/2014/main" id="{7371BA5A-FD9C-44DE-B978-AEF7ED178C37}"/>
              </a:ext>
            </a:extLst>
          </p:cNvPr>
          <p:cNvSpPr/>
          <p:nvPr/>
        </p:nvSpPr>
        <p:spPr>
          <a:xfrm>
            <a:off x="3965845" y="155237"/>
            <a:ext cx="1132692" cy="570833"/>
          </a:xfrm>
          <a:prstGeom prst="round2DiagRect">
            <a:avLst>
              <a:gd name="adj1" fmla="val 50000"/>
              <a:gd name="adj2" fmla="val 0"/>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bg1"/>
                </a:solidFill>
                <a:effectLst/>
                <a:latin typeface="Verdana" panose="020B0604030504040204" pitchFamily="34" charset="0"/>
                <a:ea typeface="Calibri" panose="020F0502020204030204" pitchFamily="34" charset="0"/>
                <a:cs typeface="Times New Roman" panose="02020603050405020304" pitchFamily="18" charset="0"/>
              </a:rPr>
              <a:t>Australia</a:t>
            </a:r>
            <a:endParaRPr lang="en-GB" sz="1200" dirty="0">
              <a:solidFill>
                <a:schemeClr val="bg1"/>
              </a:solidFill>
            </a:endParaRPr>
          </a:p>
        </p:txBody>
      </p:sp>
      <p:pic>
        <p:nvPicPr>
          <p:cNvPr id="1026" name="Picture 2" descr="Australia - Wikipedia">
            <a:extLst>
              <a:ext uri="{FF2B5EF4-FFF2-40B4-BE49-F238E27FC236}">
                <a16:creationId xmlns:a16="http://schemas.microsoft.com/office/drawing/2014/main" id="{275E0665-E5A6-44D6-AEFB-5761A49A61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9727" y="155237"/>
            <a:ext cx="1612068" cy="8060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8" name="Picture 4" descr="Australia - Traveler view | Travelers' Health | CDC">
            <a:extLst>
              <a:ext uri="{FF2B5EF4-FFF2-40B4-BE49-F238E27FC236}">
                <a16:creationId xmlns:a16="http://schemas.microsoft.com/office/drawing/2014/main" id="{D37A4BFB-9EC6-4490-900B-F6F4F9A581E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924" y="2026389"/>
            <a:ext cx="1821732" cy="18217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0" name="Picture 6" descr="Animals in Australia | Australian Animals you should know | Wildlife">
            <a:extLst>
              <a:ext uri="{FF2B5EF4-FFF2-40B4-BE49-F238E27FC236}">
                <a16:creationId xmlns:a16="http://schemas.microsoft.com/office/drawing/2014/main" id="{F0370506-2C07-4543-95BB-CA63DE0E436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5923" y="4050228"/>
            <a:ext cx="3978805" cy="26525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2" name="Picture 8" descr="One year since Australia's devastating wildfires, anger grows at climate  change 'inaction'">
            <a:extLst>
              <a:ext uri="{FF2B5EF4-FFF2-40B4-BE49-F238E27FC236}">
                <a16:creationId xmlns:a16="http://schemas.microsoft.com/office/drawing/2014/main" id="{FD4C50DF-04AA-4291-93E4-594F8472D93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45325" y="2001843"/>
            <a:ext cx="2791068" cy="18619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E7E99D93-A0F2-4FD8-8C95-64B784E5376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68122" y="1164006"/>
            <a:ext cx="1695278" cy="12714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6" name="Picture 12" descr="Australia profile -Timeline - BBC News">
            <a:extLst>
              <a:ext uri="{FF2B5EF4-FFF2-40B4-BE49-F238E27FC236}">
                <a16:creationId xmlns:a16="http://schemas.microsoft.com/office/drawing/2014/main" id="{66A4E6D3-B572-476B-AA04-7A9B4FC67EC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12167" y="2638199"/>
            <a:ext cx="1783584" cy="23807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8" name="Picture 14" descr="Aboriginal Art Lessons">
            <a:extLst>
              <a:ext uri="{FF2B5EF4-FFF2-40B4-BE49-F238E27FC236}">
                <a16:creationId xmlns:a16="http://schemas.microsoft.com/office/drawing/2014/main" id="{5DF6DF20-D46C-4C30-B949-7A2BD43169F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12168" y="5116510"/>
            <a:ext cx="1783584" cy="15862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40" name="Picture 16" descr="Aboriginal Art Lesson - Boomerang Designs">
            <a:extLst>
              <a:ext uri="{FF2B5EF4-FFF2-40B4-BE49-F238E27FC236}">
                <a16:creationId xmlns:a16="http://schemas.microsoft.com/office/drawing/2014/main" id="{372B1BF5-EBDC-4714-8F98-EC34023D6DD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16200000">
            <a:off x="3527450" y="4970685"/>
            <a:ext cx="2291997" cy="8600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595304"/>
      </p:ext>
    </p:extLst>
  </p:cSld>
  <p:clrMapOvr>
    <a:masterClrMapping/>
  </p:clrMapOvr>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44E3BB9A-3BF5-4BE4-90CF-48BFABC78514}"/>
    </a:ext>
  </a:extLst>
</a:theme>
</file>

<file path=docProps/app.xml><?xml version="1.0" encoding="utf-8"?>
<Properties xmlns="http://schemas.openxmlformats.org/officeDocument/2006/extended-properties" xmlns:vt="http://schemas.openxmlformats.org/officeDocument/2006/docPropsVTypes">
  <Template>Metropolitan</Template>
  <TotalTime>19520</TotalTime>
  <Words>1700</Words>
  <Application>Microsoft Office PowerPoint</Application>
  <PresentationFormat>Widescreen</PresentationFormat>
  <Paragraphs>205</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Calibri Light</vt:lpstr>
      <vt:lpstr>Symbol</vt:lpstr>
      <vt:lpstr>Verdana</vt:lpstr>
      <vt:lpstr>Metropolitan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Hobby</dc:creator>
  <cp:lastModifiedBy>Lisa Hobby</cp:lastModifiedBy>
  <cp:revision>158</cp:revision>
  <cp:lastPrinted>2021-03-05T13:59:24Z</cp:lastPrinted>
  <dcterms:created xsi:type="dcterms:W3CDTF">2021-03-03T16:01:45Z</dcterms:created>
  <dcterms:modified xsi:type="dcterms:W3CDTF">2022-06-13T13:59:37Z</dcterms:modified>
</cp:coreProperties>
</file>