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89" r:id="rId2"/>
    <p:sldId id="260" r:id="rId3"/>
    <p:sldId id="262" r:id="rId4"/>
    <p:sldId id="270" r:id="rId5"/>
    <p:sldId id="290" r:id="rId6"/>
    <p:sldId id="291" r:id="rId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AEE"/>
    <a:srgbClr val="C991CB"/>
    <a:srgbClr val="FF99CC"/>
    <a:srgbClr val="939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0" autoAdjust="0"/>
    <p:restoredTop sz="94660"/>
  </p:normalViewPr>
  <p:slideViewPr>
    <p:cSldViewPr snapToGrid="0">
      <p:cViewPr>
        <p:scale>
          <a:sx n="130" d="100"/>
          <a:sy n="130" d="100"/>
        </p:scale>
        <p:origin x="1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12/07/2022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12/07/2022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12/07/2022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12/07/2022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12/07/2022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12/07/2022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rgs.org/schools/teaching-resources/africa-a-continent-of-contrasts/" TargetMode="External"/><Relationship Id="rId3" Type="http://schemas.openxmlformats.org/officeDocument/2006/relationships/hyperlink" Target="https://www.kids-world-travel-guide.com/africa-quiz.html" TargetMode="External"/><Relationship Id="rId7" Type="http://schemas.openxmlformats.org/officeDocument/2006/relationships/hyperlink" Target="https://www.britishmuseum.org/learn/schools/ages-7-11/africa/classroom-resource-art-benin" TargetMode="External"/><Relationship Id="rId12" Type="http://schemas.openxmlformats.org/officeDocument/2006/relationships/image" Target="../media/image5.png"/><Relationship Id="rId2" Type="http://schemas.openxmlformats.org/officeDocument/2006/relationships/hyperlink" Target="https://www.ks2history.com/benin-childrens-books" TargetMode="External"/><Relationship Id="rId1" Type="http://schemas.openxmlformats.org/officeDocument/2006/relationships/slideLayout" Target="../slideLayouts/slideLayout2.xml"/><Relationship Id="rId6" Type="http://schemas.openxmlformats.org/officeDocument/2006/relationships/hyperlink" Target="https://www.actionaid.org.uk/school-resources/search/s/country/0-3018" TargetMode="External"/><Relationship Id="rId11" Type="http://schemas.openxmlformats.org/officeDocument/2006/relationships/hyperlink" Target="https://primarysite-prod-sorted.s3.amazonaws.com/st-andrews-church-of-england-oxford/UploadedDocument/6f32b2a88a61469e8a7549cad5c6899a/geography-activities-year-5.pdf" TargetMode="External"/><Relationship Id="rId5" Type="http://schemas.openxmlformats.org/officeDocument/2006/relationships/hyperlink" Target="http://news.bbc.co.uk/cbbcnews/hi/world/newsid_2688000/2688437.stm" TargetMode="External"/><Relationship Id="rId10" Type="http://schemas.openxmlformats.org/officeDocument/2006/relationships/hyperlink" Target="https://www.kids-world-travel-guide.com/africa-facts.html" TargetMode="External"/><Relationship Id="rId4" Type="http://schemas.openxmlformats.org/officeDocument/2006/relationships/hyperlink" Target="https://www.ducksters.com/geography/africa.php" TargetMode="External"/><Relationship Id="rId9" Type="http://schemas.openxmlformats.org/officeDocument/2006/relationships/hyperlink" Target="https://www.globalschools.org.uk/teaching-resource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71CF0F-C31C-41A2-B005-6241562B776B}"/>
              </a:ext>
            </a:extLst>
          </p:cNvPr>
          <p:cNvPicPr/>
          <p:nvPr/>
        </p:nvPicPr>
        <p:blipFill>
          <a:blip r:embed="rId2">
            <a:extLst>
              <a:ext uri="{28A0092B-C50C-407E-A947-70E740481C1C}">
                <a14:useLocalDpi xmlns:a14="http://schemas.microsoft.com/office/drawing/2010/main" val="0"/>
              </a:ext>
            </a:extLst>
          </a:blip>
          <a:stretch>
            <a:fillRect/>
          </a:stretch>
        </p:blipFill>
        <p:spPr>
          <a:xfrm>
            <a:off x="640556" y="194697"/>
            <a:ext cx="10910888" cy="4668837"/>
          </a:xfrm>
          <a:prstGeom prst="rect">
            <a:avLst/>
          </a:prstGeom>
        </p:spPr>
      </p:pic>
      <p:sp>
        <p:nvSpPr>
          <p:cNvPr id="5" name="TextBox 4">
            <a:extLst>
              <a:ext uri="{FF2B5EF4-FFF2-40B4-BE49-F238E27FC236}">
                <a16:creationId xmlns:a16="http://schemas.microsoft.com/office/drawing/2014/main" id="{21DA5C50-8D69-4543-9BFD-D8A03B8EF770}"/>
              </a:ext>
            </a:extLst>
          </p:cNvPr>
          <p:cNvSpPr txBox="1"/>
          <p:nvPr/>
        </p:nvSpPr>
        <p:spPr>
          <a:xfrm>
            <a:off x="640556" y="5047476"/>
            <a:ext cx="10910888" cy="1646605"/>
          </a:xfrm>
          <a:prstGeom prst="rect">
            <a:avLst/>
          </a:prstGeom>
          <a:solidFill>
            <a:schemeClr val="accent2">
              <a:lumMod val="20000"/>
              <a:lumOff val="80000"/>
            </a:schemeClr>
          </a:solidFill>
        </p:spPr>
        <p:txBody>
          <a:bodyPr wrap="square">
            <a:spAutoFit/>
          </a:bodyPr>
          <a:lstStyle/>
          <a:p>
            <a:pPr lvl="0"/>
            <a:r>
              <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rPr>
              <a:t>Essential Characteristics</a:t>
            </a:r>
          </a:p>
          <a:p>
            <a:pPr lvl="0"/>
            <a:endPar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knowledge of where places are and what they are like.</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understanding of the ways in which places are interdependent and interconnected and how much human and physical environments are interrelated.</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extensive base of geographical knowledge and vocabulary.</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Fluency in complex, geographical enquiry and the ability to apply questioning skills and use effective analytical and presentational techniques.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reach clear conclusions and develop a reasoned argument to explain findings.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Significant levels of originality, imagination or creativity as shown in interpretations and representations of the subject matter.</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Highly developed and frequently utilised fieldwork and other geographical skills and techniques.</a:t>
            </a:r>
            <a:endParaRPr lang="en-GB" sz="900" dirty="0">
              <a:solidFill>
                <a:schemeClr val="bg1"/>
              </a:solidFill>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 passion for and commitment to the subject, and a real sense of curiosity to find out about the world and the people who live there.</a:t>
            </a:r>
          </a:p>
          <a:p>
            <a:pPr marL="17145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express well-balanced opinions, rooted in very good knowledge and understanding about current and contemporary issues in society and the environment.</a:t>
            </a:r>
            <a:endParaRPr lang="en-GB" sz="9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4598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30146B-7B2C-413D-8C31-593902E38992}"/>
              </a:ext>
            </a:extLst>
          </p:cNvPr>
          <p:cNvPicPr>
            <a:picLocks noChangeAspect="1"/>
          </p:cNvPicPr>
          <p:nvPr/>
        </p:nvPicPr>
        <p:blipFill>
          <a:blip r:embed="rId2"/>
          <a:stretch>
            <a:fillRect/>
          </a:stretch>
        </p:blipFill>
        <p:spPr>
          <a:xfrm>
            <a:off x="687682" y="376015"/>
            <a:ext cx="10612956" cy="5875929"/>
          </a:xfrm>
          <a:prstGeom prst="rect">
            <a:avLst/>
          </a:prstGeom>
        </p:spPr>
      </p:pic>
      <p:sp>
        <p:nvSpPr>
          <p:cNvPr id="2" name="Rectangle 1"/>
          <p:cNvSpPr/>
          <p:nvPr/>
        </p:nvSpPr>
        <p:spPr>
          <a:xfrm>
            <a:off x="4248150" y="1285875"/>
            <a:ext cx="17907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Commotion in the Ocean</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4" name="Rectangle 3"/>
          <p:cNvSpPr/>
          <p:nvPr/>
        </p:nvSpPr>
        <p:spPr>
          <a:xfrm>
            <a:off x="2895600" y="3857625"/>
            <a:ext cx="135255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Australia </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5" name="Rectangle 4"/>
          <p:cNvSpPr/>
          <p:nvPr/>
        </p:nvSpPr>
        <p:spPr>
          <a:xfrm>
            <a:off x="4248150" y="5524500"/>
            <a:ext cx="17907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70C0"/>
                </a:solidFill>
                <a:latin typeface="Verdana" panose="020B0604030504040204" pitchFamily="34" charset="0"/>
                <a:ea typeface="Verdana" panose="020B0604030504040204" pitchFamily="34" charset="0"/>
              </a:rPr>
              <a:t>Commotion in the Ocean</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6" name="Rectangle 5"/>
          <p:cNvSpPr/>
          <p:nvPr/>
        </p:nvSpPr>
        <p:spPr>
          <a:xfrm>
            <a:off x="2895600" y="2752948"/>
            <a:ext cx="135255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Fire &amp; Ice</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7" name="Rectangle 6"/>
          <p:cNvSpPr/>
          <p:nvPr/>
        </p:nvSpPr>
        <p:spPr>
          <a:xfrm>
            <a:off x="7943850" y="1285875"/>
            <a:ext cx="13335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Amazing Africa</a:t>
            </a:r>
          </a:p>
          <a:p>
            <a:pPr algn="ctr"/>
            <a:r>
              <a:rPr lang="en-GB" sz="1200" dirty="0">
                <a:solidFill>
                  <a:srgbClr val="0070C0"/>
                </a:solidFill>
                <a:latin typeface="Verdana" panose="020B0604030504040204" pitchFamily="34" charset="0"/>
                <a:ea typeface="Verdana" panose="020B0604030504040204" pitchFamily="34" charset="0"/>
              </a:rPr>
              <a:t>Geography / History</a:t>
            </a:r>
          </a:p>
        </p:txBody>
      </p:sp>
      <p:sp>
        <p:nvSpPr>
          <p:cNvPr id="8" name="Rectangle 7"/>
          <p:cNvSpPr/>
          <p:nvPr/>
        </p:nvSpPr>
        <p:spPr>
          <a:xfrm>
            <a:off x="7943850" y="2752948"/>
            <a:ext cx="133350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Polar Regions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0" name="Rectangle 9">
            <a:extLst>
              <a:ext uri="{FF2B5EF4-FFF2-40B4-BE49-F238E27FC236}">
                <a16:creationId xmlns:a16="http://schemas.microsoft.com/office/drawing/2014/main" id="{3BAFAD56-AA66-4EB4-BC1B-65B810CA0EC3}"/>
              </a:ext>
            </a:extLst>
          </p:cNvPr>
          <p:cNvSpPr/>
          <p:nvPr/>
        </p:nvSpPr>
        <p:spPr>
          <a:xfrm>
            <a:off x="7962900" y="3857624"/>
            <a:ext cx="133350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Dangerous Earth</a:t>
            </a:r>
          </a:p>
          <a:p>
            <a:pPr algn="ctr"/>
            <a:r>
              <a:rPr lang="en-GB" sz="1200" dirty="0">
                <a:solidFill>
                  <a:srgbClr val="0070C0"/>
                </a:solidFill>
                <a:latin typeface="Verdana" panose="020B0604030504040204" pitchFamily="34" charset="0"/>
                <a:ea typeface="Verdana" panose="020B0604030504040204" pitchFamily="34" charset="0"/>
              </a:rPr>
              <a:t>Geography / science</a:t>
            </a:r>
          </a:p>
        </p:txBody>
      </p:sp>
      <p:sp>
        <p:nvSpPr>
          <p:cNvPr id="11" name="Rectangle 10">
            <a:extLst>
              <a:ext uri="{FF2B5EF4-FFF2-40B4-BE49-F238E27FC236}">
                <a16:creationId xmlns:a16="http://schemas.microsoft.com/office/drawing/2014/main" id="{7E6549AF-1093-4EBA-93AE-2D4C258839D7}"/>
              </a:ext>
            </a:extLst>
          </p:cNvPr>
          <p:cNvSpPr/>
          <p:nvPr/>
        </p:nvSpPr>
        <p:spPr>
          <a:xfrm>
            <a:off x="7962900" y="5524500"/>
            <a:ext cx="13335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Rainforests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2" name="Rectangle 11">
            <a:extLst>
              <a:ext uri="{FF2B5EF4-FFF2-40B4-BE49-F238E27FC236}">
                <a16:creationId xmlns:a16="http://schemas.microsoft.com/office/drawing/2014/main" id="{78E1037E-1433-483C-97AB-D7ACC50EDFDA}"/>
              </a:ext>
            </a:extLst>
          </p:cNvPr>
          <p:cNvSpPr/>
          <p:nvPr/>
        </p:nvSpPr>
        <p:spPr>
          <a:xfrm>
            <a:off x="9296400" y="1285875"/>
            <a:ext cx="2004238"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A river journey</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3" name="Rectangle 12">
            <a:extLst>
              <a:ext uri="{FF2B5EF4-FFF2-40B4-BE49-F238E27FC236}">
                <a16:creationId xmlns:a16="http://schemas.microsoft.com/office/drawing/2014/main" id="{22797FD2-71C9-4CE4-9DCA-F4D011C2922A}"/>
              </a:ext>
            </a:extLst>
          </p:cNvPr>
          <p:cNvSpPr/>
          <p:nvPr/>
        </p:nvSpPr>
        <p:spPr>
          <a:xfrm>
            <a:off x="4248150" y="3857624"/>
            <a:ext cx="1790700" cy="12858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Farm to Fork</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14" name="TextBox 13">
            <a:extLst>
              <a:ext uri="{FF2B5EF4-FFF2-40B4-BE49-F238E27FC236}">
                <a16:creationId xmlns:a16="http://schemas.microsoft.com/office/drawing/2014/main" id="{F0164467-A9E3-4A13-AD3F-7F17B803F519}"/>
              </a:ext>
            </a:extLst>
          </p:cNvPr>
          <p:cNvSpPr txBox="1"/>
          <p:nvPr/>
        </p:nvSpPr>
        <p:spPr>
          <a:xfrm>
            <a:off x="650468" y="6416156"/>
            <a:ext cx="10776763" cy="369332"/>
          </a:xfrm>
          <a:prstGeom prst="rect">
            <a:avLst/>
          </a:prstGeom>
          <a:noFill/>
        </p:spPr>
        <p:txBody>
          <a:bodyPr wrap="square">
            <a:spAutoFit/>
          </a:bodyPr>
          <a:lstStyle/>
          <a:p>
            <a:r>
              <a:rPr lang="en-GB" dirty="0"/>
              <a:t>https://www.arthurbugler.com/uploads/Curriculum/Autumn%202%20Planning/Y6%20Frozen%20Kingdom.pdf</a:t>
            </a:r>
          </a:p>
        </p:txBody>
      </p:sp>
    </p:spTree>
    <p:extLst>
      <p:ext uri="{BB962C8B-B14F-4D97-AF65-F5344CB8AC3E}">
        <p14:creationId xmlns:p14="http://schemas.microsoft.com/office/powerpoint/2010/main" val="317908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98" name="Group 497">
            <a:extLst>
              <a:ext uri="{FF2B5EF4-FFF2-40B4-BE49-F238E27FC236}">
                <a16:creationId xmlns:a16="http://schemas.microsoft.com/office/drawing/2014/main" id="{DBCC4DC9-A283-404F-8E99-4ABB00258581}"/>
              </a:ext>
            </a:extLst>
          </p:cNvPr>
          <p:cNvGrpSpPr/>
          <p:nvPr/>
        </p:nvGrpSpPr>
        <p:grpSpPr>
          <a:xfrm rot="7316111">
            <a:off x="1787103" y="6078178"/>
            <a:ext cx="675640" cy="1031847"/>
            <a:chOff x="5029835" y="2934631"/>
            <a:chExt cx="1151891" cy="1654328"/>
          </a:xfrm>
        </p:grpSpPr>
        <p:grpSp>
          <p:nvGrpSpPr>
            <p:cNvPr id="499" name="Group 498">
              <a:extLst>
                <a:ext uri="{FF2B5EF4-FFF2-40B4-BE49-F238E27FC236}">
                  <a16:creationId xmlns:a16="http://schemas.microsoft.com/office/drawing/2014/main" id="{EF38B478-E38F-4055-AAC3-8E870FF42617}"/>
                </a:ext>
              </a:extLst>
            </p:cNvPr>
            <p:cNvGrpSpPr/>
            <p:nvPr/>
          </p:nvGrpSpPr>
          <p:grpSpPr>
            <a:xfrm rot="20388125" flipH="1">
              <a:off x="5029835" y="2934631"/>
              <a:ext cx="514350" cy="1247967"/>
              <a:chOff x="4924425" y="3143250"/>
              <a:chExt cx="684291" cy="1409892"/>
            </a:xfrm>
          </p:grpSpPr>
          <p:grpSp>
            <p:nvGrpSpPr>
              <p:cNvPr id="548" name="Group 547">
                <a:extLst>
                  <a:ext uri="{FF2B5EF4-FFF2-40B4-BE49-F238E27FC236}">
                    <a16:creationId xmlns:a16="http://schemas.microsoft.com/office/drawing/2014/main" id="{1B684D70-4587-4910-BEB0-237046D5E2C4}"/>
                  </a:ext>
                </a:extLst>
              </p:cNvPr>
              <p:cNvGrpSpPr/>
              <p:nvPr/>
            </p:nvGrpSpPr>
            <p:grpSpPr>
              <a:xfrm>
                <a:off x="4924425" y="3143250"/>
                <a:ext cx="666940" cy="747127"/>
                <a:chOff x="4924425" y="3143250"/>
                <a:chExt cx="666940" cy="747127"/>
              </a:xfrm>
            </p:grpSpPr>
            <p:sp>
              <p:nvSpPr>
                <p:cNvPr id="565" name="Freeform: Shape 564">
                  <a:extLst>
                    <a:ext uri="{FF2B5EF4-FFF2-40B4-BE49-F238E27FC236}">
                      <a16:creationId xmlns:a16="http://schemas.microsoft.com/office/drawing/2014/main" id="{43112083-0ED2-4B65-AE6C-1427E9F741A9}"/>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 name="Freeform: Shape 565">
                  <a:extLst>
                    <a:ext uri="{FF2B5EF4-FFF2-40B4-BE49-F238E27FC236}">
                      <a16:creationId xmlns:a16="http://schemas.microsoft.com/office/drawing/2014/main" id="{415E9810-0165-44AA-A9DA-0A42F5EB0FF8}"/>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Freeform: Shape 566">
                  <a:extLst>
                    <a:ext uri="{FF2B5EF4-FFF2-40B4-BE49-F238E27FC236}">
                      <a16:creationId xmlns:a16="http://schemas.microsoft.com/office/drawing/2014/main" id="{0D12BD0E-BDBD-433D-B1D2-B1A060CE99B6}"/>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Freeform: Shape 567">
                  <a:extLst>
                    <a:ext uri="{FF2B5EF4-FFF2-40B4-BE49-F238E27FC236}">
                      <a16:creationId xmlns:a16="http://schemas.microsoft.com/office/drawing/2014/main" id="{C7FF90EC-40E4-4117-BF16-465802F56EE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reeform: Shape 568">
                  <a:extLst>
                    <a:ext uri="{FF2B5EF4-FFF2-40B4-BE49-F238E27FC236}">
                      <a16:creationId xmlns:a16="http://schemas.microsoft.com/office/drawing/2014/main" id="{A8D9BDAB-3950-43B4-92A5-CBCCE1D436D4}"/>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Freeform: Shape 569">
                  <a:extLst>
                    <a:ext uri="{FF2B5EF4-FFF2-40B4-BE49-F238E27FC236}">
                      <a16:creationId xmlns:a16="http://schemas.microsoft.com/office/drawing/2014/main" id="{14539844-F2A9-4E66-9049-5CE8C559D1E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Freeform: Shape 570">
                  <a:extLst>
                    <a:ext uri="{FF2B5EF4-FFF2-40B4-BE49-F238E27FC236}">
                      <a16:creationId xmlns:a16="http://schemas.microsoft.com/office/drawing/2014/main" id="{801D024E-CCCC-4C71-B516-F9FC6BD054F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Freeform: Shape 571">
                  <a:extLst>
                    <a:ext uri="{FF2B5EF4-FFF2-40B4-BE49-F238E27FC236}">
                      <a16:creationId xmlns:a16="http://schemas.microsoft.com/office/drawing/2014/main" id="{789E0C40-6B76-479E-A976-1D6F61B8728A}"/>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reeform: Shape 572">
                  <a:extLst>
                    <a:ext uri="{FF2B5EF4-FFF2-40B4-BE49-F238E27FC236}">
                      <a16:creationId xmlns:a16="http://schemas.microsoft.com/office/drawing/2014/main" id="{C551ACC5-65EC-42E6-BECA-B299C6D57F3E}"/>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reeform: Shape 573">
                  <a:extLst>
                    <a:ext uri="{FF2B5EF4-FFF2-40B4-BE49-F238E27FC236}">
                      <a16:creationId xmlns:a16="http://schemas.microsoft.com/office/drawing/2014/main" id="{FA0C196B-56E0-4466-ACC1-418FB62B012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Shape 574">
                  <a:extLst>
                    <a:ext uri="{FF2B5EF4-FFF2-40B4-BE49-F238E27FC236}">
                      <a16:creationId xmlns:a16="http://schemas.microsoft.com/office/drawing/2014/main" id="{62865B70-3E17-4574-92E4-4871C8B14E79}"/>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Shape 575">
                  <a:extLst>
                    <a:ext uri="{FF2B5EF4-FFF2-40B4-BE49-F238E27FC236}">
                      <a16:creationId xmlns:a16="http://schemas.microsoft.com/office/drawing/2014/main" id="{A893C417-43F2-45AF-8D5A-B30E921D239D}"/>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Shape 576">
                  <a:extLst>
                    <a:ext uri="{FF2B5EF4-FFF2-40B4-BE49-F238E27FC236}">
                      <a16:creationId xmlns:a16="http://schemas.microsoft.com/office/drawing/2014/main" id="{71FAD947-D539-4C8D-837B-D760646B894E}"/>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reeform: Shape 577">
                  <a:extLst>
                    <a:ext uri="{FF2B5EF4-FFF2-40B4-BE49-F238E27FC236}">
                      <a16:creationId xmlns:a16="http://schemas.microsoft.com/office/drawing/2014/main" id="{C1DD78A2-E696-4953-B952-71FF1BFC427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Freeform: Shape 578">
                  <a:extLst>
                    <a:ext uri="{FF2B5EF4-FFF2-40B4-BE49-F238E27FC236}">
                      <a16:creationId xmlns:a16="http://schemas.microsoft.com/office/drawing/2014/main" id="{2F5F5AD3-BEEB-4E25-830C-13BF72D844BF}"/>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Freeform: Shape 579">
                  <a:extLst>
                    <a:ext uri="{FF2B5EF4-FFF2-40B4-BE49-F238E27FC236}">
                      <a16:creationId xmlns:a16="http://schemas.microsoft.com/office/drawing/2014/main" id="{C98FDB36-29BB-40E7-823B-211B139D450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reeform: Shape 580">
                  <a:extLst>
                    <a:ext uri="{FF2B5EF4-FFF2-40B4-BE49-F238E27FC236}">
                      <a16:creationId xmlns:a16="http://schemas.microsoft.com/office/drawing/2014/main" id="{7F08E7DA-69C0-49A1-AD6C-F46634B8124C}"/>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reeform: Shape 581">
                  <a:extLst>
                    <a:ext uri="{FF2B5EF4-FFF2-40B4-BE49-F238E27FC236}">
                      <a16:creationId xmlns:a16="http://schemas.microsoft.com/office/drawing/2014/main" id="{9845DF9A-46E4-4C25-B17F-0DA4DAEE3326}"/>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Freeform: Shape 582">
                  <a:extLst>
                    <a:ext uri="{FF2B5EF4-FFF2-40B4-BE49-F238E27FC236}">
                      <a16:creationId xmlns:a16="http://schemas.microsoft.com/office/drawing/2014/main" id="{C11F2A87-7C25-4BED-9AFF-3DDBD57BA756}"/>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Freeform: Shape 583">
                  <a:extLst>
                    <a:ext uri="{FF2B5EF4-FFF2-40B4-BE49-F238E27FC236}">
                      <a16:creationId xmlns:a16="http://schemas.microsoft.com/office/drawing/2014/main" id="{656F6DE3-6700-4167-ABAB-C5F056377B3F}"/>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Freeform: Shape 584">
                  <a:extLst>
                    <a:ext uri="{FF2B5EF4-FFF2-40B4-BE49-F238E27FC236}">
                      <a16:creationId xmlns:a16="http://schemas.microsoft.com/office/drawing/2014/main" id="{1415FE2C-19EF-4A78-95C5-A6138E2FEE3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Freeform: Shape 585">
                  <a:extLst>
                    <a:ext uri="{FF2B5EF4-FFF2-40B4-BE49-F238E27FC236}">
                      <a16:creationId xmlns:a16="http://schemas.microsoft.com/office/drawing/2014/main" id="{E6A17A28-BC08-4F1B-81AA-A2A86FF5F25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Freeform: Shape 586">
                  <a:extLst>
                    <a:ext uri="{FF2B5EF4-FFF2-40B4-BE49-F238E27FC236}">
                      <a16:creationId xmlns:a16="http://schemas.microsoft.com/office/drawing/2014/main" id="{DCDC555C-44D9-4D49-A74C-6200F8247F7D}"/>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Freeform: Shape 587">
                  <a:extLst>
                    <a:ext uri="{FF2B5EF4-FFF2-40B4-BE49-F238E27FC236}">
                      <a16:creationId xmlns:a16="http://schemas.microsoft.com/office/drawing/2014/main" id="{9C4653F4-1D64-4E23-B596-F6155DD12E7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Freeform: Shape 588">
                  <a:extLst>
                    <a:ext uri="{FF2B5EF4-FFF2-40B4-BE49-F238E27FC236}">
                      <a16:creationId xmlns:a16="http://schemas.microsoft.com/office/drawing/2014/main" id="{B2AFB667-7E78-481E-A325-0801014BF63E}"/>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Freeform: Shape 589">
                  <a:extLst>
                    <a:ext uri="{FF2B5EF4-FFF2-40B4-BE49-F238E27FC236}">
                      <a16:creationId xmlns:a16="http://schemas.microsoft.com/office/drawing/2014/main" id="{E6A71F99-025F-4832-8AF9-39C9666DE52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Freeform: Shape 590">
                  <a:extLst>
                    <a:ext uri="{FF2B5EF4-FFF2-40B4-BE49-F238E27FC236}">
                      <a16:creationId xmlns:a16="http://schemas.microsoft.com/office/drawing/2014/main" id="{24417EF6-2718-4435-BCD4-B7EBDC16186E}"/>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Freeform: Shape 591">
                  <a:extLst>
                    <a:ext uri="{FF2B5EF4-FFF2-40B4-BE49-F238E27FC236}">
                      <a16:creationId xmlns:a16="http://schemas.microsoft.com/office/drawing/2014/main" id="{322691D1-A00A-45D4-BCC7-C74C2CA9474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Freeform: Shape 592">
                  <a:extLst>
                    <a:ext uri="{FF2B5EF4-FFF2-40B4-BE49-F238E27FC236}">
                      <a16:creationId xmlns:a16="http://schemas.microsoft.com/office/drawing/2014/main" id="{52171F35-D4A1-433D-BDC7-A094CA3AFA7F}"/>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Freeform: Shape 593">
                  <a:extLst>
                    <a:ext uri="{FF2B5EF4-FFF2-40B4-BE49-F238E27FC236}">
                      <a16:creationId xmlns:a16="http://schemas.microsoft.com/office/drawing/2014/main" id="{8DF0D44F-2C37-406F-BE8B-D33A38ECF19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9" name="Group 548">
                <a:extLst>
                  <a:ext uri="{FF2B5EF4-FFF2-40B4-BE49-F238E27FC236}">
                    <a16:creationId xmlns:a16="http://schemas.microsoft.com/office/drawing/2014/main" id="{ED6DD7E2-FA3C-419B-B359-CE68DCA2D37B}"/>
                  </a:ext>
                </a:extLst>
              </p:cNvPr>
              <p:cNvGrpSpPr/>
              <p:nvPr/>
            </p:nvGrpSpPr>
            <p:grpSpPr>
              <a:xfrm>
                <a:off x="5167050" y="4125304"/>
                <a:ext cx="441666" cy="427838"/>
                <a:chOff x="5178085" y="4182454"/>
                <a:chExt cx="441666" cy="427838"/>
              </a:xfrm>
            </p:grpSpPr>
            <p:sp>
              <p:nvSpPr>
                <p:cNvPr id="550" name="Freeform: Shape 549">
                  <a:extLst>
                    <a:ext uri="{FF2B5EF4-FFF2-40B4-BE49-F238E27FC236}">
                      <a16:creationId xmlns:a16="http://schemas.microsoft.com/office/drawing/2014/main" id="{A17AE50D-B807-4374-923C-F307EADCD34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Freeform: Shape 550">
                  <a:extLst>
                    <a:ext uri="{FF2B5EF4-FFF2-40B4-BE49-F238E27FC236}">
                      <a16:creationId xmlns:a16="http://schemas.microsoft.com/office/drawing/2014/main" id="{FB99FBE4-1787-4723-B464-7DEAFA099A3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reeform: Shape 551">
                  <a:extLst>
                    <a:ext uri="{FF2B5EF4-FFF2-40B4-BE49-F238E27FC236}">
                      <a16:creationId xmlns:a16="http://schemas.microsoft.com/office/drawing/2014/main" id="{433E332F-7A8B-4AFB-AEE9-6796CF2D679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reeform: Shape 552">
                  <a:extLst>
                    <a:ext uri="{FF2B5EF4-FFF2-40B4-BE49-F238E27FC236}">
                      <a16:creationId xmlns:a16="http://schemas.microsoft.com/office/drawing/2014/main" id="{4F151E04-6DA8-432B-8D7F-5B244B777CC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reeform: Shape 553">
                  <a:extLst>
                    <a:ext uri="{FF2B5EF4-FFF2-40B4-BE49-F238E27FC236}">
                      <a16:creationId xmlns:a16="http://schemas.microsoft.com/office/drawing/2014/main" id="{23897F12-AFF3-4A46-A1F8-BAF460D1C08E}"/>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reeform: Shape 554">
                  <a:extLst>
                    <a:ext uri="{FF2B5EF4-FFF2-40B4-BE49-F238E27FC236}">
                      <a16:creationId xmlns:a16="http://schemas.microsoft.com/office/drawing/2014/main" id="{C14D9D90-5F6D-4559-AC9C-0389D3C729E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reeform: Shape 555">
                  <a:extLst>
                    <a:ext uri="{FF2B5EF4-FFF2-40B4-BE49-F238E27FC236}">
                      <a16:creationId xmlns:a16="http://schemas.microsoft.com/office/drawing/2014/main" id="{1AF9A3AB-4BAB-4AA1-81C1-3E5D9276FD8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Shape 556">
                  <a:extLst>
                    <a:ext uri="{FF2B5EF4-FFF2-40B4-BE49-F238E27FC236}">
                      <a16:creationId xmlns:a16="http://schemas.microsoft.com/office/drawing/2014/main" id="{28A82CA8-B5CB-4A87-90D1-E75C585A6305}"/>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reeform: Shape 557">
                  <a:extLst>
                    <a:ext uri="{FF2B5EF4-FFF2-40B4-BE49-F238E27FC236}">
                      <a16:creationId xmlns:a16="http://schemas.microsoft.com/office/drawing/2014/main" id="{6CD4CF95-C961-405B-9441-474C522FBAFA}"/>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reeform: Shape 558">
                  <a:extLst>
                    <a:ext uri="{FF2B5EF4-FFF2-40B4-BE49-F238E27FC236}">
                      <a16:creationId xmlns:a16="http://schemas.microsoft.com/office/drawing/2014/main" id="{41A4BA5C-7F14-4007-B7DD-6794C8BB802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reeform: Shape 559">
                  <a:extLst>
                    <a:ext uri="{FF2B5EF4-FFF2-40B4-BE49-F238E27FC236}">
                      <a16:creationId xmlns:a16="http://schemas.microsoft.com/office/drawing/2014/main" id="{309DE524-955B-433B-A673-0788F4BD776B}"/>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reeform: Shape 560">
                  <a:extLst>
                    <a:ext uri="{FF2B5EF4-FFF2-40B4-BE49-F238E27FC236}">
                      <a16:creationId xmlns:a16="http://schemas.microsoft.com/office/drawing/2014/main" id="{9096D2A2-6C84-43E7-8692-2D28F103F352}"/>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Freeform: Shape 561">
                  <a:extLst>
                    <a:ext uri="{FF2B5EF4-FFF2-40B4-BE49-F238E27FC236}">
                      <a16:creationId xmlns:a16="http://schemas.microsoft.com/office/drawing/2014/main" id="{FDA29EA0-6016-4DF8-A56E-271B58E8AF5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Freeform: Shape 562">
                  <a:extLst>
                    <a:ext uri="{FF2B5EF4-FFF2-40B4-BE49-F238E27FC236}">
                      <a16:creationId xmlns:a16="http://schemas.microsoft.com/office/drawing/2014/main" id="{42D10AB7-182C-4DA1-9A82-F37D2E874269}"/>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Freeform: Shape 563">
                  <a:extLst>
                    <a:ext uri="{FF2B5EF4-FFF2-40B4-BE49-F238E27FC236}">
                      <a16:creationId xmlns:a16="http://schemas.microsoft.com/office/drawing/2014/main" id="{E2D90E4A-62E4-4524-BCFE-E984C13BDE98}"/>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0" name="Group 499">
              <a:extLst>
                <a:ext uri="{FF2B5EF4-FFF2-40B4-BE49-F238E27FC236}">
                  <a16:creationId xmlns:a16="http://schemas.microsoft.com/office/drawing/2014/main" id="{F86CD702-CB61-4233-AB76-E2EE0BC71F96}"/>
                </a:ext>
              </a:extLst>
            </p:cNvPr>
            <p:cNvGrpSpPr/>
            <p:nvPr/>
          </p:nvGrpSpPr>
          <p:grpSpPr>
            <a:xfrm>
              <a:off x="5667376" y="3340992"/>
              <a:ext cx="514350" cy="1247967"/>
              <a:chOff x="4924425" y="3143250"/>
              <a:chExt cx="684291" cy="1409892"/>
            </a:xfrm>
          </p:grpSpPr>
          <p:grpSp>
            <p:nvGrpSpPr>
              <p:cNvPr id="501" name="Group 500">
                <a:extLst>
                  <a:ext uri="{FF2B5EF4-FFF2-40B4-BE49-F238E27FC236}">
                    <a16:creationId xmlns:a16="http://schemas.microsoft.com/office/drawing/2014/main" id="{0BC3D7B3-6DAE-4263-94F2-DCE35BB96C1A}"/>
                  </a:ext>
                </a:extLst>
              </p:cNvPr>
              <p:cNvGrpSpPr/>
              <p:nvPr/>
            </p:nvGrpSpPr>
            <p:grpSpPr>
              <a:xfrm>
                <a:off x="4924425" y="3143250"/>
                <a:ext cx="666940" cy="747127"/>
                <a:chOff x="4924425" y="3143250"/>
                <a:chExt cx="666940" cy="747127"/>
              </a:xfrm>
            </p:grpSpPr>
            <p:sp>
              <p:nvSpPr>
                <p:cNvPr id="518" name="Freeform: Shape 517">
                  <a:extLst>
                    <a:ext uri="{FF2B5EF4-FFF2-40B4-BE49-F238E27FC236}">
                      <a16:creationId xmlns:a16="http://schemas.microsoft.com/office/drawing/2014/main" id="{AD74B5B5-2DA2-426D-BBB2-13C603042C8C}"/>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Freeform: Shape 518">
                  <a:extLst>
                    <a:ext uri="{FF2B5EF4-FFF2-40B4-BE49-F238E27FC236}">
                      <a16:creationId xmlns:a16="http://schemas.microsoft.com/office/drawing/2014/main" id="{9B7DD6BD-8860-4A37-9209-72861CBA7A8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Freeform: Shape 519">
                  <a:extLst>
                    <a:ext uri="{FF2B5EF4-FFF2-40B4-BE49-F238E27FC236}">
                      <a16:creationId xmlns:a16="http://schemas.microsoft.com/office/drawing/2014/main" id="{1212389C-04F3-4CC1-9679-11AC78A3F4AA}"/>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Freeform: Shape 520">
                  <a:extLst>
                    <a:ext uri="{FF2B5EF4-FFF2-40B4-BE49-F238E27FC236}">
                      <a16:creationId xmlns:a16="http://schemas.microsoft.com/office/drawing/2014/main" id="{EDA79A7E-53DD-4E90-84A0-8694EA1220C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Freeform: Shape 521">
                  <a:extLst>
                    <a:ext uri="{FF2B5EF4-FFF2-40B4-BE49-F238E27FC236}">
                      <a16:creationId xmlns:a16="http://schemas.microsoft.com/office/drawing/2014/main" id="{9010971F-2FD0-4444-BF47-2D29C2DCDDC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Freeform: Shape 522">
                  <a:extLst>
                    <a:ext uri="{FF2B5EF4-FFF2-40B4-BE49-F238E27FC236}">
                      <a16:creationId xmlns:a16="http://schemas.microsoft.com/office/drawing/2014/main" id="{8C516697-B4A2-418E-AF6E-11F084F73EEA}"/>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Freeform: Shape 523">
                  <a:extLst>
                    <a:ext uri="{FF2B5EF4-FFF2-40B4-BE49-F238E27FC236}">
                      <a16:creationId xmlns:a16="http://schemas.microsoft.com/office/drawing/2014/main" id="{8A821A32-87C0-4DE4-91D8-24E52A5FEE5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Freeform: Shape 524">
                  <a:extLst>
                    <a:ext uri="{FF2B5EF4-FFF2-40B4-BE49-F238E27FC236}">
                      <a16:creationId xmlns:a16="http://schemas.microsoft.com/office/drawing/2014/main" id="{194D8B4A-E96B-41F2-B50B-7DF16C6C2FF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Freeform: Shape 525">
                  <a:extLst>
                    <a:ext uri="{FF2B5EF4-FFF2-40B4-BE49-F238E27FC236}">
                      <a16:creationId xmlns:a16="http://schemas.microsoft.com/office/drawing/2014/main" id="{01B27B8B-9027-4D6D-8794-E5D44E6C6C3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Freeform: Shape 526">
                  <a:extLst>
                    <a:ext uri="{FF2B5EF4-FFF2-40B4-BE49-F238E27FC236}">
                      <a16:creationId xmlns:a16="http://schemas.microsoft.com/office/drawing/2014/main" id="{9A116427-DFC7-47C1-8CC5-20D939C7B2C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Shape 527">
                  <a:extLst>
                    <a:ext uri="{FF2B5EF4-FFF2-40B4-BE49-F238E27FC236}">
                      <a16:creationId xmlns:a16="http://schemas.microsoft.com/office/drawing/2014/main" id="{C2EBD753-528F-46F4-B629-B188511642F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Shape 528">
                  <a:extLst>
                    <a:ext uri="{FF2B5EF4-FFF2-40B4-BE49-F238E27FC236}">
                      <a16:creationId xmlns:a16="http://schemas.microsoft.com/office/drawing/2014/main" id="{5C81CA85-7A15-4C3D-AE63-52D5430BC903}"/>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Freeform: Shape 529">
                  <a:extLst>
                    <a:ext uri="{FF2B5EF4-FFF2-40B4-BE49-F238E27FC236}">
                      <a16:creationId xmlns:a16="http://schemas.microsoft.com/office/drawing/2014/main" id="{BE5B4D77-C507-4739-8AC7-D1ED98E6345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Freeform: Shape 530">
                  <a:extLst>
                    <a:ext uri="{FF2B5EF4-FFF2-40B4-BE49-F238E27FC236}">
                      <a16:creationId xmlns:a16="http://schemas.microsoft.com/office/drawing/2014/main" id="{DB2B31EE-AA41-44DE-B2DE-1B55AED712F7}"/>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Freeform: Shape 531">
                  <a:extLst>
                    <a:ext uri="{FF2B5EF4-FFF2-40B4-BE49-F238E27FC236}">
                      <a16:creationId xmlns:a16="http://schemas.microsoft.com/office/drawing/2014/main" id="{35A03CEE-7690-4E85-82FB-C9FD2FF0FB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Shape 532">
                  <a:extLst>
                    <a:ext uri="{FF2B5EF4-FFF2-40B4-BE49-F238E27FC236}">
                      <a16:creationId xmlns:a16="http://schemas.microsoft.com/office/drawing/2014/main" id="{C0B7C447-F36D-4173-A428-8ED47671807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Shape 533">
                  <a:extLst>
                    <a:ext uri="{FF2B5EF4-FFF2-40B4-BE49-F238E27FC236}">
                      <a16:creationId xmlns:a16="http://schemas.microsoft.com/office/drawing/2014/main" id="{C420E6C9-9654-4AA9-9533-40621E47C5E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Freeform: Shape 534">
                  <a:extLst>
                    <a:ext uri="{FF2B5EF4-FFF2-40B4-BE49-F238E27FC236}">
                      <a16:creationId xmlns:a16="http://schemas.microsoft.com/office/drawing/2014/main" id="{C4D73ED2-B64D-4AAF-97D3-568D517E12E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Freeform: Shape 535">
                  <a:extLst>
                    <a:ext uri="{FF2B5EF4-FFF2-40B4-BE49-F238E27FC236}">
                      <a16:creationId xmlns:a16="http://schemas.microsoft.com/office/drawing/2014/main" id="{88A1CC71-77D7-4948-8CDB-7DF18E2DA12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Freeform: Shape 536">
                  <a:extLst>
                    <a:ext uri="{FF2B5EF4-FFF2-40B4-BE49-F238E27FC236}">
                      <a16:creationId xmlns:a16="http://schemas.microsoft.com/office/drawing/2014/main" id="{E8D9926C-B67F-41B8-9998-AA20623291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Freeform: Shape 537">
                  <a:extLst>
                    <a:ext uri="{FF2B5EF4-FFF2-40B4-BE49-F238E27FC236}">
                      <a16:creationId xmlns:a16="http://schemas.microsoft.com/office/drawing/2014/main" id="{9143E44E-2E0E-455E-90C5-59C220D02B07}"/>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Freeform: Shape 538">
                  <a:extLst>
                    <a:ext uri="{FF2B5EF4-FFF2-40B4-BE49-F238E27FC236}">
                      <a16:creationId xmlns:a16="http://schemas.microsoft.com/office/drawing/2014/main" id="{F9F590BB-9B23-48A3-9693-472E89C0FA3E}"/>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reeform: Shape 539">
                  <a:extLst>
                    <a:ext uri="{FF2B5EF4-FFF2-40B4-BE49-F238E27FC236}">
                      <a16:creationId xmlns:a16="http://schemas.microsoft.com/office/drawing/2014/main" id="{5D3D0621-FFF8-4106-837B-D5B552FE1E98}"/>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Shape 540">
                  <a:extLst>
                    <a:ext uri="{FF2B5EF4-FFF2-40B4-BE49-F238E27FC236}">
                      <a16:creationId xmlns:a16="http://schemas.microsoft.com/office/drawing/2014/main" id="{3691F06B-CCC0-43EF-9195-2CB0F985891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Shape 541">
                  <a:extLst>
                    <a:ext uri="{FF2B5EF4-FFF2-40B4-BE49-F238E27FC236}">
                      <a16:creationId xmlns:a16="http://schemas.microsoft.com/office/drawing/2014/main" id="{8A34C8CC-82DF-4E14-90A0-5821BB22C433}"/>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Shape 542">
                  <a:extLst>
                    <a:ext uri="{FF2B5EF4-FFF2-40B4-BE49-F238E27FC236}">
                      <a16:creationId xmlns:a16="http://schemas.microsoft.com/office/drawing/2014/main" id="{D2B94176-9AE4-400F-86DA-C68C00C1CED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Freeform: Shape 543">
                  <a:extLst>
                    <a:ext uri="{FF2B5EF4-FFF2-40B4-BE49-F238E27FC236}">
                      <a16:creationId xmlns:a16="http://schemas.microsoft.com/office/drawing/2014/main" id="{263CF836-6F5A-42EA-B100-1078351B1292}"/>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Shape 544">
                  <a:extLst>
                    <a:ext uri="{FF2B5EF4-FFF2-40B4-BE49-F238E27FC236}">
                      <a16:creationId xmlns:a16="http://schemas.microsoft.com/office/drawing/2014/main" id="{FFE1392A-58F9-4C25-A803-39AE833B33C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reeform: Shape 545">
                  <a:extLst>
                    <a:ext uri="{FF2B5EF4-FFF2-40B4-BE49-F238E27FC236}">
                      <a16:creationId xmlns:a16="http://schemas.microsoft.com/office/drawing/2014/main" id="{F9682052-F13A-4641-B214-0C25ED32DB8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Freeform: Shape 546">
                  <a:extLst>
                    <a:ext uri="{FF2B5EF4-FFF2-40B4-BE49-F238E27FC236}">
                      <a16:creationId xmlns:a16="http://schemas.microsoft.com/office/drawing/2014/main" id="{7101011D-5D83-4344-BD2F-E457F3059FA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2" name="Group 501">
                <a:extLst>
                  <a:ext uri="{FF2B5EF4-FFF2-40B4-BE49-F238E27FC236}">
                    <a16:creationId xmlns:a16="http://schemas.microsoft.com/office/drawing/2014/main" id="{11D50AD9-7400-4090-A356-60CD6BCBE5D4}"/>
                  </a:ext>
                </a:extLst>
              </p:cNvPr>
              <p:cNvGrpSpPr/>
              <p:nvPr/>
            </p:nvGrpSpPr>
            <p:grpSpPr>
              <a:xfrm>
                <a:off x="5167050" y="4125304"/>
                <a:ext cx="441666" cy="427838"/>
                <a:chOff x="5178085" y="4182454"/>
                <a:chExt cx="441666" cy="427838"/>
              </a:xfrm>
            </p:grpSpPr>
            <p:sp>
              <p:nvSpPr>
                <p:cNvPr id="503" name="Freeform: Shape 502">
                  <a:extLst>
                    <a:ext uri="{FF2B5EF4-FFF2-40B4-BE49-F238E27FC236}">
                      <a16:creationId xmlns:a16="http://schemas.microsoft.com/office/drawing/2014/main" id="{766F7731-9742-482D-9F28-F340FE39454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Freeform: Shape 503">
                  <a:extLst>
                    <a:ext uri="{FF2B5EF4-FFF2-40B4-BE49-F238E27FC236}">
                      <a16:creationId xmlns:a16="http://schemas.microsoft.com/office/drawing/2014/main" id="{9B6A1F9C-072B-46C3-AFF8-58A9A894BFD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Freeform: Shape 504">
                  <a:extLst>
                    <a:ext uri="{FF2B5EF4-FFF2-40B4-BE49-F238E27FC236}">
                      <a16:creationId xmlns:a16="http://schemas.microsoft.com/office/drawing/2014/main" id="{813CBB8B-590F-454C-842A-3D14EBB23F25}"/>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Freeform: Shape 505">
                  <a:extLst>
                    <a:ext uri="{FF2B5EF4-FFF2-40B4-BE49-F238E27FC236}">
                      <a16:creationId xmlns:a16="http://schemas.microsoft.com/office/drawing/2014/main" id="{DB9D8035-2A2C-4E2D-878E-98B38895513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Freeform: Shape 506">
                  <a:extLst>
                    <a:ext uri="{FF2B5EF4-FFF2-40B4-BE49-F238E27FC236}">
                      <a16:creationId xmlns:a16="http://schemas.microsoft.com/office/drawing/2014/main" id="{B944B790-1F4C-4C08-B733-796A2AA4469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Freeform: Shape 507">
                  <a:extLst>
                    <a:ext uri="{FF2B5EF4-FFF2-40B4-BE49-F238E27FC236}">
                      <a16:creationId xmlns:a16="http://schemas.microsoft.com/office/drawing/2014/main" id="{CFF53DCE-B6DB-4798-8D7D-97E5A1E75FF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Freeform: Shape 508">
                  <a:extLst>
                    <a:ext uri="{FF2B5EF4-FFF2-40B4-BE49-F238E27FC236}">
                      <a16:creationId xmlns:a16="http://schemas.microsoft.com/office/drawing/2014/main" id="{DDEA2442-4FEA-4815-B21B-D42BF2C68F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Freeform: Shape 509">
                  <a:extLst>
                    <a:ext uri="{FF2B5EF4-FFF2-40B4-BE49-F238E27FC236}">
                      <a16:creationId xmlns:a16="http://schemas.microsoft.com/office/drawing/2014/main" id="{00A9DEE6-A519-44E2-A82A-58421FF01DBB}"/>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Freeform: Shape 510">
                  <a:extLst>
                    <a:ext uri="{FF2B5EF4-FFF2-40B4-BE49-F238E27FC236}">
                      <a16:creationId xmlns:a16="http://schemas.microsoft.com/office/drawing/2014/main" id="{4F5E9290-E564-484F-B3FD-E2DA67AAC26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Freeform: Shape 511">
                  <a:extLst>
                    <a:ext uri="{FF2B5EF4-FFF2-40B4-BE49-F238E27FC236}">
                      <a16:creationId xmlns:a16="http://schemas.microsoft.com/office/drawing/2014/main" id="{0AA7EC54-F772-49F6-8930-9B63E1C69014}"/>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Freeform: Shape 512">
                  <a:extLst>
                    <a:ext uri="{FF2B5EF4-FFF2-40B4-BE49-F238E27FC236}">
                      <a16:creationId xmlns:a16="http://schemas.microsoft.com/office/drawing/2014/main" id="{DE01A7BE-FC81-4AFC-8629-74F59CDCD652}"/>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Freeform: Shape 513">
                  <a:extLst>
                    <a:ext uri="{FF2B5EF4-FFF2-40B4-BE49-F238E27FC236}">
                      <a16:creationId xmlns:a16="http://schemas.microsoft.com/office/drawing/2014/main" id="{37EA6AD2-F3E6-4C0C-B503-BFE7A703CA0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Freeform: Shape 514">
                  <a:extLst>
                    <a:ext uri="{FF2B5EF4-FFF2-40B4-BE49-F238E27FC236}">
                      <a16:creationId xmlns:a16="http://schemas.microsoft.com/office/drawing/2014/main" id="{799F8067-9DF8-494E-91E3-A92DBCB5323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Freeform: Shape 515">
                  <a:extLst>
                    <a:ext uri="{FF2B5EF4-FFF2-40B4-BE49-F238E27FC236}">
                      <a16:creationId xmlns:a16="http://schemas.microsoft.com/office/drawing/2014/main" id="{E196C65D-B91C-41D2-8C87-C7DC0D09155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Freeform: Shape 516">
                  <a:extLst>
                    <a:ext uri="{FF2B5EF4-FFF2-40B4-BE49-F238E27FC236}">
                      <a16:creationId xmlns:a16="http://schemas.microsoft.com/office/drawing/2014/main" id="{60E1015A-7787-4339-B633-3695C15C524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3" name="Flowchart: Data 2">
            <a:extLst>
              <a:ext uri="{FF2B5EF4-FFF2-40B4-BE49-F238E27FC236}">
                <a16:creationId xmlns:a16="http://schemas.microsoft.com/office/drawing/2014/main" id="{1794DC0D-99C9-4302-B54B-DB2B9C635DD2}"/>
              </a:ext>
            </a:extLst>
          </p:cNvPr>
          <p:cNvSpPr/>
          <p:nvPr/>
        </p:nvSpPr>
        <p:spPr>
          <a:xfrm>
            <a:off x="61419" y="112650"/>
            <a:ext cx="1095375" cy="371475"/>
          </a:xfrm>
          <a:prstGeom prst="flowChartInputOutpu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KS 2</a:t>
            </a:r>
          </a:p>
        </p:txBody>
      </p:sp>
      <p:grpSp>
        <p:nvGrpSpPr>
          <p:cNvPr id="4" name="Group 3">
            <a:extLst>
              <a:ext uri="{FF2B5EF4-FFF2-40B4-BE49-F238E27FC236}">
                <a16:creationId xmlns:a16="http://schemas.microsoft.com/office/drawing/2014/main" id="{06503984-AB2F-4765-98D4-10A9F248CCD0}"/>
              </a:ext>
            </a:extLst>
          </p:cNvPr>
          <p:cNvGrpSpPr/>
          <p:nvPr/>
        </p:nvGrpSpPr>
        <p:grpSpPr>
          <a:xfrm rot="7316111">
            <a:off x="231628" y="5885826"/>
            <a:ext cx="675640" cy="1031847"/>
            <a:chOff x="5029835" y="2934631"/>
            <a:chExt cx="1151891" cy="1654328"/>
          </a:xfrm>
        </p:grpSpPr>
        <p:grpSp>
          <p:nvGrpSpPr>
            <p:cNvPr id="5" name="Group 4">
              <a:extLst>
                <a:ext uri="{FF2B5EF4-FFF2-40B4-BE49-F238E27FC236}">
                  <a16:creationId xmlns:a16="http://schemas.microsoft.com/office/drawing/2014/main" id="{A959C5C4-508B-4BD2-84EC-C84EF5E8B3A6}"/>
                </a:ext>
              </a:extLst>
            </p:cNvPr>
            <p:cNvGrpSpPr/>
            <p:nvPr/>
          </p:nvGrpSpPr>
          <p:grpSpPr>
            <a:xfrm rot="20388125" flipH="1">
              <a:off x="5029835" y="2934631"/>
              <a:ext cx="514350" cy="1247967"/>
              <a:chOff x="4924425" y="3143250"/>
              <a:chExt cx="684291" cy="1409892"/>
            </a:xfrm>
          </p:grpSpPr>
          <p:grpSp>
            <p:nvGrpSpPr>
              <p:cNvPr id="54" name="Group 53">
                <a:extLst>
                  <a:ext uri="{FF2B5EF4-FFF2-40B4-BE49-F238E27FC236}">
                    <a16:creationId xmlns:a16="http://schemas.microsoft.com/office/drawing/2014/main" id="{D8C0FDD5-EE79-4DFF-9B32-B6B78E069789}"/>
                  </a:ext>
                </a:extLst>
              </p:cNvPr>
              <p:cNvGrpSpPr/>
              <p:nvPr/>
            </p:nvGrpSpPr>
            <p:grpSpPr>
              <a:xfrm>
                <a:off x="4924425" y="3143250"/>
                <a:ext cx="666940" cy="747127"/>
                <a:chOff x="4924425" y="3143250"/>
                <a:chExt cx="666940" cy="747127"/>
              </a:xfrm>
            </p:grpSpPr>
            <p:sp>
              <p:nvSpPr>
                <p:cNvPr id="71" name="Freeform: Shape 70">
                  <a:extLst>
                    <a:ext uri="{FF2B5EF4-FFF2-40B4-BE49-F238E27FC236}">
                      <a16:creationId xmlns:a16="http://schemas.microsoft.com/office/drawing/2014/main" id="{7E4E1D1F-1C5D-44E9-8E1C-7173D3585588}"/>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16ADA9EE-76C7-426F-8450-57EE6E0DC04E}"/>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4503912F-6C13-4E50-AF3E-64C92030EC0B}"/>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Shape 73">
                  <a:extLst>
                    <a:ext uri="{FF2B5EF4-FFF2-40B4-BE49-F238E27FC236}">
                      <a16:creationId xmlns:a16="http://schemas.microsoft.com/office/drawing/2014/main" id="{68EFE27A-1E42-4B86-A4A7-F5BC1DCAA65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96E80C78-3ACF-4BCB-9EEC-E382C7C3E87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A473D367-48E7-433B-B255-E17FDB91A31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9835AF5E-1E52-4BC8-820B-064BD68A8B3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AAF3CE69-4C5A-4A8C-9AA0-15D17470FA65}"/>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3952AD0D-5D04-40CC-B9E3-BB6DF6FA063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7C1C4FD9-FADC-4675-9673-4651D71976A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006D6DCC-ACFC-40B2-A643-3AC38DFD076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02A015CD-BBB5-4542-82C2-9BB256E8F6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0BA5BC50-8839-45DD-B121-48B9B96A1D2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D857B781-62B6-488F-92F2-3CE4FD927AA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709E768B-E936-432A-8304-827BE9094CB4}"/>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F1E99954-39C4-4877-A89F-71EC34BF4E1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FB76CFB2-1C61-4F11-8D40-8841CC1DFA3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B9C2877F-65C4-469E-87E1-474336A8C14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E0554FE0-62AA-4E06-9062-CEE00578C34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F85BEE5B-DC1A-424A-BB49-ACFA98C53B5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7A24CC79-543C-4C36-9DAB-C5267ACB5402}"/>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A25CD5EA-F6AC-4600-881E-EB07625B64B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6FC6AA54-A097-4D65-8430-7645975A96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D1906CDA-5F0D-42AB-8820-FE3F4B1A484E}"/>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84C22861-45DF-49EE-A59F-C939C12E2165}"/>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EFCB455C-BB8F-4A42-947E-6FEDF7C7008B}"/>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A8B9C4D8-7360-4C16-BDF9-F2B100578AB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32DE38F4-FBDB-48EB-B1C2-CBE68F99E9A2}"/>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EC40B306-5077-4AFA-AEE4-E54433446BD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BA696034-874B-456E-BB7F-42A167E05F6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4578833B-6875-4A01-8C18-0FA7B039917D}"/>
                  </a:ext>
                </a:extLst>
              </p:cNvPr>
              <p:cNvGrpSpPr/>
              <p:nvPr/>
            </p:nvGrpSpPr>
            <p:grpSpPr>
              <a:xfrm>
                <a:off x="5167050" y="4125304"/>
                <a:ext cx="441666" cy="427838"/>
                <a:chOff x="5178085" y="4182454"/>
                <a:chExt cx="441666" cy="427838"/>
              </a:xfrm>
            </p:grpSpPr>
            <p:sp>
              <p:nvSpPr>
                <p:cNvPr id="56" name="Freeform: Shape 55">
                  <a:extLst>
                    <a:ext uri="{FF2B5EF4-FFF2-40B4-BE49-F238E27FC236}">
                      <a16:creationId xmlns:a16="http://schemas.microsoft.com/office/drawing/2014/main" id="{7EC940BE-F253-4C8A-ABD6-A966671BAF5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Shape 56">
                  <a:extLst>
                    <a:ext uri="{FF2B5EF4-FFF2-40B4-BE49-F238E27FC236}">
                      <a16:creationId xmlns:a16="http://schemas.microsoft.com/office/drawing/2014/main" id="{B0ABF536-630B-4761-B9E0-7525AA5F2A06}"/>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Shape 57">
                  <a:extLst>
                    <a:ext uri="{FF2B5EF4-FFF2-40B4-BE49-F238E27FC236}">
                      <a16:creationId xmlns:a16="http://schemas.microsoft.com/office/drawing/2014/main" id="{275CB25D-B6CF-413B-A2B9-524DC3E5514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747ABE2A-AB62-40CA-B987-D9A7944C7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7389BD62-BDCA-4522-A17C-970F7C02293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93271953-0D7E-4AA8-AF6E-1D541A1F6F9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8D980285-C11B-489F-8D4A-64E7FE80CED3}"/>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86AD8F00-323C-40D8-8E87-91DC916DBFC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A19B6016-1F48-4ADE-8CD9-1352B3F0ADF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Shape 64">
                  <a:extLst>
                    <a:ext uri="{FF2B5EF4-FFF2-40B4-BE49-F238E27FC236}">
                      <a16:creationId xmlns:a16="http://schemas.microsoft.com/office/drawing/2014/main" id="{9620C992-8881-4601-AF58-D6C4F4152415}"/>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Shape 65">
                  <a:extLst>
                    <a:ext uri="{FF2B5EF4-FFF2-40B4-BE49-F238E27FC236}">
                      <a16:creationId xmlns:a16="http://schemas.microsoft.com/office/drawing/2014/main" id="{1EC3743B-0F25-4641-87A5-C0F289C35A1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Shape 66">
                  <a:extLst>
                    <a:ext uri="{FF2B5EF4-FFF2-40B4-BE49-F238E27FC236}">
                      <a16:creationId xmlns:a16="http://schemas.microsoft.com/office/drawing/2014/main" id="{5BA55CB5-58A7-4AD3-8E50-8A02230E2CF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F2B37C48-0EB9-4A5E-801F-91519D6346DB}"/>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0F0FA709-C064-4CC5-85D6-13B97245753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26D85EDB-1DBF-43ED-B035-B90E102510C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8C102472-0F15-47FF-946A-EA126CC0B7D3}"/>
                </a:ext>
              </a:extLst>
            </p:cNvPr>
            <p:cNvGrpSpPr/>
            <p:nvPr/>
          </p:nvGrpSpPr>
          <p:grpSpPr>
            <a:xfrm>
              <a:off x="5667376" y="3340992"/>
              <a:ext cx="514350" cy="1247967"/>
              <a:chOff x="4924425" y="3143250"/>
              <a:chExt cx="684291" cy="1409892"/>
            </a:xfrm>
          </p:grpSpPr>
          <p:grpSp>
            <p:nvGrpSpPr>
              <p:cNvPr id="7" name="Group 6">
                <a:extLst>
                  <a:ext uri="{FF2B5EF4-FFF2-40B4-BE49-F238E27FC236}">
                    <a16:creationId xmlns:a16="http://schemas.microsoft.com/office/drawing/2014/main" id="{1DA6B0EB-723C-4657-968E-C7B5CBCFD497}"/>
                  </a:ext>
                </a:extLst>
              </p:cNvPr>
              <p:cNvGrpSpPr/>
              <p:nvPr/>
            </p:nvGrpSpPr>
            <p:grpSpPr>
              <a:xfrm>
                <a:off x="4924425" y="3143250"/>
                <a:ext cx="666940" cy="747127"/>
                <a:chOff x="4924425" y="3143250"/>
                <a:chExt cx="666940" cy="747127"/>
              </a:xfrm>
            </p:grpSpPr>
            <p:sp>
              <p:nvSpPr>
                <p:cNvPr id="24" name="Freeform: Shape 23">
                  <a:extLst>
                    <a:ext uri="{FF2B5EF4-FFF2-40B4-BE49-F238E27FC236}">
                      <a16:creationId xmlns:a16="http://schemas.microsoft.com/office/drawing/2014/main" id="{95CC7742-773B-4B83-938E-38D0CEEA19F2}"/>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2581F5A4-2073-46D8-B4D2-9F5C045FE42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B9A0161F-6366-4D35-8ACE-6FB3DA5B8F61}"/>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1A6C9739-C268-440F-8321-A661522B6543}"/>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5D853967-A266-45D7-8A13-E6E62E3F30E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CCAAA3C1-FE3B-4CCF-99E0-204FCD1E125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39BC89AB-79BC-49BB-B605-307323ADEE6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2A720FE6-3EED-4E3A-9F5A-2A41AC4F2C81}"/>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6C40E331-75FF-44E0-81CC-54DD83A3E6F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2506028B-45AC-4A72-AB94-AB59563422C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DD7E595E-2963-43DD-8509-E62F196001BE}"/>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ED5A0D59-9B72-4D63-9B9E-15E00AE1F57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FF86F771-4DE0-409B-BB17-BB0A65F948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8FA4A618-6754-4F15-AFB2-0B0B1B7FCC74}"/>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0F4C1986-8BFE-475F-BB10-2A1087423EA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a:extLst>
                    <a:ext uri="{FF2B5EF4-FFF2-40B4-BE49-F238E27FC236}">
                      <a16:creationId xmlns:a16="http://schemas.microsoft.com/office/drawing/2014/main" id="{8F28FE4F-2104-4F6C-982D-7B29045CA6F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0DD1F07E-44BA-421E-9219-08E81AA1022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4F364DAA-2875-45CA-8E44-A1610AECF2E5}"/>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153CAE84-2521-4B0A-ADC3-6D41C87CB50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0ECB9D70-E606-4BFA-8C9B-84FB71253E6A}"/>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FC251A87-EF75-46A5-AC14-6C58A8C47EDE}"/>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A4D8833B-4343-4DB1-BCCF-6DC193BD605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Shape 45">
                  <a:extLst>
                    <a:ext uri="{FF2B5EF4-FFF2-40B4-BE49-F238E27FC236}">
                      <a16:creationId xmlns:a16="http://schemas.microsoft.com/office/drawing/2014/main" id="{F995F3DF-4FD6-40C6-B95A-79B408DCA2F9}"/>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a:extLst>
                    <a:ext uri="{FF2B5EF4-FFF2-40B4-BE49-F238E27FC236}">
                      <a16:creationId xmlns:a16="http://schemas.microsoft.com/office/drawing/2014/main" id="{50FB05C0-4106-45AD-B3A6-C27CBD09B01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E1EEC0DF-7BEE-40EC-BED0-F69D6099138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6D8662AC-5290-49BE-8438-45DDA9924BE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Shape 49">
                  <a:extLst>
                    <a:ext uri="{FF2B5EF4-FFF2-40B4-BE49-F238E27FC236}">
                      <a16:creationId xmlns:a16="http://schemas.microsoft.com/office/drawing/2014/main" id="{C4ECF878-4F93-430E-B70F-5EAA8D76ABC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910BE625-B551-4D16-93DE-561F6D8739B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34D84A12-CD28-48E2-BC55-50A4B8B3D37E}"/>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9E67440E-484B-4A00-B496-E7DFB58A089C}"/>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5FE3473C-19B7-4DF6-A34F-F779A00964B2}"/>
                  </a:ext>
                </a:extLst>
              </p:cNvPr>
              <p:cNvGrpSpPr/>
              <p:nvPr/>
            </p:nvGrpSpPr>
            <p:grpSpPr>
              <a:xfrm>
                <a:off x="5167050" y="4125304"/>
                <a:ext cx="441666" cy="427838"/>
                <a:chOff x="5178085" y="4182454"/>
                <a:chExt cx="441666" cy="427838"/>
              </a:xfrm>
            </p:grpSpPr>
            <p:sp>
              <p:nvSpPr>
                <p:cNvPr id="9" name="Freeform: Shape 8">
                  <a:extLst>
                    <a:ext uri="{FF2B5EF4-FFF2-40B4-BE49-F238E27FC236}">
                      <a16:creationId xmlns:a16="http://schemas.microsoft.com/office/drawing/2014/main" id="{1262A3F1-756F-4FFB-A973-4E270D8F3BB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52A77073-21B1-41FB-A75A-665ABC715E0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869BD6A1-F75F-4018-BC0C-79C4ED31934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C3C89FF1-EC9B-4B93-BBE0-5E0A5CF96D67}"/>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E851ED56-7F04-4E2C-B67B-4FC25AFB458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823B10C6-9FE8-4034-A450-8844BB2EA0A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BEB45927-F9FB-4587-9111-3FA3F130F8F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C9E34F92-A9A1-4370-9F67-584D4E2DFCE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83A9E1B-7E6B-4481-8E89-29E12475D87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5F96A505-92A5-4DB1-8378-03E7A825CE0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7F996EE1-845B-440A-81D5-B7BC01546693}"/>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40D26F37-C73A-4042-B40F-57A4E77283E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95C0CBEE-FDF0-45FB-935F-749733C7EC6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9AC10FD6-4D6F-4B99-A325-08D481E5288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9C038B2E-9126-4F42-9594-12719B20E56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05" name="Group 104">
            <a:extLst>
              <a:ext uri="{FF2B5EF4-FFF2-40B4-BE49-F238E27FC236}">
                <a16:creationId xmlns:a16="http://schemas.microsoft.com/office/drawing/2014/main" id="{0405DBA7-1BB4-4208-BCD1-E5F112D518CF}"/>
              </a:ext>
            </a:extLst>
          </p:cNvPr>
          <p:cNvGrpSpPr/>
          <p:nvPr/>
        </p:nvGrpSpPr>
        <p:grpSpPr>
          <a:xfrm rot="3483242">
            <a:off x="4458641" y="1168516"/>
            <a:ext cx="675640" cy="1031847"/>
            <a:chOff x="5029835" y="2934631"/>
            <a:chExt cx="1151891" cy="1654328"/>
          </a:xfrm>
        </p:grpSpPr>
        <p:grpSp>
          <p:nvGrpSpPr>
            <p:cNvPr id="106" name="Group 105">
              <a:extLst>
                <a:ext uri="{FF2B5EF4-FFF2-40B4-BE49-F238E27FC236}">
                  <a16:creationId xmlns:a16="http://schemas.microsoft.com/office/drawing/2014/main" id="{4D14A19F-7DB2-4FB4-9099-D2A63A9D5256}"/>
                </a:ext>
              </a:extLst>
            </p:cNvPr>
            <p:cNvGrpSpPr/>
            <p:nvPr/>
          </p:nvGrpSpPr>
          <p:grpSpPr>
            <a:xfrm rot="20388125" flipH="1">
              <a:off x="5029835" y="2934631"/>
              <a:ext cx="514350" cy="1247967"/>
              <a:chOff x="4924425" y="3143250"/>
              <a:chExt cx="684291" cy="1409892"/>
            </a:xfrm>
          </p:grpSpPr>
          <p:grpSp>
            <p:nvGrpSpPr>
              <p:cNvPr id="155" name="Group 154">
                <a:extLst>
                  <a:ext uri="{FF2B5EF4-FFF2-40B4-BE49-F238E27FC236}">
                    <a16:creationId xmlns:a16="http://schemas.microsoft.com/office/drawing/2014/main" id="{4BF17EAB-5469-4AD3-B256-FB47BD3B7676}"/>
                  </a:ext>
                </a:extLst>
              </p:cNvPr>
              <p:cNvGrpSpPr/>
              <p:nvPr/>
            </p:nvGrpSpPr>
            <p:grpSpPr>
              <a:xfrm>
                <a:off x="4924425" y="3143250"/>
                <a:ext cx="666940" cy="747127"/>
                <a:chOff x="4924425" y="3143250"/>
                <a:chExt cx="666940" cy="747127"/>
              </a:xfrm>
            </p:grpSpPr>
            <p:sp>
              <p:nvSpPr>
                <p:cNvPr id="172" name="Freeform: Shape 171">
                  <a:extLst>
                    <a:ext uri="{FF2B5EF4-FFF2-40B4-BE49-F238E27FC236}">
                      <a16:creationId xmlns:a16="http://schemas.microsoft.com/office/drawing/2014/main" id="{C2FD2963-B3D0-4654-A26A-BC2517FDBBA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Shape 172">
                  <a:extLst>
                    <a:ext uri="{FF2B5EF4-FFF2-40B4-BE49-F238E27FC236}">
                      <a16:creationId xmlns:a16="http://schemas.microsoft.com/office/drawing/2014/main" id="{5E1851FA-0494-44D2-B4C2-7DD0CD2C61B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Shape 173">
                  <a:extLst>
                    <a:ext uri="{FF2B5EF4-FFF2-40B4-BE49-F238E27FC236}">
                      <a16:creationId xmlns:a16="http://schemas.microsoft.com/office/drawing/2014/main" id="{F7B96ED4-DBD2-4CD3-98BB-6CBE53F27B7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Shape 174">
                  <a:extLst>
                    <a:ext uri="{FF2B5EF4-FFF2-40B4-BE49-F238E27FC236}">
                      <a16:creationId xmlns:a16="http://schemas.microsoft.com/office/drawing/2014/main" id="{935F9558-1139-4C87-AE8D-ABAADA5C289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Shape 175">
                  <a:extLst>
                    <a:ext uri="{FF2B5EF4-FFF2-40B4-BE49-F238E27FC236}">
                      <a16:creationId xmlns:a16="http://schemas.microsoft.com/office/drawing/2014/main" id="{8E2C97D8-C056-44DA-B1D1-1EC0BEC9E7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Shape 176">
                  <a:extLst>
                    <a:ext uri="{FF2B5EF4-FFF2-40B4-BE49-F238E27FC236}">
                      <a16:creationId xmlns:a16="http://schemas.microsoft.com/office/drawing/2014/main" id="{A428F244-6E1A-44D4-8E39-C4EC4920344C}"/>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Shape 177">
                  <a:extLst>
                    <a:ext uri="{FF2B5EF4-FFF2-40B4-BE49-F238E27FC236}">
                      <a16:creationId xmlns:a16="http://schemas.microsoft.com/office/drawing/2014/main" id="{084A373C-86DD-4E44-9ADC-950172A9CD5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Shape 178">
                  <a:extLst>
                    <a:ext uri="{FF2B5EF4-FFF2-40B4-BE49-F238E27FC236}">
                      <a16:creationId xmlns:a16="http://schemas.microsoft.com/office/drawing/2014/main" id="{2E773A77-100D-4AA3-A2BC-87CC67EDE2D7}"/>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reeform: Shape 179">
                  <a:extLst>
                    <a:ext uri="{FF2B5EF4-FFF2-40B4-BE49-F238E27FC236}">
                      <a16:creationId xmlns:a16="http://schemas.microsoft.com/office/drawing/2014/main" id="{39A852EF-354A-4B2F-A8EB-7B66048347B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Shape 180">
                  <a:extLst>
                    <a:ext uri="{FF2B5EF4-FFF2-40B4-BE49-F238E27FC236}">
                      <a16:creationId xmlns:a16="http://schemas.microsoft.com/office/drawing/2014/main" id="{9A0B2256-C3FA-4438-A9D8-1BE26E6B12E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reeform: Shape 181">
                  <a:extLst>
                    <a:ext uri="{FF2B5EF4-FFF2-40B4-BE49-F238E27FC236}">
                      <a16:creationId xmlns:a16="http://schemas.microsoft.com/office/drawing/2014/main" id="{16554BB1-595B-42B8-9B82-5B449C60A0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Shape 182">
                  <a:extLst>
                    <a:ext uri="{FF2B5EF4-FFF2-40B4-BE49-F238E27FC236}">
                      <a16:creationId xmlns:a16="http://schemas.microsoft.com/office/drawing/2014/main" id="{13D696F6-5ECB-4657-8B72-E214ADC9ED7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Shape 183">
                  <a:extLst>
                    <a:ext uri="{FF2B5EF4-FFF2-40B4-BE49-F238E27FC236}">
                      <a16:creationId xmlns:a16="http://schemas.microsoft.com/office/drawing/2014/main" id="{5C7BF341-6989-4EEB-943D-45D273D5D2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reeform: Shape 184">
                  <a:extLst>
                    <a:ext uri="{FF2B5EF4-FFF2-40B4-BE49-F238E27FC236}">
                      <a16:creationId xmlns:a16="http://schemas.microsoft.com/office/drawing/2014/main" id="{9A394E60-3B0D-4C1F-8F49-BC8AB3CA0F3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reeform: Shape 185">
                  <a:extLst>
                    <a:ext uri="{FF2B5EF4-FFF2-40B4-BE49-F238E27FC236}">
                      <a16:creationId xmlns:a16="http://schemas.microsoft.com/office/drawing/2014/main" id="{BB3D4974-29C0-49D2-BC11-7ACF0D02C5B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Shape 186">
                  <a:extLst>
                    <a:ext uri="{FF2B5EF4-FFF2-40B4-BE49-F238E27FC236}">
                      <a16:creationId xmlns:a16="http://schemas.microsoft.com/office/drawing/2014/main" id="{7F36BAA1-F3FB-4BB2-879B-F6520B6849B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reeform: Shape 187">
                  <a:extLst>
                    <a:ext uri="{FF2B5EF4-FFF2-40B4-BE49-F238E27FC236}">
                      <a16:creationId xmlns:a16="http://schemas.microsoft.com/office/drawing/2014/main" id="{BDBC4336-7789-4A7C-95BC-4C327BA842F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reeform: Shape 188">
                  <a:extLst>
                    <a:ext uri="{FF2B5EF4-FFF2-40B4-BE49-F238E27FC236}">
                      <a16:creationId xmlns:a16="http://schemas.microsoft.com/office/drawing/2014/main" id="{A6859EDB-2350-4E8A-90D4-1D871A87C9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Shape 189">
                  <a:extLst>
                    <a:ext uri="{FF2B5EF4-FFF2-40B4-BE49-F238E27FC236}">
                      <a16:creationId xmlns:a16="http://schemas.microsoft.com/office/drawing/2014/main" id="{946594BE-50A0-4CD5-9376-F1FE7A9AD35A}"/>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reeform: Shape 190">
                  <a:extLst>
                    <a:ext uri="{FF2B5EF4-FFF2-40B4-BE49-F238E27FC236}">
                      <a16:creationId xmlns:a16="http://schemas.microsoft.com/office/drawing/2014/main" id="{E1684263-E23C-4E96-831F-977B1335D36D}"/>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Shape 191">
                  <a:extLst>
                    <a:ext uri="{FF2B5EF4-FFF2-40B4-BE49-F238E27FC236}">
                      <a16:creationId xmlns:a16="http://schemas.microsoft.com/office/drawing/2014/main" id="{24A66D45-D35C-4958-A4F3-4B67AD7DE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Shape 192">
                  <a:extLst>
                    <a:ext uri="{FF2B5EF4-FFF2-40B4-BE49-F238E27FC236}">
                      <a16:creationId xmlns:a16="http://schemas.microsoft.com/office/drawing/2014/main" id="{C8EF27BB-332E-4CF3-BE50-0B3AD6C8E7F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Shape 193">
                  <a:extLst>
                    <a:ext uri="{FF2B5EF4-FFF2-40B4-BE49-F238E27FC236}">
                      <a16:creationId xmlns:a16="http://schemas.microsoft.com/office/drawing/2014/main" id="{AD74DFEA-D88A-4A98-8BDE-8146E183D3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Shape 194">
                  <a:extLst>
                    <a:ext uri="{FF2B5EF4-FFF2-40B4-BE49-F238E27FC236}">
                      <a16:creationId xmlns:a16="http://schemas.microsoft.com/office/drawing/2014/main" id="{B8C263C0-CB55-4FEC-976F-F4E9AFB25C2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Shape 195">
                  <a:extLst>
                    <a:ext uri="{FF2B5EF4-FFF2-40B4-BE49-F238E27FC236}">
                      <a16:creationId xmlns:a16="http://schemas.microsoft.com/office/drawing/2014/main" id="{472FE5E4-9CD8-4F5A-93FA-45BC33C9765C}"/>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Shape 196">
                  <a:extLst>
                    <a:ext uri="{FF2B5EF4-FFF2-40B4-BE49-F238E27FC236}">
                      <a16:creationId xmlns:a16="http://schemas.microsoft.com/office/drawing/2014/main" id="{AFB40D2F-E37E-4B98-9AD2-34DB324EB31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Shape 197">
                  <a:extLst>
                    <a:ext uri="{FF2B5EF4-FFF2-40B4-BE49-F238E27FC236}">
                      <a16:creationId xmlns:a16="http://schemas.microsoft.com/office/drawing/2014/main" id="{006D3320-BF6A-470D-A13B-74CAD86C6EF6}"/>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Shape 198">
                  <a:extLst>
                    <a:ext uri="{FF2B5EF4-FFF2-40B4-BE49-F238E27FC236}">
                      <a16:creationId xmlns:a16="http://schemas.microsoft.com/office/drawing/2014/main" id="{8E657634-674F-4585-A550-E4EBF7CEFEE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Shape 199">
                  <a:extLst>
                    <a:ext uri="{FF2B5EF4-FFF2-40B4-BE49-F238E27FC236}">
                      <a16:creationId xmlns:a16="http://schemas.microsoft.com/office/drawing/2014/main" id="{2937678E-5E28-4994-A667-B0F05C3157A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Shape 200">
                  <a:extLst>
                    <a:ext uri="{FF2B5EF4-FFF2-40B4-BE49-F238E27FC236}">
                      <a16:creationId xmlns:a16="http://schemas.microsoft.com/office/drawing/2014/main" id="{D346EB79-583A-4213-823C-5B2300373B0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6" name="Group 155">
                <a:extLst>
                  <a:ext uri="{FF2B5EF4-FFF2-40B4-BE49-F238E27FC236}">
                    <a16:creationId xmlns:a16="http://schemas.microsoft.com/office/drawing/2014/main" id="{289D4F65-A4FC-47EE-8E99-0BC49C86199C}"/>
                  </a:ext>
                </a:extLst>
              </p:cNvPr>
              <p:cNvGrpSpPr/>
              <p:nvPr/>
            </p:nvGrpSpPr>
            <p:grpSpPr>
              <a:xfrm>
                <a:off x="5167050" y="4125304"/>
                <a:ext cx="441666" cy="427838"/>
                <a:chOff x="5178085" y="4182454"/>
                <a:chExt cx="441666" cy="427838"/>
              </a:xfrm>
            </p:grpSpPr>
            <p:sp>
              <p:nvSpPr>
                <p:cNvPr id="157" name="Freeform: Shape 156">
                  <a:extLst>
                    <a:ext uri="{FF2B5EF4-FFF2-40B4-BE49-F238E27FC236}">
                      <a16:creationId xmlns:a16="http://schemas.microsoft.com/office/drawing/2014/main" id="{790F6DBC-81A9-4521-BBC1-D9AE0973493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Shape 157">
                  <a:extLst>
                    <a:ext uri="{FF2B5EF4-FFF2-40B4-BE49-F238E27FC236}">
                      <a16:creationId xmlns:a16="http://schemas.microsoft.com/office/drawing/2014/main" id="{337EE815-D07A-4AF5-B056-27CEA4E5509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Shape 158">
                  <a:extLst>
                    <a:ext uri="{FF2B5EF4-FFF2-40B4-BE49-F238E27FC236}">
                      <a16:creationId xmlns:a16="http://schemas.microsoft.com/office/drawing/2014/main" id="{C660F9A6-6C7D-46CA-8D5F-E00374FBD35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B25BA8A1-F09A-4AF4-A0B5-36EEAF25D6CF}"/>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Shape 160">
                  <a:extLst>
                    <a:ext uri="{FF2B5EF4-FFF2-40B4-BE49-F238E27FC236}">
                      <a16:creationId xmlns:a16="http://schemas.microsoft.com/office/drawing/2014/main" id="{6423B6A7-44BC-4526-95C3-857869D68C1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Shape 161">
                  <a:extLst>
                    <a:ext uri="{FF2B5EF4-FFF2-40B4-BE49-F238E27FC236}">
                      <a16:creationId xmlns:a16="http://schemas.microsoft.com/office/drawing/2014/main" id="{1E971FA0-2460-4C43-8FC2-47C6769376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Shape 162">
                  <a:extLst>
                    <a:ext uri="{FF2B5EF4-FFF2-40B4-BE49-F238E27FC236}">
                      <a16:creationId xmlns:a16="http://schemas.microsoft.com/office/drawing/2014/main" id="{B2FB6809-2D32-44E2-B85C-3E3FEB8377E4}"/>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Shape 163">
                  <a:extLst>
                    <a:ext uri="{FF2B5EF4-FFF2-40B4-BE49-F238E27FC236}">
                      <a16:creationId xmlns:a16="http://schemas.microsoft.com/office/drawing/2014/main" id="{6A393827-B1FC-40FB-9062-C4D1A529233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Shape 164">
                  <a:extLst>
                    <a:ext uri="{FF2B5EF4-FFF2-40B4-BE49-F238E27FC236}">
                      <a16:creationId xmlns:a16="http://schemas.microsoft.com/office/drawing/2014/main" id="{2FFA17F0-9DDF-475E-AFF1-8EDEC81FACD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Shape 165">
                  <a:extLst>
                    <a:ext uri="{FF2B5EF4-FFF2-40B4-BE49-F238E27FC236}">
                      <a16:creationId xmlns:a16="http://schemas.microsoft.com/office/drawing/2014/main" id="{AA33AC24-FE5F-4113-8CA3-06D47E85ED49}"/>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Shape 166">
                  <a:extLst>
                    <a:ext uri="{FF2B5EF4-FFF2-40B4-BE49-F238E27FC236}">
                      <a16:creationId xmlns:a16="http://schemas.microsoft.com/office/drawing/2014/main" id="{F6E4E14F-3423-4629-A787-7D79DB9948F1}"/>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Shape 167">
                  <a:extLst>
                    <a:ext uri="{FF2B5EF4-FFF2-40B4-BE49-F238E27FC236}">
                      <a16:creationId xmlns:a16="http://schemas.microsoft.com/office/drawing/2014/main" id="{E98C81D4-0BFD-44EF-B094-915F625B355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Shape 168">
                  <a:extLst>
                    <a:ext uri="{FF2B5EF4-FFF2-40B4-BE49-F238E27FC236}">
                      <a16:creationId xmlns:a16="http://schemas.microsoft.com/office/drawing/2014/main" id="{748F4D53-6B44-4395-8B8E-31C0AD0EAD9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reeform: Shape 169">
                  <a:extLst>
                    <a:ext uri="{FF2B5EF4-FFF2-40B4-BE49-F238E27FC236}">
                      <a16:creationId xmlns:a16="http://schemas.microsoft.com/office/drawing/2014/main" id="{C0513040-E991-456B-B97E-A048108B878C}"/>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Shape 170">
                  <a:extLst>
                    <a:ext uri="{FF2B5EF4-FFF2-40B4-BE49-F238E27FC236}">
                      <a16:creationId xmlns:a16="http://schemas.microsoft.com/office/drawing/2014/main" id="{C8538F87-E36B-4DF9-9BDD-B1CAE0A641CD}"/>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7" name="Group 106">
              <a:extLst>
                <a:ext uri="{FF2B5EF4-FFF2-40B4-BE49-F238E27FC236}">
                  <a16:creationId xmlns:a16="http://schemas.microsoft.com/office/drawing/2014/main" id="{2C4AD90C-0196-4B58-99DD-F4490A6D872E}"/>
                </a:ext>
              </a:extLst>
            </p:cNvPr>
            <p:cNvGrpSpPr/>
            <p:nvPr/>
          </p:nvGrpSpPr>
          <p:grpSpPr>
            <a:xfrm>
              <a:off x="5667376" y="3340992"/>
              <a:ext cx="514350" cy="1247967"/>
              <a:chOff x="4924425" y="3143250"/>
              <a:chExt cx="684291" cy="1409892"/>
            </a:xfrm>
          </p:grpSpPr>
          <p:grpSp>
            <p:nvGrpSpPr>
              <p:cNvPr id="108" name="Group 107">
                <a:extLst>
                  <a:ext uri="{FF2B5EF4-FFF2-40B4-BE49-F238E27FC236}">
                    <a16:creationId xmlns:a16="http://schemas.microsoft.com/office/drawing/2014/main" id="{9AB82C1D-5092-4120-A4DB-56AA718CE96A}"/>
                  </a:ext>
                </a:extLst>
              </p:cNvPr>
              <p:cNvGrpSpPr/>
              <p:nvPr/>
            </p:nvGrpSpPr>
            <p:grpSpPr>
              <a:xfrm>
                <a:off x="4924425" y="3143250"/>
                <a:ext cx="666940" cy="747127"/>
                <a:chOff x="4924425" y="3143250"/>
                <a:chExt cx="666940" cy="747127"/>
              </a:xfrm>
            </p:grpSpPr>
            <p:sp>
              <p:nvSpPr>
                <p:cNvPr id="125" name="Freeform: Shape 124">
                  <a:extLst>
                    <a:ext uri="{FF2B5EF4-FFF2-40B4-BE49-F238E27FC236}">
                      <a16:creationId xmlns:a16="http://schemas.microsoft.com/office/drawing/2014/main" id="{7DAE8C20-21D5-4FD9-AAEC-21ADC05EBCB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Shape 125">
                  <a:extLst>
                    <a:ext uri="{FF2B5EF4-FFF2-40B4-BE49-F238E27FC236}">
                      <a16:creationId xmlns:a16="http://schemas.microsoft.com/office/drawing/2014/main" id="{85275D45-C23B-4384-98C1-CF3F8041C88D}"/>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Shape 126">
                  <a:extLst>
                    <a:ext uri="{FF2B5EF4-FFF2-40B4-BE49-F238E27FC236}">
                      <a16:creationId xmlns:a16="http://schemas.microsoft.com/office/drawing/2014/main" id="{2A56FB7C-D7FE-49C3-B1AF-9F33BC1117AA}"/>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D9D7C559-A4DE-4C41-827D-6DE9408B592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Shape 128">
                  <a:extLst>
                    <a:ext uri="{FF2B5EF4-FFF2-40B4-BE49-F238E27FC236}">
                      <a16:creationId xmlns:a16="http://schemas.microsoft.com/office/drawing/2014/main" id="{57718CE0-BB3E-474A-8A82-8905605A94E0}"/>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Shape 129">
                  <a:extLst>
                    <a:ext uri="{FF2B5EF4-FFF2-40B4-BE49-F238E27FC236}">
                      <a16:creationId xmlns:a16="http://schemas.microsoft.com/office/drawing/2014/main" id="{B5C16CB2-4FB4-47BB-9843-05617BD6A51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Shape 130">
                  <a:extLst>
                    <a:ext uri="{FF2B5EF4-FFF2-40B4-BE49-F238E27FC236}">
                      <a16:creationId xmlns:a16="http://schemas.microsoft.com/office/drawing/2014/main" id="{678C052B-A835-43A7-959D-8BDB55B90A9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Shape 131">
                  <a:extLst>
                    <a:ext uri="{FF2B5EF4-FFF2-40B4-BE49-F238E27FC236}">
                      <a16:creationId xmlns:a16="http://schemas.microsoft.com/office/drawing/2014/main" id="{C056057D-605B-4BE6-897F-92FBDFB0EE1E}"/>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Shape 132">
                  <a:extLst>
                    <a:ext uri="{FF2B5EF4-FFF2-40B4-BE49-F238E27FC236}">
                      <a16:creationId xmlns:a16="http://schemas.microsoft.com/office/drawing/2014/main" id="{BA64529A-562E-485C-8A5D-9C47B041D29C}"/>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Shape 133">
                  <a:extLst>
                    <a:ext uri="{FF2B5EF4-FFF2-40B4-BE49-F238E27FC236}">
                      <a16:creationId xmlns:a16="http://schemas.microsoft.com/office/drawing/2014/main" id="{40ED84B9-C4ED-4A91-9FE8-6C3EE79F2E0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Shape 134">
                  <a:extLst>
                    <a:ext uri="{FF2B5EF4-FFF2-40B4-BE49-F238E27FC236}">
                      <a16:creationId xmlns:a16="http://schemas.microsoft.com/office/drawing/2014/main" id="{9E6A9A9E-3593-4491-A836-FADB6A97D935}"/>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4D1C233B-BC27-4C9E-83A6-D87EEC12B91B}"/>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Shape 136">
                  <a:extLst>
                    <a:ext uri="{FF2B5EF4-FFF2-40B4-BE49-F238E27FC236}">
                      <a16:creationId xmlns:a16="http://schemas.microsoft.com/office/drawing/2014/main" id="{9213A5D1-7C6A-4F8E-9613-4CECB6AFFC4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Shape 137">
                  <a:extLst>
                    <a:ext uri="{FF2B5EF4-FFF2-40B4-BE49-F238E27FC236}">
                      <a16:creationId xmlns:a16="http://schemas.microsoft.com/office/drawing/2014/main" id="{2A0AD2EA-071B-42EB-9972-A686B15B71DB}"/>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Shape 138">
                  <a:extLst>
                    <a:ext uri="{FF2B5EF4-FFF2-40B4-BE49-F238E27FC236}">
                      <a16:creationId xmlns:a16="http://schemas.microsoft.com/office/drawing/2014/main" id="{7530933B-984C-4019-BD73-EBFE8D94FBC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Shape 139">
                  <a:extLst>
                    <a:ext uri="{FF2B5EF4-FFF2-40B4-BE49-F238E27FC236}">
                      <a16:creationId xmlns:a16="http://schemas.microsoft.com/office/drawing/2014/main" id="{EF6D7303-2FEB-4B10-B315-621B4BA440C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Shape 140">
                  <a:extLst>
                    <a:ext uri="{FF2B5EF4-FFF2-40B4-BE49-F238E27FC236}">
                      <a16:creationId xmlns:a16="http://schemas.microsoft.com/office/drawing/2014/main" id="{07B1F623-DB6F-45D5-A802-3E80459375A8}"/>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Shape 141">
                  <a:extLst>
                    <a:ext uri="{FF2B5EF4-FFF2-40B4-BE49-F238E27FC236}">
                      <a16:creationId xmlns:a16="http://schemas.microsoft.com/office/drawing/2014/main" id="{78D37712-CFA1-4185-B2CA-41E59A4C92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Shape 142">
                  <a:extLst>
                    <a:ext uri="{FF2B5EF4-FFF2-40B4-BE49-F238E27FC236}">
                      <a16:creationId xmlns:a16="http://schemas.microsoft.com/office/drawing/2014/main" id="{FAAC3973-E5BD-4354-94C3-899518DD2F8F}"/>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Shape 143">
                  <a:extLst>
                    <a:ext uri="{FF2B5EF4-FFF2-40B4-BE49-F238E27FC236}">
                      <a16:creationId xmlns:a16="http://schemas.microsoft.com/office/drawing/2014/main" id="{403FDCFB-299B-4CA1-B66D-071E0C3AFF7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Shape 144">
                  <a:extLst>
                    <a:ext uri="{FF2B5EF4-FFF2-40B4-BE49-F238E27FC236}">
                      <a16:creationId xmlns:a16="http://schemas.microsoft.com/office/drawing/2014/main" id="{A1CEC247-7885-4224-A4E0-AA8AFD45A9E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Shape 145">
                  <a:extLst>
                    <a:ext uri="{FF2B5EF4-FFF2-40B4-BE49-F238E27FC236}">
                      <a16:creationId xmlns:a16="http://schemas.microsoft.com/office/drawing/2014/main" id="{75A692FA-F70B-463A-AD20-19D020020AC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Shape 146">
                  <a:extLst>
                    <a:ext uri="{FF2B5EF4-FFF2-40B4-BE49-F238E27FC236}">
                      <a16:creationId xmlns:a16="http://schemas.microsoft.com/office/drawing/2014/main" id="{2DF4A989-7BEA-4F45-B4AE-BC5D721CF20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Shape 147">
                  <a:extLst>
                    <a:ext uri="{FF2B5EF4-FFF2-40B4-BE49-F238E27FC236}">
                      <a16:creationId xmlns:a16="http://schemas.microsoft.com/office/drawing/2014/main" id="{ABC85588-25AD-45BB-A015-89F1C034228C}"/>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Shape 148">
                  <a:extLst>
                    <a:ext uri="{FF2B5EF4-FFF2-40B4-BE49-F238E27FC236}">
                      <a16:creationId xmlns:a16="http://schemas.microsoft.com/office/drawing/2014/main" id="{B7F29A49-180D-42FB-A69A-99C1B31CECB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Shape 149">
                  <a:extLst>
                    <a:ext uri="{FF2B5EF4-FFF2-40B4-BE49-F238E27FC236}">
                      <a16:creationId xmlns:a16="http://schemas.microsoft.com/office/drawing/2014/main" id="{F4879D5B-A5B4-4D4D-BF9B-3AEC758FE9D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Shape 150">
                  <a:extLst>
                    <a:ext uri="{FF2B5EF4-FFF2-40B4-BE49-F238E27FC236}">
                      <a16:creationId xmlns:a16="http://schemas.microsoft.com/office/drawing/2014/main" id="{C2FD8604-60DE-44E1-B703-4C69F1384A2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Shape 151">
                  <a:extLst>
                    <a:ext uri="{FF2B5EF4-FFF2-40B4-BE49-F238E27FC236}">
                      <a16:creationId xmlns:a16="http://schemas.microsoft.com/office/drawing/2014/main" id="{B576E35C-817D-461E-A084-96F8847495B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Shape 152">
                  <a:extLst>
                    <a:ext uri="{FF2B5EF4-FFF2-40B4-BE49-F238E27FC236}">
                      <a16:creationId xmlns:a16="http://schemas.microsoft.com/office/drawing/2014/main" id="{6C203607-9E32-4EE9-9F96-6B0C6D7688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Shape 153">
                  <a:extLst>
                    <a:ext uri="{FF2B5EF4-FFF2-40B4-BE49-F238E27FC236}">
                      <a16:creationId xmlns:a16="http://schemas.microsoft.com/office/drawing/2014/main" id="{D19602D5-BACF-452B-B59F-381A39BFFB9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09FA2959-B190-460C-A879-7F7369AACD07}"/>
                  </a:ext>
                </a:extLst>
              </p:cNvPr>
              <p:cNvGrpSpPr/>
              <p:nvPr/>
            </p:nvGrpSpPr>
            <p:grpSpPr>
              <a:xfrm>
                <a:off x="5167050" y="4125304"/>
                <a:ext cx="441666" cy="427838"/>
                <a:chOff x="5178085" y="4182454"/>
                <a:chExt cx="441666" cy="427838"/>
              </a:xfrm>
            </p:grpSpPr>
            <p:sp>
              <p:nvSpPr>
                <p:cNvPr id="110" name="Freeform: Shape 109">
                  <a:extLst>
                    <a:ext uri="{FF2B5EF4-FFF2-40B4-BE49-F238E27FC236}">
                      <a16:creationId xmlns:a16="http://schemas.microsoft.com/office/drawing/2014/main" id="{48A60852-0038-438C-AA49-B9D4FF1F81B2}"/>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AB851C95-343B-4877-905F-4C1DF73ED6BA}"/>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FFA89B59-2AFA-4239-97F1-04FFABF0F6C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Shape 112">
                  <a:extLst>
                    <a:ext uri="{FF2B5EF4-FFF2-40B4-BE49-F238E27FC236}">
                      <a16:creationId xmlns:a16="http://schemas.microsoft.com/office/drawing/2014/main" id="{7E7E9922-A0D1-42C7-BAE1-139A25A72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Shape 113">
                  <a:extLst>
                    <a:ext uri="{FF2B5EF4-FFF2-40B4-BE49-F238E27FC236}">
                      <a16:creationId xmlns:a16="http://schemas.microsoft.com/office/drawing/2014/main" id="{A284F865-DD64-4B64-B4C9-A8655B4C6B4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Shape 114">
                  <a:extLst>
                    <a:ext uri="{FF2B5EF4-FFF2-40B4-BE49-F238E27FC236}">
                      <a16:creationId xmlns:a16="http://schemas.microsoft.com/office/drawing/2014/main" id="{523B9B96-AE40-4894-A5CE-FE4F35D3655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Shape 115">
                  <a:extLst>
                    <a:ext uri="{FF2B5EF4-FFF2-40B4-BE49-F238E27FC236}">
                      <a16:creationId xmlns:a16="http://schemas.microsoft.com/office/drawing/2014/main" id="{935DE8BE-35D4-43F4-BA87-644D1E02DAD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Shape 116">
                  <a:extLst>
                    <a:ext uri="{FF2B5EF4-FFF2-40B4-BE49-F238E27FC236}">
                      <a16:creationId xmlns:a16="http://schemas.microsoft.com/office/drawing/2014/main" id="{CBB6B8AB-EF73-4096-A205-751C7D769E3F}"/>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Shape 117">
                  <a:extLst>
                    <a:ext uri="{FF2B5EF4-FFF2-40B4-BE49-F238E27FC236}">
                      <a16:creationId xmlns:a16="http://schemas.microsoft.com/office/drawing/2014/main" id="{14C516D3-98B4-46D9-8F1B-E078C0DB1AF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Shape 118">
                  <a:extLst>
                    <a:ext uri="{FF2B5EF4-FFF2-40B4-BE49-F238E27FC236}">
                      <a16:creationId xmlns:a16="http://schemas.microsoft.com/office/drawing/2014/main" id="{E8D09772-1FD8-4444-8F96-4F9D09280108}"/>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Shape 119">
                  <a:extLst>
                    <a:ext uri="{FF2B5EF4-FFF2-40B4-BE49-F238E27FC236}">
                      <a16:creationId xmlns:a16="http://schemas.microsoft.com/office/drawing/2014/main" id="{53EB15EE-A4B2-448F-BA29-D49FEED4B50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Shape 120">
                  <a:extLst>
                    <a:ext uri="{FF2B5EF4-FFF2-40B4-BE49-F238E27FC236}">
                      <a16:creationId xmlns:a16="http://schemas.microsoft.com/office/drawing/2014/main" id="{5FF650CD-E64E-4B16-BCB4-5C917BF37B51}"/>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2E335BC7-27A1-4D0A-8635-05E5C63D3C18}"/>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Shape 122">
                  <a:extLst>
                    <a:ext uri="{FF2B5EF4-FFF2-40B4-BE49-F238E27FC236}">
                      <a16:creationId xmlns:a16="http://schemas.microsoft.com/office/drawing/2014/main" id="{8B40F8D2-2A8D-4CF9-81BA-E3F67BFC6BC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Shape 123">
                  <a:extLst>
                    <a:ext uri="{FF2B5EF4-FFF2-40B4-BE49-F238E27FC236}">
                      <a16:creationId xmlns:a16="http://schemas.microsoft.com/office/drawing/2014/main" id="{CDD603F9-32AB-459A-9A6A-59E7B04C40D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202" name="Sun 201">
            <a:extLst>
              <a:ext uri="{FF2B5EF4-FFF2-40B4-BE49-F238E27FC236}">
                <a16:creationId xmlns:a16="http://schemas.microsoft.com/office/drawing/2014/main" id="{EC626B80-12FC-48B0-89AE-A089A6402867}"/>
              </a:ext>
            </a:extLst>
          </p:cNvPr>
          <p:cNvSpPr/>
          <p:nvPr/>
        </p:nvSpPr>
        <p:spPr>
          <a:xfrm>
            <a:off x="2973453" y="4573572"/>
            <a:ext cx="2582559" cy="2257631"/>
          </a:xfrm>
          <a:prstGeom prst="sun">
            <a:avLst>
              <a:gd name="adj" fmla="val 20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Verdana" panose="020B0604030504040204" pitchFamily="34" charset="0"/>
                <a:ea typeface="Verdana" panose="020B0604030504040204" pitchFamily="34" charset="0"/>
              </a:rPr>
              <a:t>Enrichment</a:t>
            </a:r>
          </a:p>
          <a:p>
            <a:pPr marL="171450" indent="-171450">
              <a:buFont typeface="Arial" panose="020B0604020202020204" pitchFamily="34" charset="0"/>
              <a:buChar char="•"/>
            </a:pPr>
            <a:r>
              <a:rPr lang="en-GB" sz="1000" dirty="0">
                <a:latin typeface="Verdana" panose="020B0604030504040204" pitchFamily="34" charset="0"/>
                <a:ea typeface="Verdana" panose="020B0604030504040204" pitchFamily="34" charset="0"/>
              </a:rPr>
              <a:t>Forest Schools</a:t>
            </a:r>
          </a:p>
          <a:p>
            <a:pPr marL="171450" indent="-171450">
              <a:buFont typeface="Arial" panose="020B0604020202020204" pitchFamily="34" charset="0"/>
              <a:buChar char="•"/>
            </a:pPr>
            <a:r>
              <a:rPr lang="en-GB" sz="1000" dirty="0">
                <a:latin typeface="Verdana" panose="020B0604030504040204" pitchFamily="34" charset="0"/>
                <a:ea typeface="Verdana" panose="020B0604030504040204" pitchFamily="34" charset="0"/>
              </a:rPr>
              <a:t>Drumming workshop </a:t>
            </a:r>
          </a:p>
        </p:txBody>
      </p:sp>
      <p:sp>
        <p:nvSpPr>
          <p:cNvPr id="204" name="Double Wave 203">
            <a:extLst>
              <a:ext uri="{FF2B5EF4-FFF2-40B4-BE49-F238E27FC236}">
                <a16:creationId xmlns:a16="http://schemas.microsoft.com/office/drawing/2014/main" id="{3074C254-C872-4CAF-89FC-1458611A4410}"/>
              </a:ext>
            </a:extLst>
          </p:cNvPr>
          <p:cNvSpPr/>
          <p:nvPr/>
        </p:nvSpPr>
        <p:spPr>
          <a:xfrm rot="20259333">
            <a:off x="74952" y="352613"/>
            <a:ext cx="1841397" cy="779626"/>
          </a:xfrm>
          <a:prstGeom prst="doubleWav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GEOGRAPHY</a:t>
            </a:r>
          </a:p>
          <a:p>
            <a:pPr algn="ctr"/>
            <a:r>
              <a:rPr lang="en-GB" sz="1400" dirty="0">
                <a:latin typeface="Verdana" panose="020B0604030504040204" pitchFamily="34" charset="0"/>
                <a:ea typeface="Verdana" panose="020B0604030504040204" pitchFamily="34" charset="0"/>
              </a:rPr>
              <a:t>At Ashurst Wood </a:t>
            </a:r>
          </a:p>
        </p:txBody>
      </p:sp>
      <p:grpSp>
        <p:nvGrpSpPr>
          <p:cNvPr id="205" name="Group 204">
            <a:extLst>
              <a:ext uri="{FF2B5EF4-FFF2-40B4-BE49-F238E27FC236}">
                <a16:creationId xmlns:a16="http://schemas.microsoft.com/office/drawing/2014/main" id="{51F9B9A6-95EA-4F06-9AAF-CD18B8270F4A}"/>
              </a:ext>
            </a:extLst>
          </p:cNvPr>
          <p:cNvGrpSpPr/>
          <p:nvPr/>
        </p:nvGrpSpPr>
        <p:grpSpPr>
          <a:xfrm rot="3377021">
            <a:off x="3691163" y="1777295"/>
            <a:ext cx="610265" cy="918516"/>
            <a:chOff x="5029835" y="2934631"/>
            <a:chExt cx="1151891" cy="1654328"/>
          </a:xfrm>
        </p:grpSpPr>
        <p:grpSp>
          <p:nvGrpSpPr>
            <p:cNvPr id="206" name="Group 205">
              <a:extLst>
                <a:ext uri="{FF2B5EF4-FFF2-40B4-BE49-F238E27FC236}">
                  <a16:creationId xmlns:a16="http://schemas.microsoft.com/office/drawing/2014/main" id="{34FCE8C9-99CA-4F77-8715-210C3093643C}"/>
                </a:ext>
              </a:extLst>
            </p:cNvPr>
            <p:cNvGrpSpPr/>
            <p:nvPr/>
          </p:nvGrpSpPr>
          <p:grpSpPr>
            <a:xfrm rot="20388125" flipH="1">
              <a:off x="5029835" y="2934631"/>
              <a:ext cx="514350" cy="1247967"/>
              <a:chOff x="4924425" y="3143250"/>
              <a:chExt cx="684291" cy="1409892"/>
            </a:xfrm>
          </p:grpSpPr>
          <p:grpSp>
            <p:nvGrpSpPr>
              <p:cNvPr id="255" name="Group 254">
                <a:extLst>
                  <a:ext uri="{FF2B5EF4-FFF2-40B4-BE49-F238E27FC236}">
                    <a16:creationId xmlns:a16="http://schemas.microsoft.com/office/drawing/2014/main" id="{D7420143-DEB7-49B1-B1FC-CDFFEE4CCD15}"/>
                  </a:ext>
                </a:extLst>
              </p:cNvPr>
              <p:cNvGrpSpPr/>
              <p:nvPr/>
            </p:nvGrpSpPr>
            <p:grpSpPr>
              <a:xfrm>
                <a:off x="4924425" y="3143250"/>
                <a:ext cx="666940" cy="747127"/>
                <a:chOff x="4924425" y="3143250"/>
                <a:chExt cx="666940" cy="747127"/>
              </a:xfrm>
            </p:grpSpPr>
            <p:sp>
              <p:nvSpPr>
                <p:cNvPr id="272" name="Freeform: Shape 271">
                  <a:extLst>
                    <a:ext uri="{FF2B5EF4-FFF2-40B4-BE49-F238E27FC236}">
                      <a16:creationId xmlns:a16="http://schemas.microsoft.com/office/drawing/2014/main" id="{30067862-4F94-4F7A-A1C6-E96CB29B5984}"/>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Freeform: Shape 272">
                  <a:extLst>
                    <a:ext uri="{FF2B5EF4-FFF2-40B4-BE49-F238E27FC236}">
                      <a16:creationId xmlns:a16="http://schemas.microsoft.com/office/drawing/2014/main" id="{597F34C6-7CEA-439C-81E8-9CCFF9F49D97}"/>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Freeform: Shape 273">
                  <a:extLst>
                    <a:ext uri="{FF2B5EF4-FFF2-40B4-BE49-F238E27FC236}">
                      <a16:creationId xmlns:a16="http://schemas.microsoft.com/office/drawing/2014/main" id="{35B3449A-DBD1-4CDB-B9A8-BE026005D368}"/>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Shape 274">
                  <a:extLst>
                    <a:ext uri="{FF2B5EF4-FFF2-40B4-BE49-F238E27FC236}">
                      <a16:creationId xmlns:a16="http://schemas.microsoft.com/office/drawing/2014/main" id="{B63591F7-D8C2-4DD8-8CCC-990510A96EE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Freeform: Shape 275">
                  <a:extLst>
                    <a:ext uri="{FF2B5EF4-FFF2-40B4-BE49-F238E27FC236}">
                      <a16:creationId xmlns:a16="http://schemas.microsoft.com/office/drawing/2014/main" id="{A86EB6BA-DB7B-49D5-979B-97F526664FC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Freeform: Shape 276">
                  <a:extLst>
                    <a:ext uri="{FF2B5EF4-FFF2-40B4-BE49-F238E27FC236}">
                      <a16:creationId xmlns:a16="http://schemas.microsoft.com/office/drawing/2014/main" id="{BE6E9FBF-A899-44E9-97BD-BE482954FC3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Shape 277">
                  <a:extLst>
                    <a:ext uri="{FF2B5EF4-FFF2-40B4-BE49-F238E27FC236}">
                      <a16:creationId xmlns:a16="http://schemas.microsoft.com/office/drawing/2014/main" id="{431CEC28-20F5-44BB-9FBF-D38B28F1B28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Freeform: Shape 278">
                  <a:extLst>
                    <a:ext uri="{FF2B5EF4-FFF2-40B4-BE49-F238E27FC236}">
                      <a16:creationId xmlns:a16="http://schemas.microsoft.com/office/drawing/2014/main" id="{147B547A-1795-43F5-8D32-1DBB2193AB49}"/>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Freeform: Shape 279">
                  <a:extLst>
                    <a:ext uri="{FF2B5EF4-FFF2-40B4-BE49-F238E27FC236}">
                      <a16:creationId xmlns:a16="http://schemas.microsoft.com/office/drawing/2014/main" id="{96B34C00-CCA8-45DC-BCF0-1EF34ABE3ED1}"/>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Shape 280">
                  <a:extLst>
                    <a:ext uri="{FF2B5EF4-FFF2-40B4-BE49-F238E27FC236}">
                      <a16:creationId xmlns:a16="http://schemas.microsoft.com/office/drawing/2014/main" id="{1F55C786-885C-4367-B582-7C973CD78944}"/>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Freeform: Shape 281">
                  <a:extLst>
                    <a:ext uri="{FF2B5EF4-FFF2-40B4-BE49-F238E27FC236}">
                      <a16:creationId xmlns:a16="http://schemas.microsoft.com/office/drawing/2014/main" id="{72AB8297-5C97-424B-BB68-0314338CAFC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Freeform: Shape 282">
                  <a:extLst>
                    <a:ext uri="{FF2B5EF4-FFF2-40B4-BE49-F238E27FC236}">
                      <a16:creationId xmlns:a16="http://schemas.microsoft.com/office/drawing/2014/main" id="{744CB51A-6C10-4EC2-A20B-AA905C1E9B0F}"/>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Shape 283">
                  <a:extLst>
                    <a:ext uri="{FF2B5EF4-FFF2-40B4-BE49-F238E27FC236}">
                      <a16:creationId xmlns:a16="http://schemas.microsoft.com/office/drawing/2014/main" id="{4D663220-B4AF-4F22-9F9D-6860D01630DA}"/>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Freeform: Shape 284">
                  <a:extLst>
                    <a:ext uri="{FF2B5EF4-FFF2-40B4-BE49-F238E27FC236}">
                      <a16:creationId xmlns:a16="http://schemas.microsoft.com/office/drawing/2014/main" id="{90844ED1-DFED-4951-86A8-13FC5EBEE3F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Freeform: Shape 285">
                  <a:extLst>
                    <a:ext uri="{FF2B5EF4-FFF2-40B4-BE49-F238E27FC236}">
                      <a16:creationId xmlns:a16="http://schemas.microsoft.com/office/drawing/2014/main" id="{1ADA7E43-95F9-4E7B-B8F0-17A422EE972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Freeform: Shape 286">
                  <a:extLst>
                    <a:ext uri="{FF2B5EF4-FFF2-40B4-BE49-F238E27FC236}">
                      <a16:creationId xmlns:a16="http://schemas.microsoft.com/office/drawing/2014/main" id="{9F4DA1F3-6C68-488B-BB25-EB813D5FC09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Freeform: Shape 287">
                  <a:extLst>
                    <a:ext uri="{FF2B5EF4-FFF2-40B4-BE49-F238E27FC236}">
                      <a16:creationId xmlns:a16="http://schemas.microsoft.com/office/drawing/2014/main" id="{47EE3F92-5648-4957-97C2-790358D13A79}"/>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Freeform: Shape 288">
                  <a:extLst>
                    <a:ext uri="{FF2B5EF4-FFF2-40B4-BE49-F238E27FC236}">
                      <a16:creationId xmlns:a16="http://schemas.microsoft.com/office/drawing/2014/main" id="{2DED6062-0363-4AB3-96AC-6D351DF1973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Freeform: Shape 289">
                  <a:extLst>
                    <a:ext uri="{FF2B5EF4-FFF2-40B4-BE49-F238E27FC236}">
                      <a16:creationId xmlns:a16="http://schemas.microsoft.com/office/drawing/2014/main" id="{402B2ACF-7B52-46EE-B457-FC856F3A06E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Freeform: Shape 290">
                  <a:extLst>
                    <a:ext uri="{FF2B5EF4-FFF2-40B4-BE49-F238E27FC236}">
                      <a16:creationId xmlns:a16="http://schemas.microsoft.com/office/drawing/2014/main" id="{0DA109D8-3454-4038-9933-E40CEFD4AD22}"/>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Freeform: Shape 291">
                  <a:extLst>
                    <a:ext uri="{FF2B5EF4-FFF2-40B4-BE49-F238E27FC236}">
                      <a16:creationId xmlns:a16="http://schemas.microsoft.com/office/drawing/2014/main" id="{728C765B-574E-43AB-8F64-D045F6F041B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Freeform: Shape 292">
                  <a:extLst>
                    <a:ext uri="{FF2B5EF4-FFF2-40B4-BE49-F238E27FC236}">
                      <a16:creationId xmlns:a16="http://schemas.microsoft.com/office/drawing/2014/main" id="{BA9AD279-5D67-4B15-904E-E3BB487FA67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Freeform: Shape 293">
                  <a:extLst>
                    <a:ext uri="{FF2B5EF4-FFF2-40B4-BE49-F238E27FC236}">
                      <a16:creationId xmlns:a16="http://schemas.microsoft.com/office/drawing/2014/main" id="{62631363-CFC7-4399-9191-D4A905BE5FBB}"/>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Freeform: Shape 294">
                  <a:extLst>
                    <a:ext uri="{FF2B5EF4-FFF2-40B4-BE49-F238E27FC236}">
                      <a16:creationId xmlns:a16="http://schemas.microsoft.com/office/drawing/2014/main" id="{15435A63-53EF-4801-A00E-CC017E88F52A}"/>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Freeform: Shape 295">
                  <a:extLst>
                    <a:ext uri="{FF2B5EF4-FFF2-40B4-BE49-F238E27FC236}">
                      <a16:creationId xmlns:a16="http://schemas.microsoft.com/office/drawing/2014/main" id="{5DCA7A74-42BD-42DE-955D-DEBFD0E8ABF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Freeform: Shape 296">
                  <a:extLst>
                    <a:ext uri="{FF2B5EF4-FFF2-40B4-BE49-F238E27FC236}">
                      <a16:creationId xmlns:a16="http://schemas.microsoft.com/office/drawing/2014/main" id="{AA238506-C98B-4733-A02C-4A70430F2C73}"/>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Freeform: Shape 297">
                  <a:extLst>
                    <a:ext uri="{FF2B5EF4-FFF2-40B4-BE49-F238E27FC236}">
                      <a16:creationId xmlns:a16="http://schemas.microsoft.com/office/drawing/2014/main" id="{1D7ABF5E-A508-4D99-8421-BE21D4E62054}"/>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Freeform: Shape 298">
                  <a:extLst>
                    <a:ext uri="{FF2B5EF4-FFF2-40B4-BE49-F238E27FC236}">
                      <a16:creationId xmlns:a16="http://schemas.microsoft.com/office/drawing/2014/main" id="{512B3822-5ACB-4E19-9B9E-1F1DDEDDF6D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Freeform: Shape 299">
                  <a:extLst>
                    <a:ext uri="{FF2B5EF4-FFF2-40B4-BE49-F238E27FC236}">
                      <a16:creationId xmlns:a16="http://schemas.microsoft.com/office/drawing/2014/main" id="{6B8AE79A-BAB7-4AC8-AF1D-2884FF80954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Freeform: Shape 300">
                  <a:extLst>
                    <a:ext uri="{FF2B5EF4-FFF2-40B4-BE49-F238E27FC236}">
                      <a16:creationId xmlns:a16="http://schemas.microsoft.com/office/drawing/2014/main" id="{060CC06C-1826-42C4-A7D6-B7C5D803C10D}"/>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23DA0A85-6915-4481-9EC0-6317DD624D6A}"/>
                  </a:ext>
                </a:extLst>
              </p:cNvPr>
              <p:cNvGrpSpPr/>
              <p:nvPr/>
            </p:nvGrpSpPr>
            <p:grpSpPr>
              <a:xfrm>
                <a:off x="5167050" y="4125304"/>
                <a:ext cx="441666" cy="427838"/>
                <a:chOff x="5178085" y="4182454"/>
                <a:chExt cx="441666" cy="427838"/>
              </a:xfrm>
            </p:grpSpPr>
            <p:sp>
              <p:nvSpPr>
                <p:cNvPr id="257" name="Freeform: Shape 256">
                  <a:extLst>
                    <a:ext uri="{FF2B5EF4-FFF2-40B4-BE49-F238E27FC236}">
                      <a16:creationId xmlns:a16="http://schemas.microsoft.com/office/drawing/2014/main" id="{79C42498-1C13-4DF0-B08B-104EC2E10EA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Freeform: Shape 257">
                  <a:extLst>
                    <a:ext uri="{FF2B5EF4-FFF2-40B4-BE49-F238E27FC236}">
                      <a16:creationId xmlns:a16="http://schemas.microsoft.com/office/drawing/2014/main" id="{7AD047CC-C825-4C8B-A3D1-0E4CB258B64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Freeform: Shape 258">
                  <a:extLst>
                    <a:ext uri="{FF2B5EF4-FFF2-40B4-BE49-F238E27FC236}">
                      <a16:creationId xmlns:a16="http://schemas.microsoft.com/office/drawing/2014/main" id="{06E0C42E-FE5C-441A-BD72-FDB4ABD694E7}"/>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Shape 259">
                  <a:extLst>
                    <a:ext uri="{FF2B5EF4-FFF2-40B4-BE49-F238E27FC236}">
                      <a16:creationId xmlns:a16="http://schemas.microsoft.com/office/drawing/2014/main" id="{CEB29253-4DB8-437D-946B-CF59F26B1091}"/>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Freeform: Shape 260">
                  <a:extLst>
                    <a:ext uri="{FF2B5EF4-FFF2-40B4-BE49-F238E27FC236}">
                      <a16:creationId xmlns:a16="http://schemas.microsoft.com/office/drawing/2014/main" id="{06F351AE-73F5-4085-869B-9A523CCA24B8}"/>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Freeform: Shape 261">
                  <a:extLst>
                    <a:ext uri="{FF2B5EF4-FFF2-40B4-BE49-F238E27FC236}">
                      <a16:creationId xmlns:a16="http://schemas.microsoft.com/office/drawing/2014/main" id="{57170848-634B-4E2C-B485-485B23CF1ECD}"/>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Shape 262">
                  <a:extLst>
                    <a:ext uri="{FF2B5EF4-FFF2-40B4-BE49-F238E27FC236}">
                      <a16:creationId xmlns:a16="http://schemas.microsoft.com/office/drawing/2014/main" id="{B4DA02D6-3C51-4726-A08A-F643E308E957}"/>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Freeform: Shape 263">
                  <a:extLst>
                    <a:ext uri="{FF2B5EF4-FFF2-40B4-BE49-F238E27FC236}">
                      <a16:creationId xmlns:a16="http://schemas.microsoft.com/office/drawing/2014/main" id="{6BD4B5F6-1E53-4983-936E-526518AD062E}"/>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Freeform: Shape 264">
                  <a:extLst>
                    <a:ext uri="{FF2B5EF4-FFF2-40B4-BE49-F238E27FC236}">
                      <a16:creationId xmlns:a16="http://schemas.microsoft.com/office/drawing/2014/main" id="{1A610400-8D84-47C9-A0A1-B53976397FCF}"/>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Shape 265">
                  <a:extLst>
                    <a:ext uri="{FF2B5EF4-FFF2-40B4-BE49-F238E27FC236}">
                      <a16:creationId xmlns:a16="http://schemas.microsoft.com/office/drawing/2014/main" id="{8BF4EC6A-4358-45E5-971C-EAF63B03D67B}"/>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Freeform: Shape 266">
                  <a:extLst>
                    <a:ext uri="{FF2B5EF4-FFF2-40B4-BE49-F238E27FC236}">
                      <a16:creationId xmlns:a16="http://schemas.microsoft.com/office/drawing/2014/main" id="{000F9A0F-5EE9-470A-8951-30B64AE30F8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Freeform: Shape 267">
                  <a:extLst>
                    <a:ext uri="{FF2B5EF4-FFF2-40B4-BE49-F238E27FC236}">
                      <a16:creationId xmlns:a16="http://schemas.microsoft.com/office/drawing/2014/main" id="{330AD9F7-F4BB-4211-993C-CB26C701D6E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Shape 268">
                  <a:extLst>
                    <a:ext uri="{FF2B5EF4-FFF2-40B4-BE49-F238E27FC236}">
                      <a16:creationId xmlns:a16="http://schemas.microsoft.com/office/drawing/2014/main" id="{17A3460F-6EF7-422E-AD9D-8BB8CBBF84D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Freeform: Shape 269">
                  <a:extLst>
                    <a:ext uri="{FF2B5EF4-FFF2-40B4-BE49-F238E27FC236}">
                      <a16:creationId xmlns:a16="http://schemas.microsoft.com/office/drawing/2014/main" id="{ABD44FC2-30DD-4B39-848B-150D5B1ABB6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Freeform: Shape 270">
                  <a:extLst>
                    <a:ext uri="{FF2B5EF4-FFF2-40B4-BE49-F238E27FC236}">
                      <a16:creationId xmlns:a16="http://schemas.microsoft.com/office/drawing/2014/main" id="{86C3C1BC-78C9-49D3-92C3-A37B776B7B4B}"/>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7" name="Group 206">
              <a:extLst>
                <a:ext uri="{FF2B5EF4-FFF2-40B4-BE49-F238E27FC236}">
                  <a16:creationId xmlns:a16="http://schemas.microsoft.com/office/drawing/2014/main" id="{1C5E48E1-654B-421F-B18A-8502647C2458}"/>
                </a:ext>
              </a:extLst>
            </p:cNvPr>
            <p:cNvGrpSpPr/>
            <p:nvPr/>
          </p:nvGrpSpPr>
          <p:grpSpPr>
            <a:xfrm>
              <a:off x="5667376" y="3340992"/>
              <a:ext cx="514350" cy="1247967"/>
              <a:chOff x="4924425" y="3143250"/>
              <a:chExt cx="684291" cy="1409892"/>
            </a:xfrm>
          </p:grpSpPr>
          <p:grpSp>
            <p:nvGrpSpPr>
              <p:cNvPr id="208" name="Group 207">
                <a:extLst>
                  <a:ext uri="{FF2B5EF4-FFF2-40B4-BE49-F238E27FC236}">
                    <a16:creationId xmlns:a16="http://schemas.microsoft.com/office/drawing/2014/main" id="{D26570EA-4C4D-4E53-88C0-1D00FC1B974B}"/>
                  </a:ext>
                </a:extLst>
              </p:cNvPr>
              <p:cNvGrpSpPr/>
              <p:nvPr/>
            </p:nvGrpSpPr>
            <p:grpSpPr>
              <a:xfrm>
                <a:off x="4924425" y="3143250"/>
                <a:ext cx="666940" cy="747127"/>
                <a:chOff x="4924425" y="3143250"/>
                <a:chExt cx="666940" cy="747127"/>
              </a:xfrm>
            </p:grpSpPr>
            <p:sp>
              <p:nvSpPr>
                <p:cNvPr id="225" name="Freeform: Shape 224">
                  <a:extLst>
                    <a:ext uri="{FF2B5EF4-FFF2-40B4-BE49-F238E27FC236}">
                      <a16:creationId xmlns:a16="http://schemas.microsoft.com/office/drawing/2014/main" id="{75D7BD1E-6439-463E-A818-F9D744F0B8E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Freeform: Shape 225">
                  <a:extLst>
                    <a:ext uri="{FF2B5EF4-FFF2-40B4-BE49-F238E27FC236}">
                      <a16:creationId xmlns:a16="http://schemas.microsoft.com/office/drawing/2014/main" id="{2E4F8ADD-FF32-4637-A847-B038A99C329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Shape 226">
                  <a:extLst>
                    <a:ext uri="{FF2B5EF4-FFF2-40B4-BE49-F238E27FC236}">
                      <a16:creationId xmlns:a16="http://schemas.microsoft.com/office/drawing/2014/main" id="{F8253A37-95D6-4D24-9D4D-2CBE7C3A48B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Freeform: Shape 227">
                  <a:extLst>
                    <a:ext uri="{FF2B5EF4-FFF2-40B4-BE49-F238E27FC236}">
                      <a16:creationId xmlns:a16="http://schemas.microsoft.com/office/drawing/2014/main" id="{57CD1A58-0185-4653-80E9-5F670D278FB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Freeform: Shape 228">
                  <a:extLst>
                    <a:ext uri="{FF2B5EF4-FFF2-40B4-BE49-F238E27FC236}">
                      <a16:creationId xmlns:a16="http://schemas.microsoft.com/office/drawing/2014/main" id="{66EA7EC1-FA80-47EC-937F-2466D17353C1}"/>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Shape 229">
                  <a:extLst>
                    <a:ext uri="{FF2B5EF4-FFF2-40B4-BE49-F238E27FC236}">
                      <a16:creationId xmlns:a16="http://schemas.microsoft.com/office/drawing/2014/main" id="{51E4E325-AC54-48FE-BA29-2B75E6F29072}"/>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Freeform: Shape 230">
                  <a:extLst>
                    <a:ext uri="{FF2B5EF4-FFF2-40B4-BE49-F238E27FC236}">
                      <a16:creationId xmlns:a16="http://schemas.microsoft.com/office/drawing/2014/main" id="{F9DEEB30-88EE-4918-B8B2-05AEAA338B6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Freeform: Shape 231">
                  <a:extLst>
                    <a:ext uri="{FF2B5EF4-FFF2-40B4-BE49-F238E27FC236}">
                      <a16:creationId xmlns:a16="http://schemas.microsoft.com/office/drawing/2014/main" id="{64350B0B-C7BA-4AAE-9A23-1F7E56F58BE8}"/>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Shape 232">
                  <a:extLst>
                    <a:ext uri="{FF2B5EF4-FFF2-40B4-BE49-F238E27FC236}">
                      <a16:creationId xmlns:a16="http://schemas.microsoft.com/office/drawing/2014/main" id="{F6C324A4-FE60-4892-99D1-5528A96CE83F}"/>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Freeform: Shape 233">
                  <a:extLst>
                    <a:ext uri="{FF2B5EF4-FFF2-40B4-BE49-F238E27FC236}">
                      <a16:creationId xmlns:a16="http://schemas.microsoft.com/office/drawing/2014/main" id="{93D853ED-4A5E-43E3-A4D0-497596C73B47}"/>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Freeform: Shape 234">
                  <a:extLst>
                    <a:ext uri="{FF2B5EF4-FFF2-40B4-BE49-F238E27FC236}">
                      <a16:creationId xmlns:a16="http://schemas.microsoft.com/office/drawing/2014/main" id="{5FDED520-3874-4F49-8202-BC1901F8AE43}"/>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Shape 235">
                  <a:extLst>
                    <a:ext uri="{FF2B5EF4-FFF2-40B4-BE49-F238E27FC236}">
                      <a16:creationId xmlns:a16="http://schemas.microsoft.com/office/drawing/2014/main" id="{253A5380-598E-4583-9C80-94C3F90210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Freeform: Shape 236">
                  <a:extLst>
                    <a:ext uri="{FF2B5EF4-FFF2-40B4-BE49-F238E27FC236}">
                      <a16:creationId xmlns:a16="http://schemas.microsoft.com/office/drawing/2014/main" id="{72EB0800-29A9-49AE-9959-5AC68C3D4674}"/>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Freeform: Shape 237">
                  <a:extLst>
                    <a:ext uri="{FF2B5EF4-FFF2-40B4-BE49-F238E27FC236}">
                      <a16:creationId xmlns:a16="http://schemas.microsoft.com/office/drawing/2014/main" id="{E6DB4942-5886-4BFD-B1C0-683D90BAA93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Shape 238">
                  <a:extLst>
                    <a:ext uri="{FF2B5EF4-FFF2-40B4-BE49-F238E27FC236}">
                      <a16:creationId xmlns:a16="http://schemas.microsoft.com/office/drawing/2014/main" id="{B8D41EEB-BBF8-45D9-8441-2C2DD28109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Freeform: Shape 239">
                  <a:extLst>
                    <a:ext uri="{FF2B5EF4-FFF2-40B4-BE49-F238E27FC236}">
                      <a16:creationId xmlns:a16="http://schemas.microsoft.com/office/drawing/2014/main" id="{B2C97632-C542-4D71-B8FE-F3339E06E57B}"/>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Freeform: Shape 240">
                  <a:extLst>
                    <a:ext uri="{FF2B5EF4-FFF2-40B4-BE49-F238E27FC236}">
                      <a16:creationId xmlns:a16="http://schemas.microsoft.com/office/drawing/2014/main" id="{1A26EBC3-18FD-41B4-882D-FF3974EC5E4F}"/>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Shape 241">
                  <a:extLst>
                    <a:ext uri="{FF2B5EF4-FFF2-40B4-BE49-F238E27FC236}">
                      <a16:creationId xmlns:a16="http://schemas.microsoft.com/office/drawing/2014/main" id="{11A53A2B-CE7A-43F1-B5D3-6A3988FC84A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Freeform: Shape 242">
                  <a:extLst>
                    <a:ext uri="{FF2B5EF4-FFF2-40B4-BE49-F238E27FC236}">
                      <a16:creationId xmlns:a16="http://schemas.microsoft.com/office/drawing/2014/main" id="{325188EC-0D97-440F-8297-8BE1A3637E8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Freeform: Shape 243">
                  <a:extLst>
                    <a:ext uri="{FF2B5EF4-FFF2-40B4-BE49-F238E27FC236}">
                      <a16:creationId xmlns:a16="http://schemas.microsoft.com/office/drawing/2014/main" id="{26A8BEEA-16AA-4D40-A403-56F1294F40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Shape 244">
                  <a:extLst>
                    <a:ext uri="{FF2B5EF4-FFF2-40B4-BE49-F238E27FC236}">
                      <a16:creationId xmlns:a16="http://schemas.microsoft.com/office/drawing/2014/main" id="{36D8C20A-5E00-4AA9-BE62-C387DF606D06}"/>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Freeform: Shape 245">
                  <a:extLst>
                    <a:ext uri="{FF2B5EF4-FFF2-40B4-BE49-F238E27FC236}">
                      <a16:creationId xmlns:a16="http://schemas.microsoft.com/office/drawing/2014/main" id="{994AD1C1-4879-44D9-9EA4-90F5C4DD7E23}"/>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Freeform: Shape 246">
                  <a:extLst>
                    <a:ext uri="{FF2B5EF4-FFF2-40B4-BE49-F238E27FC236}">
                      <a16:creationId xmlns:a16="http://schemas.microsoft.com/office/drawing/2014/main" id="{B283BCEC-30BD-47DD-8111-19629E903F1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Shape 247">
                  <a:extLst>
                    <a:ext uri="{FF2B5EF4-FFF2-40B4-BE49-F238E27FC236}">
                      <a16:creationId xmlns:a16="http://schemas.microsoft.com/office/drawing/2014/main" id="{6D84F190-959F-4A6D-9827-24B5E1E400E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Freeform: Shape 248">
                  <a:extLst>
                    <a:ext uri="{FF2B5EF4-FFF2-40B4-BE49-F238E27FC236}">
                      <a16:creationId xmlns:a16="http://schemas.microsoft.com/office/drawing/2014/main" id="{854E0DE6-DBD3-4B8F-B1EF-1825395577FB}"/>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Freeform: Shape 249">
                  <a:extLst>
                    <a:ext uri="{FF2B5EF4-FFF2-40B4-BE49-F238E27FC236}">
                      <a16:creationId xmlns:a16="http://schemas.microsoft.com/office/drawing/2014/main" id="{DA50C001-3D26-4BF9-95AC-C754E91B029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Shape 250">
                  <a:extLst>
                    <a:ext uri="{FF2B5EF4-FFF2-40B4-BE49-F238E27FC236}">
                      <a16:creationId xmlns:a16="http://schemas.microsoft.com/office/drawing/2014/main" id="{AA0CF671-2915-4204-ACE8-29F86121308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Freeform: Shape 251">
                  <a:extLst>
                    <a:ext uri="{FF2B5EF4-FFF2-40B4-BE49-F238E27FC236}">
                      <a16:creationId xmlns:a16="http://schemas.microsoft.com/office/drawing/2014/main" id="{5466FA34-593F-44E6-B48D-9DBD395B10D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Freeform: Shape 252">
                  <a:extLst>
                    <a:ext uri="{FF2B5EF4-FFF2-40B4-BE49-F238E27FC236}">
                      <a16:creationId xmlns:a16="http://schemas.microsoft.com/office/drawing/2014/main" id="{A90A8738-855C-427C-8D11-90E1431F0D88}"/>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Shape 253">
                  <a:extLst>
                    <a:ext uri="{FF2B5EF4-FFF2-40B4-BE49-F238E27FC236}">
                      <a16:creationId xmlns:a16="http://schemas.microsoft.com/office/drawing/2014/main" id="{456C180A-3B65-4DE7-BF31-A09190396DF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9" name="Group 208">
                <a:extLst>
                  <a:ext uri="{FF2B5EF4-FFF2-40B4-BE49-F238E27FC236}">
                    <a16:creationId xmlns:a16="http://schemas.microsoft.com/office/drawing/2014/main" id="{13809952-B10A-4320-B83C-F207482122B8}"/>
                  </a:ext>
                </a:extLst>
              </p:cNvPr>
              <p:cNvGrpSpPr/>
              <p:nvPr/>
            </p:nvGrpSpPr>
            <p:grpSpPr>
              <a:xfrm>
                <a:off x="5167050" y="4125304"/>
                <a:ext cx="441666" cy="427838"/>
                <a:chOff x="5178085" y="4182454"/>
                <a:chExt cx="441666" cy="427838"/>
              </a:xfrm>
            </p:grpSpPr>
            <p:sp>
              <p:nvSpPr>
                <p:cNvPr id="210" name="Freeform: Shape 209">
                  <a:extLst>
                    <a:ext uri="{FF2B5EF4-FFF2-40B4-BE49-F238E27FC236}">
                      <a16:creationId xmlns:a16="http://schemas.microsoft.com/office/drawing/2014/main" id="{027791EA-FBFA-46E2-BACC-816F89DF8BA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Freeform: Shape 210">
                  <a:extLst>
                    <a:ext uri="{FF2B5EF4-FFF2-40B4-BE49-F238E27FC236}">
                      <a16:creationId xmlns:a16="http://schemas.microsoft.com/office/drawing/2014/main" id="{4BEF399E-1850-49F7-A5DB-02EE80B1738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Shape 211">
                  <a:extLst>
                    <a:ext uri="{FF2B5EF4-FFF2-40B4-BE49-F238E27FC236}">
                      <a16:creationId xmlns:a16="http://schemas.microsoft.com/office/drawing/2014/main" id="{81079131-D245-48AA-887A-4741ACEF5EA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Shape 212">
                  <a:extLst>
                    <a:ext uri="{FF2B5EF4-FFF2-40B4-BE49-F238E27FC236}">
                      <a16:creationId xmlns:a16="http://schemas.microsoft.com/office/drawing/2014/main" id="{89195E29-F519-4BAE-83A2-861167619E8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Shape 213">
                  <a:extLst>
                    <a:ext uri="{FF2B5EF4-FFF2-40B4-BE49-F238E27FC236}">
                      <a16:creationId xmlns:a16="http://schemas.microsoft.com/office/drawing/2014/main" id="{41370956-32E3-45A7-A20C-96F4325A41F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Shape 214">
                  <a:extLst>
                    <a:ext uri="{FF2B5EF4-FFF2-40B4-BE49-F238E27FC236}">
                      <a16:creationId xmlns:a16="http://schemas.microsoft.com/office/drawing/2014/main" id="{73921BAD-046D-4F83-AD6D-CA66C666968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reeform: Shape 215">
                  <a:extLst>
                    <a:ext uri="{FF2B5EF4-FFF2-40B4-BE49-F238E27FC236}">
                      <a16:creationId xmlns:a16="http://schemas.microsoft.com/office/drawing/2014/main" id="{AA4A416E-D326-44F0-98F8-A0739FD527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Freeform: Shape 216">
                  <a:extLst>
                    <a:ext uri="{FF2B5EF4-FFF2-40B4-BE49-F238E27FC236}">
                      <a16:creationId xmlns:a16="http://schemas.microsoft.com/office/drawing/2014/main" id="{CC4A71EA-A589-4191-ABD3-30FF98855C68}"/>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Shape 217">
                  <a:extLst>
                    <a:ext uri="{FF2B5EF4-FFF2-40B4-BE49-F238E27FC236}">
                      <a16:creationId xmlns:a16="http://schemas.microsoft.com/office/drawing/2014/main" id="{9B10A12D-59A0-4D96-AB88-562F1468AC5D}"/>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Freeform: Shape 218">
                  <a:extLst>
                    <a:ext uri="{FF2B5EF4-FFF2-40B4-BE49-F238E27FC236}">
                      <a16:creationId xmlns:a16="http://schemas.microsoft.com/office/drawing/2014/main" id="{94988926-7E37-4978-BFA2-5667B413B961}"/>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Freeform: Shape 219">
                  <a:extLst>
                    <a:ext uri="{FF2B5EF4-FFF2-40B4-BE49-F238E27FC236}">
                      <a16:creationId xmlns:a16="http://schemas.microsoft.com/office/drawing/2014/main" id="{4A6DFB2F-A0D6-4129-AB23-A2490784FDC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Shape 220">
                  <a:extLst>
                    <a:ext uri="{FF2B5EF4-FFF2-40B4-BE49-F238E27FC236}">
                      <a16:creationId xmlns:a16="http://schemas.microsoft.com/office/drawing/2014/main" id="{673EE936-301F-4D56-A845-BF6C171C822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Freeform: Shape 221">
                  <a:extLst>
                    <a:ext uri="{FF2B5EF4-FFF2-40B4-BE49-F238E27FC236}">
                      <a16:creationId xmlns:a16="http://schemas.microsoft.com/office/drawing/2014/main" id="{812DE9C3-7CD5-4373-BF74-2798062B6863}"/>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Freeform: Shape 222">
                  <a:extLst>
                    <a:ext uri="{FF2B5EF4-FFF2-40B4-BE49-F238E27FC236}">
                      <a16:creationId xmlns:a16="http://schemas.microsoft.com/office/drawing/2014/main" id="{349D33D8-92D8-4F95-80B0-4A841B85E5F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Shape 223">
                  <a:extLst>
                    <a:ext uri="{FF2B5EF4-FFF2-40B4-BE49-F238E27FC236}">
                      <a16:creationId xmlns:a16="http://schemas.microsoft.com/office/drawing/2014/main" id="{9585270A-AFF7-4685-9B71-543EF86A5A0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02" name="Group 301">
            <a:extLst>
              <a:ext uri="{FF2B5EF4-FFF2-40B4-BE49-F238E27FC236}">
                <a16:creationId xmlns:a16="http://schemas.microsoft.com/office/drawing/2014/main" id="{0DB7BDBC-A2E1-4B63-8370-DEAAACADA1A7}"/>
              </a:ext>
            </a:extLst>
          </p:cNvPr>
          <p:cNvGrpSpPr/>
          <p:nvPr/>
        </p:nvGrpSpPr>
        <p:grpSpPr>
          <a:xfrm rot="15131419">
            <a:off x="32366" y="1137707"/>
            <a:ext cx="675640" cy="1031847"/>
            <a:chOff x="5029835" y="2934631"/>
            <a:chExt cx="1151891" cy="1654328"/>
          </a:xfrm>
        </p:grpSpPr>
        <p:grpSp>
          <p:nvGrpSpPr>
            <p:cNvPr id="303" name="Group 302">
              <a:extLst>
                <a:ext uri="{FF2B5EF4-FFF2-40B4-BE49-F238E27FC236}">
                  <a16:creationId xmlns:a16="http://schemas.microsoft.com/office/drawing/2014/main" id="{ADA39396-9509-49F3-9F20-7FA36574C507}"/>
                </a:ext>
              </a:extLst>
            </p:cNvPr>
            <p:cNvGrpSpPr/>
            <p:nvPr/>
          </p:nvGrpSpPr>
          <p:grpSpPr>
            <a:xfrm rot="20388125" flipH="1">
              <a:off x="5029835" y="2934631"/>
              <a:ext cx="514350" cy="1247967"/>
              <a:chOff x="4924425" y="3143250"/>
              <a:chExt cx="684291" cy="1409892"/>
            </a:xfrm>
          </p:grpSpPr>
          <p:grpSp>
            <p:nvGrpSpPr>
              <p:cNvPr id="352" name="Group 351">
                <a:extLst>
                  <a:ext uri="{FF2B5EF4-FFF2-40B4-BE49-F238E27FC236}">
                    <a16:creationId xmlns:a16="http://schemas.microsoft.com/office/drawing/2014/main" id="{FE64C5B7-05DE-4ABC-B869-EAD08E365729}"/>
                  </a:ext>
                </a:extLst>
              </p:cNvPr>
              <p:cNvGrpSpPr/>
              <p:nvPr/>
            </p:nvGrpSpPr>
            <p:grpSpPr>
              <a:xfrm>
                <a:off x="4924425" y="3143250"/>
                <a:ext cx="666940" cy="747127"/>
                <a:chOff x="4924425" y="3143250"/>
                <a:chExt cx="666940" cy="747127"/>
              </a:xfrm>
            </p:grpSpPr>
            <p:sp>
              <p:nvSpPr>
                <p:cNvPr id="369" name="Freeform: Shape 368">
                  <a:extLst>
                    <a:ext uri="{FF2B5EF4-FFF2-40B4-BE49-F238E27FC236}">
                      <a16:creationId xmlns:a16="http://schemas.microsoft.com/office/drawing/2014/main" id="{A6E07D5E-FDC2-46F7-8584-52E23D286F9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Freeform: Shape 369">
                  <a:extLst>
                    <a:ext uri="{FF2B5EF4-FFF2-40B4-BE49-F238E27FC236}">
                      <a16:creationId xmlns:a16="http://schemas.microsoft.com/office/drawing/2014/main" id="{A1CE1B9E-ED97-4225-834A-8DD328CF57DF}"/>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Freeform: Shape 370">
                  <a:extLst>
                    <a:ext uri="{FF2B5EF4-FFF2-40B4-BE49-F238E27FC236}">
                      <a16:creationId xmlns:a16="http://schemas.microsoft.com/office/drawing/2014/main" id="{6B5EA0D8-421A-43C5-AA41-9BAF4496E24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Freeform: Shape 371">
                  <a:extLst>
                    <a:ext uri="{FF2B5EF4-FFF2-40B4-BE49-F238E27FC236}">
                      <a16:creationId xmlns:a16="http://schemas.microsoft.com/office/drawing/2014/main" id="{FDAC0BC4-1A89-4498-917E-4F84DB880FA7}"/>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Freeform: Shape 372">
                  <a:extLst>
                    <a:ext uri="{FF2B5EF4-FFF2-40B4-BE49-F238E27FC236}">
                      <a16:creationId xmlns:a16="http://schemas.microsoft.com/office/drawing/2014/main" id="{65FB0F93-D1E6-49AD-8298-A49C739FD17A}"/>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Freeform: Shape 373">
                  <a:extLst>
                    <a:ext uri="{FF2B5EF4-FFF2-40B4-BE49-F238E27FC236}">
                      <a16:creationId xmlns:a16="http://schemas.microsoft.com/office/drawing/2014/main" id="{A01F4BE2-B35E-43DC-A976-F17F98E4DE50}"/>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Freeform: Shape 374">
                  <a:extLst>
                    <a:ext uri="{FF2B5EF4-FFF2-40B4-BE49-F238E27FC236}">
                      <a16:creationId xmlns:a16="http://schemas.microsoft.com/office/drawing/2014/main" id="{3C48B94E-B45B-49D0-975D-076131F28F7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Freeform: Shape 375">
                  <a:extLst>
                    <a:ext uri="{FF2B5EF4-FFF2-40B4-BE49-F238E27FC236}">
                      <a16:creationId xmlns:a16="http://schemas.microsoft.com/office/drawing/2014/main" id="{76DB00CC-FB99-491F-BA14-A402DC53636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Freeform: Shape 376">
                  <a:extLst>
                    <a:ext uri="{FF2B5EF4-FFF2-40B4-BE49-F238E27FC236}">
                      <a16:creationId xmlns:a16="http://schemas.microsoft.com/office/drawing/2014/main" id="{8D6B0AFE-5F6D-4A21-9FCE-60282A592AD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Freeform: Shape 377">
                  <a:extLst>
                    <a:ext uri="{FF2B5EF4-FFF2-40B4-BE49-F238E27FC236}">
                      <a16:creationId xmlns:a16="http://schemas.microsoft.com/office/drawing/2014/main" id="{4BE7D47F-D141-4674-9D9E-C089515ED7B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Freeform: Shape 378">
                  <a:extLst>
                    <a:ext uri="{FF2B5EF4-FFF2-40B4-BE49-F238E27FC236}">
                      <a16:creationId xmlns:a16="http://schemas.microsoft.com/office/drawing/2014/main" id="{92BDBF75-159C-49BF-A5D9-4EB83FCB920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Freeform: Shape 379">
                  <a:extLst>
                    <a:ext uri="{FF2B5EF4-FFF2-40B4-BE49-F238E27FC236}">
                      <a16:creationId xmlns:a16="http://schemas.microsoft.com/office/drawing/2014/main" id="{C643FBC8-2B7E-4CB3-90FD-21438A41B49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Freeform: Shape 380">
                  <a:extLst>
                    <a:ext uri="{FF2B5EF4-FFF2-40B4-BE49-F238E27FC236}">
                      <a16:creationId xmlns:a16="http://schemas.microsoft.com/office/drawing/2014/main" id="{647251BF-5F2A-4110-B7EB-48A91F877E28}"/>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Freeform: Shape 381">
                  <a:extLst>
                    <a:ext uri="{FF2B5EF4-FFF2-40B4-BE49-F238E27FC236}">
                      <a16:creationId xmlns:a16="http://schemas.microsoft.com/office/drawing/2014/main" id="{84EDCADF-45D2-4AA2-8F6C-DCE5F650C12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Freeform: Shape 382">
                  <a:extLst>
                    <a:ext uri="{FF2B5EF4-FFF2-40B4-BE49-F238E27FC236}">
                      <a16:creationId xmlns:a16="http://schemas.microsoft.com/office/drawing/2014/main" id="{95B8A60D-4427-4C9D-AFED-32B1281F63F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Freeform: Shape 383">
                  <a:extLst>
                    <a:ext uri="{FF2B5EF4-FFF2-40B4-BE49-F238E27FC236}">
                      <a16:creationId xmlns:a16="http://schemas.microsoft.com/office/drawing/2014/main" id="{79712DD4-70BB-4A11-9A0A-6B07A431DF5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Freeform: Shape 384">
                  <a:extLst>
                    <a:ext uri="{FF2B5EF4-FFF2-40B4-BE49-F238E27FC236}">
                      <a16:creationId xmlns:a16="http://schemas.microsoft.com/office/drawing/2014/main" id="{C25F3F11-251D-4C75-8916-B9D54E6790C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Freeform: Shape 385">
                  <a:extLst>
                    <a:ext uri="{FF2B5EF4-FFF2-40B4-BE49-F238E27FC236}">
                      <a16:creationId xmlns:a16="http://schemas.microsoft.com/office/drawing/2014/main" id="{0C1CEB64-B019-462C-BA4C-BC5F988A0544}"/>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Freeform: Shape 386">
                  <a:extLst>
                    <a:ext uri="{FF2B5EF4-FFF2-40B4-BE49-F238E27FC236}">
                      <a16:creationId xmlns:a16="http://schemas.microsoft.com/office/drawing/2014/main" id="{C7AE59EE-3C0A-4810-B833-A3E1FC89EF2B}"/>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Freeform: Shape 387">
                  <a:extLst>
                    <a:ext uri="{FF2B5EF4-FFF2-40B4-BE49-F238E27FC236}">
                      <a16:creationId xmlns:a16="http://schemas.microsoft.com/office/drawing/2014/main" id="{C713F273-A592-48C9-9383-48026FD4065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Freeform: Shape 388">
                  <a:extLst>
                    <a:ext uri="{FF2B5EF4-FFF2-40B4-BE49-F238E27FC236}">
                      <a16:creationId xmlns:a16="http://schemas.microsoft.com/office/drawing/2014/main" id="{3D4770BD-E5F9-4E3F-B70B-CFCD880C55B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Freeform: Shape 389">
                  <a:extLst>
                    <a:ext uri="{FF2B5EF4-FFF2-40B4-BE49-F238E27FC236}">
                      <a16:creationId xmlns:a16="http://schemas.microsoft.com/office/drawing/2014/main" id="{9E00D477-930F-4452-B44B-43801D23A116}"/>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Freeform: Shape 390">
                  <a:extLst>
                    <a:ext uri="{FF2B5EF4-FFF2-40B4-BE49-F238E27FC236}">
                      <a16:creationId xmlns:a16="http://schemas.microsoft.com/office/drawing/2014/main" id="{88D05125-3284-4DFA-AC63-F1D41AB92F9F}"/>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Freeform: Shape 391">
                  <a:extLst>
                    <a:ext uri="{FF2B5EF4-FFF2-40B4-BE49-F238E27FC236}">
                      <a16:creationId xmlns:a16="http://schemas.microsoft.com/office/drawing/2014/main" id="{BBBC3739-BBFD-4D05-8828-CAE94776513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Freeform: Shape 392">
                  <a:extLst>
                    <a:ext uri="{FF2B5EF4-FFF2-40B4-BE49-F238E27FC236}">
                      <a16:creationId xmlns:a16="http://schemas.microsoft.com/office/drawing/2014/main" id="{9385315C-30F8-4472-B1EF-278847D8CD7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Freeform: Shape 393">
                  <a:extLst>
                    <a:ext uri="{FF2B5EF4-FFF2-40B4-BE49-F238E27FC236}">
                      <a16:creationId xmlns:a16="http://schemas.microsoft.com/office/drawing/2014/main" id="{6A1C2D9C-670B-456B-AFD3-A56B56EA037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Freeform: Shape 394">
                  <a:extLst>
                    <a:ext uri="{FF2B5EF4-FFF2-40B4-BE49-F238E27FC236}">
                      <a16:creationId xmlns:a16="http://schemas.microsoft.com/office/drawing/2014/main" id="{330D5745-8064-4208-AA3B-3B40C9AFAAAF}"/>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Freeform: Shape 395">
                  <a:extLst>
                    <a:ext uri="{FF2B5EF4-FFF2-40B4-BE49-F238E27FC236}">
                      <a16:creationId xmlns:a16="http://schemas.microsoft.com/office/drawing/2014/main" id="{14B6D775-E609-4F2C-B050-8D27AD976056}"/>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Freeform: Shape 396">
                  <a:extLst>
                    <a:ext uri="{FF2B5EF4-FFF2-40B4-BE49-F238E27FC236}">
                      <a16:creationId xmlns:a16="http://schemas.microsoft.com/office/drawing/2014/main" id="{82B77CB0-61EC-4079-9209-C4262E369C7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Freeform: Shape 397">
                  <a:extLst>
                    <a:ext uri="{FF2B5EF4-FFF2-40B4-BE49-F238E27FC236}">
                      <a16:creationId xmlns:a16="http://schemas.microsoft.com/office/drawing/2014/main" id="{D9889D00-347F-45EF-B6E7-B6942EDB94C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3" name="Group 352">
                <a:extLst>
                  <a:ext uri="{FF2B5EF4-FFF2-40B4-BE49-F238E27FC236}">
                    <a16:creationId xmlns:a16="http://schemas.microsoft.com/office/drawing/2014/main" id="{98CAAF91-3EA4-4A76-8D8A-A1102DC9A6FF}"/>
                  </a:ext>
                </a:extLst>
              </p:cNvPr>
              <p:cNvGrpSpPr/>
              <p:nvPr/>
            </p:nvGrpSpPr>
            <p:grpSpPr>
              <a:xfrm>
                <a:off x="5167050" y="4125304"/>
                <a:ext cx="441666" cy="427838"/>
                <a:chOff x="5178085" y="4182454"/>
                <a:chExt cx="441666" cy="427838"/>
              </a:xfrm>
            </p:grpSpPr>
            <p:sp>
              <p:nvSpPr>
                <p:cNvPr id="354" name="Freeform: Shape 353">
                  <a:extLst>
                    <a:ext uri="{FF2B5EF4-FFF2-40B4-BE49-F238E27FC236}">
                      <a16:creationId xmlns:a16="http://schemas.microsoft.com/office/drawing/2014/main" id="{B969173B-DDD2-44C8-B716-6FBD59AE0C3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Freeform: Shape 354">
                  <a:extLst>
                    <a:ext uri="{FF2B5EF4-FFF2-40B4-BE49-F238E27FC236}">
                      <a16:creationId xmlns:a16="http://schemas.microsoft.com/office/drawing/2014/main" id="{2B68F452-3610-4B09-A42A-0DB04728E613}"/>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Freeform: Shape 355">
                  <a:extLst>
                    <a:ext uri="{FF2B5EF4-FFF2-40B4-BE49-F238E27FC236}">
                      <a16:creationId xmlns:a16="http://schemas.microsoft.com/office/drawing/2014/main" id="{FD6A0AEA-CE76-478D-8243-356E7E14AFC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Freeform: Shape 356">
                  <a:extLst>
                    <a:ext uri="{FF2B5EF4-FFF2-40B4-BE49-F238E27FC236}">
                      <a16:creationId xmlns:a16="http://schemas.microsoft.com/office/drawing/2014/main" id="{13250B5B-A2C0-402E-89C5-14C38171652C}"/>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Freeform: Shape 357">
                  <a:extLst>
                    <a:ext uri="{FF2B5EF4-FFF2-40B4-BE49-F238E27FC236}">
                      <a16:creationId xmlns:a16="http://schemas.microsoft.com/office/drawing/2014/main" id="{9D4D9736-B1CA-416B-85F6-4F8987025F5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Freeform: Shape 358">
                  <a:extLst>
                    <a:ext uri="{FF2B5EF4-FFF2-40B4-BE49-F238E27FC236}">
                      <a16:creationId xmlns:a16="http://schemas.microsoft.com/office/drawing/2014/main" id="{7AF0E445-99E4-4320-8127-DD6E07F253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Freeform: Shape 359">
                  <a:extLst>
                    <a:ext uri="{FF2B5EF4-FFF2-40B4-BE49-F238E27FC236}">
                      <a16:creationId xmlns:a16="http://schemas.microsoft.com/office/drawing/2014/main" id="{470E73FB-FC8E-4664-90EF-18AAFEF2B492}"/>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Freeform: Shape 360">
                  <a:extLst>
                    <a:ext uri="{FF2B5EF4-FFF2-40B4-BE49-F238E27FC236}">
                      <a16:creationId xmlns:a16="http://schemas.microsoft.com/office/drawing/2014/main" id="{818B6D94-0421-4C03-BE6A-02316B9108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Freeform: Shape 361">
                  <a:extLst>
                    <a:ext uri="{FF2B5EF4-FFF2-40B4-BE49-F238E27FC236}">
                      <a16:creationId xmlns:a16="http://schemas.microsoft.com/office/drawing/2014/main" id="{898C40AC-E224-478D-AF1D-821E140CF6A9}"/>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Freeform: Shape 362">
                  <a:extLst>
                    <a:ext uri="{FF2B5EF4-FFF2-40B4-BE49-F238E27FC236}">
                      <a16:creationId xmlns:a16="http://schemas.microsoft.com/office/drawing/2014/main" id="{05A2615B-123E-4622-8E14-3C67A131F79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Freeform: Shape 363">
                  <a:extLst>
                    <a:ext uri="{FF2B5EF4-FFF2-40B4-BE49-F238E27FC236}">
                      <a16:creationId xmlns:a16="http://schemas.microsoft.com/office/drawing/2014/main" id="{F442FFC1-F62B-49C6-9518-1B07CC6B39F0}"/>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Freeform: Shape 364">
                  <a:extLst>
                    <a:ext uri="{FF2B5EF4-FFF2-40B4-BE49-F238E27FC236}">
                      <a16:creationId xmlns:a16="http://schemas.microsoft.com/office/drawing/2014/main" id="{891D9A4F-DFA0-4D28-AC31-6B6B2A72195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Freeform: Shape 365">
                  <a:extLst>
                    <a:ext uri="{FF2B5EF4-FFF2-40B4-BE49-F238E27FC236}">
                      <a16:creationId xmlns:a16="http://schemas.microsoft.com/office/drawing/2014/main" id="{5DDF7A16-66CD-4A61-B534-D074B08FACB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Freeform: Shape 366">
                  <a:extLst>
                    <a:ext uri="{FF2B5EF4-FFF2-40B4-BE49-F238E27FC236}">
                      <a16:creationId xmlns:a16="http://schemas.microsoft.com/office/drawing/2014/main" id="{BDBD7518-4A5D-4361-8E40-07329114D7E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Freeform: Shape 367">
                  <a:extLst>
                    <a:ext uri="{FF2B5EF4-FFF2-40B4-BE49-F238E27FC236}">
                      <a16:creationId xmlns:a16="http://schemas.microsoft.com/office/drawing/2014/main" id="{D8BB9AED-22FD-4A1C-A3CC-DCADB7783C33}"/>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4" name="Group 303">
              <a:extLst>
                <a:ext uri="{FF2B5EF4-FFF2-40B4-BE49-F238E27FC236}">
                  <a16:creationId xmlns:a16="http://schemas.microsoft.com/office/drawing/2014/main" id="{46C74010-5258-4EFC-BF09-173DAED39552}"/>
                </a:ext>
              </a:extLst>
            </p:cNvPr>
            <p:cNvGrpSpPr/>
            <p:nvPr/>
          </p:nvGrpSpPr>
          <p:grpSpPr>
            <a:xfrm>
              <a:off x="5667376" y="3340992"/>
              <a:ext cx="514350" cy="1247967"/>
              <a:chOff x="4924425" y="3143250"/>
              <a:chExt cx="684291" cy="1409892"/>
            </a:xfrm>
          </p:grpSpPr>
          <p:grpSp>
            <p:nvGrpSpPr>
              <p:cNvPr id="305" name="Group 304">
                <a:extLst>
                  <a:ext uri="{FF2B5EF4-FFF2-40B4-BE49-F238E27FC236}">
                    <a16:creationId xmlns:a16="http://schemas.microsoft.com/office/drawing/2014/main" id="{081B8BF5-1570-45A6-A087-83B602DAEE80}"/>
                  </a:ext>
                </a:extLst>
              </p:cNvPr>
              <p:cNvGrpSpPr/>
              <p:nvPr/>
            </p:nvGrpSpPr>
            <p:grpSpPr>
              <a:xfrm>
                <a:off x="4924425" y="3143250"/>
                <a:ext cx="666940" cy="747127"/>
                <a:chOff x="4924425" y="3143250"/>
                <a:chExt cx="666940" cy="747127"/>
              </a:xfrm>
            </p:grpSpPr>
            <p:sp>
              <p:nvSpPr>
                <p:cNvPr id="322" name="Freeform: Shape 321">
                  <a:extLst>
                    <a:ext uri="{FF2B5EF4-FFF2-40B4-BE49-F238E27FC236}">
                      <a16:creationId xmlns:a16="http://schemas.microsoft.com/office/drawing/2014/main" id="{63FB60D5-522E-4783-85CA-53580FABF58E}"/>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Freeform: Shape 322">
                  <a:extLst>
                    <a:ext uri="{FF2B5EF4-FFF2-40B4-BE49-F238E27FC236}">
                      <a16:creationId xmlns:a16="http://schemas.microsoft.com/office/drawing/2014/main" id="{408881CE-8812-44DA-81A3-A63FB65D74C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Freeform: Shape 323">
                  <a:extLst>
                    <a:ext uri="{FF2B5EF4-FFF2-40B4-BE49-F238E27FC236}">
                      <a16:creationId xmlns:a16="http://schemas.microsoft.com/office/drawing/2014/main" id="{62B7B7B3-3D65-47F7-AD91-B98BF13AEAE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Freeform: Shape 324">
                  <a:extLst>
                    <a:ext uri="{FF2B5EF4-FFF2-40B4-BE49-F238E27FC236}">
                      <a16:creationId xmlns:a16="http://schemas.microsoft.com/office/drawing/2014/main" id="{3CB11667-0D43-4C8A-865E-A5445506FD6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Freeform: Shape 325">
                  <a:extLst>
                    <a:ext uri="{FF2B5EF4-FFF2-40B4-BE49-F238E27FC236}">
                      <a16:creationId xmlns:a16="http://schemas.microsoft.com/office/drawing/2014/main" id="{1E82D21A-978E-4D37-8D61-60DC1F4E6EC8}"/>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Freeform: Shape 326">
                  <a:extLst>
                    <a:ext uri="{FF2B5EF4-FFF2-40B4-BE49-F238E27FC236}">
                      <a16:creationId xmlns:a16="http://schemas.microsoft.com/office/drawing/2014/main" id="{184519A0-EB29-4260-81F9-2CA2D12040A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Freeform: Shape 327">
                  <a:extLst>
                    <a:ext uri="{FF2B5EF4-FFF2-40B4-BE49-F238E27FC236}">
                      <a16:creationId xmlns:a16="http://schemas.microsoft.com/office/drawing/2014/main" id="{37E61B71-C940-4ED1-ADE3-418B5D39DFD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Freeform: Shape 328">
                  <a:extLst>
                    <a:ext uri="{FF2B5EF4-FFF2-40B4-BE49-F238E27FC236}">
                      <a16:creationId xmlns:a16="http://schemas.microsoft.com/office/drawing/2014/main" id="{10DF1D92-2E50-4EC2-B33E-230D403085C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Freeform: Shape 329">
                  <a:extLst>
                    <a:ext uri="{FF2B5EF4-FFF2-40B4-BE49-F238E27FC236}">
                      <a16:creationId xmlns:a16="http://schemas.microsoft.com/office/drawing/2014/main" id="{E03391ED-C3DC-4665-9FEE-5666C68F764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Freeform: Shape 330">
                  <a:extLst>
                    <a:ext uri="{FF2B5EF4-FFF2-40B4-BE49-F238E27FC236}">
                      <a16:creationId xmlns:a16="http://schemas.microsoft.com/office/drawing/2014/main" id="{48F0BEE6-F875-4F4D-BFE1-F2A111652B9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Freeform: Shape 331">
                  <a:extLst>
                    <a:ext uri="{FF2B5EF4-FFF2-40B4-BE49-F238E27FC236}">
                      <a16:creationId xmlns:a16="http://schemas.microsoft.com/office/drawing/2014/main" id="{137C6EE5-6A08-4669-8D84-9E4632B122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Freeform: Shape 332">
                  <a:extLst>
                    <a:ext uri="{FF2B5EF4-FFF2-40B4-BE49-F238E27FC236}">
                      <a16:creationId xmlns:a16="http://schemas.microsoft.com/office/drawing/2014/main" id="{15D0DE17-9748-44FF-81A8-B239C5F9E520}"/>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Freeform: Shape 333">
                  <a:extLst>
                    <a:ext uri="{FF2B5EF4-FFF2-40B4-BE49-F238E27FC236}">
                      <a16:creationId xmlns:a16="http://schemas.microsoft.com/office/drawing/2014/main" id="{DD38D3E9-04AC-4C06-A39A-769CA3856692}"/>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Freeform: Shape 334">
                  <a:extLst>
                    <a:ext uri="{FF2B5EF4-FFF2-40B4-BE49-F238E27FC236}">
                      <a16:creationId xmlns:a16="http://schemas.microsoft.com/office/drawing/2014/main" id="{885A872A-FCDA-4728-B5C1-31EA3F5199D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Freeform: Shape 335">
                  <a:extLst>
                    <a:ext uri="{FF2B5EF4-FFF2-40B4-BE49-F238E27FC236}">
                      <a16:creationId xmlns:a16="http://schemas.microsoft.com/office/drawing/2014/main" id="{FACF8800-D4CA-4995-91FF-04D4E77FDAA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Freeform: Shape 336">
                  <a:extLst>
                    <a:ext uri="{FF2B5EF4-FFF2-40B4-BE49-F238E27FC236}">
                      <a16:creationId xmlns:a16="http://schemas.microsoft.com/office/drawing/2014/main" id="{C24D8A65-080D-4A98-A83B-15A511C9AD5C}"/>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Freeform: Shape 337">
                  <a:extLst>
                    <a:ext uri="{FF2B5EF4-FFF2-40B4-BE49-F238E27FC236}">
                      <a16:creationId xmlns:a16="http://schemas.microsoft.com/office/drawing/2014/main" id="{279E17DA-E5B1-4FEE-B2CC-61DF0E2FBF3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Freeform: Shape 338">
                  <a:extLst>
                    <a:ext uri="{FF2B5EF4-FFF2-40B4-BE49-F238E27FC236}">
                      <a16:creationId xmlns:a16="http://schemas.microsoft.com/office/drawing/2014/main" id="{3E1B55B4-6DF1-4A64-8AF1-80DB6FAABB4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Freeform: Shape 339">
                  <a:extLst>
                    <a:ext uri="{FF2B5EF4-FFF2-40B4-BE49-F238E27FC236}">
                      <a16:creationId xmlns:a16="http://schemas.microsoft.com/office/drawing/2014/main" id="{EB9400A5-AA87-4584-A61C-92C83BC3E7A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Freeform: Shape 340">
                  <a:extLst>
                    <a:ext uri="{FF2B5EF4-FFF2-40B4-BE49-F238E27FC236}">
                      <a16:creationId xmlns:a16="http://schemas.microsoft.com/office/drawing/2014/main" id="{5A7BF539-0106-4BF0-9CC3-75B9BC160294}"/>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Freeform: Shape 341">
                  <a:extLst>
                    <a:ext uri="{FF2B5EF4-FFF2-40B4-BE49-F238E27FC236}">
                      <a16:creationId xmlns:a16="http://schemas.microsoft.com/office/drawing/2014/main" id="{C3B2BF02-970D-4BAF-97B0-F9FE81549BC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Freeform: Shape 342">
                  <a:extLst>
                    <a:ext uri="{FF2B5EF4-FFF2-40B4-BE49-F238E27FC236}">
                      <a16:creationId xmlns:a16="http://schemas.microsoft.com/office/drawing/2014/main" id="{C25CF60C-2835-4054-AE69-7E1CE5432BF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Freeform: Shape 343">
                  <a:extLst>
                    <a:ext uri="{FF2B5EF4-FFF2-40B4-BE49-F238E27FC236}">
                      <a16:creationId xmlns:a16="http://schemas.microsoft.com/office/drawing/2014/main" id="{26340756-457D-499F-A243-E50013DB3B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Freeform: Shape 344">
                  <a:extLst>
                    <a:ext uri="{FF2B5EF4-FFF2-40B4-BE49-F238E27FC236}">
                      <a16:creationId xmlns:a16="http://schemas.microsoft.com/office/drawing/2014/main" id="{14C2777F-20D5-4A6F-B355-0262479FCA96}"/>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Freeform: Shape 345">
                  <a:extLst>
                    <a:ext uri="{FF2B5EF4-FFF2-40B4-BE49-F238E27FC236}">
                      <a16:creationId xmlns:a16="http://schemas.microsoft.com/office/drawing/2014/main" id="{78193A69-56FB-4E43-9863-1756FF3AE13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Freeform: Shape 346">
                  <a:extLst>
                    <a:ext uri="{FF2B5EF4-FFF2-40B4-BE49-F238E27FC236}">
                      <a16:creationId xmlns:a16="http://schemas.microsoft.com/office/drawing/2014/main" id="{721DCAE4-07A7-4104-872D-51D0529BF67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Freeform: Shape 347">
                  <a:extLst>
                    <a:ext uri="{FF2B5EF4-FFF2-40B4-BE49-F238E27FC236}">
                      <a16:creationId xmlns:a16="http://schemas.microsoft.com/office/drawing/2014/main" id="{C82B5569-2D14-4CD6-A1A0-F778972C3F25}"/>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Freeform: Shape 348">
                  <a:extLst>
                    <a:ext uri="{FF2B5EF4-FFF2-40B4-BE49-F238E27FC236}">
                      <a16:creationId xmlns:a16="http://schemas.microsoft.com/office/drawing/2014/main" id="{11C3FEEA-5391-49CF-AAFA-749E8D02399A}"/>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Freeform: Shape 349">
                  <a:extLst>
                    <a:ext uri="{FF2B5EF4-FFF2-40B4-BE49-F238E27FC236}">
                      <a16:creationId xmlns:a16="http://schemas.microsoft.com/office/drawing/2014/main" id="{65D437DD-99B3-476A-9890-EFD2FC73012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Freeform: Shape 350">
                  <a:extLst>
                    <a:ext uri="{FF2B5EF4-FFF2-40B4-BE49-F238E27FC236}">
                      <a16:creationId xmlns:a16="http://schemas.microsoft.com/office/drawing/2014/main" id="{65E4CA16-1C5B-4F34-B3F7-87361EC7E06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6" name="Group 305">
                <a:extLst>
                  <a:ext uri="{FF2B5EF4-FFF2-40B4-BE49-F238E27FC236}">
                    <a16:creationId xmlns:a16="http://schemas.microsoft.com/office/drawing/2014/main" id="{122B50D0-09D6-4F0D-A6AA-8E021B2F02FB}"/>
                  </a:ext>
                </a:extLst>
              </p:cNvPr>
              <p:cNvGrpSpPr/>
              <p:nvPr/>
            </p:nvGrpSpPr>
            <p:grpSpPr>
              <a:xfrm>
                <a:off x="5167050" y="4125304"/>
                <a:ext cx="441666" cy="427838"/>
                <a:chOff x="5178085" y="4182454"/>
                <a:chExt cx="441666" cy="427838"/>
              </a:xfrm>
            </p:grpSpPr>
            <p:sp>
              <p:nvSpPr>
                <p:cNvPr id="307" name="Freeform: Shape 306">
                  <a:extLst>
                    <a:ext uri="{FF2B5EF4-FFF2-40B4-BE49-F238E27FC236}">
                      <a16:creationId xmlns:a16="http://schemas.microsoft.com/office/drawing/2014/main" id="{CD4ED8B8-8A41-411B-8544-4035999EEEC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Freeform: Shape 307">
                  <a:extLst>
                    <a:ext uri="{FF2B5EF4-FFF2-40B4-BE49-F238E27FC236}">
                      <a16:creationId xmlns:a16="http://schemas.microsoft.com/office/drawing/2014/main" id="{F3F20998-9C96-4C04-8F83-74456AB4D01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Freeform: Shape 308">
                  <a:extLst>
                    <a:ext uri="{FF2B5EF4-FFF2-40B4-BE49-F238E27FC236}">
                      <a16:creationId xmlns:a16="http://schemas.microsoft.com/office/drawing/2014/main" id="{87F21205-4B20-439D-A131-A3CFD42D27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Freeform: Shape 309">
                  <a:extLst>
                    <a:ext uri="{FF2B5EF4-FFF2-40B4-BE49-F238E27FC236}">
                      <a16:creationId xmlns:a16="http://schemas.microsoft.com/office/drawing/2014/main" id="{63504102-E9B2-41B4-8733-C5A78813E455}"/>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Freeform: Shape 310">
                  <a:extLst>
                    <a:ext uri="{FF2B5EF4-FFF2-40B4-BE49-F238E27FC236}">
                      <a16:creationId xmlns:a16="http://schemas.microsoft.com/office/drawing/2014/main" id="{64F9BD38-7FAB-45FA-94EB-6A019EC20385}"/>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Freeform: Shape 311">
                  <a:extLst>
                    <a:ext uri="{FF2B5EF4-FFF2-40B4-BE49-F238E27FC236}">
                      <a16:creationId xmlns:a16="http://schemas.microsoft.com/office/drawing/2014/main" id="{FD4CD21D-FD51-46D5-9A35-BA67AFE5EE79}"/>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Freeform: Shape 312">
                  <a:extLst>
                    <a:ext uri="{FF2B5EF4-FFF2-40B4-BE49-F238E27FC236}">
                      <a16:creationId xmlns:a16="http://schemas.microsoft.com/office/drawing/2014/main" id="{B8B212EC-EE96-4A6C-B81C-3B3D8E1F3DD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Freeform: Shape 313">
                  <a:extLst>
                    <a:ext uri="{FF2B5EF4-FFF2-40B4-BE49-F238E27FC236}">
                      <a16:creationId xmlns:a16="http://schemas.microsoft.com/office/drawing/2014/main" id="{22925507-F104-466B-BEE1-B98885D18DE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Freeform: Shape 314">
                  <a:extLst>
                    <a:ext uri="{FF2B5EF4-FFF2-40B4-BE49-F238E27FC236}">
                      <a16:creationId xmlns:a16="http://schemas.microsoft.com/office/drawing/2014/main" id="{BD997448-8740-47A0-86C9-CFB56B5516E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Freeform: Shape 315">
                  <a:extLst>
                    <a:ext uri="{FF2B5EF4-FFF2-40B4-BE49-F238E27FC236}">
                      <a16:creationId xmlns:a16="http://schemas.microsoft.com/office/drawing/2014/main" id="{0D68905F-AFC8-4131-ABD7-21C6AFB2AE5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Freeform: Shape 316">
                  <a:extLst>
                    <a:ext uri="{FF2B5EF4-FFF2-40B4-BE49-F238E27FC236}">
                      <a16:creationId xmlns:a16="http://schemas.microsoft.com/office/drawing/2014/main" id="{3D7C6107-0EEE-4238-A16D-1F93853BA60A}"/>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Freeform: Shape 317">
                  <a:extLst>
                    <a:ext uri="{FF2B5EF4-FFF2-40B4-BE49-F238E27FC236}">
                      <a16:creationId xmlns:a16="http://schemas.microsoft.com/office/drawing/2014/main" id="{6237ABB9-000A-49BE-9FB7-70F8F874BF7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Freeform: Shape 318">
                  <a:extLst>
                    <a:ext uri="{FF2B5EF4-FFF2-40B4-BE49-F238E27FC236}">
                      <a16:creationId xmlns:a16="http://schemas.microsoft.com/office/drawing/2014/main" id="{0D8C776B-5738-43F0-A8D8-3EAF6C555F8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Freeform: Shape 319">
                  <a:extLst>
                    <a:ext uri="{FF2B5EF4-FFF2-40B4-BE49-F238E27FC236}">
                      <a16:creationId xmlns:a16="http://schemas.microsoft.com/office/drawing/2014/main" id="{7BE1C320-42C8-4E40-99D1-0F77396D838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Freeform: Shape 320">
                  <a:extLst>
                    <a:ext uri="{FF2B5EF4-FFF2-40B4-BE49-F238E27FC236}">
                      <a16:creationId xmlns:a16="http://schemas.microsoft.com/office/drawing/2014/main" id="{A60E3226-9CFE-46BD-B245-A9A7DC197439}"/>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401" name="Group 400">
            <a:extLst>
              <a:ext uri="{FF2B5EF4-FFF2-40B4-BE49-F238E27FC236}">
                <a16:creationId xmlns:a16="http://schemas.microsoft.com/office/drawing/2014/main" id="{32FB8D0D-48D4-457A-AD7D-E0357FA3C5B7}"/>
              </a:ext>
            </a:extLst>
          </p:cNvPr>
          <p:cNvGrpSpPr/>
          <p:nvPr/>
        </p:nvGrpSpPr>
        <p:grpSpPr>
          <a:xfrm rot="15131419">
            <a:off x="1915533" y="301179"/>
            <a:ext cx="675640" cy="1031847"/>
            <a:chOff x="5029835" y="2934631"/>
            <a:chExt cx="1151891" cy="1654328"/>
          </a:xfrm>
        </p:grpSpPr>
        <p:grpSp>
          <p:nvGrpSpPr>
            <p:cNvPr id="402" name="Group 401">
              <a:extLst>
                <a:ext uri="{FF2B5EF4-FFF2-40B4-BE49-F238E27FC236}">
                  <a16:creationId xmlns:a16="http://schemas.microsoft.com/office/drawing/2014/main" id="{DA1CC72F-5396-4C82-AE85-11B9700EF81A}"/>
                </a:ext>
              </a:extLst>
            </p:cNvPr>
            <p:cNvGrpSpPr/>
            <p:nvPr/>
          </p:nvGrpSpPr>
          <p:grpSpPr>
            <a:xfrm rot="20388125" flipH="1">
              <a:off x="5029835" y="2934631"/>
              <a:ext cx="514350" cy="1247967"/>
              <a:chOff x="4924425" y="3143250"/>
              <a:chExt cx="684291" cy="1409892"/>
            </a:xfrm>
          </p:grpSpPr>
          <p:grpSp>
            <p:nvGrpSpPr>
              <p:cNvPr id="451" name="Group 450">
                <a:extLst>
                  <a:ext uri="{FF2B5EF4-FFF2-40B4-BE49-F238E27FC236}">
                    <a16:creationId xmlns:a16="http://schemas.microsoft.com/office/drawing/2014/main" id="{776305D4-87CC-4910-BF26-D3BEF8FED0EF}"/>
                  </a:ext>
                </a:extLst>
              </p:cNvPr>
              <p:cNvGrpSpPr/>
              <p:nvPr/>
            </p:nvGrpSpPr>
            <p:grpSpPr>
              <a:xfrm>
                <a:off x="4924425" y="3143250"/>
                <a:ext cx="666940" cy="747127"/>
                <a:chOff x="4924425" y="3143250"/>
                <a:chExt cx="666940" cy="747127"/>
              </a:xfrm>
            </p:grpSpPr>
            <p:sp>
              <p:nvSpPr>
                <p:cNvPr id="468" name="Freeform: Shape 467">
                  <a:extLst>
                    <a:ext uri="{FF2B5EF4-FFF2-40B4-BE49-F238E27FC236}">
                      <a16:creationId xmlns:a16="http://schemas.microsoft.com/office/drawing/2014/main" id="{84ECFE3B-6AF4-4604-A216-A2931A85D11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Freeform: Shape 468">
                  <a:extLst>
                    <a:ext uri="{FF2B5EF4-FFF2-40B4-BE49-F238E27FC236}">
                      <a16:creationId xmlns:a16="http://schemas.microsoft.com/office/drawing/2014/main" id="{4A516ED1-97D5-47FB-AF8C-A0820473BE02}"/>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Freeform: Shape 469">
                  <a:extLst>
                    <a:ext uri="{FF2B5EF4-FFF2-40B4-BE49-F238E27FC236}">
                      <a16:creationId xmlns:a16="http://schemas.microsoft.com/office/drawing/2014/main" id="{DA6402E8-08D1-4F1E-AA56-FA8AB06D8AB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Freeform: Shape 470">
                  <a:extLst>
                    <a:ext uri="{FF2B5EF4-FFF2-40B4-BE49-F238E27FC236}">
                      <a16:creationId xmlns:a16="http://schemas.microsoft.com/office/drawing/2014/main" id="{4C8174DB-9EAB-47D7-B6F2-494D8774FB1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Freeform: Shape 471">
                  <a:extLst>
                    <a:ext uri="{FF2B5EF4-FFF2-40B4-BE49-F238E27FC236}">
                      <a16:creationId xmlns:a16="http://schemas.microsoft.com/office/drawing/2014/main" id="{AE10DE16-30B5-435E-9D99-04DF74C3339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Freeform: Shape 472">
                  <a:extLst>
                    <a:ext uri="{FF2B5EF4-FFF2-40B4-BE49-F238E27FC236}">
                      <a16:creationId xmlns:a16="http://schemas.microsoft.com/office/drawing/2014/main" id="{52AB251B-D447-4FDF-9F6A-D1D52A51CE27}"/>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Freeform: Shape 473">
                  <a:extLst>
                    <a:ext uri="{FF2B5EF4-FFF2-40B4-BE49-F238E27FC236}">
                      <a16:creationId xmlns:a16="http://schemas.microsoft.com/office/drawing/2014/main" id="{01B18D27-18AB-43B2-A1F6-36F3178A544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Freeform: Shape 474">
                  <a:extLst>
                    <a:ext uri="{FF2B5EF4-FFF2-40B4-BE49-F238E27FC236}">
                      <a16:creationId xmlns:a16="http://schemas.microsoft.com/office/drawing/2014/main" id="{7B53BE56-D554-4F70-A7A5-88FC95F3D65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Freeform: Shape 475">
                  <a:extLst>
                    <a:ext uri="{FF2B5EF4-FFF2-40B4-BE49-F238E27FC236}">
                      <a16:creationId xmlns:a16="http://schemas.microsoft.com/office/drawing/2014/main" id="{D55C7322-C351-45D7-A8A5-F2732C727FA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Freeform: Shape 476">
                  <a:extLst>
                    <a:ext uri="{FF2B5EF4-FFF2-40B4-BE49-F238E27FC236}">
                      <a16:creationId xmlns:a16="http://schemas.microsoft.com/office/drawing/2014/main" id="{69347E5B-BC66-48B5-88DD-5E046CC86DF8}"/>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Freeform: Shape 477">
                  <a:extLst>
                    <a:ext uri="{FF2B5EF4-FFF2-40B4-BE49-F238E27FC236}">
                      <a16:creationId xmlns:a16="http://schemas.microsoft.com/office/drawing/2014/main" id="{26B4C1A0-A2C2-4F74-A3DB-F61E654ECF9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Freeform: Shape 478">
                  <a:extLst>
                    <a:ext uri="{FF2B5EF4-FFF2-40B4-BE49-F238E27FC236}">
                      <a16:creationId xmlns:a16="http://schemas.microsoft.com/office/drawing/2014/main" id="{17DFBF40-9700-427E-865E-7AF3FED00D05}"/>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Freeform: Shape 479">
                  <a:extLst>
                    <a:ext uri="{FF2B5EF4-FFF2-40B4-BE49-F238E27FC236}">
                      <a16:creationId xmlns:a16="http://schemas.microsoft.com/office/drawing/2014/main" id="{3F734693-8CC3-4A62-9AA1-7C9C967574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Freeform: Shape 480">
                  <a:extLst>
                    <a:ext uri="{FF2B5EF4-FFF2-40B4-BE49-F238E27FC236}">
                      <a16:creationId xmlns:a16="http://schemas.microsoft.com/office/drawing/2014/main" id="{2BEA07E6-8661-4ABD-8591-04E0FFFE621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Freeform: Shape 481">
                  <a:extLst>
                    <a:ext uri="{FF2B5EF4-FFF2-40B4-BE49-F238E27FC236}">
                      <a16:creationId xmlns:a16="http://schemas.microsoft.com/office/drawing/2014/main" id="{712CD44D-BD6C-495D-A299-AC5C797A9297}"/>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Freeform: Shape 482">
                  <a:extLst>
                    <a:ext uri="{FF2B5EF4-FFF2-40B4-BE49-F238E27FC236}">
                      <a16:creationId xmlns:a16="http://schemas.microsoft.com/office/drawing/2014/main" id="{FAB117FB-BB4F-4E72-9B04-ED39B68086C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Freeform: Shape 483">
                  <a:extLst>
                    <a:ext uri="{FF2B5EF4-FFF2-40B4-BE49-F238E27FC236}">
                      <a16:creationId xmlns:a16="http://schemas.microsoft.com/office/drawing/2014/main" id="{7B72746C-B952-4D83-8917-C896EF73DE4E}"/>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Freeform: Shape 484">
                  <a:extLst>
                    <a:ext uri="{FF2B5EF4-FFF2-40B4-BE49-F238E27FC236}">
                      <a16:creationId xmlns:a16="http://schemas.microsoft.com/office/drawing/2014/main" id="{3AFC58F7-8F9B-4548-BC19-88BDC845EF0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Freeform: Shape 485">
                  <a:extLst>
                    <a:ext uri="{FF2B5EF4-FFF2-40B4-BE49-F238E27FC236}">
                      <a16:creationId xmlns:a16="http://schemas.microsoft.com/office/drawing/2014/main" id="{3E6F6080-E3A2-4987-8E42-EEDEF56F603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Freeform: Shape 486">
                  <a:extLst>
                    <a:ext uri="{FF2B5EF4-FFF2-40B4-BE49-F238E27FC236}">
                      <a16:creationId xmlns:a16="http://schemas.microsoft.com/office/drawing/2014/main" id="{5B7EB7F9-329A-4A6B-8C1D-7C84750377E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Freeform: Shape 487">
                  <a:extLst>
                    <a:ext uri="{FF2B5EF4-FFF2-40B4-BE49-F238E27FC236}">
                      <a16:creationId xmlns:a16="http://schemas.microsoft.com/office/drawing/2014/main" id="{DBED7DF9-8ED8-4D82-ACF5-7AC8A618D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Freeform: Shape 488">
                  <a:extLst>
                    <a:ext uri="{FF2B5EF4-FFF2-40B4-BE49-F238E27FC236}">
                      <a16:creationId xmlns:a16="http://schemas.microsoft.com/office/drawing/2014/main" id="{97336A95-F2E3-4478-A633-7DC4A9F24E7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Freeform: Shape 489">
                  <a:extLst>
                    <a:ext uri="{FF2B5EF4-FFF2-40B4-BE49-F238E27FC236}">
                      <a16:creationId xmlns:a16="http://schemas.microsoft.com/office/drawing/2014/main" id="{E92ADE66-D7BF-4594-ABEB-FE2815B976E2}"/>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Freeform: Shape 490">
                  <a:extLst>
                    <a:ext uri="{FF2B5EF4-FFF2-40B4-BE49-F238E27FC236}">
                      <a16:creationId xmlns:a16="http://schemas.microsoft.com/office/drawing/2014/main" id="{8A5E18C1-7733-4418-AED5-4FDC0703C26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Freeform: Shape 491">
                  <a:extLst>
                    <a:ext uri="{FF2B5EF4-FFF2-40B4-BE49-F238E27FC236}">
                      <a16:creationId xmlns:a16="http://schemas.microsoft.com/office/drawing/2014/main" id="{1096977A-88C9-4BDF-814A-05B32E59D8B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Freeform: Shape 492">
                  <a:extLst>
                    <a:ext uri="{FF2B5EF4-FFF2-40B4-BE49-F238E27FC236}">
                      <a16:creationId xmlns:a16="http://schemas.microsoft.com/office/drawing/2014/main" id="{AAC70B7D-3B0F-430F-810B-93145DCC70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Freeform: Shape 493">
                  <a:extLst>
                    <a:ext uri="{FF2B5EF4-FFF2-40B4-BE49-F238E27FC236}">
                      <a16:creationId xmlns:a16="http://schemas.microsoft.com/office/drawing/2014/main" id="{39303594-E554-4B68-9211-39DA7B4D6C5B}"/>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Freeform: Shape 494">
                  <a:extLst>
                    <a:ext uri="{FF2B5EF4-FFF2-40B4-BE49-F238E27FC236}">
                      <a16:creationId xmlns:a16="http://schemas.microsoft.com/office/drawing/2014/main" id="{E8FE9DC7-4F75-441F-99CE-9EC030B4C8C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Freeform: Shape 495">
                  <a:extLst>
                    <a:ext uri="{FF2B5EF4-FFF2-40B4-BE49-F238E27FC236}">
                      <a16:creationId xmlns:a16="http://schemas.microsoft.com/office/drawing/2014/main" id="{68B11F14-A78D-4D6D-9886-22AC082FE69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Freeform: Shape 496">
                  <a:extLst>
                    <a:ext uri="{FF2B5EF4-FFF2-40B4-BE49-F238E27FC236}">
                      <a16:creationId xmlns:a16="http://schemas.microsoft.com/office/drawing/2014/main" id="{BFB7D8BA-54D0-4413-AAE8-083202D6A6B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2" name="Group 451">
                <a:extLst>
                  <a:ext uri="{FF2B5EF4-FFF2-40B4-BE49-F238E27FC236}">
                    <a16:creationId xmlns:a16="http://schemas.microsoft.com/office/drawing/2014/main" id="{5247B57A-C93B-4B5B-8D0E-FE9E383CAA28}"/>
                  </a:ext>
                </a:extLst>
              </p:cNvPr>
              <p:cNvGrpSpPr/>
              <p:nvPr/>
            </p:nvGrpSpPr>
            <p:grpSpPr>
              <a:xfrm>
                <a:off x="5167050" y="4125304"/>
                <a:ext cx="441666" cy="427838"/>
                <a:chOff x="5178085" y="4182454"/>
                <a:chExt cx="441666" cy="427838"/>
              </a:xfrm>
            </p:grpSpPr>
            <p:sp>
              <p:nvSpPr>
                <p:cNvPr id="453" name="Freeform: Shape 452">
                  <a:extLst>
                    <a:ext uri="{FF2B5EF4-FFF2-40B4-BE49-F238E27FC236}">
                      <a16:creationId xmlns:a16="http://schemas.microsoft.com/office/drawing/2014/main" id="{BAFF55C7-2AFF-498C-9EFB-7EAF5F7C040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Freeform: Shape 453">
                  <a:extLst>
                    <a:ext uri="{FF2B5EF4-FFF2-40B4-BE49-F238E27FC236}">
                      <a16:creationId xmlns:a16="http://schemas.microsoft.com/office/drawing/2014/main" id="{940D966C-84E4-49C9-AF84-D72414C33A39}"/>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Freeform: Shape 454">
                  <a:extLst>
                    <a:ext uri="{FF2B5EF4-FFF2-40B4-BE49-F238E27FC236}">
                      <a16:creationId xmlns:a16="http://schemas.microsoft.com/office/drawing/2014/main" id="{9F22317A-D64B-49A6-8C20-71E92CE04CFE}"/>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Freeform: Shape 455">
                  <a:extLst>
                    <a:ext uri="{FF2B5EF4-FFF2-40B4-BE49-F238E27FC236}">
                      <a16:creationId xmlns:a16="http://schemas.microsoft.com/office/drawing/2014/main" id="{AB13183D-9E2A-4A75-A882-29E564C5277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Freeform: Shape 456">
                  <a:extLst>
                    <a:ext uri="{FF2B5EF4-FFF2-40B4-BE49-F238E27FC236}">
                      <a16:creationId xmlns:a16="http://schemas.microsoft.com/office/drawing/2014/main" id="{5E922EF5-1B2C-47B4-963C-575B1E42EBF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Freeform: Shape 457">
                  <a:extLst>
                    <a:ext uri="{FF2B5EF4-FFF2-40B4-BE49-F238E27FC236}">
                      <a16:creationId xmlns:a16="http://schemas.microsoft.com/office/drawing/2014/main" id="{02C47D2E-B587-4BCF-8782-5005518B360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Freeform: Shape 458">
                  <a:extLst>
                    <a:ext uri="{FF2B5EF4-FFF2-40B4-BE49-F238E27FC236}">
                      <a16:creationId xmlns:a16="http://schemas.microsoft.com/office/drawing/2014/main" id="{4CC2EF0C-B492-49F3-902C-72235B29414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Freeform: Shape 459">
                  <a:extLst>
                    <a:ext uri="{FF2B5EF4-FFF2-40B4-BE49-F238E27FC236}">
                      <a16:creationId xmlns:a16="http://schemas.microsoft.com/office/drawing/2014/main" id="{268C06A0-8075-410C-BB38-3D2F0B40E5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Freeform: Shape 460">
                  <a:extLst>
                    <a:ext uri="{FF2B5EF4-FFF2-40B4-BE49-F238E27FC236}">
                      <a16:creationId xmlns:a16="http://schemas.microsoft.com/office/drawing/2014/main" id="{56638DA0-6D68-4BA3-A15B-E3BA4364E687}"/>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Freeform: Shape 461">
                  <a:extLst>
                    <a:ext uri="{FF2B5EF4-FFF2-40B4-BE49-F238E27FC236}">
                      <a16:creationId xmlns:a16="http://schemas.microsoft.com/office/drawing/2014/main" id="{E39D2563-9F2F-4DF8-AD2C-87AC13A54BF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Freeform: Shape 462">
                  <a:extLst>
                    <a:ext uri="{FF2B5EF4-FFF2-40B4-BE49-F238E27FC236}">
                      <a16:creationId xmlns:a16="http://schemas.microsoft.com/office/drawing/2014/main" id="{6E319C21-3BAD-4EC4-B82F-2D6492CCC4F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Freeform: Shape 463">
                  <a:extLst>
                    <a:ext uri="{FF2B5EF4-FFF2-40B4-BE49-F238E27FC236}">
                      <a16:creationId xmlns:a16="http://schemas.microsoft.com/office/drawing/2014/main" id="{F6DE5F4D-5F5D-47B0-B8C7-F659D84326C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Freeform: Shape 464">
                  <a:extLst>
                    <a:ext uri="{FF2B5EF4-FFF2-40B4-BE49-F238E27FC236}">
                      <a16:creationId xmlns:a16="http://schemas.microsoft.com/office/drawing/2014/main" id="{B94B03AA-A34A-4FDF-B5FD-865311E3DB02}"/>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Freeform: Shape 465">
                  <a:extLst>
                    <a:ext uri="{FF2B5EF4-FFF2-40B4-BE49-F238E27FC236}">
                      <a16:creationId xmlns:a16="http://schemas.microsoft.com/office/drawing/2014/main" id="{2F022D3F-8CFE-4DC5-A8BB-B46C9B8E835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Freeform: Shape 466">
                  <a:extLst>
                    <a:ext uri="{FF2B5EF4-FFF2-40B4-BE49-F238E27FC236}">
                      <a16:creationId xmlns:a16="http://schemas.microsoft.com/office/drawing/2014/main" id="{0568D25F-6552-493D-B1E4-9D838056F4F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03" name="Group 402">
              <a:extLst>
                <a:ext uri="{FF2B5EF4-FFF2-40B4-BE49-F238E27FC236}">
                  <a16:creationId xmlns:a16="http://schemas.microsoft.com/office/drawing/2014/main" id="{E148B3B8-C085-4546-B01C-08EA199613E5}"/>
                </a:ext>
              </a:extLst>
            </p:cNvPr>
            <p:cNvGrpSpPr/>
            <p:nvPr/>
          </p:nvGrpSpPr>
          <p:grpSpPr>
            <a:xfrm>
              <a:off x="5667376" y="3340992"/>
              <a:ext cx="514350" cy="1247967"/>
              <a:chOff x="4924425" y="3143250"/>
              <a:chExt cx="684291" cy="1409892"/>
            </a:xfrm>
          </p:grpSpPr>
          <p:grpSp>
            <p:nvGrpSpPr>
              <p:cNvPr id="404" name="Group 403">
                <a:extLst>
                  <a:ext uri="{FF2B5EF4-FFF2-40B4-BE49-F238E27FC236}">
                    <a16:creationId xmlns:a16="http://schemas.microsoft.com/office/drawing/2014/main" id="{AFA90665-2B05-42CD-9162-4A723482DE9B}"/>
                  </a:ext>
                </a:extLst>
              </p:cNvPr>
              <p:cNvGrpSpPr/>
              <p:nvPr/>
            </p:nvGrpSpPr>
            <p:grpSpPr>
              <a:xfrm>
                <a:off x="4924425" y="3143250"/>
                <a:ext cx="666940" cy="747127"/>
                <a:chOff x="4924425" y="3143250"/>
                <a:chExt cx="666940" cy="747127"/>
              </a:xfrm>
            </p:grpSpPr>
            <p:sp>
              <p:nvSpPr>
                <p:cNvPr id="421" name="Freeform: Shape 420">
                  <a:extLst>
                    <a:ext uri="{FF2B5EF4-FFF2-40B4-BE49-F238E27FC236}">
                      <a16:creationId xmlns:a16="http://schemas.microsoft.com/office/drawing/2014/main" id="{34459B37-92C7-4CC2-B97A-307B8AFB1CB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Freeform: Shape 421">
                  <a:extLst>
                    <a:ext uri="{FF2B5EF4-FFF2-40B4-BE49-F238E27FC236}">
                      <a16:creationId xmlns:a16="http://schemas.microsoft.com/office/drawing/2014/main" id="{EA49ADC6-4A48-4B19-8D40-F5FF228E0281}"/>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Freeform: Shape 422">
                  <a:extLst>
                    <a:ext uri="{FF2B5EF4-FFF2-40B4-BE49-F238E27FC236}">
                      <a16:creationId xmlns:a16="http://schemas.microsoft.com/office/drawing/2014/main" id="{39FFEE48-6112-49BC-84C3-79C006B2DE8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Freeform: Shape 423">
                  <a:extLst>
                    <a:ext uri="{FF2B5EF4-FFF2-40B4-BE49-F238E27FC236}">
                      <a16:creationId xmlns:a16="http://schemas.microsoft.com/office/drawing/2014/main" id="{E97F673E-CFC6-49E8-B87D-C4AFA53F97D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Freeform: Shape 424">
                  <a:extLst>
                    <a:ext uri="{FF2B5EF4-FFF2-40B4-BE49-F238E27FC236}">
                      <a16:creationId xmlns:a16="http://schemas.microsoft.com/office/drawing/2014/main" id="{4C665A88-C636-4609-88AD-AA91960E4F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Freeform: Shape 425">
                  <a:extLst>
                    <a:ext uri="{FF2B5EF4-FFF2-40B4-BE49-F238E27FC236}">
                      <a16:creationId xmlns:a16="http://schemas.microsoft.com/office/drawing/2014/main" id="{B111C870-1ABD-4DCA-9AE1-530685894D0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Freeform: Shape 426">
                  <a:extLst>
                    <a:ext uri="{FF2B5EF4-FFF2-40B4-BE49-F238E27FC236}">
                      <a16:creationId xmlns:a16="http://schemas.microsoft.com/office/drawing/2014/main" id="{3C10FFBA-3D38-4BF7-A5B1-53B64CE583D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Freeform: Shape 427">
                  <a:extLst>
                    <a:ext uri="{FF2B5EF4-FFF2-40B4-BE49-F238E27FC236}">
                      <a16:creationId xmlns:a16="http://schemas.microsoft.com/office/drawing/2014/main" id="{552E5E5C-FF72-476A-AB69-4D8EBA244D9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Freeform: Shape 428">
                  <a:extLst>
                    <a:ext uri="{FF2B5EF4-FFF2-40B4-BE49-F238E27FC236}">
                      <a16:creationId xmlns:a16="http://schemas.microsoft.com/office/drawing/2014/main" id="{734C746F-6A83-469D-AFC3-855484402773}"/>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Freeform: Shape 429">
                  <a:extLst>
                    <a:ext uri="{FF2B5EF4-FFF2-40B4-BE49-F238E27FC236}">
                      <a16:creationId xmlns:a16="http://schemas.microsoft.com/office/drawing/2014/main" id="{45219BD8-E1C8-4DCF-A21E-32CDCC21085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Freeform: Shape 430">
                  <a:extLst>
                    <a:ext uri="{FF2B5EF4-FFF2-40B4-BE49-F238E27FC236}">
                      <a16:creationId xmlns:a16="http://schemas.microsoft.com/office/drawing/2014/main" id="{8B924506-0C56-4021-8C6D-C768F0C84DAC}"/>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Freeform: Shape 431">
                  <a:extLst>
                    <a:ext uri="{FF2B5EF4-FFF2-40B4-BE49-F238E27FC236}">
                      <a16:creationId xmlns:a16="http://schemas.microsoft.com/office/drawing/2014/main" id="{53ABF2AB-EA0D-48CB-9011-31E891A5E3D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Freeform: Shape 432">
                  <a:extLst>
                    <a:ext uri="{FF2B5EF4-FFF2-40B4-BE49-F238E27FC236}">
                      <a16:creationId xmlns:a16="http://schemas.microsoft.com/office/drawing/2014/main" id="{246D5940-6E9D-430E-851A-B7D5DE392ABB}"/>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Freeform: Shape 433">
                  <a:extLst>
                    <a:ext uri="{FF2B5EF4-FFF2-40B4-BE49-F238E27FC236}">
                      <a16:creationId xmlns:a16="http://schemas.microsoft.com/office/drawing/2014/main" id="{14D8B049-6EF2-430D-9A3C-8AB8E2F03BC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Freeform: Shape 434">
                  <a:extLst>
                    <a:ext uri="{FF2B5EF4-FFF2-40B4-BE49-F238E27FC236}">
                      <a16:creationId xmlns:a16="http://schemas.microsoft.com/office/drawing/2014/main" id="{26D94C9B-9554-46EB-937E-C7B6A83907AA}"/>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Freeform: Shape 435">
                  <a:extLst>
                    <a:ext uri="{FF2B5EF4-FFF2-40B4-BE49-F238E27FC236}">
                      <a16:creationId xmlns:a16="http://schemas.microsoft.com/office/drawing/2014/main" id="{7B7BCB10-7C31-4619-B1A9-C0B0DF336DE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Freeform: Shape 436">
                  <a:extLst>
                    <a:ext uri="{FF2B5EF4-FFF2-40B4-BE49-F238E27FC236}">
                      <a16:creationId xmlns:a16="http://schemas.microsoft.com/office/drawing/2014/main" id="{7FD7EB32-7A48-4240-9793-5FE3E888447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Freeform: Shape 437">
                  <a:extLst>
                    <a:ext uri="{FF2B5EF4-FFF2-40B4-BE49-F238E27FC236}">
                      <a16:creationId xmlns:a16="http://schemas.microsoft.com/office/drawing/2014/main" id="{B4836C7F-0BA7-43C5-9669-386939202B0D}"/>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Freeform: Shape 438">
                  <a:extLst>
                    <a:ext uri="{FF2B5EF4-FFF2-40B4-BE49-F238E27FC236}">
                      <a16:creationId xmlns:a16="http://schemas.microsoft.com/office/drawing/2014/main" id="{E6AD0BB7-EEA7-4D8F-820C-CA3936010A6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Freeform: Shape 439">
                  <a:extLst>
                    <a:ext uri="{FF2B5EF4-FFF2-40B4-BE49-F238E27FC236}">
                      <a16:creationId xmlns:a16="http://schemas.microsoft.com/office/drawing/2014/main" id="{1090A1C7-0752-4A8C-96E4-AE2FBBC021C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Freeform: Shape 440">
                  <a:extLst>
                    <a:ext uri="{FF2B5EF4-FFF2-40B4-BE49-F238E27FC236}">
                      <a16:creationId xmlns:a16="http://schemas.microsoft.com/office/drawing/2014/main" id="{7987ABBF-69AC-49CF-BCFB-13A65E44C18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Freeform: Shape 441">
                  <a:extLst>
                    <a:ext uri="{FF2B5EF4-FFF2-40B4-BE49-F238E27FC236}">
                      <a16:creationId xmlns:a16="http://schemas.microsoft.com/office/drawing/2014/main" id="{530D9D43-AB83-4D09-816A-B97648D62DD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Freeform: Shape 442">
                  <a:extLst>
                    <a:ext uri="{FF2B5EF4-FFF2-40B4-BE49-F238E27FC236}">
                      <a16:creationId xmlns:a16="http://schemas.microsoft.com/office/drawing/2014/main" id="{7C05E57C-EDEB-4F37-8FF2-43D362B955F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Freeform: Shape 443">
                  <a:extLst>
                    <a:ext uri="{FF2B5EF4-FFF2-40B4-BE49-F238E27FC236}">
                      <a16:creationId xmlns:a16="http://schemas.microsoft.com/office/drawing/2014/main" id="{057F335A-44D7-41B0-AB3F-C6A3ECF9C27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Freeform: Shape 444">
                  <a:extLst>
                    <a:ext uri="{FF2B5EF4-FFF2-40B4-BE49-F238E27FC236}">
                      <a16:creationId xmlns:a16="http://schemas.microsoft.com/office/drawing/2014/main" id="{4ECC95BE-56DE-46AD-9F94-9D4E0443C196}"/>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Freeform: Shape 445">
                  <a:extLst>
                    <a:ext uri="{FF2B5EF4-FFF2-40B4-BE49-F238E27FC236}">
                      <a16:creationId xmlns:a16="http://schemas.microsoft.com/office/drawing/2014/main" id="{7696B616-6199-46FB-92EF-17E9601E184E}"/>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Freeform: Shape 446">
                  <a:extLst>
                    <a:ext uri="{FF2B5EF4-FFF2-40B4-BE49-F238E27FC236}">
                      <a16:creationId xmlns:a16="http://schemas.microsoft.com/office/drawing/2014/main" id="{0BC9C85C-3B24-4505-853E-41A444BE5F10}"/>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Freeform: Shape 447">
                  <a:extLst>
                    <a:ext uri="{FF2B5EF4-FFF2-40B4-BE49-F238E27FC236}">
                      <a16:creationId xmlns:a16="http://schemas.microsoft.com/office/drawing/2014/main" id="{8DD4E932-4163-4F9E-AADD-C19C85E98DD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Freeform: Shape 448">
                  <a:extLst>
                    <a:ext uri="{FF2B5EF4-FFF2-40B4-BE49-F238E27FC236}">
                      <a16:creationId xmlns:a16="http://schemas.microsoft.com/office/drawing/2014/main" id="{B6A77481-920C-4B9B-B45D-D2B27B2EBF8C}"/>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Freeform: Shape 449">
                  <a:extLst>
                    <a:ext uri="{FF2B5EF4-FFF2-40B4-BE49-F238E27FC236}">
                      <a16:creationId xmlns:a16="http://schemas.microsoft.com/office/drawing/2014/main" id="{09087B26-BB43-48F0-BD96-1E05B505243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A1C9654F-3F69-4A26-AE33-735C8DA25A81}"/>
                  </a:ext>
                </a:extLst>
              </p:cNvPr>
              <p:cNvGrpSpPr/>
              <p:nvPr/>
            </p:nvGrpSpPr>
            <p:grpSpPr>
              <a:xfrm>
                <a:off x="5167050" y="4125304"/>
                <a:ext cx="441666" cy="427838"/>
                <a:chOff x="5178085" y="4182454"/>
                <a:chExt cx="441666" cy="427838"/>
              </a:xfrm>
            </p:grpSpPr>
            <p:sp>
              <p:nvSpPr>
                <p:cNvPr id="406" name="Freeform: Shape 405">
                  <a:extLst>
                    <a:ext uri="{FF2B5EF4-FFF2-40B4-BE49-F238E27FC236}">
                      <a16:creationId xmlns:a16="http://schemas.microsoft.com/office/drawing/2014/main" id="{26678E1B-CC57-4C69-9270-2F3C5A9B009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Freeform: Shape 406">
                  <a:extLst>
                    <a:ext uri="{FF2B5EF4-FFF2-40B4-BE49-F238E27FC236}">
                      <a16:creationId xmlns:a16="http://schemas.microsoft.com/office/drawing/2014/main" id="{087E32CC-05CE-4A12-8CB9-30E2B6F4FA8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Freeform: Shape 407">
                  <a:extLst>
                    <a:ext uri="{FF2B5EF4-FFF2-40B4-BE49-F238E27FC236}">
                      <a16:creationId xmlns:a16="http://schemas.microsoft.com/office/drawing/2014/main" id="{8A9FF1AF-6935-416B-B75A-7BD31E643D69}"/>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Freeform: Shape 408">
                  <a:extLst>
                    <a:ext uri="{FF2B5EF4-FFF2-40B4-BE49-F238E27FC236}">
                      <a16:creationId xmlns:a16="http://schemas.microsoft.com/office/drawing/2014/main" id="{C699A03E-FF32-46F2-BEA8-E77D2549239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Freeform: Shape 409">
                  <a:extLst>
                    <a:ext uri="{FF2B5EF4-FFF2-40B4-BE49-F238E27FC236}">
                      <a16:creationId xmlns:a16="http://schemas.microsoft.com/office/drawing/2014/main" id="{98BDE294-750B-4F5D-9DB3-577EDAFAEB6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Freeform: Shape 410">
                  <a:extLst>
                    <a:ext uri="{FF2B5EF4-FFF2-40B4-BE49-F238E27FC236}">
                      <a16:creationId xmlns:a16="http://schemas.microsoft.com/office/drawing/2014/main" id="{B8F6F0D2-829B-4A8C-A477-44C06F7B219A}"/>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Freeform: Shape 411">
                  <a:extLst>
                    <a:ext uri="{FF2B5EF4-FFF2-40B4-BE49-F238E27FC236}">
                      <a16:creationId xmlns:a16="http://schemas.microsoft.com/office/drawing/2014/main" id="{7C85A84D-B7B6-4D43-95BB-AE111E94A03A}"/>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Freeform: Shape 412">
                  <a:extLst>
                    <a:ext uri="{FF2B5EF4-FFF2-40B4-BE49-F238E27FC236}">
                      <a16:creationId xmlns:a16="http://schemas.microsoft.com/office/drawing/2014/main" id="{1E676105-7E58-46A7-92FA-100455CB985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Freeform: Shape 413">
                  <a:extLst>
                    <a:ext uri="{FF2B5EF4-FFF2-40B4-BE49-F238E27FC236}">
                      <a16:creationId xmlns:a16="http://schemas.microsoft.com/office/drawing/2014/main" id="{C6EAC6A3-AD9B-418B-829F-5C1EC9AE9516}"/>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Freeform: Shape 414">
                  <a:extLst>
                    <a:ext uri="{FF2B5EF4-FFF2-40B4-BE49-F238E27FC236}">
                      <a16:creationId xmlns:a16="http://schemas.microsoft.com/office/drawing/2014/main" id="{A93F28EE-8318-4C1F-BA38-38495BB3CDC0}"/>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Freeform: Shape 415">
                  <a:extLst>
                    <a:ext uri="{FF2B5EF4-FFF2-40B4-BE49-F238E27FC236}">
                      <a16:creationId xmlns:a16="http://schemas.microsoft.com/office/drawing/2014/main" id="{AF2BA523-4130-4437-A380-DC0669265A0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Freeform: Shape 416">
                  <a:extLst>
                    <a:ext uri="{FF2B5EF4-FFF2-40B4-BE49-F238E27FC236}">
                      <a16:creationId xmlns:a16="http://schemas.microsoft.com/office/drawing/2014/main" id="{01A81169-2B99-45C7-B6F3-F8A3C286199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Freeform: Shape 417">
                  <a:extLst>
                    <a:ext uri="{FF2B5EF4-FFF2-40B4-BE49-F238E27FC236}">
                      <a16:creationId xmlns:a16="http://schemas.microsoft.com/office/drawing/2014/main" id="{045E84CF-FF78-44B1-B85C-5AFD432C53C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Freeform: Shape 418">
                  <a:extLst>
                    <a:ext uri="{FF2B5EF4-FFF2-40B4-BE49-F238E27FC236}">
                      <a16:creationId xmlns:a16="http://schemas.microsoft.com/office/drawing/2014/main" id="{DF3C0A4F-76F4-4A6B-AD73-CF4AD3DC9C0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Freeform: Shape 419">
                  <a:extLst>
                    <a:ext uri="{FF2B5EF4-FFF2-40B4-BE49-F238E27FC236}">
                      <a16:creationId xmlns:a16="http://schemas.microsoft.com/office/drawing/2014/main" id="{70DE77BD-2D04-486A-8820-3EC1ECBFFDB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596" name="Rectangle: Diagonal Corners Rounded 100">
            <a:extLst>
              <a:ext uri="{FF2B5EF4-FFF2-40B4-BE49-F238E27FC236}">
                <a16:creationId xmlns:a16="http://schemas.microsoft.com/office/drawing/2014/main" id="{3C1E1821-C5B4-498E-A4D0-E780F9E74722}"/>
              </a:ext>
            </a:extLst>
          </p:cNvPr>
          <p:cNvSpPr/>
          <p:nvPr/>
        </p:nvSpPr>
        <p:spPr>
          <a:xfrm>
            <a:off x="268034" y="5041144"/>
            <a:ext cx="2943171" cy="1628829"/>
          </a:xfrm>
          <a:prstGeom prst="round2DiagRect">
            <a:avLst>
              <a:gd name="adj1" fmla="val 18709"/>
              <a:gd name="adj2" fmla="val 0"/>
            </a:avLst>
          </a:prstGeom>
          <a:solidFill>
            <a:srgbClr val="EDDA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Verdana" panose="020B0604030504040204" pitchFamily="34" charset="0"/>
                <a:ea typeface="Verdana" panose="020B0604030504040204" pitchFamily="34" charset="0"/>
              </a:rPr>
              <a:t>SKILLS</a:t>
            </a:r>
          </a:p>
          <a:p>
            <a:pPr algn="ctr"/>
            <a:endParaRPr lang="en-GB" sz="900"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Ask and answer geographical questions about the physical and human characteristics of Africa.</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Explain own views about Africa, giving reasons. </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Use a range of resources to identify the key physical and human features of a location.</a:t>
            </a:r>
          </a:p>
        </p:txBody>
      </p:sp>
      <p:sp>
        <p:nvSpPr>
          <p:cNvPr id="104" name="Rectangle: Diagonal Corners Rounded 103">
            <a:extLst>
              <a:ext uri="{FF2B5EF4-FFF2-40B4-BE49-F238E27FC236}">
                <a16:creationId xmlns:a16="http://schemas.microsoft.com/office/drawing/2014/main" id="{C8A0053F-5219-4971-846F-1B6C1DFD1AF8}"/>
              </a:ext>
            </a:extLst>
          </p:cNvPr>
          <p:cNvSpPr/>
          <p:nvPr/>
        </p:nvSpPr>
        <p:spPr>
          <a:xfrm>
            <a:off x="381850" y="1166745"/>
            <a:ext cx="1549345" cy="734757"/>
          </a:xfrm>
          <a:prstGeom prst="round2DiagRect">
            <a:avLst>
              <a:gd name="adj1" fmla="val 50000"/>
              <a:gd name="adj2" fmla="val 0"/>
            </a:avLst>
          </a:prstGeom>
          <a:solidFill>
            <a:srgbClr val="C991CB"/>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Amazing Africa</a:t>
            </a:r>
            <a:endParaRPr lang="en-GB" sz="1600" b="1" dirty="0">
              <a:solidFill>
                <a:schemeClr val="tx1"/>
              </a:solidFill>
            </a:endParaRPr>
          </a:p>
        </p:txBody>
      </p:sp>
      <p:sp>
        <p:nvSpPr>
          <p:cNvPr id="597" name="Rectangle: Rounded Corners 596">
            <a:extLst>
              <a:ext uri="{FF2B5EF4-FFF2-40B4-BE49-F238E27FC236}">
                <a16:creationId xmlns:a16="http://schemas.microsoft.com/office/drawing/2014/main" id="{6DF65C37-AAA2-4D27-883F-6A7DD4EFFA9E}"/>
              </a:ext>
            </a:extLst>
          </p:cNvPr>
          <p:cNvSpPr/>
          <p:nvPr/>
        </p:nvSpPr>
        <p:spPr>
          <a:xfrm>
            <a:off x="1988940" y="74635"/>
            <a:ext cx="10031221" cy="794676"/>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900" dirty="0">
                <a:solidFill>
                  <a:schemeClr val="bg1"/>
                </a:solidFill>
                <a:latin typeface="Verdana" panose="020B0604030504040204" pitchFamily="34" charset="0"/>
                <a:ea typeface="Verdana" panose="020B0604030504040204" pitchFamily="34" charset="0"/>
              </a:rPr>
              <a:t>GEOGRAPHY TEACHING AND LEARNING AT ASHURST WOOD</a:t>
            </a:r>
          </a:p>
          <a:p>
            <a:r>
              <a:rPr lang="en-GB" sz="800" dirty="0">
                <a:solidFill>
                  <a:schemeClr val="bg1"/>
                </a:solidFill>
                <a:latin typeface="Verdana" panose="020B0604030504040204" pitchFamily="34" charset="0"/>
                <a:ea typeface="Verdana" panose="020B0604030504040204" pitchFamily="34" charset="0"/>
              </a:rPr>
              <a:t>Our topic planning is designed so that  some topics are Geography led and the key knowledge and skills are captured in the planning and knowledge organisers. Other topics may contain geographical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lang="en-GB" sz="800" b="1" dirty="0">
                <a:solidFill>
                  <a:schemeClr val="bg1"/>
                </a:solidFill>
                <a:latin typeface="Verdana" panose="020B0604030504040204" pitchFamily="34" charset="0"/>
                <a:ea typeface="Verdana" panose="020B0604030504040204" pitchFamily="34" charset="0"/>
              </a:rPr>
              <a:t>Must</a:t>
            </a:r>
            <a:r>
              <a:rPr lang="en-GB" sz="800" dirty="0">
                <a:solidFill>
                  <a:schemeClr val="bg1"/>
                </a:solidFill>
                <a:latin typeface="Verdana" panose="020B0604030504040204" pitchFamily="34" charset="0"/>
                <a:ea typeface="Verdana" panose="020B0604030504040204" pitchFamily="34" charset="0"/>
              </a:rPr>
              <a:t> (End of Y4) </a:t>
            </a:r>
            <a:r>
              <a:rPr lang="en-GB" sz="800" b="1" dirty="0">
                <a:solidFill>
                  <a:schemeClr val="bg1"/>
                </a:solidFill>
                <a:latin typeface="Verdana" panose="020B0604030504040204" pitchFamily="34" charset="0"/>
                <a:ea typeface="Verdana" panose="020B0604030504040204" pitchFamily="34" charset="0"/>
              </a:rPr>
              <a:t>Should</a:t>
            </a:r>
            <a:r>
              <a:rPr lang="en-GB" sz="800" dirty="0">
                <a:solidFill>
                  <a:schemeClr val="bg1"/>
                </a:solidFill>
                <a:latin typeface="Verdana" panose="020B0604030504040204" pitchFamily="34" charset="0"/>
                <a:ea typeface="Verdana" panose="020B0604030504040204" pitchFamily="34" charset="0"/>
              </a:rPr>
              <a:t> (end of Y6) </a:t>
            </a:r>
            <a:r>
              <a:rPr lang="en-GB" sz="800" b="1" dirty="0">
                <a:solidFill>
                  <a:schemeClr val="bg1"/>
                </a:solidFill>
                <a:latin typeface="Verdana" panose="020B0604030504040204" pitchFamily="34" charset="0"/>
                <a:ea typeface="Verdana" panose="020B0604030504040204" pitchFamily="34" charset="0"/>
              </a:rPr>
              <a:t>Could</a:t>
            </a:r>
            <a:r>
              <a:rPr lang="en-GB" sz="800" dirty="0">
                <a:solidFill>
                  <a:schemeClr val="bg1"/>
                </a:solidFill>
                <a:latin typeface="Verdana" panose="020B0604030504040204" pitchFamily="34" charset="0"/>
                <a:ea typeface="Verdana" panose="020B0604030504040204" pitchFamily="34" charset="0"/>
              </a:rPr>
              <a:t> a rich and deep understanding. </a:t>
            </a:r>
          </a:p>
        </p:txBody>
      </p:sp>
      <p:sp>
        <p:nvSpPr>
          <p:cNvPr id="601" name="Rectangle: Diagonal Corners Rounded 600">
            <a:extLst>
              <a:ext uri="{FF2B5EF4-FFF2-40B4-BE49-F238E27FC236}">
                <a16:creationId xmlns:a16="http://schemas.microsoft.com/office/drawing/2014/main" id="{84EB729C-EAF5-4269-8D96-FB13DE4458E8}"/>
              </a:ext>
            </a:extLst>
          </p:cNvPr>
          <p:cNvSpPr/>
          <p:nvPr/>
        </p:nvSpPr>
        <p:spPr>
          <a:xfrm>
            <a:off x="2071852" y="1003618"/>
            <a:ext cx="1966503" cy="1026286"/>
          </a:xfrm>
          <a:prstGeom prst="round2DiagRect">
            <a:avLst>
              <a:gd name="adj1" fmla="val 50000"/>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What will children Know by the end of this topic ?</a:t>
            </a:r>
          </a:p>
        </p:txBody>
      </p:sp>
      <p:sp>
        <p:nvSpPr>
          <p:cNvPr id="602" name="Rectangle: Diagonal Corners Rounded 601">
            <a:extLst>
              <a:ext uri="{FF2B5EF4-FFF2-40B4-BE49-F238E27FC236}">
                <a16:creationId xmlns:a16="http://schemas.microsoft.com/office/drawing/2014/main" id="{73D5389C-D3AA-4C85-B400-9B6CCBD9F2BF}"/>
              </a:ext>
            </a:extLst>
          </p:cNvPr>
          <p:cNvSpPr/>
          <p:nvPr/>
        </p:nvSpPr>
        <p:spPr>
          <a:xfrm>
            <a:off x="228287" y="2236770"/>
            <a:ext cx="3702119" cy="2547169"/>
          </a:xfrm>
          <a:prstGeom prst="round2DiagRect">
            <a:avLst>
              <a:gd name="adj1" fmla="val 34884"/>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000000"/>
                </a:solidFill>
                <a:latin typeface="Verdana" panose="020B0604030504040204" pitchFamily="34" charset="0"/>
              </a:rPr>
              <a:t>MUST</a:t>
            </a:r>
          </a:p>
          <a:p>
            <a:pPr marL="171450" indent="-171450">
              <a:buFont typeface="Arial" panose="020B0604020202020204" pitchFamily="34" charset="0"/>
              <a:buChar char="•"/>
            </a:pPr>
            <a:endParaRPr lang="en-GB" sz="900"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Use maps, atlases, globes and digital/computer mapping to locate Africa and describe features.</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Name and locate the Equator, Northern Hemisphere, Southern Hemisphere, the Tropics of Cancer and Capricorn, Arctic and Antarctic Circle and date time zones.</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Describe some of the characteristics of these geographical areas.</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Describe geographical similarities and differences between countries.</a:t>
            </a:r>
          </a:p>
          <a:p>
            <a:pPr marL="171450" indent="-171450">
              <a:buFont typeface="Arial" panose="020B0604020202020204" pitchFamily="34" charset="0"/>
              <a:buChar char="•"/>
            </a:pPr>
            <a:r>
              <a:rPr lang="en-GB" sz="900" dirty="0">
                <a:solidFill>
                  <a:prstClr val="black"/>
                </a:solidFill>
                <a:latin typeface="Verdana" panose="020B0604030504040204" pitchFamily="34" charset="0"/>
                <a:ea typeface="Verdana" panose="020B0604030504040204" pitchFamily="34" charset="0"/>
              </a:rPr>
              <a:t>Understand some of the reasons for geographical similarities and differences between countries.</a:t>
            </a:r>
          </a:p>
          <a:p>
            <a:pPr marL="171450" indent="-171450">
              <a:buFont typeface="Arial" panose="020B0604020202020204" pitchFamily="34" charset="0"/>
              <a:buChar char="•"/>
            </a:pPr>
            <a:endParaRPr lang="en-GB" sz="900" dirty="0">
              <a:solidFill>
                <a:schemeClr val="bg1"/>
              </a:solidFill>
              <a:latin typeface="Verdana" panose="020B0604030504040204" pitchFamily="34" charset="0"/>
              <a:ea typeface="Verdana" panose="020B0604030504040204" pitchFamily="34" charset="0"/>
            </a:endParaRPr>
          </a:p>
        </p:txBody>
      </p:sp>
      <p:sp>
        <p:nvSpPr>
          <p:cNvPr id="603" name="Rectangle: Diagonal Corners Rounded 602">
            <a:extLst>
              <a:ext uri="{FF2B5EF4-FFF2-40B4-BE49-F238E27FC236}">
                <a16:creationId xmlns:a16="http://schemas.microsoft.com/office/drawing/2014/main" id="{0C51FA60-154B-420E-B5FF-889E26B0A5C0}"/>
              </a:ext>
            </a:extLst>
          </p:cNvPr>
          <p:cNvSpPr/>
          <p:nvPr/>
        </p:nvSpPr>
        <p:spPr>
          <a:xfrm>
            <a:off x="4705746" y="1024670"/>
            <a:ext cx="7195396" cy="2499580"/>
          </a:xfrm>
          <a:prstGeom prst="round2DiagRect">
            <a:avLst>
              <a:gd name="adj1" fmla="val 25181"/>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0000"/>
                </a:solidFill>
                <a:latin typeface="Verdana" panose="020B0604030504040204" pitchFamily="34" charset="0"/>
              </a:rPr>
              <a:t>SHOULD</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Name and locate some of Africa’s and cities and identify Africa’s human and physical characteristics, including hills, mountains, rivers, key topographical features and land-use patterns; and understand how some of these aspects have changed over time.</a:t>
            </a:r>
          </a:p>
          <a:p>
            <a:pPr marL="171450" lvl="0" indent="-171450" defTabSz="914400">
              <a:buFont typeface="Arial" panose="020B0604020202020204" pitchFamily="34" charset="0"/>
              <a:buChar char="•"/>
            </a:pPr>
            <a:r>
              <a:rPr lang="en-GB" sz="900" dirty="0">
                <a:solidFill>
                  <a:prstClr val="black"/>
                </a:solidFill>
                <a:latin typeface="Verdana" panose="020B0604030504040204" pitchFamily="34" charset="0"/>
                <a:ea typeface="Verdana" panose="020B0604030504040204" pitchFamily="34" charset="0"/>
              </a:rPr>
              <a:t>Identify and describe the geographical significance of latitude, longitude, Equator, Northern Hemisphere, Southern Hemisphere, the Tropics of Cancer and Capricorn, Arctic and Antarctic Circle, and time zones (including day and night).</a:t>
            </a:r>
          </a:p>
          <a:p>
            <a:pPr marL="171450" lvl="0" indent="-171450" defTabSz="914400">
              <a:buFont typeface="Arial" panose="020B0604020202020204" pitchFamily="34" charset="0"/>
              <a:buChar char="•"/>
            </a:pPr>
            <a:r>
              <a:rPr lang="en-GB" sz="900" dirty="0">
                <a:solidFill>
                  <a:prstClr val="black"/>
                </a:solidFill>
                <a:latin typeface="Verdana" panose="020B0604030504040204" pitchFamily="34" charset="0"/>
                <a:ea typeface="Verdana" panose="020B0604030504040204" pitchFamily="34" charset="0"/>
              </a:rPr>
              <a:t>Describe geographical diversity across the world.</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Identify and understand African land use and economic activity including trade links, and the distribution of natural resources including energy, food, minerals, and water supplies.</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Create maps of locations identifying patterns (such as: land use, climate zones, population densities, height of land</a:t>
            </a:r>
            <a:endParaRPr lang="en-GB" sz="1000" b="1" dirty="0">
              <a:solidFill>
                <a:srgbClr val="000000"/>
              </a:solidFill>
              <a:latin typeface="Verdana" panose="020B0604030504040204" pitchFamily="34" charset="0"/>
            </a:endParaRPr>
          </a:p>
        </p:txBody>
      </p:sp>
      <p:pic>
        <p:nvPicPr>
          <p:cNvPr id="102" name="Graphic 101" descr="Africa with solid fill">
            <a:extLst>
              <a:ext uri="{FF2B5EF4-FFF2-40B4-BE49-F238E27FC236}">
                <a16:creationId xmlns:a16="http://schemas.microsoft.com/office/drawing/2014/main" id="{E6DE5AF8-CD80-4022-9E9D-074B53FA3D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49909" y="2601676"/>
            <a:ext cx="1372268" cy="1372268"/>
          </a:xfrm>
          <a:prstGeom prst="rect">
            <a:avLst/>
          </a:prstGeom>
        </p:spPr>
      </p:pic>
      <p:sp>
        <p:nvSpPr>
          <p:cNvPr id="605" name="Rectangle: Diagonal Corners Rounded 604">
            <a:extLst>
              <a:ext uri="{FF2B5EF4-FFF2-40B4-BE49-F238E27FC236}">
                <a16:creationId xmlns:a16="http://schemas.microsoft.com/office/drawing/2014/main" id="{8DF3DB41-64FF-456B-9A95-D2DC5D8C0DF4}"/>
              </a:ext>
            </a:extLst>
          </p:cNvPr>
          <p:cNvSpPr/>
          <p:nvPr/>
        </p:nvSpPr>
        <p:spPr>
          <a:xfrm>
            <a:off x="6096000" y="5475577"/>
            <a:ext cx="5848996" cy="1215186"/>
          </a:xfrm>
          <a:prstGeom prst="round2DiagRect">
            <a:avLst>
              <a:gd name="adj1" fmla="val 34884"/>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000000"/>
                </a:solidFill>
                <a:latin typeface="Verdana" panose="020B0604030504040204" pitchFamily="34" charset="0"/>
              </a:rPr>
              <a:t>COULD</a:t>
            </a:r>
          </a:p>
          <a:p>
            <a:r>
              <a:rPr lang="en-GB" sz="900" dirty="0">
                <a:solidFill>
                  <a:srgbClr val="000000"/>
                </a:solidFill>
                <a:latin typeface="Verdana" panose="020B0604030504040204" pitchFamily="34" charset="0"/>
              </a:rPr>
              <a:t>Undertake an independent study of an African country demonstrating all their geographical knowledge and understanding.  </a:t>
            </a:r>
          </a:p>
          <a:p>
            <a:endParaRPr lang="en-GB" sz="900" dirty="0">
              <a:solidFill>
                <a:srgbClr val="000000"/>
              </a:solidFill>
              <a:latin typeface="Verdana" panose="020B0604030504040204" pitchFamily="34" charset="0"/>
            </a:endParaRPr>
          </a:p>
          <a:p>
            <a:r>
              <a:rPr lang="en-GB" sz="900" dirty="0">
                <a:solidFill>
                  <a:srgbClr val="000000"/>
                </a:solidFill>
                <a:latin typeface="Verdana" panose="020B0604030504040204" pitchFamily="34" charset="0"/>
              </a:rPr>
              <a:t>Understand how climate change is affecting Africa and what we can do to help. </a:t>
            </a:r>
          </a:p>
          <a:p>
            <a:r>
              <a:rPr lang="en-GB" sz="1000" dirty="0">
                <a:solidFill>
                  <a:srgbClr val="000000"/>
                </a:solidFill>
                <a:latin typeface="Verdana" panose="020B0604030504040204" pitchFamily="34" charset="0"/>
              </a:rPr>
              <a:t> </a:t>
            </a:r>
          </a:p>
        </p:txBody>
      </p:sp>
      <p:sp>
        <p:nvSpPr>
          <p:cNvPr id="598" name="Rectangle: Diagonal Corners Rounded 100">
            <a:extLst>
              <a:ext uri="{FF2B5EF4-FFF2-40B4-BE49-F238E27FC236}">
                <a16:creationId xmlns:a16="http://schemas.microsoft.com/office/drawing/2014/main" id="{ABB7C8DE-AFAD-1310-6E84-3530357FDD59}"/>
              </a:ext>
            </a:extLst>
          </p:cNvPr>
          <p:cNvSpPr/>
          <p:nvPr/>
        </p:nvSpPr>
        <p:spPr>
          <a:xfrm>
            <a:off x="5231110" y="3632592"/>
            <a:ext cx="6724233" cy="1753034"/>
          </a:xfrm>
          <a:prstGeom prst="round2DiagRect">
            <a:avLst>
              <a:gd name="adj1" fmla="val 18709"/>
              <a:gd name="adj2" fmla="val 0"/>
            </a:avLst>
          </a:prstGeom>
          <a:solidFill>
            <a:srgbClr val="EDDA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Verdana" panose="020B0604030504040204" pitchFamily="34" charset="0"/>
                <a:ea typeface="Verdana" panose="020B0604030504040204" pitchFamily="34" charset="0"/>
              </a:rPr>
              <a:t>SKILLS</a:t>
            </a:r>
          </a:p>
          <a:p>
            <a:endParaRPr lang="en-GB" sz="900"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Collect and analyse statistics and other information in order to draw clear conclusions about locations.</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Use a range of geographical resources to give detailed descriptions and opinions of the characteristic features of a location.</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Compare two locations in Africa identifying and describe how the physical features affect the human activity within a location.</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Analyse and give views on the effectiveness of different geographical representations of a location (such as aerial images compared with maps and topological maps - as in London’s Tube map).</a:t>
            </a:r>
          </a:p>
          <a:p>
            <a:pPr marL="171450" indent="-171450">
              <a:buFont typeface="Arial" panose="020B0604020202020204" pitchFamily="34" charset="0"/>
              <a:buChar char="•"/>
            </a:pPr>
            <a:endParaRPr lang="en-GB" sz="900" dirty="0">
              <a:solidFill>
                <a:schemeClr val="bg1"/>
              </a:solidFill>
            </a:endParaRPr>
          </a:p>
        </p:txBody>
      </p:sp>
    </p:spTree>
    <p:extLst>
      <p:ext uri="{BB962C8B-B14F-4D97-AF65-F5344CB8AC3E}">
        <p14:creationId xmlns:p14="http://schemas.microsoft.com/office/powerpoint/2010/main" val="2490820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81F6A18B-81C1-41DE-AC1F-B2C372FDB566}"/>
              </a:ext>
            </a:extLst>
          </p:cNvPr>
          <p:cNvGraphicFramePr>
            <a:graphicFrameLocks noGrp="1"/>
          </p:cNvGraphicFramePr>
          <p:nvPr>
            <p:extLst>
              <p:ext uri="{D42A27DB-BD31-4B8C-83A1-F6EECF244321}">
                <p14:modId xmlns:p14="http://schemas.microsoft.com/office/powerpoint/2010/main" val="781994140"/>
              </p:ext>
            </p:extLst>
          </p:nvPr>
        </p:nvGraphicFramePr>
        <p:xfrm>
          <a:off x="276447" y="198673"/>
          <a:ext cx="11685181" cy="6262576"/>
        </p:xfrm>
        <a:graphic>
          <a:graphicData uri="http://schemas.openxmlformats.org/drawingml/2006/table">
            <a:tbl>
              <a:tblPr firstRow="1" bandRow="1">
                <a:tableStyleId>{10A1B5D5-9B99-4C35-A422-299274C87663}</a:tableStyleId>
              </a:tblPr>
              <a:tblGrid>
                <a:gridCol w="1191688">
                  <a:extLst>
                    <a:ext uri="{9D8B030D-6E8A-4147-A177-3AD203B41FA5}">
                      <a16:colId xmlns:a16="http://schemas.microsoft.com/office/drawing/2014/main" val="3920901785"/>
                    </a:ext>
                  </a:extLst>
                </a:gridCol>
                <a:gridCol w="2875265">
                  <a:extLst>
                    <a:ext uri="{9D8B030D-6E8A-4147-A177-3AD203B41FA5}">
                      <a16:colId xmlns:a16="http://schemas.microsoft.com/office/drawing/2014/main" val="4019325756"/>
                    </a:ext>
                  </a:extLst>
                </a:gridCol>
                <a:gridCol w="2413000">
                  <a:extLst>
                    <a:ext uri="{9D8B030D-6E8A-4147-A177-3AD203B41FA5}">
                      <a16:colId xmlns:a16="http://schemas.microsoft.com/office/drawing/2014/main" val="451112062"/>
                    </a:ext>
                  </a:extLst>
                </a:gridCol>
                <a:gridCol w="1301307">
                  <a:extLst>
                    <a:ext uri="{9D8B030D-6E8A-4147-A177-3AD203B41FA5}">
                      <a16:colId xmlns:a16="http://schemas.microsoft.com/office/drawing/2014/main" val="3767425945"/>
                    </a:ext>
                  </a:extLst>
                </a:gridCol>
                <a:gridCol w="1301307">
                  <a:extLst>
                    <a:ext uri="{9D8B030D-6E8A-4147-A177-3AD203B41FA5}">
                      <a16:colId xmlns:a16="http://schemas.microsoft.com/office/drawing/2014/main" val="3551358911"/>
                    </a:ext>
                  </a:extLst>
                </a:gridCol>
                <a:gridCol w="1301307">
                  <a:extLst>
                    <a:ext uri="{9D8B030D-6E8A-4147-A177-3AD203B41FA5}">
                      <a16:colId xmlns:a16="http://schemas.microsoft.com/office/drawing/2014/main" val="537552286"/>
                    </a:ext>
                  </a:extLst>
                </a:gridCol>
                <a:gridCol w="1301307">
                  <a:extLst>
                    <a:ext uri="{9D8B030D-6E8A-4147-A177-3AD203B41FA5}">
                      <a16:colId xmlns:a16="http://schemas.microsoft.com/office/drawing/2014/main" val="2790027064"/>
                    </a:ext>
                  </a:extLst>
                </a:gridCol>
              </a:tblGrid>
              <a:tr h="338384">
                <a:tc gridSpan="2">
                  <a:txBody>
                    <a:bodyPr/>
                    <a:lstStyle/>
                    <a:p>
                      <a:pPr>
                        <a:lnSpc>
                          <a:spcPct val="107000"/>
                        </a:lnSpc>
                        <a:spcAft>
                          <a:spcPts val="800"/>
                        </a:spcAft>
                      </a:pPr>
                      <a:r>
                        <a:rPr lang="en-GB" sz="900" b="1" dirty="0">
                          <a:effectLst/>
                          <a:latin typeface="Verdana" panose="020B0604030504040204" pitchFamily="34" charset="0"/>
                          <a:ea typeface="Verdana" panose="020B0604030504040204" pitchFamily="34" charset="0"/>
                        </a:rPr>
                        <a:t>Year / Class</a:t>
                      </a:r>
                      <a:r>
                        <a:rPr lang="en-GB" sz="900" b="1" dirty="0">
                          <a:solidFill>
                            <a:srgbClr val="000000"/>
                          </a:solidFill>
                          <a:effectLst/>
                          <a:latin typeface="Verdana" panose="020B0604030504040204" pitchFamily="34" charset="0"/>
                          <a:ea typeface="Verdana" panose="020B0604030504040204" pitchFamily="34" charset="0"/>
                        </a:rPr>
                        <a:t>  </a:t>
                      </a:r>
                      <a:r>
                        <a:rPr lang="en-GB" sz="900" dirty="0">
                          <a:solidFill>
                            <a:srgbClr val="000000"/>
                          </a:solidFill>
                          <a:effectLst/>
                          <a:latin typeface="Verdana" panose="020B0604030504040204" pitchFamily="34" charset="0"/>
                          <a:ea typeface="Verdana" panose="020B0604030504040204" pitchFamily="34" charset="0"/>
                        </a:rPr>
                        <a:t>2023- 2024</a:t>
                      </a:r>
                      <a:r>
                        <a:rPr lang="en-GB" sz="900" baseline="0" dirty="0">
                          <a:solidFill>
                            <a:srgbClr val="000000"/>
                          </a:solidFill>
                          <a:effectLst/>
                          <a:latin typeface="Verdana" panose="020B0604030504040204" pitchFamily="34" charset="0"/>
                          <a:ea typeface="Verdana" panose="020B0604030504040204" pitchFamily="34" charset="0"/>
                        </a:rPr>
                        <a:t>  KS2</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gridSpan="5">
                  <a:txBody>
                    <a:bodyPr/>
                    <a:lstStyle/>
                    <a:p>
                      <a:pPr>
                        <a:lnSpc>
                          <a:spcPct val="107000"/>
                        </a:lnSpc>
                        <a:spcAft>
                          <a:spcPts val="800"/>
                        </a:spcAft>
                      </a:pPr>
                      <a:r>
                        <a:rPr lang="en-GB" sz="900" b="1" dirty="0">
                          <a:solidFill>
                            <a:schemeClr val="tx1"/>
                          </a:solidFill>
                          <a:effectLst/>
                          <a:latin typeface="Verdana" panose="020B0604030504040204" pitchFamily="34" charset="0"/>
                          <a:ea typeface="Verdana" panose="020B0604030504040204" pitchFamily="34" charset="0"/>
                        </a:rPr>
                        <a:t>Topic Title:  </a:t>
                      </a:r>
                      <a:r>
                        <a:rPr lang="en-GB" sz="900" dirty="0">
                          <a:solidFill>
                            <a:srgbClr val="000000"/>
                          </a:solidFill>
                          <a:effectLst/>
                          <a:latin typeface="Verdana" panose="020B0604030504040204" pitchFamily="34" charset="0"/>
                          <a:ea typeface="Verdana" panose="020B0604030504040204" pitchFamily="34" charset="0"/>
                        </a:rPr>
                        <a:t>Amazing Africa</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825759"/>
                  </a:ext>
                </a:extLst>
              </a:tr>
              <a:tr h="1042428">
                <a:tc gridSpan="2">
                  <a:txBody>
                    <a:bodyPr/>
                    <a:lstStyle/>
                    <a:p>
                      <a:r>
                        <a:rPr lang="en-GB" sz="900" b="1" kern="1200" dirty="0">
                          <a:solidFill>
                            <a:schemeClr val="dk1"/>
                          </a:solidFill>
                          <a:effectLst/>
                          <a:latin typeface="Verdana" panose="020B0604030504040204" pitchFamily="34" charset="0"/>
                          <a:ea typeface="Verdana" panose="020B0604030504040204" pitchFamily="34" charset="0"/>
                        </a:rPr>
                        <a:t>Pre learning Links. In KS1 prior knowledge will depend on which year group the child is in. </a:t>
                      </a:r>
                      <a:endParaRPr lang="en-GB" sz="900" kern="1200" dirty="0">
                        <a:solidFill>
                          <a:schemeClr val="dk1"/>
                        </a:solidFill>
                        <a:effectLst/>
                        <a:latin typeface="Verdana" panose="020B0604030504040204" pitchFamily="34" charset="0"/>
                        <a:ea typeface="Verdana" panose="020B0604030504040204" pitchFamily="34" charset="0"/>
                      </a:endParaRPr>
                    </a:p>
                    <a:p>
                      <a:r>
                        <a:rPr lang="en-GB" sz="900" b="1" kern="1200" dirty="0">
                          <a:solidFill>
                            <a:schemeClr val="dk1"/>
                          </a:solidFill>
                          <a:effectLst/>
                          <a:latin typeface="Verdana" panose="020B0604030504040204" pitchFamily="34" charset="0"/>
                          <a:ea typeface="Verdana" panose="020B0604030504040204" pitchFamily="34" charset="0"/>
                        </a:rPr>
                        <a:t> </a:t>
                      </a:r>
                      <a:endParaRPr lang="en-GB" sz="900" kern="1200" dirty="0">
                        <a:solidFill>
                          <a:schemeClr val="dk1"/>
                        </a:solidFill>
                        <a:effectLst/>
                        <a:latin typeface="Verdana" panose="020B0604030504040204" pitchFamily="34" charset="0"/>
                        <a:ea typeface="Verdana" panose="020B0604030504040204" pitchFamily="34" charset="0"/>
                      </a:endParaRPr>
                    </a:p>
                    <a:p>
                      <a:r>
                        <a:rPr lang="en-GB" sz="900" kern="1200" dirty="0">
                          <a:solidFill>
                            <a:schemeClr val="dk1"/>
                          </a:solidFill>
                          <a:effectLst/>
                          <a:latin typeface="Verdana" panose="020B0604030504040204" pitchFamily="34" charset="0"/>
                          <a:ea typeface="Verdana" panose="020B0604030504040204" pitchFamily="34" charset="0"/>
                        </a:rPr>
                        <a:t>Continents </a:t>
                      </a:r>
                      <a:r>
                        <a:rPr lang="en-GB" sz="900" kern="1200" baseline="0" dirty="0">
                          <a:solidFill>
                            <a:schemeClr val="dk1"/>
                          </a:solidFill>
                          <a:effectLst/>
                          <a:latin typeface="Verdana" panose="020B0604030504040204" pitchFamily="34" charset="0"/>
                          <a:ea typeface="Verdana" panose="020B0604030504040204" pitchFamily="34" charset="0"/>
                        </a:rPr>
                        <a:t> and names of oceans / UK countries names / equator </a:t>
                      </a:r>
                    </a:p>
                    <a:p>
                      <a:r>
                        <a:rPr lang="en-GB" sz="900" kern="1200" baseline="0" dirty="0">
                          <a:solidFill>
                            <a:schemeClr val="dk1"/>
                          </a:solidFill>
                          <a:effectLst/>
                          <a:latin typeface="Verdana" panose="020B0604030504040204" pitchFamily="34" charset="0"/>
                          <a:ea typeface="Verdana" panose="020B0604030504040204" pitchFamily="34" charset="0"/>
                        </a:rPr>
                        <a:t>Map and globe work</a:t>
                      </a:r>
                    </a:p>
                    <a:p>
                      <a:endParaRPr lang="en-GB" sz="900" dirty="0">
                        <a:latin typeface="Verdana" panose="020B0604030504040204" pitchFamily="34" charset="0"/>
                        <a:ea typeface="Verdana" panose="020B0604030504040204" pitchFamily="34" charset="0"/>
                      </a:endParaRPr>
                    </a:p>
                  </a:txBody>
                  <a:tcPr/>
                </a:tc>
                <a:tc hMerge="1">
                  <a:txBody>
                    <a:bodyPr/>
                    <a:lstStyle/>
                    <a:p>
                      <a:endParaRPr lang="en-GB"/>
                    </a:p>
                  </a:txBody>
                  <a:tcPr/>
                </a:tc>
                <a:tc gridSpan="5">
                  <a:txBody>
                    <a:bodyPr/>
                    <a:lstStyle/>
                    <a:p>
                      <a:pPr>
                        <a:lnSpc>
                          <a:spcPct val="107000"/>
                        </a:lnSpc>
                        <a:spcBef>
                          <a:spcPts val="1200"/>
                        </a:spcBef>
                      </a:pPr>
                      <a:r>
                        <a:rPr lang="en-GB" sz="900" b="1" kern="0" dirty="0">
                          <a:solidFill>
                            <a:schemeClr val="bg1"/>
                          </a:solidFill>
                          <a:effectLst/>
                          <a:latin typeface="Verdana" panose="020B0604030504040204" pitchFamily="34" charset="0"/>
                          <a:ea typeface="Verdana" panose="020B0604030504040204" pitchFamily="34" charset="0"/>
                        </a:rPr>
                        <a:t>Stunning Start: Africa Day – Mask making / Food / Dancing </a:t>
                      </a:r>
                    </a:p>
                    <a:p>
                      <a:pPr>
                        <a:lnSpc>
                          <a:spcPct val="107000"/>
                        </a:lnSpc>
                        <a:spcAft>
                          <a:spcPts val="800"/>
                        </a:spcAft>
                      </a:pPr>
                      <a:r>
                        <a:rPr lang="en-GB" sz="900" b="1" dirty="0">
                          <a:solidFill>
                            <a:schemeClr val="bg1"/>
                          </a:solidFill>
                          <a:effectLst/>
                          <a:latin typeface="Verdana" panose="020B0604030504040204" pitchFamily="34" charset="0"/>
                          <a:ea typeface="Verdana" panose="020B0604030504040204" pitchFamily="34" charset="0"/>
                        </a:rPr>
                        <a:t> </a:t>
                      </a:r>
                      <a:endParaRPr lang="en-GB" sz="900" dirty="0">
                        <a:solidFill>
                          <a:schemeClr val="bg1"/>
                        </a:solidFill>
                        <a:effectLst/>
                        <a:latin typeface="Verdana" panose="020B0604030504040204" pitchFamily="34" charset="0"/>
                        <a:ea typeface="Verdana" panose="020B0604030504040204" pitchFamily="34" charset="0"/>
                      </a:endParaRPr>
                    </a:p>
                    <a:p>
                      <a:pPr>
                        <a:lnSpc>
                          <a:spcPct val="107000"/>
                        </a:lnSpc>
                        <a:spcAft>
                          <a:spcPts val="800"/>
                        </a:spcAft>
                      </a:pPr>
                      <a:r>
                        <a:rPr lang="en-GB" sz="900" b="1" dirty="0">
                          <a:solidFill>
                            <a:schemeClr val="bg1"/>
                          </a:solidFill>
                          <a:effectLst/>
                          <a:latin typeface="Verdana" panose="020B0604030504040204" pitchFamily="34" charset="0"/>
                          <a:ea typeface="Verdana" panose="020B0604030504040204" pitchFamily="34" charset="0"/>
                        </a:rPr>
                        <a:t>Fantastic Finish:</a:t>
                      </a:r>
                      <a:endParaRPr lang="en-GB" sz="9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055161"/>
                  </a:ext>
                </a:extLst>
              </a:tr>
              <a:tr h="381701">
                <a:tc gridSpan="2">
                  <a:txBody>
                    <a:bodyPr/>
                    <a:lstStyle/>
                    <a:p>
                      <a:r>
                        <a:rPr lang="en-GB" sz="900" b="1" kern="1200" dirty="0">
                          <a:solidFill>
                            <a:schemeClr val="dk1"/>
                          </a:solidFill>
                          <a:effectLst/>
                          <a:latin typeface="Verdana" panose="020B0604030504040204" pitchFamily="34" charset="0"/>
                          <a:ea typeface="Verdana" panose="020B0604030504040204" pitchFamily="34" charset="0"/>
                        </a:rPr>
                        <a:t>The Big Question:  </a:t>
                      </a:r>
                      <a:r>
                        <a:rPr lang="en-GB" sz="900" b="1" kern="1200" dirty="0">
                          <a:solidFill>
                            <a:srgbClr val="FF0000"/>
                          </a:solidFill>
                          <a:effectLst/>
                          <a:latin typeface="Verdana" panose="020B0604030504040204" pitchFamily="34" charset="0"/>
                          <a:ea typeface="Verdana" panose="020B0604030504040204" pitchFamily="34" charset="0"/>
                        </a:rPr>
                        <a:t>What is it like to live in Africa?</a:t>
                      </a:r>
                      <a:endParaRPr lang="en-GB" sz="900" dirty="0">
                        <a:solidFill>
                          <a:srgbClr val="FF0000"/>
                        </a:solidFill>
                        <a:latin typeface="Verdana" panose="020B0604030504040204" pitchFamily="34" charset="0"/>
                        <a:ea typeface="Verdana" panose="020B0604030504040204" pitchFamily="34" charset="0"/>
                      </a:endParaRPr>
                    </a:p>
                  </a:txBody>
                  <a:tcPr/>
                </a:tc>
                <a:tc hMerge="1">
                  <a:txBody>
                    <a:bodyPr/>
                    <a:lstStyle/>
                    <a:p>
                      <a:endParaRPr lang="en-GB"/>
                    </a:p>
                  </a:txBody>
                  <a:tcPr/>
                </a:tc>
                <a:tc rowSpan="4" gridSpan="5">
                  <a:txBody>
                    <a:bodyPr/>
                    <a:lstStyle/>
                    <a:p>
                      <a:pPr algn="ctr">
                        <a:lnSpc>
                          <a:spcPct val="107000"/>
                        </a:lnSpc>
                        <a:spcAft>
                          <a:spcPts val="800"/>
                        </a:spcAft>
                      </a:pPr>
                      <a:r>
                        <a:rPr lang="en-GB" sz="900" b="1" dirty="0">
                          <a:effectLst/>
                          <a:latin typeface="Verdana" panose="020B0604030504040204" pitchFamily="34" charset="0"/>
                          <a:ea typeface="Verdana" panose="020B0604030504040204" pitchFamily="34" charset="0"/>
                        </a:rPr>
                        <a:t>Creative Arts and Forest School Links</a:t>
                      </a:r>
                      <a:endParaRPr lang="en-GB" sz="900" dirty="0">
                        <a:effectLst/>
                        <a:latin typeface="Verdana" panose="020B0604030504040204" pitchFamily="34" charset="0"/>
                        <a:ea typeface="Verdana" panose="020B0604030504040204" pitchFamily="34" charset="0"/>
                      </a:endParaRPr>
                    </a:p>
                    <a:p>
                      <a:pPr marL="342900" lvl="0" indent="-342900">
                        <a:lnSpc>
                          <a:spcPct val="107000"/>
                        </a:lnSpc>
                        <a:buFont typeface="Symbol" panose="05050102010706020507" pitchFamily="18" charset="2"/>
                        <a:buChar char=""/>
                      </a:pPr>
                      <a:r>
                        <a:rPr lang="en-GB" sz="900" dirty="0">
                          <a:effectLst/>
                          <a:latin typeface="Verdana" panose="020B0604030504040204" pitchFamily="34" charset="0"/>
                          <a:ea typeface="Verdana" panose="020B0604030504040204" pitchFamily="34" charset="0"/>
                        </a:rPr>
                        <a:t>African art – textiles, tribal, clay mud huts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rowSpan="4" hMerge="1">
                  <a:txBody>
                    <a:bodyPr/>
                    <a:lstStyle/>
                    <a:p>
                      <a:endParaRPr lang="en-GB" dirty="0"/>
                    </a:p>
                  </a:txBody>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extLst>
                  <a:ext uri="{0D108BD9-81ED-4DB2-BD59-A6C34878D82A}">
                    <a16:rowId xmlns:a16="http://schemas.microsoft.com/office/drawing/2014/main" val="1672345339"/>
                  </a:ext>
                </a:extLst>
              </a:tr>
              <a:tr h="357845">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Small Question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Where is Africa located in the world? (Continents and sub continents) </a:t>
                      </a:r>
                    </a:p>
                  </a:txBody>
                  <a:tcPr marL="68580" marR="68580" marT="0" marB="0" anchor="ct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000338828"/>
                  </a:ext>
                </a:extLst>
              </a:tr>
              <a:tr h="355373">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Small Question</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What geographical</a:t>
                      </a:r>
                      <a:r>
                        <a:rPr lang="en-GB" sz="900" baseline="0" dirty="0">
                          <a:effectLst/>
                          <a:latin typeface="Verdana" panose="020B0604030504040204" pitchFamily="34" charset="0"/>
                          <a:ea typeface="Verdana" panose="020B0604030504040204" pitchFamily="34" charset="0"/>
                          <a:cs typeface="Times New Roman" panose="02020603050405020304" pitchFamily="18" charset="0"/>
                        </a:rPr>
                        <a:t> features can you see from the sky?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247674533"/>
                  </a:ext>
                </a:extLst>
              </a:tr>
              <a:tr h="357845">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Small Question</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Where do people live in Africa?</a:t>
                      </a:r>
                      <a:r>
                        <a:rPr lang="en-GB" sz="900" baseline="0" dirty="0">
                          <a:effectLst/>
                          <a:latin typeface="Verdana" panose="020B0604030504040204" pitchFamily="34" charset="0"/>
                          <a:ea typeface="Verdana" panose="020B0604030504040204" pitchFamily="34" charset="0"/>
                          <a:cs typeface="Times New Roman" panose="02020603050405020304" pitchFamily="18" charset="0"/>
                        </a:rPr>
                        <a:t> (Types of settlements rich / poor)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gridSpan="5" vMerge="1">
                  <a:txBody>
                    <a:bodyPr/>
                    <a:lstStyle/>
                    <a:p>
                      <a:endParaRPr lang="en-GB"/>
                    </a:p>
                  </a:txBody>
                  <a:tcPr/>
                </a:tc>
                <a:tc hMerge="1" vMerge="1">
                  <a:txBody>
                    <a:bodyPr/>
                    <a:lstStyle/>
                    <a:p>
                      <a:endParaRPr lang="en-GB" dirty="0"/>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686867802"/>
                  </a:ext>
                </a:extLst>
              </a:tr>
              <a:tr h="355373">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Small Question</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What are the climate zones?</a:t>
                      </a:r>
                    </a:p>
                  </a:txBody>
                  <a:tcPr marL="68580" marR="68580" marT="0" marB="0" anchor="ctr"/>
                </a:tc>
                <a:tc rowSpan="6">
                  <a:txBody>
                    <a:bodyPr/>
                    <a:lstStyle/>
                    <a:p>
                      <a:pPr algn="ctr">
                        <a:lnSpc>
                          <a:spcPct val="107000"/>
                        </a:lnSpc>
                        <a:spcAft>
                          <a:spcPts val="800"/>
                        </a:spcAft>
                      </a:pPr>
                      <a:r>
                        <a:rPr lang="en-GB" sz="900" b="1" dirty="0">
                          <a:effectLst/>
                          <a:latin typeface="Verdana" panose="020B0604030504040204" pitchFamily="34" charset="0"/>
                          <a:ea typeface="Verdana" panose="020B0604030504040204" pitchFamily="34" charset="0"/>
                        </a:rPr>
                        <a:t>            Literacy links</a:t>
                      </a:r>
                      <a:endParaRPr lang="en-GB" sz="900" dirty="0">
                        <a:effectLst/>
                        <a:latin typeface="Verdana" panose="020B0604030504040204" pitchFamily="34" charset="0"/>
                        <a:ea typeface="Verdana" panose="020B0604030504040204" pitchFamily="34" charset="0"/>
                      </a:endParaRPr>
                    </a:p>
                    <a:p>
                      <a:pPr>
                        <a:lnSpc>
                          <a:spcPct val="107000"/>
                        </a:lnSpc>
                        <a:spcAft>
                          <a:spcPts val="800"/>
                        </a:spcAft>
                      </a:pPr>
                      <a:r>
                        <a:rPr lang="en-GB" sz="900" b="1" dirty="0">
                          <a:effectLst/>
                          <a:latin typeface="Verdana" panose="020B0604030504040204" pitchFamily="34" charset="0"/>
                          <a:ea typeface="Verdana" panose="020B0604030504040204" pitchFamily="34" charset="0"/>
                        </a:rPr>
                        <a:t> </a:t>
                      </a:r>
                      <a:endParaRPr lang="en-GB" sz="900" dirty="0">
                        <a:solidFill>
                          <a:srgbClr val="00B0F0"/>
                        </a:solidFill>
                        <a:effectLst/>
                        <a:latin typeface="Verdana" panose="020B0604030504040204" pitchFamily="34" charset="0"/>
                        <a:ea typeface="Verdana" panose="020B0604030504040204" pitchFamily="34" charset="0"/>
                      </a:endParaRPr>
                    </a:p>
                    <a:p>
                      <a:pPr marL="342900" lvl="0" indent="-342900">
                        <a:lnSpc>
                          <a:spcPct val="107000"/>
                        </a:lnSpc>
                        <a:buFont typeface="Symbol" panose="05050102010706020507" pitchFamily="18" charset="2"/>
                        <a:buChar char=""/>
                      </a:pPr>
                      <a:r>
                        <a:rPr lang="en-GB" sz="900" dirty="0">
                          <a:solidFill>
                            <a:srgbClr val="00B0F0"/>
                          </a:solidFill>
                          <a:effectLst/>
                          <a:latin typeface="Verdana" panose="020B0604030504040204" pitchFamily="34" charset="0"/>
                          <a:ea typeface="Verdana" panose="020B0604030504040204" pitchFamily="34" charset="0"/>
                        </a:rPr>
                        <a:t>Journey to </a:t>
                      </a:r>
                      <a:r>
                        <a:rPr lang="en-GB" sz="900" dirty="0" err="1">
                          <a:solidFill>
                            <a:srgbClr val="00B0F0"/>
                          </a:solidFill>
                          <a:effectLst/>
                          <a:latin typeface="Verdana" panose="020B0604030504040204" pitchFamily="34" charset="0"/>
                          <a:ea typeface="Verdana" panose="020B0604030504040204" pitchFamily="34" charset="0"/>
                        </a:rPr>
                        <a:t>Joburg</a:t>
                      </a:r>
                      <a:r>
                        <a:rPr lang="en-GB" sz="900" dirty="0">
                          <a:solidFill>
                            <a:srgbClr val="00B0F0"/>
                          </a:solidFill>
                          <a:effectLst/>
                          <a:latin typeface="Verdana" panose="020B0604030504040204" pitchFamily="34" charset="0"/>
                          <a:ea typeface="Verdana" panose="020B0604030504040204" pitchFamily="34" charset="0"/>
                        </a:rPr>
                        <a:t> (Apartheid) </a:t>
                      </a:r>
                    </a:p>
                  </a:txBody>
                  <a:tcPr marL="68580" marR="68580" marT="0" marB="0"/>
                </a:tc>
                <a:tc rowSpan="6">
                  <a:txBody>
                    <a:bodyPr/>
                    <a:lstStyle/>
                    <a:p>
                      <a:pPr marL="0" indent="0" algn="ctr">
                        <a:lnSpc>
                          <a:spcPct val="100000"/>
                        </a:lnSpc>
                        <a:spcAft>
                          <a:spcPts val="0"/>
                        </a:spcAft>
                        <a:buFont typeface="Arial" panose="020B0604020202020204" pitchFamily="34" charset="0"/>
                        <a:buNone/>
                      </a:pPr>
                      <a:r>
                        <a:rPr lang="en-GB" sz="900" b="1" dirty="0">
                          <a:effectLst/>
                          <a:latin typeface="Verdana" panose="020B0604030504040204" pitchFamily="34" charset="0"/>
                          <a:ea typeface="Verdana" panose="020B0604030504040204" pitchFamily="34" charset="0"/>
                        </a:rPr>
                        <a:t>Vocabulary</a:t>
                      </a:r>
                    </a:p>
                    <a:p>
                      <a:pPr marL="0" indent="0" algn="l">
                        <a:lnSpc>
                          <a:spcPct val="100000"/>
                        </a:lnSpc>
                        <a:spcAft>
                          <a:spcPts val="0"/>
                        </a:spcAft>
                        <a:buFont typeface="Arial" panose="020B0604020202020204" pitchFamily="34" charset="0"/>
                        <a:buNone/>
                      </a:pPr>
                      <a:r>
                        <a:rPr lang="en-GB" sz="900" b="0" dirty="0">
                          <a:effectLst/>
                          <a:latin typeface="Verdana" panose="020B0604030504040204" pitchFamily="34" charset="0"/>
                          <a:ea typeface="Verdana" panose="020B0604030504040204" pitchFamily="34" charset="0"/>
                        </a:rPr>
                        <a:t>Indigenous</a:t>
                      </a:r>
                      <a:r>
                        <a:rPr lang="en-GB" sz="900" b="0" baseline="0" dirty="0">
                          <a:effectLst/>
                          <a:latin typeface="Verdana" panose="020B0604030504040204" pitchFamily="34" charset="0"/>
                          <a:ea typeface="Verdana" panose="020B0604030504040204" pitchFamily="34" charset="0"/>
                        </a:rPr>
                        <a:t> / native</a:t>
                      </a:r>
                    </a:p>
                    <a:p>
                      <a:pPr marL="0" indent="0" algn="l">
                        <a:lnSpc>
                          <a:spcPct val="100000"/>
                        </a:lnSpc>
                        <a:spcAft>
                          <a:spcPts val="0"/>
                        </a:spcAft>
                        <a:buFont typeface="Arial" panose="020B0604020202020204" pitchFamily="34" charset="0"/>
                        <a:buNone/>
                      </a:pPr>
                      <a:r>
                        <a:rPr lang="en-GB" sz="900" b="0" baseline="0" dirty="0">
                          <a:effectLst/>
                          <a:latin typeface="Verdana" panose="020B0604030504040204" pitchFamily="34" charset="0"/>
                          <a:ea typeface="Verdana" panose="020B0604030504040204" pitchFamily="34" charset="0"/>
                        </a:rPr>
                        <a:t>Settlements</a:t>
                      </a:r>
                    </a:p>
                    <a:p>
                      <a:pPr marL="0" indent="0" algn="l">
                        <a:lnSpc>
                          <a:spcPct val="100000"/>
                        </a:lnSpc>
                        <a:spcAft>
                          <a:spcPts val="0"/>
                        </a:spcAft>
                        <a:buFont typeface="Arial" panose="020B0604020202020204" pitchFamily="34" charset="0"/>
                        <a:buNone/>
                      </a:pPr>
                      <a:r>
                        <a:rPr lang="en-GB" sz="900" b="0" baseline="0" dirty="0">
                          <a:effectLst/>
                          <a:latin typeface="Verdana" panose="020B0604030504040204" pitchFamily="34" charset="0"/>
                          <a:ea typeface="Verdana" panose="020B0604030504040204" pitchFamily="34" charset="0"/>
                        </a:rPr>
                        <a:t>Community</a:t>
                      </a:r>
                    </a:p>
                    <a:p>
                      <a:pPr marL="0" indent="0" algn="l">
                        <a:lnSpc>
                          <a:spcPct val="100000"/>
                        </a:lnSpc>
                        <a:spcAft>
                          <a:spcPts val="0"/>
                        </a:spcAft>
                        <a:buFont typeface="Arial" panose="020B0604020202020204" pitchFamily="34" charset="0"/>
                        <a:buNone/>
                      </a:pPr>
                      <a:r>
                        <a:rPr lang="en-GB" sz="900" b="0" baseline="0" dirty="0">
                          <a:effectLst/>
                          <a:latin typeface="Verdana" panose="020B0604030504040204" pitchFamily="34" charset="0"/>
                          <a:ea typeface="Verdana" panose="020B0604030504040204" pitchFamily="34" charset="0"/>
                        </a:rPr>
                        <a:t>Urban / rural</a:t>
                      </a:r>
                    </a:p>
                    <a:p>
                      <a:pPr marL="0" indent="0" algn="l">
                        <a:lnSpc>
                          <a:spcPct val="100000"/>
                        </a:lnSpc>
                        <a:spcAft>
                          <a:spcPts val="0"/>
                        </a:spcAft>
                        <a:buFont typeface="Arial" panose="020B0604020202020204" pitchFamily="34" charset="0"/>
                        <a:buNone/>
                      </a:pPr>
                      <a:r>
                        <a:rPr lang="en-GB" sz="900" b="0" baseline="0" dirty="0">
                          <a:effectLst/>
                          <a:latin typeface="Verdana" panose="020B0604030504040204" pitchFamily="34" charset="0"/>
                          <a:ea typeface="Verdana" panose="020B0604030504040204" pitchFamily="34" charset="0"/>
                        </a:rPr>
                        <a:t>Warm</a:t>
                      </a:r>
                    </a:p>
                    <a:p>
                      <a:pPr marL="0" indent="0" algn="l">
                        <a:lnSpc>
                          <a:spcPct val="100000"/>
                        </a:lnSpc>
                        <a:spcAft>
                          <a:spcPts val="0"/>
                        </a:spcAft>
                        <a:buFont typeface="Arial" panose="020B0604020202020204" pitchFamily="34" charset="0"/>
                        <a:buNone/>
                      </a:pPr>
                      <a:r>
                        <a:rPr lang="en-GB" sz="900" b="0" baseline="0" dirty="0">
                          <a:effectLst/>
                          <a:latin typeface="Verdana" panose="020B0604030504040204" pitchFamily="34" charset="0"/>
                          <a:ea typeface="Verdana" panose="020B0604030504040204" pitchFamily="34" charset="0"/>
                        </a:rPr>
                        <a:t>Hemisphere – northern &amp; southern</a:t>
                      </a:r>
                    </a:p>
                    <a:p>
                      <a:pPr marL="0" indent="0" algn="l">
                        <a:lnSpc>
                          <a:spcPct val="100000"/>
                        </a:lnSpc>
                        <a:spcAft>
                          <a:spcPts val="0"/>
                        </a:spcAft>
                        <a:buFont typeface="Arial" panose="020B0604020202020204" pitchFamily="34" charset="0"/>
                        <a:buNone/>
                      </a:pPr>
                      <a:r>
                        <a:rPr lang="en-GB" sz="900" b="0" baseline="0" dirty="0">
                          <a:effectLst/>
                          <a:latin typeface="Verdana" panose="020B0604030504040204" pitchFamily="34" charset="0"/>
                          <a:ea typeface="Verdana" panose="020B0604030504040204" pitchFamily="34" charset="0"/>
                        </a:rPr>
                        <a:t>Population</a:t>
                      </a:r>
                    </a:p>
                    <a:p>
                      <a:pPr marL="0" indent="0" algn="l">
                        <a:lnSpc>
                          <a:spcPct val="100000"/>
                        </a:lnSpc>
                        <a:spcAft>
                          <a:spcPts val="0"/>
                        </a:spcAft>
                        <a:buFont typeface="Arial" panose="020B0604020202020204" pitchFamily="34" charset="0"/>
                        <a:buNone/>
                      </a:pPr>
                      <a:r>
                        <a:rPr lang="en-GB" sz="900" b="0" baseline="0" dirty="0">
                          <a:effectLst/>
                          <a:latin typeface="Verdana" panose="020B0604030504040204" pitchFamily="34" charset="0"/>
                          <a:ea typeface="Verdana" panose="020B0604030504040204" pitchFamily="34" charset="0"/>
                        </a:rPr>
                        <a:t>Continent</a:t>
                      </a:r>
                    </a:p>
                    <a:p>
                      <a:pPr marL="0" indent="0" algn="l">
                        <a:lnSpc>
                          <a:spcPct val="100000"/>
                        </a:lnSpc>
                        <a:spcAft>
                          <a:spcPts val="0"/>
                        </a:spcAft>
                        <a:buFont typeface="Arial" panose="020B0604020202020204" pitchFamily="34" charset="0"/>
                        <a:buNone/>
                      </a:pPr>
                      <a:r>
                        <a:rPr lang="en-GB" sz="900" kern="1200" dirty="0">
                          <a:solidFill>
                            <a:schemeClr val="dk1"/>
                          </a:solidFill>
                          <a:effectLst/>
                          <a:latin typeface="Verdana" panose="020B0604030504040204" pitchFamily="34" charset="0"/>
                          <a:ea typeface="Verdana" panose="020B0604030504040204" pitchFamily="34" charset="0"/>
                          <a:cs typeface="+mn-cs"/>
                        </a:rPr>
                        <a:t>Settlement</a:t>
                      </a:r>
                    </a:p>
                    <a:p>
                      <a:pPr marL="0" indent="0" algn="l">
                        <a:lnSpc>
                          <a:spcPct val="100000"/>
                        </a:lnSpc>
                        <a:spcAft>
                          <a:spcPts val="0"/>
                        </a:spcAft>
                        <a:buFont typeface="Arial" panose="020B0604020202020204" pitchFamily="34" charset="0"/>
                        <a:buNone/>
                      </a:pPr>
                      <a:r>
                        <a:rPr lang="en-GB" sz="900" kern="1200" dirty="0">
                          <a:solidFill>
                            <a:schemeClr val="dk1"/>
                          </a:solidFill>
                          <a:effectLst/>
                          <a:latin typeface="Verdana" panose="020B0604030504040204" pitchFamily="34" charset="0"/>
                          <a:ea typeface="Verdana" panose="020B0604030504040204" pitchFamily="34" charset="0"/>
                          <a:cs typeface="+mn-cs"/>
                        </a:rPr>
                        <a:t>Community</a:t>
                      </a:r>
                    </a:p>
                    <a:p>
                      <a:pPr marL="0" indent="0" algn="l">
                        <a:lnSpc>
                          <a:spcPct val="100000"/>
                        </a:lnSpc>
                        <a:spcAft>
                          <a:spcPts val="0"/>
                        </a:spcAft>
                        <a:buFont typeface="Arial" panose="020B0604020202020204" pitchFamily="34" charset="0"/>
                        <a:buNone/>
                      </a:pPr>
                      <a:r>
                        <a:rPr lang="en-GB" sz="900" kern="1200" dirty="0">
                          <a:solidFill>
                            <a:schemeClr val="dk1"/>
                          </a:solidFill>
                          <a:effectLst/>
                          <a:latin typeface="Verdana" panose="020B0604030504040204" pitchFamily="34" charset="0"/>
                          <a:ea typeface="Verdana" panose="020B0604030504040204" pitchFamily="34" charset="0"/>
                          <a:cs typeface="+mn-cs"/>
                        </a:rPr>
                        <a:t>Landscape</a:t>
                      </a:r>
                    </a:p>
                  </a:txBody>
                  <a:tcPr marL="68580" marR="68580" marT="0" marB="0"/>
                </a:tc>
                <a:tc rowSpan="6">
                  <a:txBody>
                    <a:bodyPr/>
                    <a:lstStyle/>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Relief map</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Political map</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Ocean</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North East</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South East</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North west</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South west</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Climate zone </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Longitude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Vegetation</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Soil</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Transport</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Weather</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Equator</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Latitude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Weathering</a:t>
                      </a:r>
                    </a:p>
                  </a:txBody>
                  <a:tcPr marL="68580" marR="68580" marT="0" marB="0"/>
                </a:tc>
                <a:tc rowSpan="6">
                  <a:txBody>
                    <a:bodyPr/>
                    <a:lstStyle/>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Settlement patterns</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Urban / rural</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Humid</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Grid reference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Settlement</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Excursion</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Population</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Terrain</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Scale (Maps) </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Tourist</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Migrate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Urban</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Rural</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Congestion</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Pollution</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Survey</a:t>
                      </a:r>
                    </a:p>
                  </a:txBody>
                  <a:tcPr marL="68580" marR="68580" marT="0" marB="0"/>
                </a:tc>
                <a:tc rowSpan="6">
                  <a:txBody>
                    <a:bodyPr/>
                    <a:lstStyle/>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Export</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Conservation</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Location</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hemisphere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Biodomes</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Distance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Satellite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Northern hemisphere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Southern</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Industry</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Tropical</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cs typeface="Times New Roman" panose="02020603050405020304" pitchFamily="18" charset="0"/>
                        </a:rPr>
                        <a:t>Environment</a:t>
                      </a:r>
                    </a:p>
                    <a:p>
                      <a:pPr marL="0" indent="0">
                        <a:lnSpc>
                          <a:spcPct val="100000"/>
                        </a:lnSpc>
                        <a:spcAft>
                          <a:spcPts val="0"/>
                        </a:spcAft>
                        <a:buFont typeface="Arial" panose="020B0604020202020204" pitchFamily="34" charset="0"/>
                        <a:buNone/>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nSpc>
                          <a:spcPct val="100000"/>
                        </a:lnSpc>
                        <a:spcAft>
                          <a:spcPts val="0"/>
                        </a:spcAft>
                        <a:buFont typeface="Arial" panose="020B0604020202020204" pitchFamily="34" charset="0"/>
                        <a:buNone/>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nSpc>
                          <a:spcPct val="100000"/>
                        </a:lnSpc>
                        <a:spcAft>
                          <a:spcPts val="0"/>
                        </a:spcAft>
                        <a:buFont typeface="Arial" panose="020B0604020202020204" pitchFamily="34" charset="0"/>
                        <a:buNone/>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9871064"/>
                  </a:ext>
                </a:extLst>
              </a:tr>
              <a:tr h="460669">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Small Question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Are</a:t>
                      </a:r>
                      <a:r>
                        <a:rPr lang="en-GB" sz="900" baseline="0" dirty="0">
                          <a:effectLst/>
                          <a:latin typeface="Verdana" panose="020B0604030504040204" pitchFamily="34" charset="0"/>
                          <a:ea typeface="Verdana" panose="020B0604030504040204" pitchFamily="34" charset="0"/>
                          <a:cs typeface="Times New Roman" panose="02020603050405020304" pitchFamily="18" charset="0"/>
                        </a:rPr>
                        <a:t> cities in Africa the same as our cities?</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355373">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Small Question</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How did Benin trade with Europe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355373">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Small Question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 What is a Biome?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35537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dirty="0">
                          <a:effectLst/>
                          <a:latin typeface="Verdana" panose="020B0604030504040204" pitchFamily="34" charset="0"/>
                          <a:ea typeface="Verdana" panose="020B0604030504040204" pitchFamily="34" charset="0"/>
                        </a:rPr>
                        <a:t>Small Question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72904517"/>
                  </a:ext>
                </a:extLst>
              </a:tr>
              <a:tr h="0">
                <a:tc gridSpan="2">
                  <a:txBody>
                    <a:bodyPr/>
                    <a:lstStyle/>
                    <a:p>
                      <a:pPr>
                        <a:lnSpc>
                          <a:spcPct val="107000"/>
                        </a:lnSpc>
                        <a:spcAft>
                          <a:spcPts val="800"/>
                        </a:spcAft>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dirty="0"/>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42435890"/>
                  </a:ext>
                </a:extLst>
              </a:tr>
              <a:tr h="1113296">
                <a:tc gridSpan="7">
                  <a:txBody>
                    <a:bodyPr/>
                    <a:lstStyle/>
                    <a:p>
                      <a:r>
                        <a:rPr lang="en-GB" sz="900" b="1" kern="1200" dirty="0">
                          <a:solidFill>
                            <a:schemeClr val="dk1"/>
                          </a:solidFill>
                          <a:effectLst/>
                          <a:latin typeface="Verdana" panose="020B0604030504040204" pitchFamily="34" charset="0"/>
                          <a:ea typeface="Verdana" panose="020B0604030504040204" pitchFamily="34" charset="0"/>
                        </a:rPr>
                        <a:t>Useful Links</a:t>
                      </a:r>
                    </a:p>
                    <a:p>
                      <a:r>
                        <a:rPr lang="en-GB" sz="900" kern="1200" dirty="0">
                          <a:solidFill>
                            <a:schemeClr val="dk1"/>
                          </a:solidFill>
                          <a:effectLst/>
                          <a:latin typeface="Verdana" panose="020B0604030504040204" pitchFamily="34" charset="0"/>
                          <a:ea typeface="Verdana" panose="020B0604030504040204" pitchFamily="34" charset="0"/>
                        </a:rPr>
                        <a:t>https://3dgeography.wixsite.com/maps/earthquake-maps</a:t>
                      </a:r>
                    </a:p>
                    <a:p>
                      <a:r>
                        <a:rPr lang="en-GB" sz="900" dirty="0">
                          <a:effectLst/>
                          <a:latin typeface="Verdana" panose="020B0604030504040204" pitchFamily="34" charset="0"/>
                          <a:ea typeface="Verdana" panose="020B0604030504040204" pitchFamily="34" charset="0"/>
                          <a:cs typeface="Times New Roman" panose="02020603050405020304" pitchFamily="18" charset="0"/>
                          <a:hlinkClick r:id="rId2"/>
                        </a:rPr>
                        <a:t>https://www.ks2history.com/benin-childrens-books</a:t>
                      </a:r>
                      <a:r>
                        <a:rPr lang="en-GB" sz="900" dirty="0">
                          <a:effectLst/>
                          <a:latin typeface="Verdana" panose="020B0604030504040204" pitchFamily="34" charset="0"/>
                          <a:ea typeface="Verdana" panose="020B0604030504040204" pitchFamily="34" charset="0"/>
                          <a:cs typeface="Times New Roman" panose="02020603050405020304" pitchFamily="18" charset="0"/>
                        </a:rPr>
                        <a:t> Key books for Benin                                       </a:t>
                      </a:r>
                      <a:r>
                        <a:rPr lang="en-GB" sz="900" dirty="0">
                          <a:effectLst/>
                          <a:latin typeface="Verdana" panose="020B0604030504040204" pitchFamily="34" charset="0"/>
                          <a:ea typeface="Verdana" panose="020B0604030504040204" pitchFamily="34" charset="0"/>
                          <a:cs typeface="Times New Roman" panose="02020603050405020304" pitchFamily="18" charset="0"/>
                          <a:hlinkClick r:id="rId3"/>
                        </a:rPr>
                        <a:t>https://www.kids-world-travel-guide.com/africa-quiz.html</a:t>
                      </a:r>
                      <a:r>
                        <a:rPr lang="en-GB" sz="900" dirty="0">
                          <a:effectLst/>
                          <a:latin typeface="Verdana" panose="020B0604030504040204" pitchFamily="34" charset="0"/>
                          <a:ea typeface="Verdana" panose="020B0604030504040204" pitchFamily="34" charset="0"/>
                          <a:cs typeface="Times New Roman" panose="02020603050405020304" pitchFamily="18" charset="0"/>
                        </a:rPr>
                        <a:t> quiz    </a:t>
                      </a:r>
                      <a:r>
                        <a:rPr lang="en-GB" sz="900" dirty="0">
                          <a:effectLst/>
                          <a:latin typeface="Verdana" panose="020B0604030504040204" pitchFamily="34" charset="0"/>
                          <a:ea typeface="Verdana" panose="020B0604030504040204" pitchFamily="34" charset="0"/>
                          <a:cs typeface="Times New Roman" panose="02020603050405020304" pitchFamily="18" charset="0"/>
                          <a:hlinkClick r:id="rId4"/>
                        </a:rPr>
                        <a:t>https://www.ducksters.com/geography/africa.php</a:t>
                      </a:r>
                      <a:r>
                        <a:rPr lang="en-GB" sz="900" dirty="0">
                          <a:effectLst/>
                          <a:latin typeface="Verdana" panose="020B0604030504040204" pitchFamily="34" charset="0"/>
                          <a:ea typeface="Verdana" panose="020B0604030504040204" pitchFamily="34" charset="0"/>
                          <a:cs typeface="Times New Roman" panose="02020603050405020304" pitchFamily="18" charset="0"/>
                        </a:rPr>
                        <a:t>  </a:t>
                      </a:r>
                      <a:r>
                        <a:rPr lang="en-GB" sz="900" dirty="0">
                          <a:effectLst/>
                          <a:latin typeface="Verdana" panose="020B0604030504040204" pitchFamily="34" charset="0"/>
                          <a:ea typeface="Verdana" panose="020B0604030504040204" pitchFamily="34" charset="0"/>
                          <a:cs typeface="Times New Roman" panose="02020603050405020304" pitchFamily="18" charset="0"/>
                          <a:hlinkClick r:id="rId5"/>
                        </a:rPr>
                        <a:t>http://news.bbc.co.uk/cbbcnews/hi/world/newsid_2688000/2688437.stm</a:t>
                      </a:r>
                      <a:r>
                        <a:rPr lang="en-GB" sz="900" dirty="0">
                          <a:effectLst/>
                          <a:latin typeface="Verdana" panose="020B0604030504040204" pitchFamily="34" charset="0"/>
                          <a:ea typeface="Verdana" panose="020B0604030504040204" pitchFamily="34" charset="0"/>
                          <a:cs typeface="Times New Roman" panose="02020603050405020304" pitchFamily="18" charset="0"/>
                        </a:rPr>
                        <a:t>  quiz                      </a:t>
                      </a:r>
                    </a:p>
                    <a:p>
                      <a:r>
                        <a:rPr lang="en-GB" sz="900" dirty="0">
                          <a:effectLst/>
                          <a:latin typeface="Verdana" panose="020B0604030504040204" pitchFamily="34" charset="0"/>
                          <a:ea typeface="Verdana" panose="020B0604030504040204" pitchFamily="34" charset="0"/>
                          <a:cs typeface="Times New Roman" panose="02020603050405020304" pitchFamily="18" charset="0"/>
                          <a:hlinkClick r:id="rId6"/>
                        </a:rPr>
                        <a:t>https://www.actionaid.org.uk/school-resources/search/s/country/0-3018</a:t>
                      </a:r>
                      <a:r>
                        <a:rPr lang="en-GB" sz="900" dirty="0">
                          <a:effectLst/>
                          <a:latin typeface="Verdana" panose="020B0604030504040204" pitchFamily="34" charset="0"/>
                          <a:ea typeface="Verdana" panose="020B0604030504040204" pitchFamily="34" charset="0"/>
                          <a:cs typeface="Times New Roman" panose="02020603050405020304" pitchFamily="18" charset="0"/>
                        </a:rPr>
                        <a:t> Action aid teaching resources                   </a:t>
                      </a:r>
                      <a:r>
                        <a:rPr lang="en-GB" sz="900" dirty="0">
                          <a:effectLst/>
                          <a:latin typeface="Verdana" panose="020B0604030504040204" pitchFamily="34" charset="0"/>
                          <a:ea typeface="Verdana" panose="020B0604030504040204" pitchFamily="34" charset="0"/>
                          <a:cs typeface="Times New Roman" panose="02020603050405020304" pitchFamily="18" charset="0"/>
                          <a:hlinkClick r:id="rId7"/>
                        </a:rPr>
                        <a:t>https://www.britishmuseum.org/learn/schools/ages-7-11/africa/classroom-resource-art-benin</a:t>
                      </a:r>
                      <a:r>
                        <a:rPr lang="en-GB" sz="900" dirty="0">
                          <a:effectLst/>
                          <a:latin typeface="Verdana" panose="020B0604030504040204" pitchFamily="34" charset="0"/>
                          <a:ea typeface="Verdana" panose="020B0604030504040204" pitchFamily="34" charset="0"/>
                          <a:cs typeface="Times New Roman" panose="02020603050405020304" pitchFamily="18" charset="0"/>
                        </a:rPr>
                        <a:t>    </a:t>
                      </a:r>
                    </a:p>
                    <a:p>
                      <a:r>
                        <a:rPr lang="en-GB" sz="900" dirty="0">
                          <a:effectLst/>
                          <a:latin typeface="Verdana" panose="020B0604030504040204" pitchFamily="34" charset="0"/>
                          <a:ea typeface="Verdana" panose="020B0604030504040204" pitchFamily="34" charset="0"/>
                          <a:cs typeface="Times New Roman" panose="02020603050405020304" pitchFamily="18" charset="0"/>
                          <a:hlinkClick r:id="rId8"/>
                        </a:rPr>
                        <a:t>https://www.rgs.org/schools/teaching-resources/africa-a-continent-of-contrasts/</a:t>
                      </a:r>
                      <a:r>
                        <a:rPr lang="en-GB" sz="900" dirty="0">
                          <a:effectLst/>
                          <a:latin typeface="Verdana" panose="020B0604030504040204" pitchFamily="34" charset="0"/>
                          <a:ea typeface="Verdana" panose="020B0604030504040204" pitchFamily="34" charset="0"/>
                          <a:cs typeface="Times New Roman" panose="02020603050405020304" pitchFamily="18" charset="0"/>
                        </a:rPr>
                        <a:t> African Geography resources        </a:t>
                      </a:r>
                      <a:r>
                        <a:rPr lang="en-GB" sz="900" dirty="0">
                          <a:effectLst/>
                          <a:latin typeface="Verdana" panose="020B0604030504040204" pitchFamily="34" charset="0"/>
                          <a:ea typeface="Verdana" panose="020B0604030504040204" pitchFamily="34" charset="0"/>
                          <a:cs typeface="Times New Roman" panose="02020603050405020304" pitchFamily="18" charset="0"/>
                          <a:hlinkClick r:id="rId9"/>
                        </a:rPr>
                        <a:t>https://www.globalschools.org.uk/teaching-resources</a:t>
                      </a:r>
                      <a:r>
                        <a:rPr lang="en-GB" sz="900" dirty="0">
                          <a:effectLst/>
                          <a:latin typeface="Verdana" panose="020B0604030504040204" pitchFamily="34" charset="0"/>
                          <a:ea typeface="Verdana" panose="020B0604030504040204" pitchFamily="34" charset="0"/>
                          <a:cs typeface="Times New Roman" panose="02020603050405020304" pitchFamily="18" charset="0"/>
                        </a:rPr>
                        <a:t> </a:t>
                      </a:r>
                    </a:p>
                    <a:p>
                      <a:r>
                        <a:rPr lang="en-GB" sz="900" dirty="0">
                          <a:effectLst/>
                          <a:latin typeface="Verdana" panose="020B0604030504040204" pitchFamily="34" charset="0"/>
                          <a:ea typeface="Verdana" panose="020B0604030504040204" pitchFamily="34" charset="0"/>
                          <a:cs typeface="Times New Roman" panose="02020603050405020304" pitchFamily="18" charset="0"/>
                          <a:hlinkClick r:id="rId10"/>
                        </a:rPr>
                        <a:t>https://www.kids-world-travel-guide.com/africa-facts.html</a:t>
                      </a:r>
                      <a:r>
                        <a:rPr lang="en-GB" sz="900" dirty="0">
                          <a:effectLst/>
                          <a:latin typeface="Verdana" panose="020B0604030504040204" pitchFamily="34" charset="0"/>
                          <a:ea typeface="Verdana" panose="020B0604030504040204" pitchFamily="34" charset="0"/>
                          <a:cs typeface="Times New Roman" panose="02020603050405020304" pitchFamily="18" charset="0"/>
                        </a:rPr>
                        <a:t> fact file        </a:t>
                      </a:r>
                      <a:r>
                        <a:rPr lang="en-GB" sz="900" dirty="0">
                          <a:effectLst/>
                          <a:latin typeface="Verdana" panose="020B0604030504040204" pitchFamily="34" charset="0"/>
                          <a:ea typeface="Verdana" panose="020B0604030504040204" pitchFamily="34" charset="0"/>
                          <a:cs typeface="Times New Roman" panose="02020603050405020304" pitchFamily="18" charset="0"/>
                          <a:hlinkClick r:id="rId11"/>
                        </a:rPr>
                        <a:t>https://primarysite-prod-sorted.s3.amazonaws.com/st-andrews-church-of-england-oxford/UploadedDocument/6f32b2a88a61469e8a7549cad5c6899a/geography-activities-year-5.pdf</a:t>
                      </a:r>
                      <a:r>
                        <a:rPr lang="en-GB" sz="900" dirty="0">
                          <a:effectLst/>
                          <a:latin typeface="Verdana" panose="020B0604030504040204" pitchFamily="34" charset="0"/>
                          <a:ea typeface="Verdana" panose="020B0604030504040204" pitchFamily="34" charset="0"/>
                          <a:cs typeface="Times New Roman" panose="02020603050405020304" pitchFamily="18" charset="0"/>
                        </a:rPr>
                        <a:t> </a:t>
                      </a: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pic>
        <p:nvPicPr>
          <p:cNvPr id="3" name="Picture 2" descr="Image result for open book">
            <a:extLst>
              <a:ext uri="{FF2B5EF4-FFF2-40B4-BE49-F238E27FC236}">
                <a16:creationId xmlns:a16="http://schemas.microsoft.com/office/drawing/2014/main" id="{81752170-E70D-44E9-8354-9F632AFB4459}"/>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158660">
            <a:off x="4490778" y="2933724"/>
            <a:ext cx="462280" cy="472440"/>
          </a:xfrm>
          <a:prstGeom prst="rect">
            <a:avLst/>
          </a:prstGeom>
          <a:noFill/>
          <a:ln>
            <a:noFill/>
          </a:ln>
        </p:spPr>
      </p:pic>
    </p:spTree>
    <p:extLst>
      <p:ext uri="{BB962C8B-B14F-4D97-AF65-F5344CB8AC3E}">
        <p14:creationId xmlns:p14="http://schemas.microsoft.com/office/powerpoint/2010/main" val="265645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4BC6FC-38C0-4F60-BBAF-7DC0BB8ECA89}"/>
              </a:ext>
            </a:extLst>
          </p:cNvPr>
          <p:cNvPicPr>
            <a:picLocks noChangeAspect="1"/>
          </p:cNvPicPr>
          <p:nvPr/>
        </p:nvPicPr>
        <p:blipFill>
          <a:blip r:embed="rId2"/>
          <a:stretch>
            <a:fillRect/>
          </a:stretch>
        </p:blipFill>
        <p:spPr>
          <a:xfrm>
            <a:off x="87086" y="76696"/>
            <a:ext cx="2408192" cy="2534650"/>
          </a:xfrm>
          <a:prstGeom prst="rect">
            <a:avLst/>
          </a:prstGeom>
        </p:spPr>
      </p:pic>
      <p:pic>
        <p:nvPicPr>
          <p:cNvPr id="8" name="Picture 7">
            <a:extLst>
              <a:ext uri="{FF2B5EF4-FFF2-40B4-BE49-F238E27FC236}">
                <a16:creationId xmlns:a16="http://schemas.microsoft.com/office/drawing/2014/main" id="{01BE5093-7954-43BB-9DA0-68677DCF240C}"/>
              </a:ext>
            </a:extLst>
          </p:cNvPr>
          <p:cNvPicPr>
            <a:picLocks noChangeAspect="1"/>
          </p:cNvPicPr>
          <p:nvPr/>
        </p:nvPicPr>
        <p:blipFill>
          <a:blip r:embed="rId3"/>
          <a:stretch>
            <a:fillRect/>
          </a:stretch>
        </p:blipFill>
        <p:spPr>
          <a:xfrm>
            <a:off x="2618363" y="76697"/>
            <a:ext cx="2650111" cy="2534650"/>
          </a:xfrm>
          <a:prstGeom prst="rect">
            <a:avLst/>
          </a:prstGeom>
        </p:spPr>
      </p:pic>
      <p:pic>
        <p:nvPicPr>
          <p:cNvPr id="11" name="Picture 10">
            <a:extLst>
              <a:ext uri="{FF2B5EF4-FFF2-40B4-BE49-F238E27FC236}">
                <a16:creationId xmlns:a16="http://schemas.microsoft.com/office/drawing/2014/main" id="{61C20E1C-72DB-405F-8A40-52FA023F850F}"/>
              </a:ext>
            </a:extLst>
          </p:cNvPr>
          <p:cNvPicPr>
            <a:picLocks noChangeAspect="1"/>
          </p:cNvPicPr>
          <p:nvPr/>
        </p:nvPicPr>
        <p:blipFill>
          <a:blip r:embed="rId4"/>
          <a:stretch>
            <a:fillRect/>
          </a:stretch>
        </p:blipFill>
        <p:spPr>
          <a:xfrm>
            <a:off x="5391559" y="76696"/>
            <a:ext cx="2469240" cy="2534650"/>
          </a:xfrm>
          <a:prstGeom prst="rect">
            <a:avLst/>
          </a:prstGeom>
        </p:spPr>
      </p:pic>
      <p:pic>
        <p:nvPicPr>
          <p:cNvPr id="13" name="Picture 12">
            <a:extLst>
              <a:ext uri="{FF2B5EF4-FFF2-40B4-BE49-F238E27FC236}">
                <a16:creationId xmlns:a16="http://schemas.microsoft.com/office/drawing/2014/main" id="{8DE5B1DC-EDB5-489A-BB3E-6D40EE01AA66}"/>
              </a:ext>
            </a:extLst>
          </p:cNvPr>
          <p:cNvPicPr>
            <a:picLocks noChangeAspect="1"/>
          </p:cNvPicPr>
          <p:nvPr/>
        </p:nvPicPr>
        <p:blipFill>
          <a:blip r:embed="rId5"/>
          <a:stretch>
            <a:fillRect/>
          </a:stretch>
        </p:blipFill>
        <p:spPr>
          <a:xfrm>
            <a:off x="7983884" y="76696"/>
            <a:ext cx="2675407" cy="2554048"/>
          </a:xfrm>
          <a:prstGeom prst="rect">
            <a:avLst/>
          </a:prstGeom>
        </p:spPr>
      </p:pic>
      <p:pic>
        <p:nvPicPr>
          <p:cNvPr id="15" name="Picture 14">
            <a:extLst>
              <a:ext uri="{FF2B5EF4-FFF2-40B4-BE49-F238E27FC236}">
                <a16:creationId xmlns:a16="http://schemas.microsoft.com/office/drawing/2014/main" id="{3F2D43F9-7912-4F30-9A8E-4E1FC678428F}"/>
              </a:ext>
            </a:extLst>
          </p:cNvPr>
          <p:cNvPicPr>
            <a:picLocks noChangeAspect="1"/>
          </p:cNvPicPr>
          <p:nvPr/>
        </p:nvPicPr>
        <p:blipFill>
          <a:blip r:embed="rId6"/>
          <a:stretch>
            <a:fillRect/>
          </a:stretch>
        </p:blipFill>
        <p:spPr>
          <a:xfrm>
            <a:off x="87086" y="2723606"/>
            <a:ext cx="3770811" cy="4025804"/>
          </a:xfrm>
          <a:prstGeom prst="rect">
            <a:avLst/>
          </a:prstGeom>
        </p:spPr>
      </p:pic>
      <p:pic>
        <p:nvPicPr>
          <p:cNvPr id="17" name="Picture 16">
            <a:extLst>
              <a:ext uri="{FF2B5EF4-FFF2-40B4-BE49-F238E27FC236}">
                <a16:creationId xmlns:a16="http://schemas.microsoft.com/office/drawing/2014/main" id="{15120A81-0738-4D73-9796-DE6BAEB0BECD}"/>
              </a:ext>
            </a:extLst>
          </p:cNvPr>
          <p:cNvPicPr>
            <a:picLocks noChangeAspect="1"/>
          </p:cNvPicPr>
          <p:nvPr/>
        </p:nvPicPr>
        <p:blipFill>
          <a:blip r:embed="rId7"/>
          <a:stretch>
            <a:fillRect/>
          </a:stretch>
        </p:blipFill>
        <p:spPr>
          <a:xfrm>
            <a:off x="3943418" y="2723606"/>
            <a:ext cx="1886055" cy="2610258"/>
          </a:xfrm>
          <a:prstGeom prst="rect">
            <a:avLst/>
          </a:prstGeom>
        </p:spPr>
      </p:pic>
      <p:pic>
        <p:nvPicPr>
          <p:cNvPr id="21" name="Picture 20">
            <a:extLst>
              <a:ext uri="{FF2B5EF4-FFF2-40B4-BE49-F238E27FC236}">
                <a16:creationId xmlns:a16="http://schemas.microsoft.com/office/drawing/2014/main" id="{C61A0AAC-4CC6-47BA-A470-84601C4F8537}"/>
              </a:ext>
            </a:extLst>
          </p:cNvPr>
          <p:cNvPicPr>
            <a:picLocks noChangeAspect="1"/>
          </p:cNvPicPr>
          <p:nvPr/>
        </p:nvPicPr>
        <p:blipFill>
          <a:blip r:embed="rId8"/>
          <a:stretch>
            <a:fillRect/>
          </a:stretch>
        </p:blipFill>
        <p:spPr>
          <a:xfrm>
            <a:off x="5829473" y="2723607"/>
            <a:ext cx="2600424" cy="2605688"/>
          </a:xfrm>
          <a:prstGeom prst="rect">
            <a:avLst/>
          </a:prstGeom>
        </p:spPr>
      </p:pic>
      <p:pic>
        <p:nvPicPr>
          <p:cNvPr id="23" name="Picture 22">
            <a:extLst>
              <a:ext uri="{FF2B5EF4-FFF2-40B4-BE49-F238E27FC236}">
                <a16:creationId xmlns:a16="http://schemas.microsoft.com/office/drawing/2014/main" id="{6E5C6027-867C-49DA-A552-2760FD4B789E}"/>
              </a:ext>
            </a:extLst>
          </p:cNvPr>
          <p:cNvPicPr>
            <a:picLocks noChangeAspect="1"/>
          </p:cNvPicPr>
          <p:nvPr/>
        </p:nvPicPr>
        <p:blipFill>
          <a:blip r:embed="rId9"/>
          <a:stretch>
            <a:fillRect/>
          </a:stretch>
        </p:blipFill>
        <p:spPr>
          <a:xfrm>
            <a:off x="8429896" y="2723605"/>
            <a:ext cx="2333897" cy="4178685"/>
          </a:xfrm>
          <a:prstGeom prst="rect">
            <a:avLst/>
          </a:prstGeom>
        </p:spPr>
      </p:pic>
      <p:pic>
        <p:nvPicPr>
          <p:cNvPr id="27" name="Picture 26">
            <a:extLst>
              <a:ext uri="{FF2B5EF4-FFF2-40B4-BE49-F238E27FC236}">
                <a16:creationId xmlns:a16="http://schemas.microsoft.com/office/drawing/2014/main" id="{CC183FB6-4E44-44FC-B2C5-48994651C2E2}"/>
              </a:ext>
            </a:extLst>
          </p:cNvPr>
          <p:cNvPicPr>
            <a:picLocks noChangeAspect="1"/>
          </p:cNvPicPr>
          <p:nvPr/>
        </p:nvPicPr>
        <p:blipFill>
          <a:blip r:embed="rId10"/>
          <a:stretch>
            <a:fillRect/>
          </a:stretch>
        </p:blipFill>
        <p:spPr>
          <a:xfrm>
            <a:off x="10767018" y="76697"/>
            <a:ext cx="1398904" cy="3249978"/>
          </a:xfrm>
          <a:prstGeom prst="rect">
            <a:avLst/>
          </a:prstGeom>
        </p:spPr>
      </p:pic>
      <p:pic>
        <p:nvPicPr>
          <p:cNvPr id="29" name="Picture 28">
            <a:extLst>
              <a:ext uri="{FF2B5EF4-FFF2-40B4-BE49-F238E27FC236}">
                <a16:creationId xmlns:a16="http://schemas.microsoft.com/office/drawing/2014/main" id="{AAEAD986-1682-4E28-9C0B-C3C2E4A2F5E0}"/>
              </a:ext>
            </a:extLst>
          </p:cNvPr>
          <p:cNvPicPr>
            <a:picLocks noChangeAspect="1"/>
          </p:cNvPicPr>
          <p:nvPr/>
        </p:nvPicPr>
        <p:blipFill>
          <a:blip r:embed="rId11"/>
          <a:stretch>
            <a:fillRect/>
          </a:stretch>
        </p:blipFill>
        <p:spPr>
          <a:xfrm>
            <a:off x="10763793" y="3326675"/>
            <a:ext cx="1405894" cy="4441507"/>
          </a:xfrm>
          <a:prstGeom prst="rect">
            <a:avLst/>
          </a:prstGeom>
        </p:spPr>
      </p:pic>
      <p:pic>
        <p:nvPicPr>
          <p:cNvPr id="34" name="Picture 33">
            <a:extLst>
              <a:ext uri="{FF2B5EF4-FFF2-40B4-BE49-F238E27FC236}">
                <a16:creationId xmlns:a16="http://schemas.microsoft.com/office/drawing/2014/main" id="{6EA1C6F6-BFF4-456E-9908-247BA4D167F8}"/>
              </a:ext>
            </a:extLst>
          </p:cNvPr>
          <p:cNvPicPr>
            <a:picLocks noChangeAspect="1"/>
          </p:cNvPicPr>
          <p:nvPr/>
        </p:nvPicPr>
        <p:blipFill>
          <a:blip r:embed="rId12"/>
          <a:stretch>
            <a:fillRect/>
          </a:stretch>
        </p:blipFill>
        <p:spPr>
          <a:xfrm>
            <a:off x="3964127" y="5384795"/>
            <a:ext cx="4369978" cy="1364615"/>
          </a:xfrm>
          <a:prstGeom prst="rect">
            <a:avLst/>
          </a:prstGeom>
        </p:spPr>
      </p:pic>
    </p:spTree>
    <p:extLst>
      <p:ext uri="{BB962C8B-B14F-4D97-AF65-F5344CB8AC3E}">
        <p14:creationId xmlns:p14="http://schemas.microsoft.com/office/powerpoint/2010/main" val="325406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BFD65E8-D1B6-46A9-B1F3-29F3CBF34230}"/>
              </a:ext>
            </a:extLst>
          </p:cNvPr>
          <p:cNvGraphicFramePr>
            <a:graphicFrameLocks noGrp="1"/>
          </p:cNvGraphicFramePr>
          <p:nvPr>
            <p:extLst>
              <p:ext uri="{D42A27DB-BD31-4B8C-83A1-F6EECF244321}">
                <p14:modId xmlns:p14="http://schemas.microsoft.com/office/powerpoint/2010/main" val="4235987809"/>
              </p:ext>
            </p:extLst>
          </p:nvPr>
        </p:nvGraphicFramePr>
        <p:xfrm>
          <a:off x="7395668" y="71697"/>
          <a:ext cx="4792125" cy="6714611"/>
        </p:xfrm>
        <a:graphic>
          <a:graphicData uri="http://schemas.openxmlformats.org/drawingml/2006/table">
            <a:tbl>
              <a:tblPr firstRow="1" firstCol="1" bandRow="1">
                <a:tableStyleId>{5C22544A-7EE6-4342-B048-85BDC9FD1C3A}</a:tableStyleId>
              </a:tblPr>
              <a:tblGrid>
                <a:gridCol w="1062913">
                  <a:extLst>
                    <a:ext uri="{9D8B030D-6E8A-4147-A177-3AD203B41FA5}">
                      <a16:colId xmlns:a16="http://schemas.microsoft.com/office/drawing/2014/main" val="745837767"/>
                    </a:ext>
                  </a:extLst>
                </a:gridCol>
                <a:gridCol w="3729212">
                  <a:extLst>
                    <a:ext uri="{9D8B030D-6E8A-4147-A177-3AD203B41FA5}">
                      <a16:colId xmlns:a16="http://schemas.microsoft.com/office/drawing/2014/main" val="1646863693"/>
                    </a:ext>
                  </a:extLst>
                </a:gridCol>
              </a:tblGrid>
              <a:tr h="292975">
                <a:tc gridSpan="2">
                  <a:txBody>
                    <a:bodyPr/>
                    <a:lstStyle/>
                    <a:p>
                      <a:pPr algn="ctr"/>
                      <a:r>
                        <a:rPr lang="en-GB" dirty="0"/>
                        <a:t>VOCABULARY</a:t>
                      </a:r>
                    </a:p>
                  </a:txBody>
                  <a:tcPr marL="38831" marR="38831" marT="0" marB="0" anchor="ctr"/>
                </a:tc>
                <a:tc hMerge="1">
                  <a:txBody>
                    <a:bodyPr/>
                    <a:lstStyle/>
                    <a:p>
                      <a:endParaRPr lang="en-GB" dirty="0"/>
                    </a:p>
                  </a:txBody>
                  <a:tcPr marL="38831" marR="38831" marT="0" marB="0"/>
                </a:tc>
                <a:extLst>
                  <a:ext uri="{0D108BD9-81ED-4DB2-BD59-A6C34878D82A}">
                    <a16:rowId xmlns:a16="http://schemas.microsoft.com/office/drawing/2014/main" val="3892759854"/>
                  </a:ext>
                </a:extLst>
              </a:tr>
              <a:tr h="332921">
                <a:tc>
                  <a:txBody>
                    <a:bodyPr/>
                    <a:lstStyle/>
                    <a:p>
                      <a:pPr>
                        <a:lnSpc>
                          <a:spcPct val="107000"/>
                        </a:lnSpc>
                        <a:spcAft>
                          <a:spcPts val="800"/>
                        </a:spcAft>
                      </a:pPr>
                      <a:r>
                        <a:rPr lang="en-GB" sz="1000" dirty="0">
                          <a:effectLst/>
                          <a:latin typeface="Verdana" panose="020B0604030504040204" pitchFamily="34" charset="0"/>
                          <a:ea typeface="Verdana" panose="020B0604030504040204" pitchFamily="34" charset="0"/>
                        </a:rPr>
                        <a:t>Natural resources</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dirty="0">
                          <a:effectLst/>
                          <a:latin typeface="Verdana" panose="020B0604030504040204" pitchFamily="34" charset="0"/>
                          <a:ea typeface="Verdana" panose="020B0604030504040204" pitchFamily="34" charset="0"/>
                        </a:rPr>
                        <a:t>the land, forests, energy sources and minerals existing naturally in a place that can be used by people</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2771334294"/>
                  </a:ext>
                </a:extLst>
              </a:tr>
              <a:tr h="370637">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Biome</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a natural area of the living world which has its own climate, vegetation and animals</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1491109659"/>
                  </a:ext>
                </a:extLst>
              </a:tr>
              <a:tr h="370637">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Climate</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The pattern of weather conditions in a particular area over a period of time</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3859460673"/>
                  </a:ext>
                </a:extLst>
              </a:tr>
              <a:tr h="370637">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Climate zone</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There are three main climate zones; polar, temperate and tropical. </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4187050650"/>
                  </a:ext>
                </a:extLst>
              </a:tr>
              <a:tr h="370637">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Topography</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the arrangement of the natural and artificial physical features of an area.</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1432474530"/>
                  </a:ext>
                </a:extLst>
              </a:tr>
              <a:tr h="181124">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Distribution</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delivering goods to a number of places.</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493388994"/>
                  </a:ext>
                </a:extLst>
              </a:tr>
              <a:tr h="370637">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Economy</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A country’s economy is the wealth that it gets from business and industry.</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800595648"/>
                  </a:ext>
                </a:extLst>
              </a:tr>
              <a:tr h="332921">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Equator </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dirty="0">
                          <a:effectLst/>
                          <a:latin typeface="Verdana" panose="020B0604030504040204" pitchFamily="34" charset="0"/>
                          <a:ea typeface="Verdana" panose="020B0604030504040204" pitchFamily="34" charset="0"/>
                        </a:rPr>
                        <a:t>An invisible line drawn around the centre of the earth, which divides the earth into two hemispheres</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3249545529"/>
                  </a:ext>
                </a:extLst>
              </a:tr>
              <a:tr h="370637">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Export</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to export products or raw materials means to sell them to another country.</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3690911599"/>
                  </a:ext>
                </a:extLst>
              </a:tr>
              <a:tr h="560146">
                <a:tc>
                  <a:txBody>
                    <a:bodyPr/>
                    <a:lstStyle/>
                    <a:p>
                      <a:pPr>
                        <a:lnSpc>
                          <a:spcPct val="107000"/>
                        </a:lnSpc>
                        <a:spcAft>
                          <a:spcPts val="800"/>
                        </a:spcAft>
                      </a:pPr>
                      <a:r>
                        <a:rPr lang="en-GB" sz="1000" dirty="0">
                          <a:effectLst/>
                          <a:latin typeface="Verdana" panose="020B0604030504040204" pitchFamily="34" charset="0"/>
                          <a:ea typeface="Verdana" panose="020B0604030504040204" pitchFamily="34" charset="0"/>
                        </a:rPr>
                        <a:t>Import</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to import products or raw materials means to buy them from another country for use in your own country</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1004178290"/>
                  </a:ext>
                </a:extLst>
              </a:tr>
              <a:tr h="370637">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Global</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something that happens in all parts of the world or affects all parts of the world.</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3904308061"/>
                  </a:ext>
                </a:extLst>
              </a:tr>
              <a:tr h="507079">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Continent </a:t>
                      </a:r>
                    </a:p>
                    <a:p>
                      <a:pPr>
                        <a:lnSpc>
                          <a:spcPct val="107000"/>
                        </a:lnSpc>
                        <a:spcAft>
                          <a:spcPts val="800"/>
                        </a:spcAft>
                      </a:pPr>
                      <a:r>
                        <a:rPr lang="en-GB" sz="1000">
                          <a:effectLst/>
                          <a:latin typeface="Verdana" panose="020B0604030504040204" pitchFamily="34" charset="0"/>
                          <a:ea typeface="Verdana" panose="020B0604030504040204" pitchFamily="34" charset="0"/>
                        </a:rPr>
                        <a:t> </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land mass defined by physical, human, or cultural features: Europe, Africa, Antarctica, Asia, Oceania, North America or South America</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434789584"/>
                  </a:ext>
                </a:extLst>
              </a:tr>
              <a:tr h="370637">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Adapt</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Make something suitable for a new use or purpose Become adjusted to new conditions or situations</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2521865903"/>
                  </a:ext>
                </a:extLst>
              </a:tr>
              <a:tr h="370637">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Temperate</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The climate or region which usually has mild temperatures</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1383245650"/>
                  </a:ext>
                </a:extLst>
              </a:tr>
              <a:tr h="507079">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Equator</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imaginary line around the middle of the Earth where day and night are almost equal, and there is little change in season; some areas have a dry season and wet season</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139229944"/>
                  </a:ext>
                </a:extLst>
              </a:tr>
              <a:tr h="490114">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Migration</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the movement of people or animals from one place to another</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154497778"/>
                  </a:ext>
                </a:extLst>
              </a:tr>
              <a:tr h="174519">
                <a:tc>
                  <a:txBody>
                    <a:bodyPr/>
                    <a:lstStyle/>
                    <a:p>
                      <a:pPr>
                        <a:lnSpc>
                          <a:spcPct val="107000"/>
                        </a:lnSpc>
                        <a:spcAft>
                          <a:spcPts val="800"/>
                        </a:spcAft>
                      </a:pPr>
                      <a:r>
                        <a:rPr lang="en-GB" sz="1000">
                          <a:effectLst/>
                          <a:latin typeface="Verdana" panose="020B0604030504040204" pitchFamily="34" charset="0"/>
                          <a:ea typeface="Verdana" panose="020B0604030504040204" pitchFamily="34" charset="0"/>
                        </a:rPr>
                        <a:t> </a:t>
                      </a:r>
                      <a:endParaRPr lang="en-GB" sz="100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tc>
                  <a:txBody>
                    <a:bodyPr/>
                    <a:lstStyle/>
                    <a:p>
                      <a:pPr>
                        <a:lnSpc>
                          <a:spcPct val="107000"/>
                        </a:lnSpc>
                        <a:spcAft>
                          <a:spcPts val="800"/>
                        </a:spcAft>
                      </a:pPr>
                      <a:r>
                        <a:rPr lang="en-GB" sz="1000" dirty="0">
                          <a:effectLst/>
                          <a:latin typeface="Verdana" panose="020B0604030504040204" pitchFamily="34" charset="0"/>
                          <a:ea typeface="Verdana" panose="020B0604030504040204" pitchFamily="34" charset="0"/>
                        </a:rPr>
                        <a:t>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8831" marR="38831" marT="0" marB="0"/>
                </a:tc>
                <a:extLst>
                  <a:ext uri="{0D108BD9-81ED-4DB2-BD59-A6C34878D82A}">
                    <a16:rowId xmlns:a16="http://schemas.microsoft.com/office/drawing/2014/main" val="3848407177"/>
                  </a:ext>
                </a:extLst>
              </a:tr>
            </a:tbl>
          </a:graphicData>
        </a:graphic>
      </p:graphicFrame>
      <p:pic>
        <p:nvPicPr>
          <p:cNvPr id="3" name="Picture 2">
            <a:extLst>
              <a:ext uri="{FF2B5EF4-FFF2-40B4-BE49-F238E27FC236}">
                <a16:creationId xmlns:a16="http://schemas.microsoft.com/office/drawing/2014/main" id="{AA54541A-86C0-4236-8C96-C8F8BDB95DED}"/>
              </a:ext>
            </a:extLst>
          </p:cNvPr>
          <p:cNvPicPr>
            <a:picLocks noChangeAspect="1"/>
          </p:cNvPicPr>
          <p:nvPr/>
        </p:nvPicPr>
        <p:blipFill>
          <a:blip r:embed="rId2"/>
          <a:stretch>
            <a:fillRect/>
          </a:stretch>
        </p:blipFill>
        <p:spPr>
          <a:xfrm>
            <a:off x="168274" y="200968"/>
            <a:ext cx="5286375" cy="5602272"/>
          </a:xfrm>
          <a:prstGeom prst="rect">
            <a:avLst/>
          </a:prstGeom>
        </p:spPr>
      </p:pic>
      <p:pic>
        <p:nvPicPr>
          <p:cNvPr id="5" name="Picture 4">
            <a:extLst>
              <a:ext uri="{FF2B5EF4-FFF2-40B4-BE49-F238E27FC236}">
                <a16:creationId xmlns:a16="http://schemas.microsoft.com/office/drawing/2014/main" id="{5C8F3506-1442-46AD-8E13-138674CC2ED0}"/>
              </a:ext>
            </a:extLst>
          </p:cNvPr>
          <p:cNvPicPr>
            <a:picLocks noChangeAspect="1"/>
          </p:cNvPicPr>
          <p:nvPr/>
        </p:nvPicPr>
        <p:blipFill>
          <a:blip r:embed="rId3"/>
          <a:stretch>
            <a:fillRect/>
          </a:stretch>
        </p:blipFill>
        <p:spPr>
          <a:xfrm>
            <a:off x="1427188" y="5817150"/>
            <a:ext cx="1546872" cy="1047032"/>
          </a:xfrm>
          <a:prstGeom prst="rect">
            <a:avLst/>
          </a:prstGeom>
        </p:spPr>
      </p:pic>
      <p:pic>
        <p:nvPicPr>
          <p:cNvPr id="14" name="Picture 13">
            <a:extLst>
              <a:ext uri="{FF2B5EF4-FFF2-40B4-BE49-F238E27FC236}">
                <a16:creationId xmlns:a16="http://schemas.microsoft.com/office/drawing/2014/main" id="{D65D31CC-9121-4508-8C06-E7F6E49D112E}"/>
              </a:ext>
            </a:extLst>
          </p:cNvPr>
          <p:cNvPicPr>
            <a:picLocks noChangeAspect="1"/>
          </p:cNvPicPr>
          <p:nvPr/>
        </p:nvPicPr>
        <p:blipFill>
          <a:blip r:embed="rId4"/>
          <a:stretch>
            <a:fillRect/>
          </a:stretch>
        </p:blipFill>
        <p:spPr>
          <a:xfrm>
            <a:off x="5614599" y="71697"/>
            <a:ext cx="1791274" cy="5422168"/>
          </a:xfrm>
          <a:prstGeom prst="rect">
            <a:avLst/>
          </a:prstGeom>
        </p:spPr>
      </p:pic>
      <p:pic>
        <p:nvPicPr>
          <p:cNvPr id="20" name="Picture 19">
            <a:extLst>
              <a:ext uri="{FF2B5EF4-FFF2-40B4-BE49-F238E27FC236}">
                <a16:creationId xmlns:a16="http://schemas.microsoft.com/office/drawing/2014/main" id="{088C2D5F-9392-4388-B8A0-4F147FB0F3B4}"/>
              </a:ext>
            </a:extLst>
          </p:cNvPr>
          <p:cNvPicPr>
            <a:picLocks noChangeAspect="1"/>
          </p:cNvPicPr>
          <p:nvPr/>
        </p:nvPicPr>
        <p:blipFill>
          <a:blip r:embed="rId5"/>
          <a:stretch>
            <a:fillRect/>
          </a:stretch>
        </p:blipFill>
        <p:spPr>
          <a:xfrm>
            <a:off x="2974060" y="5812513"/>
            <a:ext cx="1263040" cy="1043941"/>
          </a:xfrm>
          <a:prstGeom prst="rect">
            <a:avLst/>
          </a:prstGeom>
        </p:spPr>
      </p:pic>
      <p:pic>
        <p:nvPicPr>
          <p:cNvPr id="24" name="Picture 23">
            <a:extLst>
              <a:ext uri="{FF2B5EF4-FFF2-40B4-BE49-F238E27FC236}">
                <a16:creationId xmlns:a16="http://schemas.microsoft.com/office/drawing/2014/main" id="{FF17161A-7632-47DE-9362-6C31E0340E54}"/>
              </a:ext>
            </a:extLst>
          </p:cNvPr>
          <p:cNvPicPr>
            <a:picLocks noChangeAspect="1"/>
          </p:cNvPicPr>
          <p:nvPr/>
        </p:nvPicPr>
        <p:blipFill>
          <a:blip r:embed="rId6"/>
          <a:stretch>
            <a:fillRect/>
          </a:stretch>
        </p:blipFill>
        <p:spPr>
          <a:xfrm>
            <a:off x="4237101" y="5812512"/>
            <a:ext cx="1377498" cy="1045487"/>
          </a:xfrm>
          <a:prstGeom prst="rect">
            <a:avLst/>
          </a:prstGeom>
        </p:spPr>
      </p:pic>
      <p:pic>
        <p:nvPicPr>
          <p:cNvPr id="30" name="Picture 29">
            <a:extLst>
              <a:ext uri="{FF2B5EF4-FFF2-40B4-BE49-F238E27FC236}">
                <a16:creationId xmlns:a16="http://schemas.microsoft.com/office/drawing/2014/main" id="{1FB5D87A-7F11-4718-8CA9-358F3012A6C7}"/>
              </a:ext>
            </a:extLst>
          </p:cNvPr>
          <p:cNvPicPr>
            <a:picLocks noChangeAspect="1"/>
          </p:cNvPicPr>
          <p:nvPr/>
        </p:nvPicPr>
        <p:blipFill>
          <a:blip r:embed="rId7"/>
          <a:stretch>
            <a:fillRect/>
          </a:stretch>
        </p:blipFill>
        <p:spPr>
          <a:xfrm>
            <a:off x="4207" y="5810968"/>
            <a:ext cx="1413494" cy="1047032"/>
          </a:xfrm>
          <a:prstGeom prst="rect">
            <a:avLst/>
          </a:prstGeom>
        </p:spPr>
      </p:pic>
      <p:pic>
        <p:nvPicPr>
          <p:cNvPr id="34" name="Picture 33">
            <a:extLst>
              <a:ext uri="{FF2B5EF4-FFF2-40B4-BE49-F238E27FC236}">
                <a16:creationId xmlns:a16="http://schemas.microsoft.com/office/drawing/2014/main" id="{DDDC2B66-486F-451E-95A7-492A0DBB01AC}"/>
              </a:ext>
            </a:extLst>
          </p:cNvPr>
          <p:cNvPicPr>
            <a:picLocks noChangeAspect="1"/>
          </p:cNvPicPr>
          <p:nvPr/>
        </p:nvPicPr>
        <p:blipFill>
          <a:blip r:embed="rId8"/>
          <a:stretch>
            <a:fillRect/>
          </a:stretch>
        </p:blipFill>
        <p:spPr>
          <a:xfrm>
            <a:off x="5614599" y="5501343"/>
            <a:ext cx="1785276" cy="1364134"/>
          </a:xfrm>
          <a:prstGeom prst="rect">
            <a:avLst/>
          </a:prstGeom>
        </p:spPr>
      </p:pic>
    </p:spTree>
    <p:extLst>
      <p:ext uri="{BB962C8B-B14F-4D97-AF65-F5344CB8AC3E}">
        <p14:creationId xmlns:p14="http://schemas.microsoft.com/office/powerpoint/2010/main" val="187002215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3574</TotalTime>
  <Words>1478</Words>
  <Application>Microsoft Office PowerPoint</Application>
  <PresentationFormat>Widescreen</PresentationFormat>
  <Paragraphs>202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 Light</vt:lpstr>
      <vt:lpstr>Symbol</vt:lpstr>
      <vt:lpstr>Verdana</vt:lpstr>
      <vt:lpstr>Metropolitan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156</cp:revision>
  <cp:lastPrinted>2021-03-05T13:59:24Z</cp:lastPrinted>
  <dcterms:created xsi:type="dcterms:W3CDTF">2021-03-03T16:01:45Z</dcterms:created>
  <dcterms:modified xsi:type="dcterms:W3CDTF">2022-07-12T14:00:34Z</dcterms:modified>
</cp:coreProperties>
</file>