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notesMasterIdLst>
    <p:notesMasterId r:id="rId20"/>
  </p:notesMasterIdLst>
  <p:sldIdLst>
    <p:sldId id="289" r:id="rId2"/>
    <p:sldId id="260" r:id="rId3"/>
    <p:sldId id="275" r:id="rId4"/>
    <p:sldId id="279" r:id="rId5"/>
    <p:sldId id="297" r:id="rId6"/>
    <p:sldId id="299" r:id="rId7"/>
    <p:sldId id="257" r:id="rId8"/>
    <p:sldId id="258" r:id="rId9"/>
    <p:sldId id="259" r:id="rId10"/>
    <p:sldId id="300" r:id="rId11"/>
    <p:sldId id="261" r:id="rId12"/>
    <p:sldId id="262" r:id="rId13"/>
    <p:sldId id="263" r:id="rId14"/>
    <p:sldId id="264" r:id="rId15"/>
    <p:sldId id="265" r:id="rId16"/>
    <p:sldId id="266" r:id="rId17"/>
    <p:sldId id="267" r:id="rId18"/>
    <p:sldId id="269" r:id="rId19"/>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DAEE"/>
    <a:srgbClr val="C991CB"/>
    <a:srgbClr val="FF99CC"/>
    <a:srgbClr val="9394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7067" autoAdjust="0"/>
    <p:restoredTop sz="96357" autoAdjust="0"/>
  </p:normalViewPr>
  <p:slideViewPr>
    <p:cSldViewPr snapToGrid="0">
      <p:cViewPr>
        <p:scale>
          <a:sx n="120" d="100"/>
          <a:sy n="120" d="100"/>
        </p:scale>
        <p:origin x="978" y="-2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88BC26F2-527F-41CC-A061-2CE5FF58EA80}" type="datetimeFigureOut">
              <a:rPr lang="en-GB" smtClean="0"/>
              <a:t>12/07/2022</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B03D4C3-208E-4E42-A1EF-93A25CFB841C}" type="slidenum">
              <a:rPr lang="en-GB" smtClean="0"/>
              <a:t>‹#›</a:t>
            </a:fld>
            <a:endParaRPr lang="en-GB"/>
          </a:p>
        </p:txBody>
      </p:sp>
    </p:spTree>
    <p:extLst>
      <p:ext uri="{BB962C8B-B14F-4D97-AF65-F5344CB8AC3E}">
        <p14:creationId xmlns:p14="http://schemas.microsoft.com/office/powerpoint/2010/main" val="3506161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65" name="Google Shape;6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94" name="Google Shape;19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210" name="Google Shape;21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237" name="Google Shape;23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76" name="Google Shape;7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84" name="Google Shape;8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95" name="Google Shape;9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05" name="Google Shape;10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14" name="Google Shape;11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4" name="Google Shape;144;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69" name="Google Shape;16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80" name="Google Shape;18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DC325E3C-619D-4156-96E4-660EF6E72B4F}" type="datetimeFigureOut">
              <a:rPr lang="en-GB" smtClean="0"/>
              <a:t>12/07/2022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363499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325E3C-619D-4156-96E4-660EF6E72B4F}" type="datetimeFigureOut">
              <a:rPr lang="en-GB" smtClean="0"/>
              <a:t>12/07/2022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2869976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325E3C-619D-4156-96E4-660EF6E72B4F}" type="datetimeFigureOut">
              <a:rPr lang="en-GB" smtClean="0"/>
              <a:t>12/07/2022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3987902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Bullets" type="tx">
  <p:cSld name="Title &amp; Bullets">
    <p:spTree>
      <p:nvGrpSpPr>
        <p:cNvPr id="1" name="Shape 9"/>
        <p:cNvGrpSpPr/>
        <p:nvPr/>
      </p:nvGrpSpPr>
      <p:grpSpPr>
        <a:xfrm>
          <a:off x="0" y="0"/>
          <a:ext cx="0" cy="0"/>
          <a:chOff x="0" y="0"/>
          <a:chExt cx="0" cy="0"/>
        </a:xfrm>
      </p:grpSpPr>
      <p:sp>
        <p:nvSpPr>
          <p:cNvPr id="10" name="Google Shape;10;p17"/>
          <p:cNvSpPr txBox="1">
            <a:spLocks noGrp="1"/>
          </p:cNvSpPr>
          <p:nvPr>
            <p:ph type="title"/>
          </p:nvPr>
        </p:nvSpPr>
        <p:spPr>
          <a:xfrm>
            <a:off x="892969" y="312539"/>
            <a:ext cx="10406063" cy="1518047"/>
          </a:xfrm>
          <a:prstGeom prst="rect">
            <a:avLst/>
          </a:prstGeom>
          <a:noFill/>
          <a:ln>
            <a:noFill/>
          </a:ln>
        </p:spPr>
        <p:txBody>
          <a:bodyPr spcFirstLastPara="1" wrap="square" lIns="50800" tIns="50800" rIns="50800" bIns="508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1" name="Google Shape;11;p17"/>
          <p:cNvSpPr txBox="1">
            <a:spLocks noGrp="1"/>
          </p:cNvSpPr>
          <p:nvPr>
            <p:ph type="body" idx="1"/>
          </p:nvPr>
        </p:nvSpPr>
        <p:spPr>
          <a:xfrm>
            <a:off x="892969" y="1830586"/>
            <a:ext cx="10406063" cy="4420195"/>
          </a:xfrm>
          <a:prstGeom prst="rect">
            <a:avLst/>
          </a:prstGeom>
          <a:noFill/>
          <a:ln>
            <a:noFill/>
          </a:ln>
        </p:spPr>
        <p:txBody>
          <a:bodyPr spcFirstLastPara="1" wrap="square" lIns="50800" tIns="50800" rIns="50800" bIns="50800" anchor="ctr" anchorCtr="0">
            <a:normAutofit/>
          </a:bodyPr>
          <a:lstStyle>
            <a:lvl1pPr marL="321457" lvl="0" indent="-221002" algn="l">
              <a:lnSpc>
                <a:spcPct val="100000"/>
              </a:lnSpc>
              <a:spcBef>
                <a:spcPts val="2953"/>
              </a:spcBef>
              <a:spcAft>
                <a:spcPts val="0"/>
              </a:spcAft>
              <a:buClr>
                <a:srgbClr val="000000"/>
              </a:buClr>
              <a:buSzPts val="1350"/>
              <a:buChar char="•"/>
              <a:defRPr/>
            </a:lvl1pPr>
            <a:lvl2pPr marL="642915" lvl="1" indent="-221002" algn="l">
              <a:lnSpc>
                <a:spcPct val="100000"/>
              </a:lnSpc>
              <a:spcBef>
                <a:spcPts val="2953"/>
              </a:spcBef>
              <a:spcAft>
                <a:spcPts val="0"/>
              </a:spcAft>
              <a:buClr>
                <a:srgbClr val="000000"/>
              </a:buClr>
              <a:buSzPts val="1350"/>
              <a:buChar char="•"/>
              <a:defRPr/>
            </a:lvl2pPr>
            <a:lvl3pPr marL="964372" lvl="2" indent="-221002" algn="l">
              <a:lnSpc>
                <a:spcPct val="100000"/>
              </a:lnSpc>
              <a:spcBef>
                <a:spcPts val="2953"/>
              </a:spcBef>
              <a:spcAft>
                <a:spcPts val="0"/>
              </a:spcAft>
              <a:buClr>
                <a:srgbClr val="000000"/>
              </a:buClr>
              <a:buSzPts val="1350"/>
              <a:buChar char="•"/>
              <a:defRPr/>
            </a:lvl3pPr>
            <a:lvl4pPr marL="1285829" lvl="3" indent="-221002" algn="l">
              <a:lnSpc>
                <a:spcPct val="100000"/>
              </a:lnSpc>
              <a:spcBef>
                <a:spcPts val="2953"/>
              </a:spcBef>
              <a:spcAft>
                <a:spcPts val="0"/>
              </a:spcAft>
              <a:buClr>
                <a:srgbClr val="000000"/>
              </a:buClr>
              <a:buSzPts val="1350"/>
              <a:buChar char="•"/>
              <a:defRPr/>
            </a:lvl4pPr>
            <a:lvl5pPr marL="1607287" lvl="4" indent="-221002" algn="l">
              <a:lnSpc>
                <a:spcPct val="100000"/>
              </a:lnSpc>
              <a:spcBef>
                <a:spcPts val="2953"/>
              </a:spcBef>
              <a:spcAft>
                <a:spcPts val="0"/>
              </a:spcAft>
              <a:buClr>
                <a:srgbClr val="000000"/>
              </a:buClr>
              <a:buSzPts val="1350"/>
              <a:buChar char="•"/>
              <a:defRPr/>
            </a:lvl5pPr>
            <a:lvl6pPr marL="1928744" lvl="5" indent="-221002" algn="l">
              <a:lnSpc>
                <a:spcPct val="100000"/>
              </a:lnSpc>
              <a:spcBef>
                <a:spcPts val="2953"/>
              </a:spcBef>
              <a:spcAft>
                <a:spcPts val="0"/>
              </a:spcAft>
              <a:buClr>
                <a:srgbClr val="000000"/>
              </a:buClr>
              <a:buSzPts val="1350"/>
              <a:buChar char="•"/>
              <a:defRPr/>
            </a:lvl6pPr>
            <a:lvl7pPr marL="2250201" lvl="6" indent="-221002" algn="l">
              <a:lnSpc>
                <a:spcPct val="100000"/>
              </a:lnSpc>
              <a:spcBef>
                <a:spcPts val="2953"/>
              </a:spcBef>
              <a:spcAft>
                <a:spcPts val="0"/>
              </a:spcAft>
              <a:buClr>
                <a:srgbClr val="000000"/>
              </a:buClr>
              <a:buSzPts val="1350"/>
              <a:buChar char="•"/>
              <a:defRPr/>
            </a:lvl7pPr>
            <a:lvl8pPr marL="2571659" lvl="7" indent="-221002" algn="l">
              <a:lnSpc>
                <a:spcPct val="100000"/>
              </a:lnSpc>
              <a:spcBef>
                <a:spcPts val="2953"/>
              </a:spcBef>
              <a:spcAft>
                <a:spcPts val="0"/>
              </a:spcAft>
              <a:buClr>
                <a:srgbClr val="000000"/>
              </a:buClr>
              <a:buSzPts val="1350"/>
              <a:buChar char="•"/>
              <a:defRPr/>
            </a:lvl8pPr>
            <a:lvl9pPr marL="2893116" lvl="8" indent="-221002" algn="l">
              <a:lnSpc>
                <a:spcPct val="100000"/>
              </a:lnSpc>
              <a:spcBef>
                <a:spcPts val="2953"/>
              </a:spcBef>
              <a:spcAft>
                <a:spcPts val="0"/>
              </a:spcAft>
              <a:buClr>
                <a:srgbClr val="000000"/>
              </a:buClr>
              <a:buSzPts val="1350"/>
              <a:buChar char="•"/>
              <a:defRPr/>
            </a:lvl9pPr>
          </a:lstStyle>
          <a:p>
            <a:endParaRPr/>
          </a:p>
        </p:txBody>
      </p:sp>
      <p:sp>
        <p:nvSpPr>
          <p:cNvPr id="12" name="Google Shape;12;p17"/>
          <p:cNvSpPr txBox="1">
            <a:spLocks noGrp="1"/>
          </p:cNvSpPr>
          <p:nvPr>
            <p:ph type="sldNum" idx="12"/>
          </p:nvPr>
        </p:nvSpPr>
        <p:spPr>
          <a:xfrm>
            <a:off x="5917310" y="6505278"/>
            <a:ext cx="345473" cy="29738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1800"/>
              <a:buFont typeface="Helvetica Neue Light"/>
              <a:buNone/>
              <a:defRPr sz="1266"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1800"/>
              <a:buFont typeface="Helvetica Neue Light"/>
              <a:buNone/>
              <a:defRPr sz="1266"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1800"/>
              <a:buFont typeface="Helvetica Neue Light"/>
              <a:buNone/>
              <a:defRPr sz="1266"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1800"/>
              <a:buFont typeface="Helvetica Neue Light"/>
              <a:buNone/>
              <a:defRPr sz="1266"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1800"/>
              <a:buFont typeface="Helvetica Neue Light"/>
              <a:buNone/>
              <a:defRPr sz="1266"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1800"/>
              <a:buFont typeface="Helvetica Neue Light"/>
              <a:buNone/>
              <a:defRPr sz="1266"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1800"/>
              <a:buFont typeface="Helvetica Neue Light"/>
              <a:buNone/>
              <a:defRPr sz="1266"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1800"/>
              <a:buFont typeface="Helvetica Neue Light"/>
              <a:buNone/>
              <a:defRPr sz="1266"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1800"/>
              <a:buFont typeface="Helvetica Neue Light"/>
              <a:buNone/>
              <a:defRPr sz="1266" b="0" i="0" u="none" strike="noStrike" cap="none">
                <a:solidFill>
                  <a:srgbClr val="000000"/>
                </a:solidFill>
                <a:latin typeface="Helvetica Neue Light"/>
                <a:ea typeface="Helvetica Neue Light"/>
                <a:cs typeface="Helvetica Neue Light"/>
                <a:sym typeface="Helvetica Neue Light"/>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297650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325E3C-619D-4156-96E4-660EF6E72B4F}" type="datetimeFigureOut">
              <a:rPr lang="en-GB" smtClean="0"/>
              <a:t>12/07/2022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2494339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325E3C-619D-4156-96E4-660EF6E72B4F}" type="datetimeFigureOut">
              <a:rPr lang="en-GB" smtClean="0"/>
              <a:t>12/07/2022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231031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325E3C-619D-4156-96E4-660EF6E72B4F}" type="datetimeFigureOut">
              <a:rPr lang="en-GB" smtClean="0"/>
              <a:t>12/07/2022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365286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325E3C-619D-4156-96E4-660EF6E72B4F}" type="datetimeFigureOut">
              <a:rPr lang="en-GB" smtClean="0"/>
              <a:t>12/07/2022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2140519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325E3C-619D-4156-96E4-660EF6E72B4F}" type="datetimeFigureOut">
              <a:rPr lang="en-GB" smtClean="0"/>
              <a:t>12/07/2022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411241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325E3C-619D-4156-96E4-660EF6E72B4F}" type="datetimeFigureOut">
              <a:rPr lang="en-GB" smtClean="0"/>
              <a:t>12/07/2022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1648089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DC325E3C-619D-4156-96E4-660EF6E72B4F}" type="datetimeFigureOut">
              <a:rPr lang="en-GB" smtClean="0"/>
              <a:t>12/07/2022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7F9E39D1-6041-4C32-8241-75731C77577D}" type="slidenum">
              <a:rPr lang="en-GB" smtClean="0"/>
              <a:t>‹#›</a:t>
            </a:fld>
            <a:endParaRPr lang="en-GB"/>
          </a:p>
        </p:txBody>
      </p:sp>
    </p:spTree>
    <p:extLst>
      <p:ext uri="{BB962C8B-B14F-4D97-AF65-F5344CB8AC3E}">
        <p14:creationId xmlns:p14="http://schemas.microsoft.com/office/powerpoint/2010/main" val="23346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chemeClr val="tx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anchor="t"/>
          <a:lstStyle>
            <a:lvl1pPr marL="0" indent="0" algn="ctr">
              <a:spcBef>
                <a:spcPts val="800"/>
              </a:spcBef>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Date Placeholder 8"/>
          <p:cNvSpPr>
            <a:spLocks noGrp="1"/>
          </p:cNvSpPr>
          <p:nvPr>
            <p:ph type="dt" sz="half" idx="10"/>
          </p:nvPr>
        </p:nvSpPr>
        <p:spPr/>
        <p:txBody>
          <a:bodyPr/>
          <a:lstStyle/>
          <a:p>
            <a:fld id="{DC325E3C-619D-4156-96E4-660EF6E72B4F}" type="datetimeFigureOut">
              <a:rPr lang="en-GB" smtClean="0"/>
              <a:t>12/07/2022</a:t>
            </a:fld>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2083030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DC325E3C-619D-4156-96E4-660EF6E72B4F}" type="datetimeFigureOut">
              <a:rPr lang="en-GB" smtClean="0"/>
              <a:t>12/07/2022</a:t>
            </a:fld>
            <a:endParaRPr lang="en-GB"/>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GB"/>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tx1">
                    <a:alpha val="20000"/>
                  </a:schemeClr>
                </a:solidFill>
                <a:latin typeface="+mj-lt"/>
              </a:defRPr>
            </a:lvl1pPr>
          </a:lstStyle>
          <a:p>
            <a:fld id="{7F9E39D1-6041-4C32-8241-75731C77577D}" type="slidenum">
              <a:rPr lang="en-GB" smtClean="0"/>
              <a:t>‹#›</a:t>
            </a:fld>
            <a:endParaRPr lang="en-GB"/>
          </a:p>
        </p:txBody>
      </p:sp>
    </p:spTree>
    <p:extLst>
      <p:ext uri="{BB962C8B-B14F-4D97-AF65-F5344CB8AC3E}">
        <p14:creationId xmlns:p14="http://schemas.microsoft.com/office/powerpoint/2010/main" val="146806871"/>
      </p:ext>
    </p:extLst>
  </p:cSld>
  <p:clrMap bg1="dk1" tx1="lt1" bg2="dk2" tx2="lt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Lst>
  <p:txStyles>
    <p:titleStyle>
      <a:lvl1pPr algn="l" defTabSz="914400" rtl="0" eaLnBrk="1" latinLnBrk="0" hangingPunct="1">
        <a:lnSpc>
          <a:spcPct val="85000"/>
        </a:lnSpc>
        <a:spcBef>
          <a:spcPct val="0"/>
        </a:spcBef>
        <a:buNone/>
        <a:defRPr sz="5400" kern="1200" spc="-12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accent1"/>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75000"/>
              <a:lumOff val="2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65000"/>
              <a:lumOff val="3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28.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3dgeography.wixsite.com/maps/earthquake-maps" TargetMode="External"/><Relationship Id="rId7" Type="http://schemas.openxmlformats.org/officeDocument/2006/relationships/hyperlink" Target="https://www.youtube.com/watch?v=dY_3ggKg0Bc" TargetMode="External"/><Relationship Id="rId2" Type="http://schemas.openxmlformats.org/officeDocument/2006/relationships/hyperlink" Target="https://www.booksfortopics.com/awesome-earth" TargetMode="External"/><Relationship Id="rId1" Type="http://schemas.openxmlformats.org/officeDocument/2006/relationships/slideLayout" Target="../slideLayouts/slideLayout2.xml"/><Relationship Id="rId6" Type="http://schemas.openxmlformats.org/officeDocument/2006/relationships/hyperlink" Target="https://www.tes.com/resource-detail/download/11075839" TargetMode="External"/><Relationship Id="rId5" Type="http://schemas.openxmlformats.org/officeDocument/2006/relationships/hyperlink" Target="https://www.dynamicearth.co.uk/media/1257/natural-disasters.pdf" TargetMode="External"/><Relationship Id="rId4" Type="http://schemas.openxmlformats.org/officeDocument/2006/relationships/hyperlink" Target="https://www.philosophy-foundation.org/enquiries/view/natural-disasters"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12" Type="http://schemas.openxmlformats.org/officeDocument/2006/relationships/image" Target="../media/image21.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20.pn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71CF0F-C31C-41A2-B005-6241562B776B}"/>
              </a:ext>
            </a:extLst>
          </p:cNvPr>
          <p:cNvPicPr/>
          <p:nvPr/>
        </p:nvPicPr>
        <p:blipFill>
          <a:blip r:embed="rId2">
            <a:extLst>
              <a:ext uri="{28A0092B-C50C-407E-A947-70E740481C1C}">
                <a14:useLocalDpi xmlns:a14="http://schemas.microsoft.com/office/drawing/2010/main" val="0"/>
              </a:ext>
            </a:extLst>
          </a:blip>
          <a:stretch>
            <a:fillRect/>
          </a:stretch>
        </p:blipFill>
        <p:spPr>
          <a:xfrm>
            <a:off x="640556" y="194697"/>
            <a:ext cx="10910888" cy="4668837"/>
          </a:xfrm>
          <a:prstGeom prst="rect">
            <a:avLst/>
          </a:prstGeom>
        </p:spPr>
      </p:pic>
      <p:sp>
        <p:nvSpPr>
          <p:cNvPr id="5" name="TextBox 4">
            <a:extLst>
              <a:ext uri="{FF2B5EF4-FFF2-40B4-BE49-F238E27FC236}">
                <a16:creationId xmlns:a16="http://schemas.microsoft.com/office/drawing/2014/main" id="{21DA5C50-8D69-4543-9BFD-D8A03B8EF770}"/>
              </a:ext>
            </a:extLst>
          </p:cNvPr>
          <p:cNvSpPr txBox="1"/>
          <p:nvPr/>
        </p:nvSpPr>
        <p:spPr>
          <a:xfrm>
            <a:off x="640556" y="5047476"/>
            <a:ext cx="10910888" cy="1646605"/>
          </a:xfrm>
          <a:prstGeom prst="rect">
            <a:avLst/>
          </a:prstGeom>
          <a:solidFill>
            <a:schemeClr val="accent2">
              <a:lumMod val="20000"/>
              <a:lumOff val="80000"/>
            </a:schemeClr>
          </a:solidFill>
        </p:spPr>
        <p:txBody>
          <a:bodyPr wrap="square">
            <a:spAutoFit/>
          </a:bodyPr>
          <a:lstStyle/>
          <a:p>
            <a:pPr lvl="0"/>
            <a:r>
              <a:rPr lang="en-GB" sz="1000" b="1" dirty="0">
                <a:solidFill>
                  <a:schemeClr val="bg1"/>
                </a:solidFill>
                <a:latin typeface="Verdana" panose="020B0604030504040204" pitchFamily="34" charset="0"/>
                <a:ea typeface="Verdana" panose="020B0604030504040204" pitchFamily="34" charset="0"/>
                <a:cs typeface="Arial" panose="020B0604020202020204" pitchFamily="34" charset="0"/>
              </a:rPr>
              <a:t>Essential Characteristics</a:t>
            </a:r>
          </a:p>
          <a:p>
            <a:pPr lvl="0"/>
            <a:endParaRPr lang="en-GB" sz="1000" b="1" dirty="0">
              <a:solidFill>
                <a:schemeClr val="bg1"/>
              </a:solidFill>
              <a:latin typeface="Verdana" panose="020B0604030504040204" pitchFamily="34" charset="0"/>
              <a:ea typeface="Verdana" panose="020B0604030504040204" pitchFamily="34" charset="0"/>
              <a:cs typeface="Arial" panose="020B0604020202020204" pitchFamily="34" charset="0"/>
            </a:endParaRPr>
          </a:p>
          <a:p>
            <a:pPr marL="171450" lvl="0" indent="-171450">
              <a:buFont typeface="Arial" panose="020B0604020202020204" pitchFamily="34" charset="0"/>
              <a:buChar char="•"/>
            </a:pPr>
            <a:r>
              <a:rPr lang="en-GB" sz="900" dirty="0">
                <a:solidFill>
                  <a:schemeClr val="bg1"/>
                </a:solidFill>
                <a:effectLst/>
                <a:latin typeface="Verdana" panose="020B0604030504040204" pitchFamily="34" charset="0"/>
                <a:ea typeface="Verdana" panose="020B0604030504040204" pitchFamily="34" charset="0"/>
                <a:cs typeface="Arial" panose="020B0604020202020204" pitchFamily="34" charset="0"/>
              </a:rPr>
              <a:t>An excellent knowledge of where places are and what they are like.</a:t>
            </a:r>
            <a:endParaRPr lang="en-GB" sz="900" dirty="0">
              <a:solidFill>
                <a:schemeClr val="bg1"/>
              </a:solidFill>
              <a:effectLst/>
              <a:latin typeface="Verdana" panose="020B0604030504040204" pitchFamily="34" charset="0"/>
              <a:ea typeface="Verdana" panose="020B0604030504040204" pitchFamily="34" charset="0"/>
            </a:endParaRPr>
          </a:p>
          <a:p>
            <a:pPr marL="171450" lvl="0" indent="-171450">
              <a:buFont typeface="Arial" panose="020B0604020202020204" pitchFamily="34" charset="0"/>
              <a:buChar char="•"/>
            </a:pPr>
            <a:r>
              <a:rPr lang="en-GB" sz="900" dirty="0">
                <a:solidFill>
                  <a:schemeClr val="bg1"/>
                </a:solidFill>
                <a:effectLst/>
                <a:latin typeface="Verdana" panose="020B0604030504040204" pitchFamily="34" charset="0"/>
                <a:ea typeface="Verdana" panose="020B0604030504040204" pitchFamily="34" charset="0"/>
                <a:cs typeface="Arial" panose="020B0604020202020204" pitchFamily="34" charset="0"/>
              </a:rPr>
              <a:t>An excellent understanding of the ways in which places are interdependent and interconnected and how much human and physical environments are interrelated.</a:t>
            </a:r>
            <a:endParaRPr lang="en-GB" sz="900" dirty="0">
              <a:solidFill>
                <a:schemeClr val="bg1"/>
              </a:solidFill>
              <a:effectLst/>
              <a:latin typeface="Verdana" panose="020B0604030504040204" pitchFamily="34" charset="0"/>
              <a:ea typeface="Verdana" panose="020B0604030504040204" pitchFamily="34" charset="0"/>
            </a:endParaRPr>
          </a:p>
          <a:p>
            <a:pPr marL="171450" lvl="0" indent="-171450">
              <a:buFont typeface="Arial" panose="020B0604020202020204" pitchFamily="34" charset="0"/>
              <a:buChar char="•"/>
            </a:pPr>
            <a:r>
              <a:rPr lang="en-GB" sz="900" dirty="0">
                <a:solidFill>
                  <a:schemeClr val="bg1"/>
                </a:solidFill>
                <a:effectLst/>
                <a:latin typeface="Verdana" panose="020B0604030504040204" pitchFamily="34" charset="0"/>
                <a:ea typeface="Verdana" panose="020B0604030504040204" pitchFamily="34" charset="0"/>
                <a:cs typeface="Arial" panose="020B0604020202020204" pitchFamily="34" charset="0"/>
              </a:rPr>
              <a:t>An extensive base of geographical knowledge and vocabulary.</a:t>
            </a:r>
            <a:endParaRPr lang="en-GB" sz="900" dirty="0">
              <a:solidFill>
                <a:schemeClr val="bg1"/>
              </a:solidFill>
              <a:effectLst/>
              <a:latin typeface="Verdana" panose="020B0604030504040204" pitchFamily="34" charset="0"/>
              <a:ea typeface="Verdana" panose="020B0604030504040204" pitchFamily="34" charset="0"/>
            </a:endParaRPr>
          </a:p>
          <a:p>
            <a:pPr marL="171450" lvl="0" indent="-171450">
              <a:buFont typeface="Arial" panose="020B0604020202020204" pitchFamily="34" charset="0"/>
              <a:buChar char="•"/>
            </a:pPr>
            <a:r>
              <a:rPr lang="en-GB" sz="900" dirty="0">
                <a:solidFill>
                  <a:schemeClr val="bg1"/>
                </a:solidFill>
                <a:effectLst/>
                <a:latin typeface="Verdana" panose="020B0604030504040204" pitchFamily="34" charset="0"/>
                <a:ea typeface="Verdana" panose="020B0604030504040204" pitchFamily="34" charset="0"/>
                <a:cs typeface="Arial" panose="020B0604020202020204" pitchFamily="34" charset="0"/>
              </a:rPr>
              <a:t>Fluency in complex, geographical enquiry and the ability to apply questioning skills and use effective analytical and presentational techniques.</a:t>
            </a:r>
            <a:endParaRPr lang="en-GB" sz="900" dirty="0">
              <a:solidFill>
                <a:schemeClr val="bg1"/>
              </a:solidFill>
              <a:effectLst/>
              <a:latin typeface="Verdana" panose="020B0604030504040204" pitchFamily="34" charset="0"/>
              <a:ea typeface="Verdana" panose="020B0604030504040204" pitchFamily="34" charset="0"/>
            </a:endParaRPr>
          </a:p>
          <a:p>
            <a:pPr marL="171450" lvl="0" indent="-171450">
              <a:buFont typeface="Arial" panose="020B0604020202020204" pitchFamily="34" charset="0"/>
              <a:buChar char="•"/>
            </a:pPr>
            <a:r>
              <a:rPr lang="en-GB" sz="900" dirty="0">
                <a:solidFill>
                  <a:schemeClr val="bg1"/>
                </a:solidFill>
                <a:effectLst/>
                <a:latin typeface="Verdana" panose="020B0604030504040204" pitchFamily="34" charset="0"/>
                <a:ea typeface="Verdana" panose="020B0604030504040204" pitchFamily="34" charset="0"/>
                <a:cs typeface="Arial" panose="020B0604020202020204" pitchFamily="34" charset="0"/>
              </a:rPr>
              <a:t>The ability to reach clear conclusions and develop a reasoned argument to explain findings.</a:t>
            </a:r>
            <a:endParaRPr lang="en-GB" sz="900" dirty="0">
              <a:solidFill>
                <a:schemeClr val="bg1"/>
              </a:solidFill>
              <a:effectLst/>
              <a:latin typeface="Verdana" panose="020B0604030504040204" pitchFamily="34" charset="0"/>
              <a:ea typeface="Verdana" panose="020B0604030504040204" pitchFamily="34" charset="0"/>
            </a:endParaRPr>
          </a:p>
          <a:p>
            <a:pPr marL="171450" lvl="0" indent="-171450">
              <a:buFont typeface="Arial" panose="020B0604020202020204" pitchFamily="34" charset="0"/>
              <a:buChar char="•"/>
            </a:pPr>
            <a:r>
              <a:rPr lang="en-GB" sz="900" dirty="0">
                <a:solidFill>
                  <a:schemeClr val="bg1"/>
                </a:solidFill>
                <a:effectLst/>
                <a:latin typeface="Verdana" panose="020B0604030504040204" pitchFamily="34" charset="0"/>
                <a:ea typeface="Verdana" panose="020B0604030504040204" pitchFamily="34" charset="0"/>
                <a:cs typeface="Arial" panose="020B0604020202020204" pitchFamily="34" charset="0"/>
              </a:rPr>
              <a:t>Significant levels of originality, imagination or creativity as shown in interpretations and representations of the subject matter.</a:t>
            </a:r>
            <a:endParaRPr lang="en-GB" sz="900" dirty="0">
              <a:solidFill>
                <a:schemeClr val="bg1"/>
              </a:solidFill>
              <a:effectLst/>
              <a:latin typeface="Verdana" panose="020B0604030504040204" pitchFamily="34" charset="0"/>
              <a:ea typeface="Verdana" panose="020B0604030504040204" pitchFamily="34" charset="0"/>
            </a:endParaRPr>
          </a:p>
          <a:p>
            <a:pPr marL="171450" lvl="0" indent="-171450">
              <a:buFont typeface="Arial" panose="020B0604020202020204" pitchFamily="34" charset="0"/>
              <a:buChar char="•"/>
            </a:pPr>
            <a:r>
              <a:rPr lang="en-GB" sz="900" dirty="0">
                <a:solidFill>
                  <a:schemeClr val="bg1"/>
                </a:solidFill>
                <a:effectLst/>
                <a:latin typeface="Verdana" panose="020B0604030504040204" pitchFamily="34" charset="0"/>
                <a:ea typeface="Verdana" panose="020B0604030504040204" pitchFamily="34" charset="0"/>
                <a:cs typeface="Arial" panose="020B0604020202020204" pitchFamily="34" charset="0"/>
              </a:rPr>
              <a:t>Highly developed and frequently utilised fieldwork and other geographical skills and techniques.</a:t>
            </a:r>
            <a:endParaRPr lang="en-GB" sz="900" dirty="0">
              <a:solidFill>
                <a:schemeClr val="bg1"/>
              </a:solidFill>
              <a:latin typeface="Verdana" panose="020B0604030504040204" pitchFamily="34" charset="0"/>
              <a:ea typeface="Verdana" panose="020B0604030504040204" pitchFamily="34" charset="0"/>
            </a:endParaRPr>
          </a:p>
          <a:p>
            <a:pPr marL="171450" lvl="0" indent="-171450">
              <a:buFont typeface="Arial" panose="020B0604020202020204" pitchFamily="34" charset="0"/>
              <a:buChar char="•"/>
            </a:pPr>
            <a:r>
              <a:rPr lang="en-GB" sz="900" dirty="0">
                <a:solidFill>
                  <a:schemeClr val="bg1"/>
                </a:solidFill>
                <a:effectLst/>
                <a:latin typeface="Verdana" panose="020B0604030504040204" pitchFamily="34" charset="0"/>
                <a:ea typeface="Verdana" panose="020B0604030504040204" pitchFamily="34" charset="0"/>
                <a:cs typeface="Arial" panose="020B0604020202020204" pitchFamily="34" charset="0"/>
              </a:rPr>
              <a:t>A passion for and commitment to the subject, and a real sense of curiosity to find out about the world and the people who live there.</a:t>
            </a:r>
          </a:p>
          <a:p>
            <a:pPr marL="171450" indent="-171450">
              <a:buFont typeface="Arial" panose="020B0604020202020204" pitchFamily="34" charset="0"/>
              <a:buChar char="•"/>
            </a:pPr>
            <a:r>
              <a:rPr lang="en-GB" sz="900" dirty="0">
                <a:solidFill>
                  <a:schemeClr val="bg1"/>
                </a:solidFill>
                <a:effectLst/>
                <a:latin typeface="Verdana" panose="020B0604030504040204" pitchFamily="34" charset="0"/>
                <a:ea typeface="Verdana" panose="020B0604030504040204" pitchFamily="34" charset="0"/>
                <a:cs typeface="Arial" panose="020B0604020202020204" pitchFamily="34" charset="0"/>
              </a:rPr>
              <a:t>The ability to express well-balanced opinions, rooted in very good knowledge and understanding about current and contemporary issues in society and the environment.</a:t>
            </a:r>
            <a:endParaRPr lang="en-GB" sz="9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54598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96"/>
        <p:cNvGrpSpPr/>
        <p:nvPr/>
      </p:nvGrpSpPr>
      <p:grpSpPr>
        <a:xfrm>
          <a:off x="0" y="0"/>
          <a:ext cx="0" cy="0"/>
          <a:chOff x="0" y="0"/>
          <a:chExt cx="0" cy="0"/>
        </a:xfrm>
      </p:grpSpPr>
      <p:sp>
        <p:nvSpPr>
          <p:cNvPr id="97" name="Google Shape;97;p5"/>
          <p:cNvSpPr txBox="1"/>
          <p:nvPr/>
        </p:nvSpPr>
        <p:spPr>
          <a:xfrm>
            <a:off x="1585723" y="6523262"/>
            <a:ext cx="162304" cy="288477"/>
          </a:xfrm>
          <a:prstGeom prst="rect">
            <a:avLst/>
          </a:prstGeom>
          <a:noFill/>
          <a:ln>
            <a:noFill/>
          </a:ln>
        </p:spPr>
        <p:txBody>
          <a:bodyPr spcFirstLastPara="1" wrap="square" lIns="35719" tIns="35719" rIns="35719" bIns="35719" anchor="ctr" anchorCtr="0">
            <a:spAutoFit/>
          </a:bodyPr>
          <a:lstStyle/>
          <a:p>
            <a:pPr algn="ctr">
              <a:buClr>
                <a:srgbClr val="000000"/>
              </a:buClr>
              <a:buSzPts val="2000"/>
            </a:pPr>
            <a:r>
              <a:rPr lang="en-GB" sz="1406">
                <a:solidFill>
                  <a:srgbClr val="000000"/>
                </a:solidFill>
                <a:latin typeface="Gill Sans"/>
                <a:ea typeface="Gill Sans"/>
                <a:cs typeface="Gill Sans"/>
                <a:sym typeface="Gill Sans"/>
              </a:rPr>
              <a:t>5</a:t>
            </a:r>
            <a:endParaRPr sz="984">
              <a:solidFill>
                <a:srgbClr val="000000"/>
              </a:solidFill>
              <a:latin typeface="Arial"/>
              <a:ea typeface="Arial"/>
              <a:cs typeface="Arial"/>
              <a:sym typeface="Arial"/>
            </a:endParaRPr>
          </a:p>
        </p:txBody>
      </p:sp>
      <p:sp>
        <p:nvSpPr>
          <p:cNvPr id="98" name="Google Shape;98;p5"/>
          <p:cNvSpPr txBox="1"/>
          <p:nvPr/>
        </p:nvSpPr>
        <p:spPr>
          <a:xfrm>
            <a:off x="8203822" y="169140"/>
            <a:ext cx="2156673" cy="851323"/>
          </a:xfrm>
          <a:prstGeom prst="rect">
            <a:avLst/>
          </a:prstGeom>
          <a:noFill/>
          <a:ln>
            <a:noFill/>
          </a:ln>
        </p:spPr>
        <p:txBody>
          <a:bodyPr spcFirstLastPara="1" wrap="square" lIns="35719" tIns="35719" rIns="35719" bIns="35719" anchor="ctr" anchorCtr="0">
            <a:spAutoFit/>
          </a:bodyPr>
          <a:lstStyle/>
          <a:p>
            <a:pPr algn="ctr">
              <a:buClr>
                <a:schemeClr val="dk1"/>
              </a:buClr>
              <a:buSzPts val="1800"/>
            </a:pPr>
            <a:r>
              <a:rPr lang="en-GB" sz="1266" b="1">
                <a:solidFill>
                  <a:schemeClr val="dk1"/>
                </a:solidFill>
                <a:latin typeface="Gill Sans"/>
                <a:ea typeface="Gill Sans"/>
                <a:cs typeface="Gill Sans"/>
                <a:sym typeface="Gill Sans"/>
              </a:rPr>
              <a:t>Remember:</a:t>
            </a:r>
            <a:r>
              <a:rPr lang="en-GB" sz="1266">
                <a:solidFill>
                  <a:schemeClr val="dk1"/>
                </a:solidFill>
                <a:latin typeface="Gill Sans"/>
                <a:ea typeface="Gill Sans"/>
                <a:cs typeface="Gill Sans"/>
                <a:sym typeface="Gill Sans"/>
              </a:rPr>
              <a:t> </a:t>
            </a:r>
            <a:r>
              <a:rPr lang="en-GB" sz="1266">
                <a:solidFill>
                  <a:srgbClr val="000000"/>
                </a:solidFill>
                <a:latin typeface="Gill Sans"/>
                <a:ea typeface="Gill Sans"/>
                <a:cs typeface="Gill Sans"/>
                <a:sym typeface="Gill Sans"/>
              </a:rPr>
              <a:t>Depending on how you use these words, they may not act as verbs, but as another word class.</a:t>
            </a:r>
            <a:endParaRPr sz="984">
              <a:solidFill>
                <a:srgbClr val="000000"/>
              </a:solidFill>
              <a:latin typeface="Arial"/>
              <a:ea typeface="Arial"/>
              <a:cs typeface="Arial"/>
              <a:sym typeface="Arial"/>
            </a:endParaRPr>
          </a:p>
        </p:txBody>
      </p:sp>
      <p:pic>
        <p:nvPicPr>
          <p:cNvPr id="99" name="Google Shape;99;p5" descr="Logo, company name&#10;&#10;Description automatically generated"/>
          <p:cNvPicPr preferRelativeResize="0"/>
          <p:nvPr/>
        </p:nvPicPr>
        <p:blipFill rotWithShape="1">
          <a:blip r:embed="rId3">
            <a:alphaModFix/>
          </a:blip>
          <a:srcRect l="67906" t="24752" b="42672"/>
          <a:stretch/>
        </p:blipFill>
        <p:spPr>
          <a:xfrm>
            <a:off x="9742418" y="5985128"/>
            <a:ext cx="1025852" cy="872872"/>
          </a:xfrm>
          <a:prstGeom prst="rect">
            <a:avLst/>
          </a:prstGeom>
          <a:noFill/>
          <a:ln>
            <a:noFill/>
          </a:ln>
        </p:spPr>
      </p:pic>
      <p:pic>
        <p:nvPicPr>
          <p:cNvPr id="100" name="Google Shape;100;p5" descr="Text&#10;&#10;Description automatically generated"/>
          <p:cNvPicPr preferRelativeResize="0"/>
          <p:nvPr/>
        </p:nvPicPr>
        <p:blipFill rotWithShape="1">
          <a:blip r:embed="rId4">
            <a:alphaModFix/>
          </a:blip>
          <a:srcRect l="26288" t="31430" r="25714" b="54438"/>
          <a:stretch/>
        </p:blipFill>
        <p:spPr>
          <a:xfrm>
            <a:off x="1831506" y="271418"/>
            <a:ext cx="5963177" cy="987533"/>
          </a:xfrm>
          <a:prstGeom prst="rect">
            <a:avLst/>
          </a:prstGeom>
          <a:noFill/>
          <a:ln>
            <a:noFill/>
          </a:ln>
        </p:spPr>
      </p:pic>
      <p:sp>
        <p:nvSpPr>
          <p:cNvPr id="101" name="Google Shape;101;p5"/>
          <p:cNvSpPr txBox="1"/>
          <p:nvPr/>
        </p:nvSpPr>
        <p:spPr>
          <a:xfrm>
            <a:off x="5444416" y="6674056"/>
            <a:ext cx="1303166" cy="302779"/>
          </a:xfrm>
          <a:prstGeom prst="rect">
            <a:avLst/>
          </a:prstGeom>
          <a:noFill/>
          <a:ln>
            <a:noFill/>
          </a:ln>
        </p:spPr>
        <p:txBody>
          <a:bodyPr spcFirstLastPara="1" wrap="square" lIns="64283" tIns="32133" rIns="64283" bIns="32133" anchor="t" anchorCtr="0">
            <a:spAutoFit/>
          </a:bodyPr>
          <a:lstStyle/>
          <a:p>
            <a:pPr algn="ctr">
              <a:buClr>
                <a:srgbClr val="A5A5A5"/>
              </a:buClr>
              <a:buSzPts val="1100"/>
            </a:pPr>
            <a:r>
              <a:rPr lang="en-GB" sz="773">
                <a:solidFill>
                  <a:srgbClr val="A5A5A5"/>
                </a:solidFill>
                <a:latin typeface="Gill Sans"/>
                <a:ea typeface="Gill Sans"/>
                <a:cs typeface="Gill Sans"/>
                <a:sym typeface="Gill Sans"/>
              </a:rPr>
              <a:t>© Vocabulary Ninja Ltd 2021</a:t>
            </a:r>
            <a:endParaRPr sz="984">
              <a:solidFill>
                <a:srgbClr val="000000"/>
              </a:solidFill>
              <a:latin typeface="Arial"/>
              <a:ea typeface="Arial"/>
              <a:cs typeface="Arial"/>
              <a:sym typeface="Arial"/>
            </a:endParaRPr>
          </a:p>
        </p:txBody>
      </p:sp>
      <p:pic>
        <p:nvPicPr>
          <p:cNvPr id="102" name="Google Shape;102;p5"/>
          <p:cNvPicPr preferRelativeResize="0"/>
          <p:nvPr/>
        </p:nvPicPr>
        <p:blipFill>
          <a:blip r:embed="rId5">
            <a:alphaModFix/>
          </a:blip>
          <a:stretch>
            <a:fillRect/>
          </a:stretch>
        </p:blipFill>
        <p:spPr>
          <a:xfrm>
            <a:off x="1694456" y="1473258"/>
            <a:ext cx="8913076" cy="493646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06"/>
        <p:cNvGrpSpPr/>
        <p:nvPr/>
      </p:nvGrpSpPr>
      <p:grpSpPr>
        <a:xfrm>
          <a:off x="0" y="0"/>
          <a:ext cx="0" cy="0"/>
          <a:chOff x="0" y="0"/>
          <a:chExt cx="0" cy="0"/>
        </a:xfrm>
      </p:grpSpPr>
      <p:sp>
        <p:nvSpPr>
          <p:cNvPr id="107" name="Google Shape;107;p6"/>
          <p:cNvSpPr txBox="1"/>
          <p:nvPr/>
        </p:nvSpPr>
        <p:spPr>
          <a:xfrm>
            <a:off x="1585723" y="6523262"/>
            <a:ext cx="162304" cy="288477"/>
          </a:xfrm>
          <a:prstGeom prst="rect">
            <a:avLst/>
          </a:prstGeom>
          <a:noFill/>
          <a:ln>
            <a:noFill/>
          </a:ln>
        </p:spPr>
        <p:txBody>
          <a:bodyPr spcFirstLastPara="1" wrap="square" lIns="35719" tIns="35719" rIns="35719" bIns="35719" anchor="ctr" anchorCtr="0">
            <a:spAutoFit/>
          </a:bodyPr>
          <a:lstStyle/>
          <a:p>
            <a:pPr algn="ctr">
              <a:buClr>
                <a:srgbClr val="000000"/>
              </a:buClr>
              <a:buSzPts val="2000"/>
            </a:pPr>
            <a:r>
              <a:rPr lang="en-GB" sz="1406">
                <a:solidFill>
                  <a:srgbClr val="000000"/>
                </a:solidFill>
                <a:latin typeface="Gill Sans"/>
                <a:ea typeface="Gill Sans"/>
                <a:cs typeface="Gill Sans"/>
                <a:sym typeface="Gill Sans"/>
              </a:rPr>
              <a:t>6</a:t>
            </a:r>
            <a:endParaRPr sz="984">
              <a:solidFill>
                <a:srgbClr val="000000"/>
              </a:solidFill>
              <a:latin typeface="Arial"/>
              <a:ea typeface="Arial"/>
              <a:cs typeface="Arial"/>
              <a:sym typeface="Arial"/>
            </a:endParaRPr>
          </a:p>
        </p:txBody>
      </p:sp>
      <p:pic>
        <p:nvPicPr>
          <p:cNvPr id="108" name="Google Shape;108;p6" descr="Logo, company name&#10;&#10;Description automatically generated"/>
          <p:cNvPicPr preferRelativeResize="0"/>
          <p:nvPr/>
        </p:nvPicPr>
        <p:blipFill rotWithShape="1">
          <a:blip r:embed="rId3">
            <a:alphaModFix/>
          </a:blip>
          <a:srcRect l="67906" t="24752" b="42672"/>
          <a:stretch/>
        </p:blipFill>
        <p:spPr>
          <a:xfrm>
            <a:off x="9742418" y="5985128"/>
            <a:ext cx="1025852" cy="872872"/>
          </a:xfrm>
          <a:prstGeom prst="rect">
            <a:avLst/>
          </a:prstGeom>
          <a:noFill/>
          <a:ln>
            <a:noFill/>
          </a:ln>
        </p:spPr>
      </p:pic>
      <p:pic>
        <p:nvPicPr>
          <p:cNvPr id="109" name="Google Shape;109;p6" descr="Text&#10;&#10;Description automatically generated"/>
          <p:cNvPicPr preferRelativeResize="0"/>
          <p:nvPr/>
        </p:nvPicPr>
        <p:blipFill rotWithShape="1">
          <a:blip r:embed="rId4">
            <a:alphaModFix/>
          </a:blip>
          <a:srcRect l="18342" t="47735" r="17612" b="37862"/>
          <a:stretch/>
        </p:blipFill>
        <p:spPr>
          <a:xfrm>
            <a:off x="2579067" y="315025"/>
            <a:ext cx="6921586" cy="875523"/>
          </a:xfrm>
          <a:prstGeom prst="rect">
            <a:avLst/>
          </a:prstGeom>
          <a:noFill/>
          <a:ln>
            <a:noFill/>
          </a:ln>
        </p:spPr>
      </p:pic>
      <p:sp>
        <p:nvSpPr>
          <p:cNvPr id="110" name="Google Shape;110;p6"/>
          <p:cNvSpPr txBox="1"/>
          <p:nvPr/>
        </p:nvSpPr>
        <p:spPr>
          <a:xfrm>
            <a:off x="5444416" y="6674056"/>
            <a:ext cx="1303166" cy="302779"/>
          </a:xfrm>
          <a:prstGeom prst="rect">
            <a:avLst/>
          </a:prstGeom>
          <a:noFill/>
          <a:ln>
            <a:noFill/>
          </a:ln>
        </p:spPr>
        <p:txBody>
          <a:bodyPr spcFirstLastPara="1" wrap="square" lIns="64283" tIns="32133" rIns="64283" bIns="32133" anchor="t" anchorCtr="0">
            <a:spAutoFit/>
          </a:bodyPr>
          <a:lstStyle/>
          <a:p>
            <a:pPr algn="ctr">
              <a:buClr>
                <a:srgbClr val="A5A5A5"/>
              </a:buClr>
              <a:buSzPts val="1100"/>
            </a:pPr>
            <a:r>
              <a:rPr lang="en-GB" sz="773">
                <a:solidFill>
                  <a:srgbClr val="A5A5A5"/>
                </a:solidFill>
                <a:latin typeface="Gill Sans"/>
                <a:ea typeface="Gill Sans"/>
                <a:cs typeface="Gill Sans"/>
                <a:sym typeface="Gill Sans"/>
              </a:rPr>
              <a:t>© Vocabulary Ninja Ltd 2021</a:t>
            </a:r>
            <a:endParaRPr sz="984">
              <a:solidFill>
                <a:srgbClr val="000000"/>
              </a:solidFill>
              <a:latin typeface="Arial"/>
              <a:ea typeface="Arial"/>
              <a:cs typeface="Arial"/>
              <a:sym typeface="Arial"/>
            </a:endParaRPr>
          </a:p>
        </p:txBody>
      </p:sp>
      <p:pic>
        <p:nvPicPr>
          <p:cNvPr id="111" name="Google Shape;111;p6"/>
          <p:cNvPicPr preferRelativeResize="0"/>
          <p:nvPr/>
        </p:nvPicPr>
        <p:blipFill>
          <a:blip r:embed="rId5">
            <a:alphaModFix/>
          </a:blip>
          <a:stretch>
            <a:fillRect/>
          </a:stretch>
        </p:blipFill>
        <p:spPr>
          <a:xfrm>
            <a:off x="1631156" y="1297706"/>
            <a:ext cx="8910156" cy="537635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15"/>
        <p:cNvGrpSpPr/>
        <p:nvPr/>
      </p:nvGrpSpPr>
      <p:grpSpPr>
        <a:xfrm>
          <a:off x="0" y="0"/>
          <a:ext cx="0" cy="0"/>
          <a:chOff x="0" y="0"/>
          <a:chExt cx="0" cy="0"/>
        </a:xfrm>
      </p:grpSpPr>
      <p:sp>
        <p:nvSpPr>
          <p:cNvPr id="116" name="Google Shape;116;p7"/>
          <p:cNvSpPr txBox="1"/>
          <p:nvPr/>
        </p:nvSpPr>
        <p:spPr>
          <a:xfrm>
            <a:off x="1585723" y="6523262"/>
            <a:ext cx="162304" cy="288477"/>
          </a:xfrm>
          <a:prstGeom prst="rect">
            <a:avLst/>
          </a:prstGeom>
          <a:noFill/>
          <a:ln>
            <a:noFill/>
          </a:ln>
        </p:spPr>
        <p:txBody>
          <a:bodyPr spcFirstLastPara="1" wrap="square" lIns="35719" tIns="35719" rIns="35719" bIns="35719" anchor="ctr" anchorCtr="0">
            <a:spAutoFit/>
          </a:bodyPr>
          <a:lstStyle/>
          <a:p>
            <a:pPr algn="ctr">
              <a:buClr>
                <a:srgbClr val="000000"/>
              </a:buClr>
              <a:buSzPts val="2000"/>
            </a:pPr>
            <a:r>
              <a:rPr lang="en-GB" sz="1406">
                <a:solidFill>
                  <a:srgbClr val="000000"/>
                </a:solidFill>
                <a:latin typeface="Gill Sans"/>
                <a:ea typeface="Gill Sans"/>
                <a:cs typeface="Gill Sans"/>
                <a:sym typeface="Gill Sans"/>
              </a:rPr>
              <a:t>7</a:t>
            </a:r>
            <a:endParaRPr sz="984">
              <a:solidFill>
                <a:srgbClr val="000000"/>
              </a:solidFill>
              <a:latin typeface="Arial"/>
              <a:ea typeface="Arial"/>
              <a:cs typeface="Arial"/>
              <a:sym typeface="Arial"/>
            </a:endParaRPr>
          </a:p>
        </p:txBody>
      </p:sp>
      <p:sp>
        <p:nvSpPr>
          <p:cNvPr id="117" name="Google Shape;117;p7"/>
          <p:cNvSpPr txBox="1"/>
          <p:nvPr/>
        </p:nvSpPr>
        <p:spPr>
          <a:xfrm>
            <a:off x="1667714" y="654309"/>
            <a:ext cx="4997612" cy="504818"/>
          </a:xfrm>
          <a:prstGeom prst="rect">
            <a:avLst/>
          </a:prstGeom>
          <a:noFill/>
          <a:ln>
            <a:noFill/>
          </a:ln>
        </p:spPr>
        <p:txBody>
          <a:bodyPr spcFirstLastPara="1" wrap="square" lIns="35719" tIns="35719" rIns="35719" bIns="35719" anchor="ctr" anchorCtr="0">
            <a:spAutoFit/>
          </a:bodyPr>
          <a:lstStyle/>
          <a:p>
            <a:pPr algn="ctr">
              <a:buClr>
                <a:srgbClr val="000000"/>
              </a:buClr>
              <a:buSzPts val="2000"/>
            </a:pPr>
            <a:r>
              <a:rPr lang="en-GB" sz="1406">
                <a:solidFill>
                  <a:srgbClr val="000000"/>
                </a:solidFill>
                <a:latin typeface="Gill Sans"/>
                <a:ea typeface="Gill Sans"/>
                <a:cs typeface="Gill Sans"/>
                <a:sym typeface="Gill Sans"/>
              </a:rPr>
              <a:t>Draw a line from the words on the left to its synonym on the right.</a:t>
            </a:r>
            <a:endParaRPr sz="984">
              <a:solidFill>
                <a:srgbClr val="000000"/>
              </a:solidFill>
              <a:latin typeface="Arial"/>
              <a:ea typeface="Arial"/>
              <a:cs typeface="Arial"/>
              <a:sym typeface="Arial"/>
            </a:endParaRPr>
          </a:p>
        </p:txBody>
      </p:sp>
      <p:cxnSp>
        <p:nvCxnSpPr>
          <p:cNvPr id="118" name="Google Shape;118;p7"/>
          <p:cNvCxnSpPr/>
          <p:nvPr/>
        </p:nvCxnSpPr>
        <p:spPr>
          <a:xfrm rot="10800000">
            <a:off x="5986283" y="1187370"/>
            <a:ext cx="0" cy="4501445"/>
          </a:xfrm>
          <a:prstGeom prst="straightConnector1">
            <a:avLst/>
          </a:prstGeom>
          <a:noFill/>
          <a:ln w="25400" cap="flat" cmpd="sng">
            <a:solidFill>
              <a:srgbClr val="000000"/>
            </a:solidFill>
            <a:prstDash val="solid"/>
            <a:miter lim="400000"/>
            <a:headEnd type="none" w="sm" len="sm"/>
            <a:tailEnd type="none" w="sm" len="sm"/>
          </a:ln>
        </p:spPr>
      </p:cxnSp>
      <p:cxnSp>
        <p:nvCxnSpPr>
          <p:cNvPr id="119" name="Google Shape;119;p7"/>
          <p:cNvCxnSpPr/>
          <p:nvPr/>
        </p:nvCxnSpPr>
        <p:spPr>
          <a:xfrm>
            <a:off x="1657529" y="3550295"/>
            <a:ext cx="8876943" cy="1"/>
          </a:xfrm>
          <a:prstGeom prst="straightConnector1">
            <a:avLst/>
          </a:prstGeom>
          <a:noFill/>
          <a:ln w="25400" cap="flat" cmpd="sng">
            <a:solidFill>
              <a:srgbClr val="000000"/>
            </a:solidFill>
            <a:prstDash val="solid"/>
            <a:miter lim="400000"/>
            <a:headEnd type="none" w="sm" len="sm"/>
            <a:tailEnd type="none" w="sm" len="sm"/>
          </a:ln>
        </p:spPr>
      </p:cxnSp>
      <p:sp>
        <p:nvSpPr>
          <p:cNvPr id="120" name="Google Shape;120;p7"/>
          <p:cNvSpPr txBox="1"/>
          <p:nvPr/>
        </p:nvSpPr>
        <p:spPr>
          <a:xfrm>
            <a:off x="1865349" y="3741663"/>
            <a:ext cx="1621688" cy="461601"/>
          </a:xfrm>
          <a:prstGeom prst="rect">
            <a:avLst/>
          </a:prstGeom>
          <a:noFill/>
          <a:ln>
            <a:noFill/>
          </a:ln>
        </p:spPr>
        <p:txBody>
          <a:bodyPr spcFirstLastPara="1" wrap="square" lIns="35719" tIns="35719" rIns="35719" bIns="35719" anchor="ctr" anchorCtr="0">
            <a:spAutoFit/>
          </a:bodyPr>
          <a:lstStyle/>
          <a:p>
            <a:pPr algn="ctr">
              <a:buClr>
                <a:srgbClr val="000000"/>
              </a:buClr>
              <a:buSzPts val="3600"/>
            </a:pPr>
            <a:r>
              <a:rPr lang="en-GB" sz="2531">
                <a:latin typeface="Gill Sans"/>
                <a:ea typeface="Gill Sans"/>
                <a:cs typeface="Gill Sans"/>
                <a:sym typeface="Gill Sans"/>
              </a:rPr>
              <a:t>dire</a:t>
            </a:r>
            <a:endParaRPr sz="2531">
              <a:solidFill>
                <a:srgbClr val="000000"/>
              </a:solidFill>
              <a:latin typeface="Gill Sans"/>
              <a:ea typeface="Gill Sans"/>
              <a:cs typeface="Gill Sans"/>
              <a:sym typeface="Gill Sans"/>
            </a:endParaRPr>
          </a:p>
        </p:txBody>
      </p:sp>
      <p:sp>
        <p:nvSpPr>
          <p:cNvPr id="121" name="Google Shape;121;p7"/>
          <p:cNvSpPr txBox="1"/>
          <p:nvPr/>
        </p:nvSpPr>
        <p:spPr>
          <a:xfrm>
            <a:off x="4215070" y="3708018"/>
            <a:ext cx="1841695" cy="461601"/>
          </a:xfrm>
          <a:prstGeom prst="rect">
            <a:avLst/>
          </a:prstGeom>
          <a:noFill/>
          <a:ln>
            <a:noFill/>
          </a:ln>
        </p:spPr>
        <p:txBody>
          <a:bodyPr spcFirstLastPara="1" wrap="square" lIns="35719" tIns="35719" rIns="35719" bIns="35719" anchor="ctr" anchorCtr="0">
            <a:spAutoFit/>
          </a:bodyPr>
          <a:lstStyle/>
          <a:p>
            <a:pPr>
              <a:buClr>
                <a:srgbClr val="000000"/>
              </a:buClr>
              <a:buSzPts val="3600"/>
            </a:pPr>
            <a:r>
              <a:rPr lang="en-GB" sz="2531">
                <a:latin typeface="Gill Sans"/>
                <a:ea typeface="Gill Sans"/>
                <a:cs typeface="Gill Sans"/>
                <a:sym typeface="Gill Sans"/>
              </a:rPr>
              <a:t>merciless</a:t>
            </a:r>
            <a:endParaRPr sz="2531">
              <a:solidFill>
                <a:srgbClr val="000000"/>
              </a:solidFill>
              <a:latin typeface="Gill Sans"/>
              <a:ea typeface="Gill Sans"/>
              <a:cs typeface="Gill Sans"/>
              <a:sym typeface="Gill Sans"/>
            </a:endParaRPr>
          </a:p>
        </p:txBody>
      </p:sp>
      <p:sp>
        <p:nvSpPr>
          <p:cNvPr id="122" name="Google Shape;122;p7"/>
          <p:cNvSpPr txBox="1"/>
          <p:nvPr/>
        </p:nvSpPr>
        <p:spPr>
          <a:xfrm>
            <a:off x="1578615" y="4659909"/>
            <a:ext cx="2126039" cy="461601"/>
          </a:xfrm>
          <a:prstGeom prst="rect">
            <a:avLst/>
          </a:prstGeom>
          <a:noFill/>
          <a:ln>
            <a:noFill/>
          </a:ln>
        </p:spPr>
        <p:txBody>
          <a:bodyPr spcFirstLastPara="1" wrap="square" lIns="35719" tIns="35719" rIns="35719" bIns="35719" anchor="ctr" anchorCtr="0">
            <a:spAutoFit/>
          </a:bodyPr>
          <a:lstStyle/>
          <a:p>
            <a:pPr algn="ctr">
              <a:buClr>
                <a:srgbClr val="000000"/>
              </a:buClr>
              <a:buSzPts val="3600"/>
            </a:pPr>
            <a:r>
              <a:rPr lang="en-GB" sz="2531">
                <a:latin typeface="Gill Sans"/>
                <a:ea typeface="Gill Sans"/>
                <a:cs typeface="Gill Sans"/>
                <a:sym typeface="Gill Sans"/>
              </a:rPr>
              <a:t>cruel</a:t>
            </a:r>
            <a:endParaRPr sz="2531">
              <a:solidFill>
                <a:srgbClr val="000000"/>
              </a:solidFill>
              <a:latin typeface="Gill Sans"/>
              <a:ea typeface="Gill Sans"/>
              <a:cs typeface="Gill Sans"/>
              <a:sym typeface="Gill Sans"/>
            </a:endParaRPr>
          </a:p>
        </p:txBody>
      </p:sp>
      <p:sp>
        <p:nvSpPr>
          <p:cNvPr id="123" name="Google Shape;123;p7"/>
          <p:cNvSpPr txBox="1"/>
          <p:nvPr/>
        </p:nvSpPr>
        <p:spPr>
          <a:xfrm>
            <a:off x="4407235" y="5520288"/>
            <a:ext cx="1841695" cy="461601"/>
          </a:xfrm>
          <a:prstGeom prst="rect">
            <a:avLst/>
          </a:prstGeom>
          <a:noFill/>
          <a:ln>
            <a:noFill/>
          </a:ln>
        </p:spPr>
        <p:txBody>
          <a:bodyPr spcFirstLastPara="1" wrap="square" lIns="35719" tIns="35719" rIns="35719" bIns="35719" anchor="ctr" anchorCtr="0">
            <a:spAutoFit/>
          </a:bodyPr>
          <a:lstStyle/>
          <a:p>
            <a:pPr>
              <a:buClr>
                <a:srgbClr val="000000"/>
              </a:buClr>
              <a:buSzPts val="3600"/>
            </a:pPr>
            <a:r>
              <a:rPr lang="en-GB" sz="2531">
                <a:latin typeface="Gill Sans"/>
                <a:ea typeface="Gill Sans"/>
                <a:cs typeface="Gill Sans"/>
                <a:sym typeface="Gill Sans"/>
              </a:rPr>
              <a:t>calamitous</a:t>
            </a:r>
            <a:endParaRPr sz="2531">
              <a:solidFill>
                <a:srgbClr val="000000"/>
              </a:solidFill>
              <a:latin typeface="Gill Sans"/>
              <a:ea typeface="Gill Sans"/>
              <a:cs typeface="Gill Sans"/>
              <a:sym typeface="Gill Sans"/>
            </a:endParaRPr>
          </a:p>
        </p:txBody>
      </p:sp>
      <p:sp>
        <p:nvSpPr>
          <p:cNvPr id="124" name="Google Shape;124;p7"/>
          <p:cNvSpPr txBox="1"/>
          <p:nvPr/>
        </p:nvSpPr>
        <p:spPr>
          <a:xfrm>
            <a:off x="1922549" y="5578155"/>
            <a:ext cx="2126039" cy="461601"/>
          </a:xfrm>
          <a:prstGeom prst="rect">
            <a:avLst/>
          </a:prstGeom>
          <a:noFill/>
          <a:ln>
            <a:noFill/>
          </a:ln>
        </p:spPr>
        <p:txBody>
          <a:bodyPr spcFirstLastPara="1" wrap="square" lIns="35719" tIns="35719" rIns="35719" bIns="35719" anchor="ctr" anchorCtr="0">
            <a:spAutoFit/>
          </a:bodyPr>
          <a:lstStyle/>
          <a:p>
            <a:pPr algn="ctr">
              <a:buClr>
                <a:srgbClr val="000000"/>
              </a:buClr>
              <a:buSzPts val="3600"/>
            </a:pPr>
            <a:r>
              <a:rPr lang="en-GB" sz="2531">
                <a:latin typeface="Gill Sans"/>
                <a:ea typeface="Gill Sans"/>
                <a:cs typeface="Gill Sans"/>
                <a:sym typeface="Gill Sans"/>
              </a:rPr>
              <a:t>unpredictable</a:t>
            </a:r>
            <a:endParaRPr sz="2531">
              <a:solidFill>
                <a:srgbClr val="000000"/>
              </a:solidFill>
              <a:latin typeface="Gill Sans"/>
              <a:ea typeface="Gill Sans"/>
              <a:cs typeface="Gill Sans"/>
              <a:sym typeface="Gill Sans"/>
            </a:endParaRPr>
          </a:p>
        </p:txBody>
      </p:sp>
      <p:sp>
        <p:nvSpPr>
          <p:cNvPr id="125" name="Google Shape;125;p7"/>
          <p:cNvSpPr txBox="1"/>
          <p:nvPr/>
        </p:nvSpPr>
        <p:spPr>
          <a:xfrm>
            <a:off x="3782449" y="4614153"/>
            <a:ext cx="2126039" cy="461601"/>
          </a:xfrm>
          <a:prstGeom prst="rect">
            <a:avLst/>
          </a:prstGeom>
          <a:noFill/>
          <a:ln>
            <a:noFill/>
          </a:ln>
        </p:spPr>
        <p:txBody>
          <a:bodyPr spcFirstLastPara="1" wrap="square" lIns="35719" tIns="35719" rIns="35719" bIns="35719" anchor="ctr" anchorCtr="0">
            <a:spAutoFit/>
          </a:bodyPr>
          <a:lstStyle/>
          <a:p>
            <a:pPr algn="ctr">
              <a:buClr>
                <a:srgbClr val="000000"/>
              </a:buClr>
              <a:buSzPts val="3600"/>
            </a:pPr>
            <a:r>
              <a:rPr lang="en-GB" sz="2531">
                <a:latin typeface="Gill Sans"/>
                <a:ea typeface="Gill Sans"/>
                <a:cs typeface="Gill Sans"/>
                <a:sym typeface="Gill Sans"/>
              </a:rPr>
              <a:t>volatile</a:t>
            </a:r>
            <a:endParaRPr sz="2531">
              <a:solidFill>
                <a:srgbClr val="000000"/>
              </a:solidFill>
              <a:latin typeface="Gill Sans"/>
              <a:ea typeface="Gill Sans"/>
              <a:cs typeface="Gill Sans"/>
              <a:sym typeface="Gill Sans"/>
            </a:endParaRPr>
          </a:p>
        </p:txBody>
      </p:sp>
      <p:sp>
        <p:nvSpPr>
          <p:cNvPr id="126" name="Google Shape;126;p7"/>
          <p:cNvSpPr txBox="1"/>
          <p:nvPr/>
        </p:nvSpPr>
        <p:spPr>
          <a:xfrm>
            <a:off x="6403829" y="1209147"/>
            <a:ext cx="1564523" cy="461601"/>
          </a:xfrm>
          <a:prstGeom prst="rect">
            <a:avLst/>
          </a:prstGeom>
          <a:noFill/>
          <a:ln>
            <a:noFill/>
          </a:ln>
        </p:spPr>
        <p:txBody>
          <a:bodyPr spcFirstLastPara="1" wrap="square" lIns="35719" tIns="35719" rIns="35719" bIns="35719" anchor="ctr" anchorCtr="0">
            <a:spAutoFit/>
          </a:bodyPr>
          <a:lstStyle/>
          <a:p>
            <a:pPr algn="ctr">
              <a:buClr>
                <a:srgbClr val="000000"/>
              </a:buClr>
              <a:buSzPts val="3600"/>
            </a:pPr>
            <a:r>
              <a:rPr lang="en-GB" sz="2531">
                <a:latin typeface="Gill Sans"/>
                <a:ea typeface="Gill Sans"/>
                <a:cs typeface="Gill Sans"/>
                <a:sym typeface="Gill Sans"/>
              </a:rPr>
              <a:t>deadly</a:t>
            </a:r>
            <a:endParaRPr sz="2531">
              <a:solidFill>
                <a:srgbClr val="000000"/>
              </a:solidFill>
              <a:latin typeface="Gill Sans"/>
              <a:ea typeface="Gill Sans"/>
              <a:cs typeface="Gill Sans"/>
              <a:sym typeface="Gill Sans"/>
            </a:endParaRPr>
          </a:p>
        </p:txBody>
      </p:sp>
      <p:sp>
        <p:nvSpPr>
          <p:cNvPr id="127" name="Google Shape;127;p7"/>
          <p:cNvSpPr txBox="1"/>
          <p:nvPr/>
        </p:nvSpPr>
        <p:spPr>
          <a:xfrm>
            <a:off x="9004195" y="2768661"/>
            <a:ext cx="1841695" cy="461601"/>
          </a:xfrm>
          <a:prstGeom prst="rect">
            <a:avLst/>
          </a:prstGeom>
          <a:noFill/>
          <a:ln>
            <a:noFill/>
          </a:ln>
        </p:spPr>
        <p:txBody>
          <a:bodyPr spcFirstLastPara="1" wrap="square" lIns="35719" tIns="35719" rIns="35719" bIns="35719" anchor="ctr" anchorCtr="0">
            <a:spAutoFit/>
          </a:bodyPr>
          <a:lstStyle/>
          <a:p>
            <a:pPr>
              <a:buClr>
                <a:srgbClr val="000000"/>
              </a:buClr>
              <a:buSzPts val="3600"/>
            </a:pPr>
            <a:r>
              <a:rPr lang="en-GB" sz="2531">
                <a:latin typeface="Gill Sans"/>
                <a:ea typeface="Gill Sans"/>
                <a:cs typeface="Gill Sans"/>
                <a:sym typeface="Gill Sans"/>
              </a:rPr>
              <a:t>bedlan</a:t>
            </a:r>
            <a:endParaRPr sz="2531">
              <a:solidFill>
                <a:srgbClr val="000000"/>
              </a:solidFill>
              <a:latin typeface="Gill Sans"/>
              <a:ea typeface="Gill Sans"/>
              <a:cs typeface="Gill Sans"/>
              <a:sym typeface="Gill Sans"/>
            </a:endParaRPr>
          </a:p>
        </p:txBody>
      </p:sp>
      <p:sp>
        <p:nvSpPr>
          <p:cNvPr id="128" name="Google Shape;128;p7"/>
          <p:cNvSpPr txBox="1"/>
          <p:nvPr/>
        </p:nvSpPr>
        <p:spPr>
          <a:xfrm>
            <a:off x="6415271" y="1979122"/>
            <a:ext cx="1435641" cy="461601"/>
          </a:xfrm>
          <a:prstGeom prst="rect">
            <a:avLst/>
          </a:prstGeom>
          <a:noFill/>
          <a:ln>
            <a:noFill/>
          </a:ln>
        </p:spPr>
        <p:txBody>
          <a:bodyPr spcFirstLastPara="1" wrap="square" lIns="35719" tIns="35719" rIns="35719" bIns="35719" anchor="ctr" anchorCtr="0">
            <a:spAutoFit/>
          </a:bodyPr>
          <a:lstStyle/>
          <a:p>
            <a:pPr algn="ctr">
              <a:buClr>
                <a:srgbClr val="000000"/>
              </a:buClr>
              <a:buSzPts val="3600"/>
            </a:pPr>
            <a:r>
              <a:rPr lang="en-GB" sz="2531">
                <a:latin typeface="Gill Sans"/>
                <a:ea typeface="Gill Sans"/>
                <a:cs typeface="Gill Sans"/>
                <a:sym typeface="Gill Sans"/>
              </a:rPr>
              <a:t>chaos</a:t>
            </a:r>
            <a:endParaRPr sz="2531">
              <a:solidFill>
                <a:srgbClr val="000000"/>
              </a:solidFill>
              <a:latin typeface="Gill Sans"/>
              <a:ea typeface="Gill Sans"/>
              <a:cs typeface="Gill Sans"/>
              <a:sym typeface="Gill Sans"/>
            </a:endParaRPr>
          </a:p>
        </p:txBody>
      </p:sp>
      <p:sp>
        <p:nvSpPr>
          <p:cNvPr id="129" name="Google Shape;129;p7"/>
          <p:cNvSpPr txBox="1"/>
          <p:nvPr/>
        </p:nvSpPr>
        <p:spPr>
          <a:xfrm>
            <a:off x="8324748" y="1986962"/>
            <a:ext cx="2236148" cy="461601"/>
          </a:xfrm>
          <a:prstGeom prst="rect">
            <a:avLst/>
          </a:prstGeom>
          <a:noFill/>
          <a:ln>
            <a:noFill/>
          </a:ln>
        </p:spPr>
        <p:txBody>
          <a:bodyPr spcFirstLastPara="1" wrap="square" lIns="35719" tIns="35719" rIns="35719" bIns="35719" anchor="ctr" anchorCtr="0">
            <a:spAutoFit/>
          </a:bodyPr>
          <a:lstStyle/>
          <a:p>
            <a:pPr algn="ctr">
              <a:buClr>
                <a:srgbClr val="000000"/>
              </a:buClr>
              <a:buSzPts val="3600"/>
            </a:pPr>
            <a:r>
              <a:rPr lang="en-GB" sz="2531">
                <a:latin typeface="Gill Sans"/>
                <a:ea typeface="Gill Sans"/>
                <a:cs typeface="Gill Sans"/>
                <a:sym typeface="Gill Sans"/>
              </a:rPr>
              <a:t>looming</a:t>
            </a:r>
            <a:endParaRPr sz="2531">
              <a:solidFill>
                <a:srgbClr val="000000"/>
              </a:solidFill>
              <a:latin typeface="Gill Sans"/>
              <a:ea typeface="Gill Sans"/>
              <a:cs typeface="Gill Sans"/>
              <a:sym typeface="Gill Sans"/>
            </a:endParaRPr>
          </a:p>
        </p:txBody>
      </p:sp>
      <p:sp>
        <p:nvSpPr>
          <p:cNvPr id="130" name="Google Shape;130;p7"/>
          <p:cNvSpPr txBox="1"/>
          <p:nvPr/>
        </p:nvSpPr>
        <p:spPr>
          <a:xfrm>
            <a:off x="6184312" y="2749149"/>
            <a:ext cx="1940836" cy="461601"/>
          </a:xfrm>
          <a:prstGeom prst="rect">
            <a:avLst/>
          </a:prstGeom>
          <a:noFill/>
          <a:ln>
            <a:noFill/>
          </a:ln>
        </p:spPr>
        <p:txBody>
          <a:bodyPr spcFirstLastPara="1" wrap="square" lIns="35719" tIns="35719" rIns="35719" bIns="35719" anchor="ctr" anchorCtr="0">
            <a:spAutoFit/>
          </a:bodyPr>
          <a:lstStyle/>
          <a:p>
            <a:pPr algn="ctr">
              <a:buClr>
                <a:srgbClr val="000000"/>
              </a:buClr>
              <a:buSzPts val="3600"/>
            </a:pPr>
            <a:r>
              <a:rPr lang="en-GB" sz="2531">
                <a:latin typeface="Gill Sans"/>
                <a:ea typeface="Gill Sans"/>
                <a:cs typeface="Gill Sans"/>
                <a:sym typeface="Gill Sans"/>
              </a:rPr>
              <a:t>imminent</a:t>
            </a:r>
            <a:endParaRPr sz="2531">
              <a:solidFill>
                <a:srgbClr val="000000"/>
              </a:solidFill>
              <a:latin typeface="Gill Sans"/>
              <a:ea typeface="Gill Sans"/>
              <a:cs typeface="Gill Sans"/>
              <a:sym typeface="Gill Sans"/>
            </a:endParaRPr>
          </a:p>
        </p:txBody>
      </p:sp>
      <p:sp>
        <p:nvSpPr>
          <p:cNvPr id="131" name="Google Shape;131;p7"/>
          <p:cNvSpPr txBox="1"/>
          <p:nvPr/>
        </p:nvSpPr>
        <p:spPr>
          <a:xfrm>
            <a:off x="8897034" y="1209147"/>
            <a:ext cx="1564523" cy="461601"/>
          </a:xfrm>
          <a:prstGeom prst="rect">
            <a:avLst/>
          </a:prstGeom>
          <a:noFill/>
          <a:ln>
            <a:noFill/>
          </a:ln>
        </p:spPr>
        <p:txBody>
          <a:bodyPr spcFirstLastPara="1" wrap="square" lIns="35719" tIns="35719" rIns="35719" bIns="35719" anchor="ctr" anchorCtr="0">
            <a:spAutoFit/>
          </a:bodyPr>
          <a:lstStyle/>
          <a:p>
            <a:pPr>
              <a:buClr>
                <a:srgbClr val="000000"/>
              </a:buClr>
              <a:buSzPts val="3600"/>
            </a:pPr>
            <a:r>
              <a:rPr lang="en-GB" sz="2531">
                <a:latin typeface="Gill Sans"/>
                <a:ea typeface="Gill Sans"/>
                <a:cs typeface="Gill Sans"/>
                <a:sym typeface="Gill Sans"/>
              </a:rPr>
              <a:t>fatal</a:t>
            </a:r>
            <a:endParaRPr sz="2531">
              <a:solidFill>
                <a:srgbClr val="000000"/>
              </a:solidFill>
              <a:latin typeface="Gill Sans"/>
              <a:ea typeface="Gill Sans"/>
              <a:cs typeface="Gill Sans"/>
              <a:sym typeface="Gill Sans"/>
            </a:endParaRPr>
          </a:p>
        </p:txBody>
      </p:sp>
      <p:sp>
        <p:nvSpPr>
          <p:cNvPr id="132" name="Google Shape;132;p7"/>
          <p:cNvSpPr txBox="1"/>
          <p:nvPr/>
        </p:nvSpPr>
        <p:spPr>
          <a:xfrm>
            <a:off x="8292620" y="163829"/>
            <a:ext cx="1940886" cy="688843"/>
          </a:xfrm>
          <a:prstGeom prst="rect">
            <a:avLst/>
          </a:prstGeom>
          <a:noFill/>
          <a:ln>
            <a:noFill/>
          </a:ln>
        </p:spPr>
        <p:txBody>
          <a:bodyPr spcFirstLastPara="1" wrap="square" lIns="35719" tIns="35719" rIns="35719" bIns="35719" anchor="ctr" anchorCtr="0">
            <a:spAutoFit/>
          </a:bodyPr>
          <a:lstStyle/>
          <a:p>
            <a:pPr algn="ctr">
              <a:buClr>
                <a:srgbClr val="000000"/>
              </a:buClr>
              <a:buSzPts val="1900"/>
            </a:pPr>
            <a:r>
              <a:rPr lang="en-GB" sz="1336">
                <a:solidFill>
                  <a:srgbClr val="000000"/>
                </a:solidFill>
                <a:latin typeface="Gill Sans"/>
                <a:ea typeface="Gill Sans"/>
                <a:cs typeface="Gill Sans"/>
                <a:sym typeface="Gill Sans"/>
              </a:rPr>
              <a:t>3 sets with space to create</a:t>
            </a:r>
            <a:endParaRPr sz="984">
              <a:solidFill>
                <a:srgbClr val="000000"/>
              </a:solidFill>
              <a:latin typeface="Arial"/>
              <a:ea typeface="Arial"/>
              <a:cs typeface="Arial"/>
              <a:sym typeface="Arial"/>
            </a:endParaRPr>
          </a:p>
          <a:p>
            <a:pPr algn="ctr">
              <a:buClr>
                <a:srgbClr val="000000"/>
              </a:buClr>
              <a:buSzPts val="1900"/>
            </a:pPr>
            <a:r>
              <a:rPr lang="en-GB" sz="1336">
                <a:solidFill>
                  <a:srgbClr val="000000"/>
                </a:solidFill>
                <a:latin typeface="Gill Sans"/>
                <a:ea typeface="Gill Sans"/>
                <a:cs typeface="Gill Sans"/>
                <a:sym typeface="Gill Sans"/>
              </a:rPr>
              <a:t>your own.</a:t>
            </a:r>
            <a:endParaRPr sz="984">
              <a:solidFill>
                <a:srgbClr val="000000"/>
              </a:solidFill>
              <a:latin typeface="Arial"/>
              <a:ea typeface="Arial"/>
              <a:cs typeface="Arial"/>
              <a:sym typeface="Arial"/>
            </a:endParaRPr>
          </a:p>
        </p:txBody>
      </p:sp>
      <p:sp>
        <p:nvSpPr>
          <p:cNvPr id="133" name="Google Shape;133;p7"/>
          <p:cNvSpPr txBox="1"/>
          <p:nvPr/>
        </p:nvSpPr>
        <p:spPr>
          <a:xfrm>
            <a:off x="1865351" y="1283397"/>
            <a:ext cx="1564523" cy="461601"/>
          </a:xfrm>
          <a:prstGeom prst="rect">
            <a:avLst/>
          </a:prstGeom>
          <a:noFill/>
          <a:ln>
            <a:noFill/>
          </a:ln>
        </p:spPr>
        <p:txBody>
          <a:bodyPr spcFirstLastPara="1" wrap="square" lIns="35719" tIns="35719" rIns="35719" bIns="35719" anchor="ctr" anchorCtr="0">
            <a:spAutoFit/>
          </a:bodyPr>
          <a:lstStyle/>
          <a:p>
            <a:pPr algn="ctr">
              <a:buClr>
                <a:srgbClr val="000000"/>
              </a:buClr>
              <a:buSzPts val="3600"/>
            </a:pPr>
            <a:r>
              <a:rPr lang="en-GB" sz="2531">
                <a:latin typeface="Gill Sans"/>
                <a:ea typeface="Gill Sans"/>
                <a:cs typeface="Gill Sans"/>
                <a:sym typeface="Gill Sans"/>
              </a:rPr>
              <a:t>tremble</a:t>
            </a:r>
            <a:endParaRPr sz="2531">
              <a:solidFill>
                <a:srgbClr val="000000"/>
              </a:solidFill>
              <a:latin typeface="Gill Sans"/>
              <a:ea typeface="Gill Sans"/>
              <a:cs typeface="Gill Sans"/>
              <a:sym typeface="Gill Sans"/>
            </a:endParaRPr>
          </a:p>
        </p:txBody>
      </p:sp>
      <p:sp>
        <p:nvSpPr>
          <p:cNvPr id="134" name="Google Shape;134;p7"/>
          <p:cNvSpPr txBox="1"/>
          <p:nvPr/>
        </p:nvSpPr>
        <p:spPr>
          <a:xfrm>
            <a:off x="4460806" y="2801884"/>
            <a:ext cx="2126039" cy="461601"/>
          </a:xfrm>
          <a:prstGeom prst="rect">
            <a:avLst/>
          </a:prstGeom>
          <a:noFill/>
          <a:ln>
            <a:noFill/>
          </a:ln>
        </p:spPr>
        <p:txBody>
          <a:bodyPr spcFirstLastPara="1" wrap="square" lIns="35719" tIns="35719" rIns="35719" bIns="35719" anchor="ctr" anchorCtr="0">
            <a:spAutoFit/>
          </a:bodyPr>
          <a:lstStyle/>
          <a:p>
            <a:pPr>
              <a:buClr>
                <a:srgbClr val="000000"/>
              </a:buClr>
              <a:buSzPts val="3600"/>
            </a:pPr>
            <a:r>
              <a:rPr lang="en-GB" sz="2531">
                <a:latin typeface="Gill Sans"/>
                <a:ea typeface="Gill Sans"/>
                <a:cs typeface="Gill Sans"/>
                <a:sym typeface="Gill Sans"/>
              </a:rPr>
              <a:t>renovate</a:t>
            </a:r>
            <a:endParaRPr sz="2531">
              <a:solidFill>
                <a:srgbClr val="000000"/>
              </a:solidFill>
              <a:latin typeface="Gill Sans"/>
              <a:ea typeface="Gill Sans"/>
              <a:cs typeface="Gill Sans"/>
              <a:sym typeface="Gill Sans"/>
            </a:endParaRPr>
          </a:p>
        </p:txBody>
      </p:sp>
      <p:sp>
        <p:nvSpPr>
          <p:cNvPr id="135" name="Google Shape;135;p7"/>
          <p:cNvSpPr txBox="1"/>
          <p:nvPr/>
        </p:nvSpPr>
        <p:spPr>
          <a:xfrm>
            <a:off x="1976127" y="2053407"/>
            <a:ext cx="1564523" cy="461601"/>
          </a:xfrm>
          <a:prstGeom prst="rect">
            <a:avLst/>
          </a:prstGeom>
          <a:noFill/>
          <a:ln>
            <a:noFill/>
          </a:ln>
        </p:spPr>
        <p:txBody>
          <a:bodyPr spcFirstLastPara="1" wrap="square" lIns="35719" tIns="35719" rIns="35719" bIns="35719" anchor="ctr" anchorCtr="0">
            <a:spAutoFit/>
          </a:bodyPr>
          <a:lstStyle/>
          <a:p>
            <a:pPr algn="ctr">
              <a:buClr>
                <a:srgbClr val="000000"/>
              </a:buClr>
              <a:buSzPts val="3600"/>
            </a:pPr>
            <a:r>
              <a:rPr lang="en-GB" sz="2531">
                <a:latin typeface="Gill Sans"/>
                <a:ea typeface="Gill Sans"/>
                <a:cs typeface="Gill Sans"/>
                <a:sym typeface="Gill Sans"/>
              </a:rPr>
              <a:t>restore</a:t>
            </a:r>
            <a:endParaRPr sz="2531">
              <a:solidFill>
                <a:srgbClr val="000000"/>
              </a:solidFill>
              <a:latin typeface="Gill Sans"/>
              <a:ea typeface="Gill Sans"/>
              <a:cs typeface="Gill Sans"/>
              <a:sym typeface="Gill Sans"/>
            </a:endParaRPr>
          </a:p>
        </p:txBody>
      </p:sp>
      <p:sp>
        <p:nvSpPr>
          <p:cNvPr id="136" name="Google Shape;136;p7"/>
          <p:cNvSpPr txBox="1"/>
          <p:nvPr/>
        </p:nvSpPr>
        <p:spPr>
          <a:xfrm>
            <a:off x="4121713" y="2053407"/>
            <a:ext cx="1703742" cy="461601"/>
          </a:xfrm>
          <a:prstGeom prst="rect">
            <a:avLst/>
          </a:prstGeom>
          <a:noFill/>
          <a:ln>
            <a:noFill/>
          </a:ln>
        </p:spPr>
        <p:txBody>
          <a:bodyPr spcFirstLastPara="1" wrap="square" lIns="35719" tIns="35719" rIns="35719" bIns="35719" anchor="ctr" anchorCtr="0">
            <a:spAutoFit/>
          </a:bodyPr>
          <a:lstStyle/>
          <a:p>
            <a:pPr algn="ctr">
              <a:buClr>
                <a:srgbClr val="000000"/>
              </a:buClr>
              <a:buSzPts val="3600"/>
            </a:pPr>
            <a:r>
              <a:rPr lang="en-GB" sz="2531">
                <a:latin typeface="Gill Sans"/>
                <a:ea typeface="Gill Sans"/>
                <a:cs typeface="Gill Sans"/>
                <a:sym typeface="Gill Sans"/>
              </a:rPr>
              <a:t>judder</a:t>
            </a:r>
            <a:endParaRPr sz="2531">
              <a:solidFill>
                <a:srgbClr val="000000"/>
              </a:solidFill>
              <a:latin typeface="Gill Sans"/>
              <a:ea typeface="Gill Sans"/>
              <a:cs typeface="Gill Sans"/>
              <a:sym typeface="Gill Sans"/>
            </a:endParaRPr>
          </a:p>
        </p:txBody>
      </p:sp>
      <p:sp>
        <p:nvSpPr>
          <p:cNvPr id="137" name="Google Shape;137;p7"/>
          <p:cNvSpPr txBox="1"/>
          <p:nvPr/>
        </p:nvSpPr>
        <p:spPr>
          <a:xfrm>
            <a:off x="1860287" y="2823399"/>
            <a:ext cx="1841695" cy="461601"/>
          </a:xfrm>
          <a:prstGeom prst="rect">
            <a:avLst/>
          </a:prstGeom>
          <a:noFill/>
          <a:ln>
            <a:noFill/>
          </a:ln>
        </p:spPr>
        <p:txBody>
          <a:bodyPr spcFirstLastPara="1" wrap="square" lIns="35719" tIns="35719" rIns="35719" bIns="35719" anchor="ctr" anchorCtr="0">
            <a:spAutoFit/>
          </a:bodyPr>
          <a:lstStyle/>
          <a:p>
            <a:pPr algn="ctr">
              <a:buClr>
                <a:srgbClr val="000000"/>
              </a:buClr>
              <a:buSzPts val="3600"/>
            </a:pPr>
            <a:r>
              <a:rPr lang="en-GB" sz="2531">
                <a:latin typeface="Gill Sans"/>
                <a:ea typeface="Gill Sans"/>
                <a:cs typeface="Gill Sans"/>
                <a:sym typeface="Gill Sans"/>
              </a:rPr>
              <a:t>ruin</a:t>
            </a:r>
            <a:endParaRPr sz="2531">
              <a:solidFill>
                <a:srgbClr val="000000"/>
              </a:solidFill>
              <a:latin typeface="Gill Sans"/>
              <a:ea typeface="Gill Sans"/>
              <a:cs typeface="Gill Sans"/>
              <a:sym typeface="Gill Sans"/>
            </a:endParaRPr>
          </a:p>
        </p:txBody>
      </p:sp>
      <p:sp>
        <p:nvSpPr>
          <p:cNvPr id="138" name="Google Shape;138;p7"/>
          <p:cNvSpPr txBox="1"/>
          <p:nvPr/>
        </p:nvSpPr>
        <p:spPr>
          <a:xfrm>
            <a:off x="4025930" y="1249225"/>
            <a:ext cx="1940836" cy="461601"/>
          </a:xfrm>
          <a:prstGeom prst="rect">
            <a:avLst/>
          </a:prstGeom>
          <a:noFill/>
          <a:ln>
            <a:noFill/>
          </a:ln>
        </p:spPr>
        <p:txBody>
          <a:bodyPr spcFirstLastPara="1" wrap="square" lIns="35719" tIns="35719" rIns="35719" bIns="35719" anchor="ctr" anchorCtr="0">
            <a:spAutoFit/>
          </a:bodyPr>
          <a:lstStyle/>
          <a:p>
            <a:pPr algn="ctr">
              <a:buClr>
                <a:srgbClr val="000000"/>
              </a:buClr>
              <a:buSzPts val="3600"/>
            </a:pPr>
            <a:r>
              <a:rPr lang="en-GB" sz="2531">
                <a:latin typeface="Gill Sans"/>
                <a:ea typeface="Gill Sans"/>
                <a:cs typeface="Gill Sans"/>
                <a:sym typeface="Gill Sans"/>
              </a:rPr>
              <a:t>annihilate</a:t>
            </a:r>
            <a:endParaRPr sz="2531">
              <a:solidFill>
                <a:srgbClr val="000000"/>
              </a:solidFill>
              <a:latin typeface="Gill Sans"/>
              <a:ea typeface="Gill Sans"/>
              <a:cs typeface="Gill Sans"/>
              <a:sym typeface="Gill Sans"/>
            </a:endParaRPr>
          </a:p>
        </p:txBody>
      </p:sp>
      <p:pic>
        <p:nvPicPr>
          <p:cNvPr id="139" name="Google Shape;139;p7" descr="Logo, company name&#10;&#10;Description automatically generated"/>
          <p:cNvPicPr preferRelativeResize="0"/>
          <p:nvPr/>
        </p:nvPicPr>
        <p:blipFill rotWithShape="1">
          <a:blip r:embed="rId3">
            <a:alphaModFix/>
          </a:blip>
          <a:srcRect l="67906" t="24752" b="42672"/>
          <a:stretch/>
        </p:blipFill>
        <p:spPr>
          <a:xfrm>
            <a:off x="9742418" y="5985128"/>
            <a:ext cx="1025852" cy="872872"/>
          </a:xfrm>
          <a:prstGeom prst="rect">
            <a:avLst/>
          </a:prstGeom>
          <a:noFill/>
          <a:ln>
            <a:noFill/>
          </a:ln>
        </p:spPr>
      </p:pic>
      <p:pic>
        <p:nvPicPr>
          <p:cNvPr id="140" name="Google Shape;140;p7" descr="Text&#10;&#10;Description automatically generated"/>
          <p:cNvPicPr preferRelativeResize="0"/>
          <p:nvPr/>
        </p:nvPicPr>
        <p:blipFill rotWithShape="1">
          <a:blip r:embed="rId4">
            <a:alphaModFix/>
          </a:blip>
          <a:srcRect l="23606" t="18336" r="21739" b="63678"/>
          <a:stretch/>
        </p:blipFill>
        <p:spPr>
          <a:xfrm>
            <a:off x="1657529" y="-18356"/>
            <a:ext cx="4997612" cy="925073"/>
          </a:xfrm>
          <a:prstGeom prst="rect">
            <a:avLst/>
          </a:prstGeom>
          <a:noFill/>
          <a:ln>
            <a:noFill/>
          </a:ln>
        </p:spPr>
      </p:pic>
      <p:sp>
        <p:nvSpPr>
          <p:cNvPr id="141" name="Google Shape;141;p7"/>
          <p:cNvSpPr txBox="1"/>
          <p:nvPr/>
        </p:nvSpPr>
        <p:spPr>
          <a:xfrm>
            <a:off x="5444416" y="6674056"/>
            <a:ext cx="1303166" cy="302779"/>
          </a:xfrm>
          <a:prstGeom prst="rect">
            <a:avLst/>
          </a:prstGeom>
          <a:noFill/>
          <a:ln>
            <a:noFill/>
          </a:ln>
        </p:spPr>
        <p:txBody>
          <a:bodyPr spcFirstLastPara="1" wrap="square" lIns="64283" tIns="32133" rIns="64283" bIns="32133" anchor="t" anchorCtr="0">
            <a:spAutoFit/>
          </a:bodyPr>
          <a:lstStyle/>
          <a:p>
            <a:pPr algn="ctr">
              <a:buClr>
                <a:srgbClr val="A5A5A5"/>
              </a:buClr>
              <a:buSzPts val="1100"/>
            </a:pPr>
            <a:r>
              <a:rPr lang="en-GB" sz="773">
                <a:solidFill>
                  <a:srgbClr val="A5A5A5"/>
                </a:solidFill>
                <a:latin typeface="Gill Sans"/>
                <a:ea typeface="Gill Sans"/>
                <a:cs typeface="Gill Sans"/>
                <a:sym typeface="Gill Sans"/>
              </a:rPr>
              <a:t>© Vocabulary Ninja Ltd 2021</a:t>
            </a:r>
            <a:endParaRPr sz="984">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45"/>
        <p:cNvGrpSpPr/>
        <p:nvPr/>
      </p:nvGrpSpPr>
      <p:grpSpPr>
        <a:xfrm>
          <a:off x="0" y="0"/>
          <a:ext cx="0" cy="0"/>
          <a:chOff x="0" y="0"/>
          <a:chExt cx="0" cy="0"/>
        </a:xfrm>
      </p:grpSpPr>
      <p:sp>
        <p:nvSpPr>
          <p:cNvPr id="146" name="Google Shape;146;p8"/>
          <p:cNvSpPr txBox="1"/>
          <p:nvPr/>
        </p:nvSpPr>
        <p:spPr>
          <a:xfrm>
            <a:off x="4503281" y="2860126"/>
            <a:ext cx="3409330" cy="375167"/>
          </a:xfrm>
          <a:prstGeom prst="rect">
            <a:avLst/>
          </a:prstGeom>
          <a:noFill/>
          <a:ln>
            <a:noFill/>
          </a:ln>
        </p:spPr>
        <p:txBody>
          <a:bodyPr spcFirstLastPara="1" wrap="square" lIns="35719" tIns="35719" rIns="35719" bIns="35719" anchor="ctr" anchorCtr="0">
            <a:spAutoFit/>
          </a:bodyPr>
          <a:lstStyle/>
          <a:p>
            <a:pPr algn="ctr">
              <a:buClr>
                <a:schemeClr val="dk1"/>
              </a:buClr>
              <a:buSzPts val="2800"/>
            </a:pPr>
            <a:r>
              <a:rPr lang="en-GB" sz="1969">
                <a:solidFill>
                  <a:schemeClr val="dk1"/>
                </a:solidFill>
                <a:latin typeface="Gill Sans"/>
                <a:ea typeface="Gill Sans"/>
                <a:cs typeface="Gill Sans"/>
                <a:sym typeface="Gill Sans"/>
              </a:rPr>
              <a:t>Focus Word </a:t>
            </a:r>
            <a:r>
              <a:rPr lang="en-GB" sz="1266">
                <a:solidFill>
                  <a:schemeClr val="dk1"/>
                </a:solidFill>
                <a:latin typeface="Gill Sans"/>
                <a:ea typeface="Gill Sans"/>
                <a:cs typeface="Gill Sans"/>
                <a:sym typeface="Gill Sans"/>
              </a:rPr>
              <a:t>(write below):</a:t>
            </a:r>
            <a:endParaRPr sz="984">
              <a:solidFill>
                <a:srgbClr val="000000"/>
              </a:solidFill>
              <a:latin typeface="Arial"/>
              <a:ea typeface="Arial"/>
              <a:cs typeface="Arial"/>
              <a:sym typeface="Arial"/>
            </a:endParaRPr>
          </a:p>
        </p:txBody>
      </p:sp>
      <p:sp>
        <p:nvSpPr>
          <p:cNvPr id="147" name="Google Shape;147;p8"/>
          <p:cNvSpPr txBox="1"/>
          <p:nvPr/>
        </p:nvSpPr>
        <p:spPr>
          <a:xfrm>
            <a:off x="1618900" y="709687"/>
            <a:ext cx="4430670" cy="375167"/>
          </a:xfrm>
          <a:prstGeom prst="rect">
            <a:avLst/>
          </a:prstGeom>
          <a:noFill/>
          <a:ln>
            <a:noFill/>
          </a:ln>
        </p:spPr>
        <p:txBody>
          <a:bodyPr spcFirstLastPara="1" wrap="square" lIns="35719" tIns="35719" rIns="35719" bIns="35719" anchor="ctr" anchorCtr="0">
            <a:spAutoFit/>
          </a:bodyPr>
          <a:lstStyle/>
          <a:p>
            <a:pPr>
              <a:buClr>
                <a:schemeClr val="dk1"/>
              </a:buClr>
              <a:buSzPts val="2800"/>
            </a:pPr>
            <a:r>
              <a:rPr lang="en-GB" sz="1969">
                <a:solidFill>
                  <a:schemeClr val="dk1"/>
                </a:solidFill>
                <a:latin typeface="Gill Sans"/>
                <a:ea typeface="Gill Sans"/>
                <a:cs typeface="Gill Sans"/>
                <a:sym typeface="Gill Sans"/>
              </a:rPr>
              <a:t>Describe / Definition: </a:t>
            </a:r>
            <a:endParaRPr sz="984">
              <a:solidFill>
                <a:srgbClr val="000000"/>
              </a:solidFill>
              <a:latin typeface="Arial"/>
              <a:ea typeface="Arial"/>
              <a:cs typeface="Arial"/>
              <a:sym typeface="Arial"/>
            </a:endParaRPr>
          </a:p>
        </p:txBody>
      </p:sp>
      <p:sp>
        <p:nvSpPr>
          <p:cNvPr id="148" name="Google Shape;148;p8"/>
          <p:cNvSpPr txBox="1"/>
          <p:nvPr/>
        </p:nvSpPr>
        <p:spPr>
          <a:xfrm>
            <a:off x="8237617" y="3053798"/>
            <a:ext cx="1364932" cy="678199"/>
          </a:xfrm>
          <a:prstGeom prst="rect">
            <a:avLst/>
          </a:prstGeom>
          <a:noFill/>
          <a:ln>
            <a:noFill/>
          </a:ln>
        </p:spPr>
        <p:txBody>
          <a:bodyPr spcFirstLastPara="1" wrap="square" lIns="35719" tIns="35719" rIns="35719" bIns="35719" anchor="ctr" anchorCtr="0">
            <a:spAutoFit/>
          </a:bodyPr>
          <a:lstStyle/>
          <a:p>
            <a:pPr algn="ctr">
              <a:buClr>
                <a:schemeClr val="dk1"/>
              </a:buClr>
              <a:buSzPts val="2800"/>
            </a:pPr>
            <a:r>
              <a:rPr lang="en-GB" sz="1969">
                <a:solidFill>
                  <a:schemeClr val="dk1"/>
                </a:solidFill>
                <a:latin typeface="Gill Sans"/>
                <a:ea typeface="Gill Sans"/>
                <a:cs typeface="Gill Sans"/>
                <a:sym typeface="Gill Sans"/>
              </a:rPr>
              <a:t>Word Class:</a:t>
            </a:r>
            <a:endParaRPr sz="1969">
              <a:solidFill>
                <a:schemeClr val="dk1"/>
              </a:solidFill>
              <a:latin typeface="Gill Sans"/>
              <a:ea typeface="Gill Sans"/>
              <a:cs typeface="Gill Sans"/>
              <a:sym typeface="Gill Sans"/>
            </a:endParaRPr>
          </a:p>
        </p:txBody>
      </p:sp>
      <p:grpSp>
        <p:nvGrpSpPr>
          <p:cNvPr id="149" name="Google Shape;149;p8"/>
          <p:cNvGrpSpPr/>
          <p:nvPr/>
        </p:nvGrpSpPr>
        <p:grpSpPr>
          <a:xfrm rot="-1888369">
            <a:off x="12238640" y="2391901"/>
            <a:ext cx="6270417" cy="568600"/>
            <a:chOff x="11782761" y="6452691"/>
            <a:chExt cx="8917926" cy="808675"/>
          </a:xfrm>
        </p:grpSpPr>
        <p:sp>
          <p:nvSpPr>
            <p:cNvPr id="150" name="Google Shape;150;p8"/>
            <p:cNvSpPr/>
            <p:nvPr/>
          </p:nvSpPr>
          <p:spPr>
            <a:xfrm rot="896267" flipH="1">
              <a:off x="12315522" y="6789532"/>
              <a:ext cx="8385165" cy="471834"/>
            </a:xfrm>
            <a:prstGeom prst="rect">
              <a:avLst/>
            </a:prstGeom>
            <a:solidFill>
              <a:srgbClr val="38E1FF"/>
            </a:solidFill>
            <a:ln>
              <a:noFill/>
            </a:ln>
            <a:effectLst>
              <a:outerShdw blurRad="38100" dist="25400" dir="5400000" rotWithShape="0">
                <a:srgbClr val="000000">
                  <a:alpha val="40000"/>
                </a:srgbClr>
              </a:outerShdw>
            </a:effectLst>
          </p:spPr>
          <p:txBody>
            <a:bodyPr spcFirstLastPara="1" wrap="square" lIns="35719" tIns="35719" rIns="35719" bIns="35719" anchor="ctr" anchorCtr="0">
              <a:spAutoFit/>
            </a:bodyPr>
            <a:lstStyle/>
            <a:p>
              <a:pPr algn="ctr">
                <a:buClr>
                  <a:srgbClr val="000000"/>
                </a:buClr>
                <a:buSzPts val="2400"/>
              </a:pPr>
              <a:endParaRPr sz="1687">
                <a:solidFill>
                  <a:srgbClr val="FFFFFF"/>
                </a:solidFill>
                <a:latin typeface="Helvetica Neue Light"/>
                <a:ea typeface="Helvetica Neue Light"/>
                <a:cs typeface="Helvetica Neue Light"/>
                <a:sym typeface="Helvetica Neue Light"/>
              </a:endParaRPr>
            </a:p>
          </p:txBody>
        </p:sp>
        <p:sp>
          <p:nvSpPr>
            <p:cNvPr id="151" name="Google Shape;151;p8"/>
            <p:cNvSpPr/>
            <p:nvPr/>
          </p:nvSpPr>
          <p:spPr>
            <a:xfrm rot="896267" flipH="1">
              <a:off x="11782761" y="6452691"/>
              <a:ext cx="6869178" cy="471834"/>
            </a:xfrm>
            <a:prstGeom prst="rect">
              <a:avLst/>
            </a:prstGeom>
            <a:solidFill>
              <a:srgbClr val="38E1FF">
                <a:alpha val="20000"/>
              </a:srgbClr>
            </a:solidFill>
            <a:ln>
              <a:noFill/>
            </a:ln>
            <a:effectLst>
              <a:outerShdw blurRad="38100" dist="25400" dir="5400000" rotWithShape="0">
                <a:srgbClr val="000000">
                  <a:alpha val="40000"/>
                </a:srgbClr>
              </a:outerShdw>
            </a:effectLst>
          </p:spPr>
          <p:txBody>
            <a:bodyPr spcFirstLastPara="1" wrap="square" lIns="35719" tIns="35719" rIns="35719" bIns="35719" anchor="ctr" anchorCtr="0">
              <a:spAutoFit/>
            </a:bodyPr>
            <a:lstStyle/>
            <a:p>
              <a:pPr algn="ctr">
                <a:buClr>
                  <a:srgbClr val="000000"/>
                </a:buClr>
                <a:buSzPts val="2400"/>
              </a:pPr>
              <a:endParaRPr sz="1687">
                <a:solidFill>
                  <a:srgbClr val="FFFFFF"/>
                </a:solidFill>
                <a:latin typeface="Helvetica Neue Light"/>
                <a:ea typeface="Helvetica Neue Light"/>
                <a:cs typeface="Helvetica Neue Light"/>
                <a:sym typeface="Helvetica Neue Light"/>
              </a:endParaRPr>
            </a:p>
          </p:txBody>
        </p:sp>
      </p:grpSp>
      <p:graphicFrame>
        <p:nvGraphicFramePr>
          <p:cNvPr id="152" name="Google Shape;152;p8"/>
          <p:cNvGraphicFramePr/>
          <p:nvPr/>
        </p:nvGraphicFramePr>
        <p:xfrm>
          <a:off x="1524000" y="3949030"/>
          <a:ext cx="4586062" cy="3048388"/>
        </p:xfrm>
        <a:graphic>
          <a:graphicData uri="http://schemas.openxmlformats.org/drawingml/2006/table">
            <a:tbl>
              <a:tblPr firstRow="1" bandRow="1">
                <a:noFill/>
              </a:tblPr>
              <a:tblGrid>
                <a:gridCol w="2293031">
                  <a:extLst>
                    <a:ext uri="{9D8B030D-6E8A-4147-A177-3AD203B41FA5}">
                      <a16:colId xmlns:a16="http://schemas.microsoft.com/office/drawing/2014/main" val="20000"/>
                    </a:ext>
                  </a:extLst>
                </a:gridCol>
                <a:gridCol w="2293031">
                  <a:extLst>
                    <a:ext uri="{9D8B030D-6E8A-4147-A177-3AD203B41FA5}">
                      <a16:colId xmlns:a16="http://schemas.microsoft.com/office/drawing/2014/main" val="20001"/>
                    </a:ext>
                  </a:extLst>
                </a:gridCol>
              </a:tblGrid>
              <a:tr h="504000">
                <a:tc>
                  <a:txBody>
                    <a:bodyPr/>
                    <a:lstStyle/>
                    <a:p>
                      <a:pPr marL="0" marR="0" lvl="0" indent="0" algn="ctr" rtl="0">
                        <a:lnSpc>
                          <a:spcPct val="100000"/>
                        </a:lnSpc>
                        <a:spcBef>
                          <a:spcPts val="0"/>
                        </a:spcBef>
                        <a:spcAft>
                          <a:spcPts val="0"/>
                        </a:spcAft>
                        <a:buClr>
                          <a:schemeClr val="dk1"/>
                        </a:buClr>
                        <a:buSzPts val="2600"/>
                        <a:buFont typeface="Gill Sans"/>
                        <a:buNone/>
                      </a:pPr>
                      <a:r>
                        <a:rPr lang="en-GB" sz="1800" b="0" u="none" strike="noStrike" cap="none">
                          <a:solidFill>
                            <a:schemeClr val="dk1"/>
                          </a:solidFill>
                          <a:latin typeface="Gill Sans"/>
                          <a:ea typeface="Gill Sans"/>
                          <a:cs typeface="Gill Sans"/>
                          <a:sym typeface="Gill Sans"/>
                        </a:rPr>
                        <a:t>Synonyms:</a:t>
                      </a:r>
                      <a:endParaRPr sz="1000" u="none" strike="noStrike" cap="none"/>
                    </a:p>
                    <a:p>
                      <a:pPr marL="0" marR="0" lvl="0" indent="0" algn="ctr" rtl="0">
                        <a:lnSpc>
                          <a:spcPct val="100000"/>
                        </a:lnSpc>
                        <a:spcBef>
                          <a:spcPts val="0"/>
                        </a:spcBef>
                        <a:spcAft>
                          <a:spcPts val="0"/>
                        </a:spcAft>
                        <a:buClr>
                          <a:schemeClr val="dk1"/>
                        </a:buClr>
                        <a:buSzPts val="1400"/>
                        <a:buFont typeface="Gill Sans"/>
                        <a:buNone/>
                      </a:pPr>
                      <a:r>
                        <a:rPr lang="en-GB" sz="1000" b="0" u="none" strike="noStrike" cap="none">
                          <a:solidFill>
                            <a:schemeClr val="dk1"/>
                          </a:solidFill>
                          <a:latin typeface="Gill Sans"/>
                          <a:ea typeface="Gill Sans"/>
                          <a:cs typeface="Gill Sans"/>
                          <a:sym typeface="Gill Sans"/>
                        </a:rPr>
                        <a:t>(words with same / similar meaning)</a:t>
                      </a:r>
                      <a:endParaRPr sz="1000" u="none" strike="noStrike" cap="none"/>
                    </a:p>
                  </a:txBody>
                  <a:tcPr marL="64301" marR="64301" marT="32150" marB="32150" anchor="ctr">
                    <a:lnL w="12700" cap="flat" cmpd="sng">
                      <a:solidFill>
                        <a:srgbClr val="0365C0"/>
                      </a:solidFill>
                      <a:prstDash val="dash"/>
                      <a:round/>
                      <a:headEnd type="none" w="sm" len="sm"/>
                      <a:tailEnd type="none" w="sm" len="sm"/>
                    </a:lnL>
                    <a:lnR w="12700" cap="flat" cmpd="sng">
                      <a:solidFill>
                        <a:srgbClr val="0365C0"/>
                      </a:solidFill>
                      <a:prstDash val="dash"/>
                      <a:round/>
                      <a:headEnd type="none" w="sm" len="sm"/>
                      <a:tailEnd type="none" w="sm" len="sm"/>
                    </a:lnR>
                    <a:lnT w="12700" cap="flat" cmpd="sng">
                      <a:solidFill>
                        <a:srgbClr val="0365C0"/>
                      </a:solidFill>
                      <a:prstDash val="dash"/>
                      <a:round/>
                      <a:headEnd type="none" w="sm" len="sm"/>
                      <a:tailEnd type="none" w="sm" len="sm"/>
                    </a:lnT>
                    <a:lnB w="12700" cap="flat" cmpd="sng">
                      <a:solidFill>
                        <a:srgbClr val="0365C0"/>
                      </a:solidFill>
                      <a:prstDash val="dash"/>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600"/>
                        <a:buFont typeface="Gill Sans"/>
                        <a:buNone/>
                      </a:pPr>
                      <a:r>
                        <a:rPr lang="en-GB" sz="1800" b="0" u="none" strike="noStrike" cap="none">
                          <a:solidFill>
                            <a:schemeClr val="dk1"/>
                          </a:solidFill>
                          <a:latin typeface="Gill Sans"/>
                          <a:ea typeface="Gill Sans"/>
                          <a:cs typeface="Gill Sans"/>
                          <a:sym typeface="Gill Sans"/>
                        </a:rPr>
                        <a:t>Antonyms:</a:t>
                      </a:r>
                      <a:endParaRPr sz="1000" u="none" strike="noStrike" cap="none"/>
                    </a:p>
                    <a:p>
                      <a:pPr marL="0" marR="0" lvl="0" indent="0" algn="ctr" rtl="0">
                        <a:lnSpc>
                          <a:spcPct val="100000"/>
                        </a:lnSpc>
                        <a:spcBef>
                          <a:spcPts val="0"/>
                        </a:spcBef>
                        <a:spcAft>
                          <a:spcPts val="0"/>
                        </a:spcAft>
                        <a:buClr>
                          <a:schemeClr val="dk1"/>
                        </a:buClr>
                        <a:buSzPts val="1400"/>
                        <a:buFont typeface="Gill Sans"/>
                        <a:buNone/>
                      </a:pPr>
                      <a:r>
                        <a:rPr lang="en-GB" sz="1000" b="0" u="none" strike="noStrike" cap="none">
                          <a:solidFill>
                            <a:schemeClr val="dk1"/>
                          </a:solidFill>
                          <a:latin typeface="Gill Sans"/>
                          <a:ea typeface="Gill Sans"/>
                          <a:cs typeface="Gill Sans"/>
                          <a:sym typeface="Gill Sans"/>
                        </a:rPr>
                        <a:t>(words with opposite meaning)</a:t>
                      </a:r>
                      <a:endParaRPr sz="1000" u="none" strike="noStrike" cap="none"/>
                    </a:p>
                  </a:txBody>
                  <a:tcPr marL="64301" marR="64301" marT="32150" marB="32150" anchor="ctr">
                    <a:lnL w="12700" cap="flat" cmpd="sng">
                      <a:solidFill>
                        <a:srgbClr val="0365C0"/>
                      </a:solidFill>
                      <a:prstDash val="dash"/>
                      <a:round/>
                      <a:headEnd type="none" w="sm" len="sm"/>
                      <a:tailEnd type="none" w="sm" len="sm"/>
                    </a:lnL>
                    <a:lnR w="12700" cap="flat" cmpd="sng">
                      <a:solidFill>
                        <a:srgbClr val="0365C0"/>
                      </a:solidFill>
                      <a:prstDash val="dash"/>
                      <a:round/>
                      <a:headEnd type="none" w="sm" len="sm"/>
                      <a:tailEnd type="none" w="sm" len="sm"/>
                    </a:lnR>
                    <a:lnT w="12700" cap="flat" cmpd="sng">
                      <a:solidFill>
                        <a:srgbClr val="0365C0"/>
                      </a:solidFill>
                      <a:prstDash val="dash"/>
                      <a:round/>
                      <a:headEnd type="none" w="sm" len="sm"/>
                      <a:tailEnd type="none" w="sm" len="sm"/>
                    </a:lnT>
                    <a:lnB w="12700" cap="flat" cmpd="sng">
                      <a:solidFill>
                        <a:srgbClr val="0365C0"/>
                      </a:solidFill>
                      <a:prstDash val="dash"/>
                      <a:round/>
                      <a:headEnd type="none" w="sm" len="sm"/>
                      <a:tailEnd type="none" w="sm" len="sm"/>
                    </a:lnB>
                  </a:tcPr>
                </a:tc>
                <a:extLst>
                  <a:ext uri="{0D108BD9-81ED-4DB2-BD59-A6C34878D82A}">
                    <a16:rowId xmlns:a16="http://schemas.microsoft.com/office/drawing/2014/main" val="10000"/>
                  </a:ext>
                </a:extLst>
              </a:tr>
              <a:tr h="950484">
                <a:tc>
                  <a:txBody>
                    <a:bodyPr/>
                    <a:lstStyle/>
                    <a:p>
                      <a:pPr marL="0" marR="0" lvl="0" indent="0" algn="ctr" rtl="0">
                        <a:lnSpc>
                          <a:spcPct val="100000"/>
                        </a:lnSpc>
                        <a:spcBef>
                          <a:spcPts val="0"/>
                        </a:spcBef>
                        <a:spcAft>
                          <a:spcPts val="0"/>
                        </a:spcAft>
                        <a:buClr>
                          <a:schemeClr val="dk1"/>
                        </a:buClr>
                        <a:buSzPts val="2600"/>
                        <a:buFont typeface="Gill Sans"/>
                        <a:buNone/>
                      </a:pPr>
                      <a:r>
                        <a:rPr lang="en-GB" sz="1800" u="none" strike="noStrike" cap="none">
                          <a:solidFill>
                            <a:schemeClr val="dk1"/>
                          </a:solidFill>
                          <a:latin typeface="Gill Sans"/>
                          <a:ea typeface="Gill Sans"/>
                          <a:cs typeface="Gill Sans"/>
                          <a:sym typeface="Gill Sans"/>
                        </a:rPr>
                        <a:t> </a:t>
                      </a:r>
                      <a:endParaRPr sz="1000" u="none" strike="noStrike" cap="none"/>
                    </a:p>
                  </a:txBody>
                  <a:tcPr marL="64301" marR="64301" marT="32150" marB="32150" anchor="ctr">
                    <a:lnL w="12700" cap="flat" cmpd="sng">
                      <a:solidFill>
                        <a:srgbClr val="0365C0"/>
                      </a:solidFill>
                      <a:prstDash val="dash"/>
                      <a:round/>
                      <a:headEnd type="none" w="sm" len="sm"/>
                      <a:tailEnd type="none" w="sm" len="sm"/>
                    </a:lnL>
                    <a:lnR w="12700" cap="flat" cmpd="sng">
                      <a:solidFill>
                        <a:srgbClr val="0365C0"/>
                      </a:solidFill>
                      <a:prstDash val="dash"/>
                      <a:round/>
                      <a:headEnd type="none" w="sm" len="sm"/>
                      <a:tailEnd type="none" w="sm" len="sm"/>
                    </a:lnR>
                    <a:lnT w="12700" cap="flat" cmpd="sng">
                      <a:solidFill>
                        <a:srgbClr val="0365C0"/>
                      </a:solidFill>
                      <a:prstDash val="dash"/>
                      <a:round/>
                      <a:headEnd type="none" w="sm" len="sm"/>
                      <a:tailEnd type="none" w="sm" len="sm"/>
                    </a:lnT>
                    <a:lnB w="12700" cap="flat" cmpd="sng">
                      <a:solidFill>
                        <a:srgbClr val="0365C0"/>
                      </a:solidFill>
                      <a:prstDash val="dash"/>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600"/>
                        <a:buFont typeface="Helvetica Neue Light"/>
                        <a:buNone/>
                      </a:pPr>
                      <a:endParaRPr sz="1800" u="none" strike="noStrike" cap="none">
                        <a:solidFill>
                          <a:schemeClr val="dk1"/>
                        </a:solidFill>
                        <a:latin typeface="Gill Sans"/>
                        <a:ea typeface="Gill Sans"/>
                        <a:cs typeface="Gill Sans"/>
                        <a:sym typeface="Gill Sans"/>
                      </a:endParaRPr>
                    </a:p>
                  </a:txBody>
                  <a:tcPr marL="64301" marR="64301" marT="32150" marB="32150" anchor="ctr">
                    <a:lnL w="12700" cap="flat" cmpd="sng">
                      <a:solidFill>
                        <a:srgbClr val="0365C0"/>
                      </a:solidFill>
                      <a:prstDash val="dash"/>
                      <a:round/>
                      <a:headEnd type="none" w="sm" len="sm"/>
                      <a:tailEnd type="none" w="sm" len="sm"/>
                    </a:lnL>
                    <a:lnR w="12700" cap="flat" cmpd="sng">
                      <a:solidFill>
                        <a:srgbClr val="0365C0"/>
                      </a:solidFill>
                      <a:prstDash val="dash"/>
                      <a:round/>
                      <a:headEnd type="none" w="sm" len="sm"/>
                      <a:tailEnd type="none" w="sm" len="sm"/>
                    </a:lnR>
                    <a:lnT w="12700" cap="flat" cmpd="sng">
                      <a:solidFill>
                        <a:srgbClr val="0365C0"/>
                      </a:solidFill>
                      <a:prstDash val="dash"/>
                      <a:round/>
                      <a:headEnd type="none" w="sm" len="sm"/>
                      <a:tailEnd type="none" w="sm" len="sm"/>
                    </a:lnT>
                    <a:lnB w="12700" cap="flat" cmpd="sng">
                      <a:solidFill>
                        <a:srgbClr val="0365C0"/>
                      </a:solidFill>
                      <a:prstDash val="dash"/>
                      <a:round/>
                      <a:headEnd type="none" w="sm" len="sm"/>
                      <a:tailEnd type="none" w="sm" len="sm"/>
                    </a:lnB>
                  </a:tcPr>
                </a:tc>
                <a:extLst>
                  <a:ext uri="{0D108BD9-81ED-4DB2-BD59-A6C34878D82A}">
                    <a16:rowId xmlns:a16="http://schemas.microsoft.com/office/drawing/2014/main" val="10001"/>
                  </a:ext>
                </a:extLst>
              </a:tr>
              <a:tr h="642945">
                <a:tc>
                  <a:txBody>
                    <a:bodyPr/>
                    <a:lstStyle/>
                    <a:p>
                      <a:pPr marL="0" marR="0" lvl="0" indent="0" algn="ctr" rtl="0">
                        <a:lnSpc>
                          <a:spcPct val="100000"/>
                        </a:lnSpc>
                        <a:spcBef>
                          <a:spcPts val="0"/>
                        </a:spcBef>
                        <a:spcAft>
                          <a:spcPts val="0"/>
                        </a:spcAft>
                        <a:buClr>
                          <a:schemeClr val="dk1"/>
                        </a:buClr>
                        <a:buSzPts val="2600"/>
                        <a:buFont typeface="Gill Sans"/>
                        <a:buNone/>
                      </a:pPr>
                      <a:r>
                        <a:rPr lang="en-GB" sz="1800" b="0" u="none" strike="noStrike" cap="none">
                          <a:solidFill>
                            <a:schemeClr val="dk1"/>
                          </a:solidFill>
                          <a:latin typeface="Gill Sans"/>
                          <a:ea typeface="Gill Sans"/>
                          <a:cs typeface="Gill Sans"/>
                          <a:sym typeface="Gill Sans"/>
                        </a:rPr>
                        <a:t>Rhymes:</a:t>
                      </a:r>
                      <a:endParaRPr sz="1000" u="none" strike="noStrike" cap="none"/>
                    </a:p>
                    <a:p>
                      <a:pPr marL="0" marR="0" lvl="0" indent="0" algn="ctr" rtl="0">
                        <a:lnSpc>
                          <a:spcPct val="100000"/>
                        </a:lnSpc>
                        <a:spcBef>
                          <a:spcPts val="0"/>
                        </a:spcBef>
                        <a:spcAft>
                          <a:spcPts val="0"/>
                        </a:spcAft>
                        <a:buClr>
                          <a:schemeClr val="dk1"/>
                        </a:buClr>
                        <a:buSzPts val="1400"/>
                        <a:buFont typeface="Gill Sans"/>
                        <a:buNone/>
                      </a:pPr>
                      <a:r>
                        <a:rPr lang="en-GB" sz="1000" b="0" u="none" strike="noStrike" cap="none">
                          <a:solidFill>
                            <a:schemeClr val="dk1"/>
                          </a:solidFill>
                          <a:latin typeface="Gill Sans"/>
                          <a:ea typeface="Gill Sans"/>
                          <a:cs typeface="Gill Sans"/>
                          <a:sym typeface="Gill Sans"/>
                        </a:rPr>
                        <a:t>(words that sound the same)</a:t>
                      </a:r>
                      <a:endParaRPr sz="1000" u="none" strike="noStrike" cap="none"/>
                    </a:p>
                  </a:txBody>
                  <a:tcPr marL="64301" marR="64301" marT="32150" marB="32150" anchor="ctr">
                    <a:lnL w="12700" cap="flat" cmpd="sng">
                      <a:solidFill>
                        <a:srgbClr val="0365C0"/>
                      </a:solidFill>
                      <a:prstDash val="dash"/>
                      <a:round/>
                      <a:headEnd type="none" w="sm" len="sm"/>
                      <a:tailEnd type="none" w="sm" len="sm"/>
                    </a:lnL>
                    <a:lnR w="12700" cap="flat" cmpd="sng">
                      <a:solidFill>
                        <a:srgbClr val="0365C0"/>
                      </a:solidFill>
                      <a:prstDash val="dash"/>
                      <a:round/>
                      <a:headEnd type="none" w="sm" len="sm"/>
                      <a:tailEnd type="none" w="sm" len="sm"/>
                    </a:lnR>
                    <a:lnT w="12700" cap="flat" cmpd="sng">
                      <a:solidFill>
                        <a:srgbClr val="0365C0"/>
                      </a:solidFill>
                      <a:prstDash val="dash"/>
                      <a:round/>
                      <a:headEnd type="none" w="sm" len="sm"/>
                      <a:tailEnd type="none" w="sm" len="sm"/>
                    </a:lnT>
                    <a:lnB w="12700" cap="flat" cmpd="sng">
                      <a:solidFill>
                        <a:srgbClr val="0365C0"/>
                      </a:solidFill>
                      <a:prstDash val="dash"/>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600"/>
                        <a:buFont typeface="Gill Sans"/>
                        <a:buNone/>
                      </a:pPr>
                      <a:r>
                        <a:rPr lang="en-GB" sz="1800" b="0" u="none" strike="noStrike" cap="none">
                          <a:solidFill>
                            <a:schemeClr val="dk1"/>
                          </a:solidFill>
                          <a:latin typeface="Gill Sans"/>
                          <a:ea typeface="Gill Sans"/>
                          <a:cs typeface="Gill Sans"/>
                          <a:sym typeface="Gill Sans"/>
                        </a:rPr>
                        <a:t>Link Words:</a:t>
                      </a:r>
                      <a:endParaRPr sz="1000" u="none" strike="noStrike" cap="none"/>
                    </a:p>
                    <a:p>
                      <a:pPr marL="0" marR="0" lvl="0" indent="0" algn="ctr" rtl="0">
                        <a:lnSpc>
                          <a:spcPct val="100000"/>
                        </a:lnSpc>
                        <a:spcBef>
                          <a:spcPts val="0"/>
                        </a:spcBef>
                        <a:spcAft>
                          <a:spcPts val="0"/>
                        </a:spcAft>
                        <a:buClr>
                          <a:schemeClr val="dk1"/>
                        </a:buClr>
                        <a:buSzPts val="1400"/>
                        <a:buFont typeface="Gill Sans"/>
                        <a:buNone/>
                      </a:pPr>
                      <a:r>
                        <a:rPr lang="en-GB" sz="1000" b="0" u="none" strike="noStrike" cap="none">
                          <a:solidFill>
                            <a:schemeClr val="dk1"/>
                          </a:solidFill>
                          <a:latin typeface="Gill Sans"/>
                          <a:ea typeface="Gill Sans"/>
                          <a:cs typeface="Gill Sans"/>
                          <a:sym typeface="Gill Sans"/>
                        </a:rPr>
                        <a:t>(Example: football = pitch, team, player)</a:t>
                      </a:r>
                      <a:endParaRPr sz="1000" u="none" strike="noStrike" cap="none"/>
                    </a:p>
                  </a:txBody>
                  <a:tcPr marL="64301" marR="64301" marT="32150" marB="32150" anchor="ctr">
                    <a:lnL w="12700" cap="flat" cmpd="sng">
                      <a:solidFill>
                        <a:srgbClr val="0365C0"/>
                      </a:solidFill>
                      <a:prstDash val="dash"/>
                      <a:round/>
                      <a:headEnd type="none" w="sm" len="sm"/>
                      <a:tailEnd type="none" w="sm" len="sm"/>
                    </a:lnL>
                    <a:lnR w="12700" cap="flat" cmpd="sng">
                      <a:solidFill>
                        <a:srgbClr val="0365C0"/>
                      </a:solidFill>
                      <a:prstDash val="dash"/>
                      <a:round/>
                      <a:headEnd type="none" w="sm" len="sm"/>
                      <a:tailEnd type="none" w="sm" len="sm"/>
                    </a:lnR>
                    <a:lnT w="12700" cap="flat" cmpd="sng">
                      <a:solidFill>
                        <a:srgbClr val="0365C0"/>
                      </a:solidFill>
                      <a:prstDash val="dash"/>
                      <a:round/>
                      <a:headEnd type="none" w="sm" len="sm"/>
                      <a:tailEnd type="none" w="sm" len="sm"/>
                    </a:lnT>
                    <a:lnB w="12700" cap="flat" cmpd="sng">
                      <a:solidFill>
                        <a:srgbClr val="0365C0"/>
                      </a:solidFill>
                      <a:prstDash val="dash"/>
                      <a:round/>
                      <a:headEnd type="none" w="sm" len="sm"/>
                      <a:tailEnd type="none" w="sm" len="sm"/>
                    </a:lnB>
                  </a:tcPr>
                </a:tc>
                <a:extLst>
                  <a:ext uri="{0D108BD9-81ED-4DB2-BD59-A6C34878D82A}">
                    <a16:rowId xmlns:a16="http://schemas.microsoft.com/office/drawing/2014/main" val="10002"/>
                  </a:ext>
                </a:extLst>
              </a:tr>
              <a:tr h="950484">
                <a:tc>
                  <a:txBody>
                    <a:bodyPr/>
                    <a:lstStyle/>
                    <a:p>
                      <a:pPr marL="0" marR="0" lvl="0" indent="0" algn="ctr" rtl="0">
                        <a:lnSpc>
                          <a:spcPct val="100000"/>
                        </a:lnSpc>
                        <a:spcBef>
                          <a:spcPts val="0"/>
                        </a:spcBef>
                        <a:spcAft>
                          <a:spcPts val="0"/>
                        </a:spcAft>
                        <a:buClr>
                          <a:schemeClr val="dk1"/>
                        </a:buClr>
                        <a:buSzPts val="2600"/>
                        <a:buFont typeface="Helvetica Neue Light"/>
                        <a:buNone/>
                      </a:pPr>
                      <a:endParaRPr sz="1800" u="none" strike="noStrike" cap="none">
                        <a:latin typeface="Gill Sans"/>
                        <a:ea typeface="Gill Sans"/>
                        <a:cs typeface="Gill Sans"/>
                        <a:sym typeface="Gill Sans"/>
                      </a:endParaRPr>
                    </a:p>
                  </a:txBody>
                  <a:tcPr marL="64301" marR="64301" marT="32150" marB="32150" anchor="ctr">
                    <a:lnL w="12700" cap="flat" cmpd="sng">
                      <a:solidFill>
                        <a:srgbClr val="0365C0"/>
                      </a:solidFill>
                      <a:prstDash val="dash"/>
                      <a:round/>
                      <a:headEnd type="none" w="sm" len="sm"/>
                      <a:tailEnd type="none" w="sm" len="sm"/>
                    </a:lnL>
                    <a:lnR w="12700" cap="flat" cmpd="sng">
                      <a:solidFill>
                        <a:srgbClr val="0365C0"/>
                      </a:solidFill>
                      <a:prstDash val="dash"/>
                      <a:round/>
                      <a:headEnd type="none" w="sm" len="sm"/>
                      <a:tailEnd type="none" w="sm" len="sm"/>
                    </a:lnR>
                    <a:lnT w="12700" cap="flat" cmpd="sng">
                      <a:solidFill>
                        <a:srgbClr val="0365C0"/>
                      </a:solidFill>
                      <a:prstDash val="dash"/>
                      <a:round/>
                      <a:headEnd type="none" w="sm" len="sm"/>
                      <a:tailEnd type="none" w="sm" len="sm"/>
                    </a:lnT>
                    <a:lnB w="12700" cap="flat" cmpd="sng">
                      <a:solidFill>
                        <a:srgbClr val="0365C0"/>
                      </a:solidFill>
                      <a:prstDash val="dash"/>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600"/>
                        <a:buFont typeface="Helvetica Neue Light"/>
                        <a:buNone/>
                      </a:pPr>
                      <a:endParaRPr sz="1800" u="none" strike="noStrike" cap="none">
                        <a:latin typeface="Gill Sans"/>
                        <a:ea typeface="Gill Sans"/>
                        <a:cs typeface="Gill Sans"/>
                        <a:sym typeface="Gill Sans"/>
                      </a:endParaRPr>
                    </a:p>
                  </a:txBody>
                  <a:tcPr marL="64301" marR="64301" marT="32150" marB="32150" anchor="ctr">
                    <a:lnL w="12700" cap="flat" cmpd="sng">
                      <a:solidFill>
                        <a:srgbClr val="0365C0"/>
                      </a:solidFill>
                      <a:prstDash val="dash"/>
                      <a:round/>
                      <a:headEnd type="none" w="sm" len="sm"/>
                      <a:tailEnd type="none" w="sm" len="sm"/>
                    </a:lnL>
                    <a:lnR w="12700" cap="flat" cmpd="sng">
                      <a:solidFill>
                        <a:srgbClr val="0365C0"/>
                      </a:solidFill>
                      <a:prstDash val="dash"/>
                      <a:round/>
                      <a:headEnd type="none" w="sm" len="sm"/>
                      <a:tailEnd type="none" w="sm" len="sm"/>
                    </a:lnR>
                    <a:lnT w="12700" cap="flat" cmpd="sng">
                      <a:solidFill>
                        <a:srgbClr val="0365C0"/>
                      </a:solidFill>
                      <a:prstDash val="dash"/>
                      <a:round/>
                      <a:headEnd type="none" w="sm" len="sm"/>
                      <a:tailEnd type="none" w="sm" len="sm"/>
                    </a:lnT>
                    <a:lnB w="12700" cap="flat" cmpd="sng">
                      <a:solidFill>
                        <a:srgbClr val="0365C0"/>
                      </a:solidFill>
                      <a:prstDash val="dash"/>
                      <a:round/>
                      <a:headEnd type="none" w="sm" len="sm"/>
                      <a:tailEnd type="none" w="sm" len="sm"/>
                    </a:lnB>
                  </a:tcPr>
                </a:tc>
                <a:extLst>
                  <a:ext uri="{0D108BD9-81ED-4DB2-BD59-A6C34878D82A}">
                    <a16:rowId xmlns:a16="http://schemas.microsoft.com/office/drawing/2014/main" val="10003"/>
                  </a:ext>
                </a:extLst>
              </a:tr>
            </a:tbl>
          </a:graphicData>
        </a:graphic>
      </p:graphicFrame>
      <p:sp>
        <p:nvSpPr>
          <p:cNvPr id="153" name="Google Shape;153;p8"/>
          <p:cNvSpPr/>
          <p:nvPr/>
        </p:nvSpPr>
        <p:spPr>
          <a:xfrm>
            <a:off x="4371169" y="3381113"/>
            <a:ext cx="3748765" cy="367052"/>
          </a:xfrm>
          <a:prstGeom prst="roundRect">
            <a:avLst>
              <a:gd name="adj" fmla="val 16667"/>
            </a:avLst>
          </a:prstGeom>
          <a:solidFill>
            <a:schemeClr val="lt1"/>
          </a:solidFill>
          <a:ln w="25400" cap="flat" cmpd="sng">
            <a:solidFill>
              <a:schemeClr val="accent1"/>
            </a:solidFill>
            <a:prstDash val="solid"/>
            <a:round/>
            <a:headEnd type="none" w="sm" len="sm"/>
            <a:tailEnd type="none" w="sm" len="sm"/>
          </a:ln>
        </p:spPr>
        <p:txBody>
          <a:bodyPr spcFirstLastPara="1" wrap="square" lIns="35719" tIns="35719" rIns="35719" bIns="35719" anchor="ctr" anchorCtr="0">
            <a:spAutoFit/>
          </a:bodyPr>
          <a:lstStyle/>
          <a:p>
            <a:pPr algn="ctr">
              <a:buClr>
                <a:srgbClr val="000000"/>
              </a:buClr>
              <a:buSzPts val="2400"/>
            </a:pPr>
            <a:endParaRPr sz="1687">
              <a:solidFill>
                <a:srgbClr val="FFFFFF"/>
              </a:solidFill>
              <a:latin typeface="Helvetica Neue Light"/>
              <a:ea typeface="Helvetica Neue Light"/>
              <a:cs typeface="Helvetica Neue Light"/>
              <a:sym typeface="Helvetica Neue Light"/>
            </a:endParaRPr>
          </a:p>
        </p:txBody>
      </p:sp>
      <p:cxnSp>
        <p:nvCxnSpPr>
          <p:cNvPr id="154" name="Google Shape;154;p8"/>
          <p:cNvCxnSpPr/>
          <p:nvPr/>
        </p:nvCxnSpPr>
        <p:spPr>
          <a:xfrm>
            <a:off x="8013879" y="3183706"/>
            <a:ext cx="2654121" cy="16231"/>
          </a:xfrm>
          <a:prstGeom prst="straightConnector1">
            <a:avLst/>
          </a:prstGeom>
          <a:noFill/>
          <a:ln w="9525" cap="flat" cmpd="sng">
            <a:solidFill>
              <a:srgbClr val="0365C0"/>
            </a:solidFill>
            <a:prstDash val="dash"/>
            <a:round/>
            <a:headEnd type="none" w="sm" len="sm"/>
            <a:tailEnd type="none" w="sm" len="sm"/>
          </a:ln>
        </p:spPr>
      </p:cxnSp>
      <p:cxnSp>
        <p:nvCxnSpPr>
          <p:cNvPr id="155" name="Google Shape;155;p8"/>
          <p:cNvCxnSpPr/>
          <p:nvPr/>
        </p:nvCxnSpPr>
        <p:spPr>
          <a:xfrm>
            <a:off x="8013879" y="3951211"/>
            <a:ext cx="2654121" cy="0"/>
          </a:xfrm>
          <a:prstGeom prst="straightConnector1">
            <a:avLst/>
          </a:prstGeom>
          <a:noFill/>
          <a:ln w="9525" cap="flat" cmpd="sng">
            <a:solidFill>
              <a:srgbClr val="0365C0"/>
            </a:solidFill>
            <a:prstDash val="dash"/>
            <a:round/>
            <a:headEnd type="none" w="sm" len="sm"/>
            <a:tailEnd type="none" w="sm" len="sm"/>
          </a:ln>
        </p:spPr>
      </p:cxnSp>
      <p:sp>
        <p:nvSpPr>
          <p:cNvPr id="156" name="Google Shape;156;p8"/>
          <p:cNvSpPr txBox="1"/>
          <p:nvPr/>
        </p:nvSpPr>
        <p:spPr>
          <a:xfrm>
            <a:off x="6153869" y="3805073"/>
            <a:ext cx="2229427" cy="678199"/>
          </a:xfrm>
          <a:prstGeom prst="rect">
            <a:avLst/>
          </a:prstGeom>
          <a:noFill/>
          <a:ln>
            <a:noFill/>
          </a:ln>
        </p:spPr>
        <p:txBody>
          <a:bodyPr spcFirstLastPara="1" wrap="square" lIns="35719" tIns="35719" rIns="35719" bIns="35719" anchor="ctr" anchorCtr="0">
            <a:spAutoFit/>
          </a:bodyPr>
          <a:lstStyle/>
          <a:p>
            <a:pPr algn="ctr">
              <a:buClr>
                <a:schemeClr val="dk1"/>
              </a:buClr>
              <a:buSzPts val="2800"/>
            </a:pPr>
            <a:r>
              <a:rPr lang="en-GB" sz="1969">
                <a:solidFill>
                  <a:schemeClr val="dk1"/>
                </a:solidFill>
                <a:latin typeface="Gill Sans"/>
                <a:ea typeface="Gill Sans"/>
                <a:cs typeface="Gill Sans"/>
                <a:sym typeface="Gill Sans"/>
              </a:rPr>
              <a:t>Draw your sentence:</a:t>
            </a:r>
            <a:endParaRPr sz="1969">
              <a:solidFill>
                <a:schemeClr val="dk1"/>
              </a:solidFill>
              <a:latin typeface="Gill Sans"/>
              <a:ea typeface="Gill Sans"/>
              <a:cs typeface="Gill Sans"/>
              <a:sym typeface="Gill Sans"/>
            </a:endParaRPr>
          </a:p>
        </p:txBody>
      </p:sp>
      <p:cxnSp>
        <p:nvCxnSpPr>
          <p:cNvPr id="157" name="Google Shape;157;p8"/>
          <p:cNvCxnSpPr/>
          <p:nvPr/>
        </p:nvCxnSpPr>
        <p:spPr>
          <a:xfrm>
            <a:off x="6096000" y="586615"/>
            <a:ext cx="0" cy="2421048"/>
          </a:xfrm>
          <a:prstGeom prst="straightConnector1">
            <a:avLst/>
          </a:prstGeom>
          <a:noFill/>
          <a:ln w="9525" cap="flat" cmpd="sng">
            <a:solidFill>
              <a:srgbClr val="0365C0"/>
            </a:solidFill>
            <a:prstDash val="dash"/>
            <a:round/>
            <a:headEnd type="none" w="sm" len="sm"/>
            <a:tailEnd type="none" w="sm" len="sm"/>
          </a:ln>
        </p:spPr>
      </p:cxnSp>
      <p:sp>
        <p:nvSpPr>
          <p:cNvPr id="158" name="Google Shape;158;p8"/>
          <p:cNvSpPr txBox="1"/>
          <p:nvPr/>
        </p:nvSpPr>
        <p:spPr>
          <a:xfrm>
            <a:off x="6153867" y="713866"/>
            <a:ext cx="3590367" cy="678199"/>
          </a:xfrm>
          <a:prstGeom prst="rect">
            <a:avLst/>
          </a:prstGeom>
          <a:noFill/>
          <a:ln>
            <a:noFill/>
          </a:ln>
        </p:spPr>
        <p:txBody>
          <a:bodyPr spcFirstLastPara="1" wrap="square" lIns="35719" tIns="35719" rIns="35719" bIns="35719" anchor="ctr" anchorCtr="0">
            <a:spAutoFit/>
          </a:bodyPr>
          <a:lstStyle/>
          <a:p>
            <a:pPr>
              <a:buClr>
                <a:schemeClr val="dk1"/>
              </a:buClr>
              <a:buSzPts val="2800"/>
            </a:pPr>
            <a:r>
              <a:rPr lang="en-GB" sz="1969">
                <a:solidFill>
                  <a:schemeClr val="dk1"/>
                </a:solidFill>
                <a:latin typeface="Gill Sans"/>
                <a:ea typeface="Gill Sans"/>
                <a:cs typeface="Gill Sans"/>
                <a:sym typeface="Gill Sans"/>
              </a:rPr>
              <a:t>Use it in a sentence (add picture too):</a:t>
            </a:r>
            <a:endParaRPr sz="1969">
              <a:solidFill>
                <a:schemeClr val="dk1"/>
              </a:solidFill>
              <a:latin typeface="Gill Sans"/>
              <a:ea typeface="Gill Sans"/>
              <a:cs typeface="Gill Sans"/>
              <a:sym typeface="Gill Sans"/>
            </a:endParaRPr>
          </a:p>
        </p:txBody>
      </p:sp>
      <p:pic>
        <p:nvPicPr>
          <p:cNvPr id="159" name="Google Shape;159;p8"/>
          <p:cNvPicPr preferRelativeResize="0"/>
          <p:nvPr/>
        </p:nvPicPr>
        <p:blipFill rotWithShape="1">
          <a:blip r:embed="rId3">
            <a:alphaModFix/>
          </a:blip>
          <a:srcRect l="9410" r="12019" b="14893"/>
          <a:stretch/>
        </p:blipFill>
        <p:spPr>
          <a:xfrm>
            <a:off x="9602549" y="238615"/>
            <a:ext cx="1140611" cy="942208"/>
          </a:xfrm>
          <a:prstGeom prst="rect">
            <a:avLst/>
          </a:prstGeom>
          <a:noFill/>
          <a:ln>
            <a:noFill/>
          </a:ln>
        </p:spPr>
      </p:pic>
      <p:cxnSp>
        <p:nvCxnSpPr>
          <p:cNvPr id="163" name="Google Shape;163;p8"/>
          <p:cNvCxnSpPr/>
          <p:nvPr/>
        </p:nvCxnSpPr>
        <p:spPr>
          <a:xfrm>
            <a:off x="1669325" y="1020826"/>
            <a:ext cx="2149078" cy="0"/>
          </a:xfrm>
          <a:prstGeom prst="straightConnector1">
            <a:avLst/>
          </a:prstGeom>
          <a:noFill/>
          <a:ln w="9525" cap="flat" cmpd="sng">
            <a:solidFill>
              <a:srgbClr val="0365C0"/>
            </a:solidFill>
            <a:prstDash val="dash"/>
            <a:round/>
            <a:headEnd type="none" w="sm" len="sm"/>
            <a:tailEnd type="none" w="sm" len="sm"/>
          </a:ln>
        </p:spPr>
      </p:cxnSp>
      <p:cxnSp>
        <p:nvCxnSpPr>
          <p:cNvPr id="164" name="Google Shape;164;p8"/>
          <p:cNvCxnSpPr/>
          <p:nvPr/>
        </p:nvCxnSpPr>
        <p:spPr>
          <a:xfrm>
            <a:off x="6221612" y="1020826"/>
            <a:ext cx="2003398" cy="0"/>
          </a:xfrm>
          <a:prstGeom prst="straightConnector1">
            <a:avLst/>
          </a:prstGeom>
          <a:noFill/>
          <a:ln w="9525" cap="flat" cmpd="sng">
            <a:solidFill>
              <a:srgbClr val="0365C0"/>
            </a:solidFill>
            <a:prstDash val="dash"/>
            <a:round/>
            <a:headEnd type="none" w="sm" len="sm"/>
            <a:tailEnd type="none" w="sm" len="sm"/>
          </a:ln>
        </p:spPr>
      </p:cxnSp>
      <p:pic>
        <p:nvPicPr>
          <p:cNvPr id="165" name="Google Shape;165;p8" descr="Text&#10;&#10;Description automatically generated"/>
          <p:cNvPicPr preferRelativeResize="0"/>
          <p:nvPr/>
        </p:nvPicPr>
        <p:blipFill rotWithShape="1">
          <a:blip r:embed="rId4">
            <a:alphaModFix/>
          </a:blip>
          <a:srcRect t="3999" b="81285"/>
          <a:stretch/>
        </p:blipFill>
        <p:spPr>
          <a:xfrm>
            <a:off x="1489011" y="68212"/>
            <a:ext cx="8497955" cy="703436"/>
          </a:xfrm>
          <a:prstGeom prst="rect">
            <a:avLst/>
          </a:prstGeom>
          <a:noFill/>
          <a:ln>
            <a:noFill/>
          </a:ln>
        </p:spPr>
      </p:pic>
      <p:sp>
        <p:nvSpPr>
          <p:cNvPr id="166" name="Google Shape;166;p8"/>
          <p:cNvSpPr txBox="1"/>
          <p:nvPr/>
        </p:nvSpPr>
        <p:spPr>
          <a:xfrm>
            <a:off x="9335383" y="6674056"/>
            <a:ext cx="1303166" cy="302779"/>
          </a:xfrm>
          <a:prstGeom prst="rect">
            <a:avLst/>
          </a:prstGeom>
          <a:noFill/>
          <a:ln>
            <a:noFill/>
          </a:ln>
        </p:spPr>
        <p:txBody>
          <a:bodyPr spcFirstLastPara="1" wrap="square" lIns="64283" tIns="32133" rIns="64283" bIns="32133" anchor="t" anchorCtr="0">
            <a:spAutoFit/>
          </a:bodyPr>
          <a:lstStyle/>
          <a:p>
            <a:pPr algn="ctr">
              <a:buClr>
                <a:srgbClr val="A5A5A5"/>
              </a:buClr>
              <a:buSzPts val="1100"/>
            </a:pPr>
            <a:r>
              <a:rPr lang="en-GB" sz="773">
                <a:solidFill>
                  <a:srgbClr val="A5A5A5"/>
                </a:solidFill>
                <a:latin typeface="Gill Sans"/>
                <a:ea typeface="Gill Sans"/>
                <a:cs typeface="Gill Sans"/>
                <a:sym typeface="Gill Sans"/>
              </a:rPr>
              <a:t>© Vocabulary Ninja Ltd 2021</a:t>
            </a:r>
            <a:endParaRPr sz="984">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70"/>
        <p:cNvGrpSpPr/>
        <p:nvPr/>
      </p:nvGrpSpPr>
      <p:grpSpPr>
        <a:xfrm>
          <a:off x="0" y="0"/>
          <a:ext cx="0" cy="0"/>
          <a:chOff x="0" y="0"/>
          <a:chExt cx="0" cy="0"/>
        </a:xfrm>
      </p:grpSpPr>
      <p:sp>
        <p:nvSpPr>
          <p:cNvPr id="171" name="Google Shape;171;p9"/>
          <p:cNvSpPr txBox="1"/>
          <p:nvPr/>
        </p:nvSpPr>
        <p:spPr>
          <a:xfrm>
            <a:off x="1585723" y="6523262"/>
            <a:ext cx="162304" cy="288477"/>
          </a:xfrm>
          <a:prstGeom prst="rect">
            <a:avLst/>
          </a:prstGeom>
          <a:noFill/>
          <a:ln>
            <a:noFill/>
          </a:ln>
        </p:spPr>
        <p:txBody>
          <a:bodyPr spcFirstLastPara="1" wrap="square" lIns="35719" tIns="35719" rIns="35719" bIns="35719" anchor="ctr" anchorCtr="0">
            <a:spAutoFit/>
          </a:bodyPr>
          <a:lstStyle/>
          <a:p>
            <a:pPr algn="ctr">
              <a:buClr>
                <a:srgbClr val="000000"/>
              </a:buClr>
              <a:buSzPts val="2000"/>
            </a:pPr>
            <a:r>
              <a:rPr lang="en-GB" sz="1406">
                <a:solidFill>
                  <a:srgbClr val="000000"/>
                </a:solidFill>
                <a:latin typeface="Gill Sans"/>
                <a:ea typeface="Gill Sans"/>
                <a:cs typeface="Gill Sans"/>
                <a:sym typeface="Gill Sans"/>
              </a:rPr>
              <a:t>9</a:t>
            </a:r>
            <a:endParaRPr sz="984">
              <a:solidFill>
                <a:srgbClr val="000000"/>
              </a:solidFill>
              <a:latin typeface="Arial"/>
              <a:ea typeface="Arial"/>
              <a:cs typeface="Arial"/>
              <a:sym typeface="Arial"/>
            </a:endParaRPr>
          </a:p>
        </p:txBody>
      </p:sp>
      <p:sp>
        <p:nvSpPr>
          <p:cNvPr id="172" name="Google Shape;172;p9"/>
          <p:cNvSpPr txBox="1"/>
          <p:nvPr/>
        </p:nvSpPr>
        <p:spPr>
          <a:xfrm>
            <a:off x="1872521" y="881735"/>
            <a:ext cx="8446959" cy="504818"/>
          </a:xfrm>
          <a:prstGeom prst="rect">
            <a:avLst/>
          </a:prstGeom>
          <a:noFill/>
          <a:ln>
            <a:noFill/>
          </a:ln>
        </p:spPr>
        <p:txBody>
          <a:bodyPr spcFirstLastPara="1" wrap="square" lIns="35719" tIns="35719" rIns="35719" bIns="35719" anchor="ctr" anchorCtr="0">
            <a:spAutoFit/>
          </a:bodyPr>
          <a:lstStyle/>
          <a:p>
            <a:pPr algn="ctr">
              <a:buClr>
                <a:srgbClr val="000000"/>
              </a:buClr>
              <a:buSzPts val="2000"/>
            </a:pPr>
            <a:r>
              <a:rPr lang="en-GB" sz="1406" b="1">
                <a:solidFill>
                  <a:srgbClr val="000000"/>
                </a:solidFill>
                <a:latin typeface="Gill Sans"/>
                <a:ea typeface="Gill Sans"/>
                <a:cs typeface="Gill Sans"/>
                <a:sym typeface="Gill Sans"/>
              </a:rPr>
              <a:t>The Enthralling Etymology section of </a:t>
            </a:r>
            <a:r>
              <a:rPr lang="en-GB" sz="1406" b="1">
                <a:solidFill>
                  <a:srgbClr val="02AEEE"/>
                </a:solidFill>
                <a:latin typeface="Gill Sans"/>
                <a:ea typeface="Gill Sans"/>
                <a:cs typeface="Gill Sans"/>
                <a:sym typeface="Gill Sans"/>
              </a:rPr>
              <a:t>Vocabulary Ninja </a:t>
            </a:r>
            <a:r>
              <a:rPr lang="en-GB" sz="1406" b="1">
                <a:solidFill>
                  <a:srgbClr val="000000"/>
                </a:solidFill>
                <a:latin typeface="Gill Sans"/>
                <a:ea typeface="Gill Sans"/>
                <a:cs typeface="Gill Sans"/>
                <a:sym typeface="Gill Sans"/>
              </a:rPr>
              <a:t>resource packs selects specific words with interesting heritage. Understanding how and why words are what they are today! </a:t>
            </a:r>
            <a:endParaRPr sz="984">
              <a:solidFill>
                <a:srgbClr val="000000"/>
              </a:solidFill>
              <a:latin typeface="Arial"/>
              <a:ea typeface="Arial"/>
              <a:cs typeface="Arial"/>
              <a:sym typeface="Arial"/>
            </a:endParaRPr>
          </a:p>
        </p:txBody>
      </p:sp>
      <p:pic>
        <p:nvPicPr>
          <p:cNvPr id="173" name="Google Shape;173;p9" descr="Text&#10;&#10;Description automatically generated"/>
          <p:cNvPicPr preferRelativeResize="0"/>
          <p:nvPr/>
        </p:nvPicPr>
        <p:blipFill rotWithShape="1">
          <a:blip r:embed="rId3">
            <a:alphaModFix/>
          </a:blip>
          <a:srcRect l="5433" t="59396" r="4462" b="25658"/>
          <a:stretch/>
        </p:blipFill>
        <p:spPr>
          <a:xfrm>
            <a:off x="1616873" y="65909"/>
            <a:ext cx="8988240" cy="838643"/>
          </a:xfrm>
          <a:prstGeom prst="rect">
            <a:avLst/>
          </a:prstGeom>
          <a:noFill/>
          <a:ln>
            <a:noFill/>
          </a:ln>
        </p:spPr>
      </p:pic>
      <p:sp>
        <p:nvSpPr>
          <p:cNvPr id="174" name="Google Shape;174;p9"/>
          <p:cNvSpPr txBox="1"/>
          <p:nvPr/>
        </p:nvSpPr>
        <p:spPr>
          <a:xfrm>
            <a:off x="5444416" y="6674056"/>
            <a:ext cx="1303166" cy="302779"/>
          </a:xfrm>
          <a:prstGeom prst="rect">
            <a:avLst/>
          </a:prstGeom>
          <a:noFill/>
          <a:ln>
            <a:noFill/>
          </a:ln>
        </p:spPr>
        <p:txBody>
          <a:bodyPr spcFirstLastPara="1" wrap="square" lIns="64283" tIns="32133" rIns="64283" bIns="32133" anchor="t" anchorCtr="0">
            <a:spAutoFit/>
          </a:bodyPr>
          <a:lstStyle/>
          <a:p>
            <a:pPr algn="ctr">
              <a:buClr>
                <a:srgbClr val="A5A5A5"/>
              </a:buClr>
              <a:buSzPts val="1100"/>
            </a:pPr>
            <a:r>
              <a:rPr lang="en-GB" sz="773">
                <a:solidFill>
                  <a:srgbClr val="A5A5A5"/>
                </a:solidFill>
                <a:latin typeface="Gill Sans"/>
                <a:ea typeface="Gill Sans"/>
                <a:cs typeface="Gill Sans"/>
                <a:sym typeface="Gill Sans"/>
              </a:rPr>
              <a:t>© Vocabulary Ninja Ltd 2021</a:t>
            </a:r>
            <a:endParaRPr sz="984">
              <a:solidFill>
                <a:srgbClr val="000000"/>
              </a:solidFill>
              <a:latin typeface="Arial"/>
              <a:ea typeface="Arial"/>
              <a:cs typeface="Arial"/>
              <a:sym typeface="Arial"/>
            </a:endParaRPr>
          </a:p>
        </p:txBody>
      </p:sp>
      <p:sp>
        <p:nvSpPr>
          <p:cNvPr id="175" name="Google Shape;175;p9"/>
          <p:cNvSpPr txBox="1"/>
          <p:nvPr/>
        </p:nvSpPr>
        <p:spPr>
          <a:xfrm>
            <a:off x="1713255" y="1973101"/>
            <a:ext cx="8795461" cy="1025451"/>
          </a:xfrm>
          <a:prstGeom prst="rect">
            <a:avLst/>
          </a:prstGeom>
          <a:noFill/>
          <a:ln>
            <a:noFill/>
          </a:ln>
        </p:spPr>
        <p:txBody>
          <a:bodyPr spcFirstLastPara="1" wrap="square" lIns="64283" tIns="64283" rIns="64283" bIns="64283" anchor="t" anchorCtr="0">
            <a:spAutoFit/>
          </a:bodyPr>
          <a:lstStyle/>
          <a:p>
            <a:pPr algn="ctr">
              <a:lnSpc>
                <a:spcPct val="115000"/>
              </a:lnSpc>
              <a:buClr>
                <a:schemeClr val="dk1"/>
              </a:buClr>
              <a:buSzPts val="1100"/>
            </a:pPr>
            <a:r>
              <a:rPr lang="en-GB" sz="1687" b="1">
                <a:solidFill>
                  <a:srgbClr val="00AEEE"/>
                </a:solidFill>
                <a:latin typeface="Gill Sans"/>
                <a:ea typeface="Gill Sans"/>
                <a:cs typeface="Gill Sans"/>
                <a:sym typeface="Gill Sans"/>
              </a:rPr>
              <a:t>tsunami</a:t>
            </a:r>
            <a:r>
              <a:rPr lang="en-GB" sz="1687" b="1">
                <a:solidFill>
                  <a:srgbClr val="BA120A"/>
                </a:solidFill>
                <a:latin typeface="Gill Sans"/>
                <a:ea typeface="Gill Sans"/>
                <a:cs typeface="Gill Sans"/>
                <a:sym typeface="Gill Sans"/>
              </a:rPr>
              <a:t> </a:t>
            </a:r>
            <a:r>
              <a:rPr lang="en-GB" sz="1687">
                <a:solidFill>
                  <a:schemeClr val="dk1"/>
                </a:solidFill>
                <a:latin typeface="Gill Sans"/>
                <a:ea typeface="Gill Sans"/>
                <a:cs typeface="Gill Sans"/>
                <a:sym typeface="Gill Sans"/>
              </a:rPr>
              <a:t>- The word itself is Japanese. ‘Tsu’ means harbour, and ‘nami’ means wave. In Japan, they write tsunami like this: つ- tsu, な- na, み- mi. The origin is unsurprising considering many tsunamis occur near Japan.</a:t>
            </a:r>
            <a:endParaRPr sz="1687" b="1">
              <a:solidFill>
                <a:srgbClr val="00AEEE"/>
              </a:solidFill>
              <a:latin typeface="Gill Sans"/>
              <a:ea typeface="Gill Sans"/>
              <a:cs typeface="Gill Sans"/>
              <a:sym typeface="Gill Sans"/>
            </a:endParaRPr>
          </a:p>
        </p:txBody>
      </p:sp>
      <p:sp>
        <p:nvSpPr>
          <p:cNvPr id="176" name="Google Shape;176;p9"/>
          <p:cNvSpPr txBox="1"/>
          <p:nvPr/>
        </p:nvSpPr>
        <p:spPr>
          <a:xfrm>
            <a:off x="1659352" y="5137840"/>
            <a:ext cx="8873297" cy="1323995"/>
          </a:xfrm>
          <a:prstGeom prst="rect">
            <a:avLst/>
          </a:prstGeom>
          <a:noFill/>
          <a:ln>
            <a:noFill/>
          </a:ln>
        </p:spPr>
        <p:txBody>
          <a:bodyPr spcFirstLastPara="1" wrap="square" lIns="64283" tIns="64283" rIns="64283" bIns="64283" anchor="t" anchorCtr="0">
            <a:spAutoFit/>
          </a:bodyPr>
          <a:lstStyle/>
          <a:p>
            <a:pPr algn="ctr">
              <a:lnSpc>
                <a:spcPct val="115000"/>
              </a:lnSpc>
              <a:buClr>
                <a:schemeClr val="dk1"/>
              </a:buClr>
              <a:buSzPts val="1100"/>
            </a:pPr>
            <a:r>
              <a:rPr lang="en-GB" sz="1687" b="1">
                <a:solidFill>
                  <a:srgbClr val="00AEEE"/>
                </a:solidFill>
                <a:latin typeface="Gill Sans"/>
                <a:ea typeface="Gill Sans"/>
                <a:cs typeface="Gill Sans"/>
                <a:sym typeface="Gill Sans"/>
              </a:rPr>
              <a:t>typhoon </a:t>
            </a:r>
            <a:r>
              <a:rPr lang="en-GB" sz="1687">
                <a:solidFill>
                  <a:srgbClr val="00AEEE"/>
                </a:solidFill>
                <a:latin typeface="Gill Sans"/>
                <a:ea typeface="Gill Sans"/>
                <a:cs typeface="Gill Sans"/>
                <a:sym typeface="Gill Sans"/>
              </a:rPr>
              <a:t>- </a:t>
            </a:r>
            <a:r>
              <a:rPr lang="en-GB" sz="1687">
                <a:latin typeface="Gill Sans"/>
                <a:ea typeface="Gill Sans"/>
                <a:cs typeface="Gill Sans"/>
                <a:sym typeface="Gill Sans"/>
              </a:rPr>
              <a:t>There are a few fascinating possible stories for this word. The Ninja’s favourite is from Greek ‘typhon’, meaning ‘whirlwind’. It was personified as a father of the winds, a giant. Interestingly, the Arabic word ‘al-tufan’ appears many times in the Koran to mean ‘a flood or storm’.</a:t>
            </a:r>
            <a:endParaRPr sz="1687" b="1">
              <a:latin typeface="Gill Sans"/>
              <a:ea typeface="Gill Sans"/>
              <a:cs typeface="Gill Sans"/>
              <a:sym typeface="Gill Sans"/>
            </a:endParaRPr>
          </a:p>
        </p:txBody>
      </p:sp>
      <p:sp>
        <p:nvSpPr>
          <p:cNvPr id="177" name="Google Shape;177;p9"/>
          <p:cNvSpPr txBox="1"/>
          <p:nvPr/>
        </p:nvSpPr>
        <p:spPr>
          <a:xfrm>
            <a:off x="1659352" y="3540085"/>
            <a:ext cx="8873297" cy="1025451"/>
          </a:xfrm>
          <a:prstGeom prst="rect">
            <a:avLst/>
          </a:prstGeom>
          <a:noFill/>
          <a:ln>
            <a:noFill/>
          </a:ln>
        </p:spPr>
        <p:txBody>
          <a:bodyPr spcFirstLastPara="1" wrap="square" lIns="64283" tIns="64283" rIns="64283" bIns="64283" anchor="t" anchorCtr="0">
            <a:spAutoFit/>
          </a:bodyPr>
          <a:lstStyle/>
          <a:p>
            <a:pPr algn="ctr">
              <a:lnSpc>
                <a:spcPct val="115000"/>
              </a:lnSpc>
              <a:buClr>
                <a:schemeClr val="dk1"/>
              </a:buClr>
              <a:buSzPts val="1100"/>
            </a:pPr>
            <a:r>
              <a:rPr lang="en-GB" sz="1687" b="1">
                <a:solidFill>
                  <a:srgbClr val="00AEEE"/>
                </a:solidFill>
                <a:latin typeface="Gill Sans"/>
                <a:ea typeface="Gill Sans"/>
                <a:cs typeface="Gill Sans"/>
                <a:sym typeface="Gill Sans"/>
              </a:rPr>
              <a:t>disaster</a:t>
            </a:r>
            <a:r>
              <a:rPr lang="en-GB" sz="1687">
                <a:solidFill>
                  <a:srgbClr val="00AEEE"/>
                </a:solidFill>
                <a:latin typeface="Gill Sans"/>
                <a:ea typeface="Gill Sans"/>
                <a:cs typeface="Gill Sans"/>
                <a:sym typeface="Gill Sans"/>
              </a:rPr>
              <a:t>-</a:t>
            </a:r>
            <a:r>
              <a:rPr lang="en-GB" sz="1687">
                <a:solidFill>
                  <a:schemeClr val="dk1"/>
                </a:solidFill>
                <a:latin typeface="Gill Sans"/>
                <a:ea typeface="Gill Sans"/>
                <a:cs typeface="Gill Sans"/>
                <a:sym typeface="Gill Sans"/>
              </a:rPr>
              <a:t> From Middle French ‘désastre’, from Italian ‘disastro’ meaning ‘ill-starred’. It’s first sense relates to astrology, and was used to describe a calamity blamed on an undesirable planet position.</a:t>
            </a:r>
            <a:endParaRPr sz="1687" b="1">
              <a:solidFill>
                <a:srgbClr val="00AEEE"/>
              </a:solidFill>
              <a:latin typeface="Gill Sans"/>
              <a:ea typeface="Gill Sans"/>
              <a:cs typeface="Gill Sans"/>
              <a:sym typeface="Gill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81"/>
        <p:cNvGrpSpPr/>
        <p:nvPr/>
      </p:nvGrpSpPr>
      <p:grpSpPr>
        <a:xfrm>
          <a:off x="0" y="0"/>
          <a:ext cx="0" cy="0"/>
          <a:chOff x="0" y="0"/>
          <a:chExt cx="0" cy="0"/>
        </a:xfrm>
      </p:grpSpPr>
      <p:sp>
        <p:nvSpPr>
          <p:cNvPr id="182" name="Google Shape;182;p10"/>
          <p:cNvSpPr/>
          <p:nvPr/>
        </p:nvSpPr>
        <p:spPr>
          <a:xfrm>
            <a:off x="1529953" y="5953"/>
            <a:ext cx="9132095" cy="6846095"/>
          </a:xfrm>
          <a:prstGeom prst="rect">
            <a:avLst/>
          </a:prstGeom>
          <a:noFill/>
          <a:ln w="342900" cap="flat" cmpd="sng">
            <a:solidFill>
              <a:srgbClr val="02AEEE"/>
            </a:solidFill>
            <a:prstDash val="solid"/>
            <a:miter lim="400000"/>
            <a:headEnd type="none" w="sm" len="sm"/>
            <a:tailEnd type="none" w="sm" len="sm"/>
          </a:ln>
        </p:spPr>
        <p:txBody>
          <a:bodyPr spcFirstLastPara="1" wrap="square" lIns="35719" tIns="35719" rIns="35719" bIns="35719" anchor="ctr" anchorCtr="0">
            <a:noAutofit/>
          </a:bodyPr>
          <a:lstStyle/>
          <a:p>
            <a:pPr algn="ctr">
              <a:buClr>
                <a:schemeClr val="accent5"/>
              </a:buClr>
              <a:buSzPts val="3600"/>
            </a:pPr>
            <a:endParaRPr sz="2531">
              <a:solidFill>
                <a:srgbClr val="02AEEE"/>
              </a:solidFill>
              <a:latin typeface="Helvetica Neue Light"/>
              <a:ea typeface="Helvetica Neue Light"/>
              <a:cs typeface="Helvetica Neue Light"/>
              <a:sym typeface="Helvetica Neue Light"/>
            </a:endParaRPr>
          </a:p>
        </p:txBody>
      </p:sp>
      <p:cxnSp>
        <p:nvCxnSpPr>
          <p:cNvPr id="183" name="Google Shape;183;p10"/>
          <p:cNvCxnSpPr/>
          <p:nvPr/>
        </p:nvCxnSpPr>
        <p:spPr>
          <a:xfrm>
            <a:off x="2274094" y="3429000"/>
            <a:ext cx="7643813" cy="0"/>
          </a:xfrm>
          <a:prstGeom prst="straightConnector1">
            <a:avLst/>
          </a:prstGeom>
          <a:noFill/>
          <a:ln w="38100" cap="rnd" cmpd="sng">
            <a:solidFill>
              <a:srgbClr val="000000"/>
            </a:solidFill>
            <a:prstDash val="dashDot"/>
            <a:miter lim="400000"/>
            <a:headEnd type="none" w="sm" len="sm"/>
            <a:tailEnd type="none" w="sm" len="sm"/>
          </a:ln>
        </p:spPr>
      </p:cxnSp>
      <p:cxnSp>
        <p:nvCxnSpPr>
          <p:cNvPr id="184" name="Google Shape;184;p10"/>
          <p:cNvCxnSpPr/>
          <p:nvPr/>
        </p:nvCxnSpPr>
        <p:spPr>
          <a:xfrm>
            <a:off x="7536656" y="4045148"/>
            <a:ext cx="2299847" cy="0"/>
          </a:xfrm>
          <a:prstGeom prst="straightConnector1">
            <a:avLst/>
          </a:prstGeom>
          <a:noFill/>
          <a:ln w="38100" cap="rnd" cmpd="sng">
            <a:solidFill>
              <a:srgbClr val="000000"/>
            </a:solidFill>
            <a:prstDash val="dashDot"/>
            <a:miter lim="400000"/>
            <a:headEnd type="none" w="sm" len="sm"/>
            <a:tailEnd type="none" w="sm" len="sm"/>
          </a:ln>
        </p:spPr>
      </p:cxnSp>
      <p:sp>
        <p:nvSpPr>
          <p:cNvPr id="185" name="Google Shape;185;p10"/>
          <p:cNvSpPr txBox="1"/>
          <p:nvPr/>
        </p:nvSpPr>
        <p:spPr>
          <a:xfrm>
            <a:off x="6838343" y="3509483"/>
            <a:ext cx="717969" cy="851067"/>
          </a:xfrm>
          <a:prstGeom prst="rect">
            <a:avLst/>
          </a:prstGeom>
          <a:noFill/>
          <a:ln>
            <a:noFill/>
          </a:ln>
        </p:spPr>
        <p:txBody>
          <a:bodyPr spcFirstLastPara="1" wrap="square" lIns="35719" tIns="35719" rIns="35719" bIns="35719" anchor="ctr" anchorCtr="0">
            <a:spAutoFit/>
          </a:bodyPr>
          <a:lstStyle/>
          <a:p>
            <a:pPr algn="ctr">
              <a:buClr>
                <a:srgbClr val="000000"/>
              </a:buClr>
              <a:buSzPts val="3600"/>
            </a:pPr>
            <a:r>
              <a:rPr lang="en-GB" sz="2531">
                <a:solidFill>
                  <a:srgbClr val="000000"/>
                </a:solidFill>
                <a:latin typeface="Gill Sans"/>
                <a:ea typeface="Gill Sans"/>
                <a:cs typeface="Gill Sans"/>
                <a:sym typeface="Gill Sans"/>
              </a:rPr>
              <a:t>Date</a:t>
            </a:r>
            <a:endParaRPr sz="984">
              <a:solidFill>
                <a:srgbClr val="000000"/>
              </a:solidFill>
              <a:latin typeface="Arial"/>
              <a:ea typeface="Arial"/>
              <a:cs typeface="Arial"/>
              <a:sym typeface="Arial"/>
            </a:endParaRPr>
          </a:p>
        </p:txBody>
      </p:sp>
      <p:sp>
        <p:nvSpPr>
          <p:cNvPr id="186" name="Google Shape;186;p10"/>
          <p:cNvSpPr txBox="1"/>
          <p:nvPr/>
        </p:nvSpPr>
        <p:spPr>
          <a:xfrm>
            <a:off x="1992232" y="3509482"/>
            <a:ext cx="1004256" cy="851067"/>
          </a:xfrm>
          <a:prstGeom prst="rect">
            <a:avLst/>
          </a:prstGeom>
          <a:noFill/>
          <a:ln>
            <a:noFill/>
          </a:ln>
        </p:spPr>
        <p:txBody>
          <a:bodyPr spcFirstLastPara="1" wrap="square" lIns="35719" tIns="35719" rIns="35719" bIns="35719" anchor="ctr" anchorCtr="0">
            <a:spAutoFit/>
          </a:bodyPr>
          <a:lstStyle/>
          <a:p>
            <a:pPr algn="ctr">
              <a:buClr>
                <a:srgbClr val="000000"/>
              </a:buClr>
              <a:buSzPts val="3600"/>
            </a:pPr>
            <a:r>
              <a:rPr lang="en-GB" sz="2531">
                <a:solidFill>
                  <a:srgbClr val="000000"/>
                </a:solidFill>
                <a:latin typeface="Gill Sans"/>
                <a:ea typeface="Gill Sans"/>
                <a:cs typeface="Gill Sans"/>
                <a:sym typeface="Gill Sans"/>
              </a:rPr>
              <a:t>Signed</a:t>
            </a:r>
            <a:r>
              <a:rPr lang="en-GB" sz="2531">
                <a:solidFill>
                  <a:srgbClr val="000000"/>
                </a:solidFill>
                <a:latin typeface="Helvetica Neue Light"/>
                <a:ea typeface="Helvetica Neue Light"/>
                <a:cs typeface="Helvetica Neue Light"/>
                <a:sym typeface="Helvetica Neue Light"/>
              </a:rPr>
              <a:t> </a:t>
            </a:r>
            <a:endParaRPr sz="984">
              <a:solidFill>
                <a:srgbClr val="000000"/>
              </a:solidFill>
              <a:latin typeface="Arial"/>
              <a:ea typeface="Arial"/>
              <a:cs typeface="Arial"/>
              <a:sym typeface="Arial"/>
            </a:endParaRPr>
          </a:p>
        </p:txBody>
      </p:sp>
      <p:cxnSp>
        <p:nvCxnSpPr>
          <p:cNvPr id="187" name="Google Shape;187;p10"/>
          <p:cNvCxnSpPr/>
          <p:nvPr/>
        </p:nvCxnSpPr>
        <p:spPr>
          <a:xfrm>
            <a:off x="3108114" y="4051660"/>
            <a:ext cx="3523668" cy="1"/>
          </a:xfrm>
          <a:prstGeom prst="straightConnector1">
            <a:avLst/>
          </a:prstGeom>
          <a:noFill/>
          <a:ln w="38100" cap="rnd" cmpd="sng">
            <a:solidFill>
              <a:srgbClr val="000000"/>
            </a:solidFill>
            <a:prstDash val="dashDot"/>
            <a:miter lim="400000"/>
            <a:headEnd type="none" w="sm" len="sm"/>
            <a:tailEnd type="none" w="sm" len="sm"/>
          </a:ln>
        </p:spPr>
      </p:cxnSp>
      <p:sp>
        <p:nvSpPr>
          <p:cNvPr id="188" name="Google Shape;188;p10"/>
          <p:cNvSpPr txBox="1"/>
          <p:nvPr/>
        </p:nvSpPr>
        <p:spPr>
          <a:xfrm>
            <a:off x="3324901" y="3387633"/>
            <a:ext cx="2791856" cy="937757"/>
          </a:xfrm>
          <a:prstGeom prst="rect">
            <a:avLst/>
          </a:prstGeom>
          <a:noFill/>
          <a:ln>
            <a:noFill/>
          </a:ln>
        </p:spPr>
        <p:txBody>
          <a:bodyPr spcFirstLastPara="1" wrap="square" lIns="35719" tIns="35719" rIns="35719" bIns="35719" anchor="ctr" anchorCtr="0">
            <a:spAutoFit/>
          </a:bodyPr>
          <a:lstStyle/>
          <a:p>
            <a:pPr algn="ctr">
              <a:buClr>
                <a:srgbClr val="02AEEE"/>
              </a:buClr>
              <a:buSzPts val="4400"/>
            </a:pPr>
            <a:r>
              <a:rPr lang="en-GB" sz="3094">
                <a:solidFill>
                  <a:srgbClr val="02AEEE"/>
                </a:solidFill>
                <a:latin typeface="Arial"/>
                <a:ea typeface="Arial"/>
                <a:cs typeface="Arial"/>
                <a:sym typeface="Arial"/>
              </a:rPr>
              <a:t>Vocabulary</a:t>
            </a:r>
            <a:r>
              <a:rPr lang="en-GB" sz="2531">
                <a:solidFill>
                  <a:srgbClr val="02AEEE"/>
                </a:solidFill>
                <a:latin typeface="Arial"/>
                <a:ea typeface="Arial"/>
                <a:cs typeface="Arial"/>
                <a:sym typeface="Arial"/>
              </a:rPr>
              <a:t> Ninja</a:t>
            </a:r>
            <a:endParaRPr sz="984">
              <a:solidFill>
                <a:srgbClr val="000000"/>
              </a:solidFill>
              <a:latin typeface="Arial"/>
              <a:ea typeface="Arial"/>
              <a:cs typeface="Arial"/>
              <a:sym typeface="Arial"/>
            </a:endParaRPr>
          </a:p>
        </p:txBody>
      </p:sp>
      <p:sp>
        <p:nvSpPr>
          <p:cNvPr id="189" name="Google Shape;189;p10"/>
          <p:cNvSpPr txBox="1"/>
          <p:nvPr/>
        </p:nvSpPr>
        <p:spPr>
          <a:xfrm>
            <a:off x="2314820" y="4321628"/>
            <a:ext cx="7562361" cy="1327351"/>
          </a:xfrm>
          <a:prstGeom prst="rect">
            <a:avLst/>
          </a:prstGeom>
          <a:noFill/>
          <a:ln>
            <a:noFill/>
          </a:ln>
        </p:spPr>
        <p:txBody>
          <a:bodyPr spcFirstLastPara="1" wrap="square" lIns="35719" tIns="35719" rIns="35719" bIns="35719" anchor="ctr" anchorCtr="0">
            <a:spAutoFit/>
          </a:bodyPr>
          <a:lstStyle/>
          <a:p>
            <a:pPr algn="ctr">
              <a:buClr>
                <a:srgbClr val="000000"/>
              </a:buClr>
              <a:buSzPts val="2900"/>
            </a:pPr>
            <a:r>
              <a:rPr lang="en-GB" sz="2039">
                <a:solidFill>
                  <a:srgbClr val="000000"/>
                </a:solidFill>
                <a:latin typeface="Gill Sans"/>
                <a:ea typeface="Gill Sans"/>
                <a:cs typeface="Gill Sans"/>
                <a:sym typeface="Gill Sans"/>
              </a:rPr>
              <a:t>This little ninja has shown unrivalled levels of commitment, guile and creativity in their use of vocabulary! Vocabulary used in discussion, writing, reading and everyday life. They are a true vocabulary ninja!</a:t>
            </a:r>
            <a:endParaRPr sz="984">
              <a:solidFill>
                <a:srgbClr val="000000"/>
              </a:solidFill>
              <a:latin typeface="Arial"/>
              <a:ea typeface="Arial"/>
              <a:cs typeface="Arial"/>
              <a:sym typeface="Arial"/>
            </a:endParaRPr>
          </a:p>
        </p:txBody>
      </p:sp>
      <p:pic>
        <p:nvPicPr>
          <p:cNvPr id="190" name="Google Shape;190;p10" descr="Logo, company name&#10;&#10;Description automatically generated"/>
          <p:cNvPicPr preferRelativeResize="0"/>
          <p:nvPr/>
        </p:nvPicPr>
        <p:blipFill rotWithShape="1">
          <a:blip r:embed="rId3">
            <a:alphaModFix/>
          </a:blip>
          <a:srcRect t="24752" b="42672"/>
          <a:stretch/>
        </p:blipFill>
        <p:spPr>
          <a:xfrm>
            <a:off x="6203233" y="5544783"/>
            <a:ext cx="4472532" cy="1221361"/>
          </a:xfrm>
          <a:prstGeom prst="rect">
            <a:avLst/>
          </a:prstGeom>
          <a:noFill/>
          <a:ln>
            <a:noFill/>
          </a:ln>
        </p:spPr>
      </p:pic>
      <p:pic>
        <p:nvPicPr>
          <p:cNvPr id="191" name="Google Shape;191;p10" descr="Text&#10;&#10;Description automatically generated with low confidence"/>
          <p:cNvPicPr preferRelativeResize="0"/>
          <p:nvPr/>
        </p:nvPicPr>
        <p:blipFill rotWithShape="1">
          <a:blip r:embed="rId4">
            <a:alphaModFix/>
          </a:blip>
          <a:srcRect l="6173" t="9250" r="31245" b="63611"/>
          <a:stretch/>
        </p:blipFill>
        <p:spPr>
          <a:xfrm>
            <a:off x="2662222" y="335021"/>
            <a:ext cx="6867557" cy="230141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95"/>
        <p:cNvGrpSpPr/>
        <p:nvPr/>
      </p:nvGrpSpPr>
      <p:grpSpPr>
        <a:xfrm>
          <a:off x="0" y="0"/>
          <a:ext cx="0" cy="0"/>
          <a:chOff x="0" y="0"/>
          <a:chExt cx="0" cy="0"/>
        </a:xfrm>
      </p:grpSpPr>
      <p:sp>
        <p:nvSpPr>
          <p:cNvPr id="196" name="Google Shape;196;p11"/>
          <p:cNvSpPr txBox="1"/>
          <p:nvPr/>
        </p:nvSpPr>
        <p:spPr>
          <a:xfrm>
            <a:off x="1540637" y="6415091"/>
            <a:ext cx="252474" cy="504818"/>
          </a:xfrm>
          <a:prstGeom prst="rect">
            <a:avLst/>
          </a:prstGeom>
          <a:noFill/>
          <a:ln>
            <a:noFill/>
          </a:ln>
        </p:spPr>
        <p:txBody>
          <a:bodyPr spcFirstLastPara="1" wrap="square" lIns="35719" tIns="35719" rIns="35719" bIns="35719" anchor="ctr" anchorCtr="0">
            <a:spAutoFit/>
          </a:bodyPr>
          <a:lstStyle/>
          <a:p>
            <a:pPr algn="ctr">
              <a:buClr>
                <a:srgbClr val="000000"/>
              </a:buClr>
              <a:buSzPts val="2000"/>
            </a:pPr>
            <a:r>
              <a:rPr lang="en-GB" sz="1406">
                <a:solidFill>
                  <a:srgbClr val="000000"/>
                </a:solidFill>
                <a:latin typeface="Gill Sans"/>
                <a:ea typeface="Gill Sans"/>
                <a:cs typeface="Gill Sans"/>
                <a:sym typeface="Gill Sans"/>
              </a:rPr>
              <a:t>11</a:t>
            </a:r>
            <a:endParaRPr sz="1406">
              <a:solidFill>
                <a:srgbClr val="000000"/>
              </a:solidFill>
              <a:latin typeface="Gill Sans"/>
              <a:ea typeface="Gill Sans"/>
              <a:cs typeface="Gill Sans"/>
              <a:sym typeface="Gill Sans"/>
            </a:endParaRPr>
          </a:p>
        </p:txBody>
      </p:sp>
      <p:sp>
        <p:nvSpPr>
          <p:cNvPr id="197" name="Google Shape;197;p11"/>
          <p:cNvSpPr txBox="1"/>
          <p:nvPr/>
        </p:nvSpPr>
        <p:spPr>
          <a:xfrm>
            <a:off x="1640174" y="932849"/>
            <a:ext cx="8790701" cy="688843"/>
          </a:xfrm>
          <a:prstGeom prst="rect">
            <a:avLst/>
          </a:prstGeom>
          <a:noFill/>
          <a:ln>
            <a:noFill/>
          </a:ln>
        </p:spPr>
        <p:txBody>
          <a:bodyPr spcFirstLastPara="1" wrap="square" lIns="35719" tIns="35719" rIns="35719" bIns="35719" anchor="ctr" anchorCtr="0">
            <a:spAutoFit/>
          </a:bodyPr>
          <a:lstStyle/>
          <a:p>
            <a:pPr algn="ctr">
              <a:buClr>
                <a:srgbClr val="000000"/>
              </a:buClr>
              <a:buSzPts val="1900"/>
            </a:pPr>
            <a:r>
              <a:rPr lang="en-GB" sz="1336">
                <a:solidFill>
                  <a:srgbClr val="000000"/>
                </a:solidFill>
                <a:latin typeface="Gill Sans"/>
                <a:ea typeface="Gill Sans"/>
                <a:cs typeface="Gill Sans"/>
                <a:sym typeface="Gill Sans"/>
              </a:rPr>
              <a:t>As the </a:t>
            </a:r>
            <a:r>
              <a:rPr lang="en-GB" sz="1336" b="1">
                <a:solidFill>
                  <a:schemeClr val="dk1"/>
                </a:solidFill>
                <a:latin typeface="Gill Sans"/>
                <a:ea typeface="Gill Sans"/>
                <a:cs typeface="Gill Sans"/>
                <a:sym typeface="Gill Sans"/>
              </a:rPr>
              <a:t>Ninja</a:t>
            </a:r>
            <a:r>
              <a:rPr lang="en-GB" sz="1336">
                <a:solidFill>
                  <a:srgbClr val="000000"/>
                </a:solidFill>
                <a:latin typeface="Gill Sans"/>
                <a:ea typeface="Gill Sans"/>
                <a:cs typeface="Gill Sans"/>
                <a:sym typeface="Gill Sans"/>
              </a:rPr>
              <a:t> has alluded to earlier, these vocabulary resources need to be supported by direct teaching. Teaching where misconceptions can be addressed and the correct meaning, spelling and varied forms of each word can be discussed, modelled and shared.</a:t>
            </a:r>
            <a:endParaRPr sz="984">
              <a:solidFill>
                <a:srgbClr val="000000"/>
              </a:solidFill>
              <a:latin typeface="Arial"/>
              <a:ea typeface="Arial"/>
              <a:cs typeface="Arial"/>
              <a:sym typeface="Arial"/>
            </a:endParaRPr>
          </a:p>
        </p:txBody>
      </p:sp>
      <p:sp>
        <p:nvSpPr>
          <p:cNvPr id="198" name="Google Shape;198;p11"/>
          <p:cNvSpPr txBox="1"/>
          <p:nvPr/>
        </p:nvSpPr>
        <p:spPr>
          <a:xfrm>
            <a:off x="1666874" y="1655691"/>
            <a:ext cx="4269850" cy="851323"/>
          </a:xfrm>
          <a:prstGeom prst="rect">
            <a:avLst/>
          </a:prstGeom>
          <a:noFill/>
          <a:ln>
            <a:noFill/>
          </a:ln>
        </p:spPr>
        <p:txBody>
          <a:bodyPr spcFirstLastPara="1" wrap="square" lIns="35719" tIns="35719" rIns="35719" bIns="35719" anchor="ctr" anchorCtr="0">
            <a:spAutoFit/>
          </a:bodyPr>
          <a:lstStyle/>
          <a:p>
            <a:pPr algn="just">
              <a:buClr>
                <a:schemeClr val="dk1"/>
              </a:buClr>
              <a:buSzPts val="1800"/>
            </a:pPr>
            <a:r>
              <a:rPr lang="en-GB" sz="1266" b="1">
                <a:solidFill>
                  <a:schemeClr val="dk1"/>
                </a:solidFill>
                <a:latin typeface="Gill Sans"/>
                <a:ea typeface="Gill Sans"/>
                <a:cs typeface="Gill Sans"/>
                <a:sym typeface="Gill Sans"/>
              </a:rPr>
              <a:t>HELLO</a:t>
            </a:r>
            <a:r>
              <a:rPr lang="en-GB" sz="1266">
                <a:solidFill>
                  <a:schemeClr val="dk1"/>
                </a:solidFill>
                <a:latin typeface="Gill Sans"/>
                <a:ea typeface="Gill Sans"/>
                <a:cs typeface="Gill Sans"/>
                <a:sym typeface="Gill Sans"/>
              </a:rPr>
              <a:t> - A logical place to start with the word banks might be to identify which words the children already understand. If you are confident they can use a word with accuracy and control, then great! Let’s investigate the rest. </a:t>
            </a:r>
            <a:endParaRPr sz="984">
              <a:solidFill>
                <a:srgbClr val="000000"/>
              </a:solidFill>
              <a:latin typeface="Arial"/>
              <a:ea typeface="Arial"/>
              <a:cs typeface="Arial"/>
              <a:sym typeface="Arial"/>
            </a:endParaRPr>
          </a:p>
        </p:txBody>
      </p:sp>
      <p:sp>
        <p:nvSpPr>
          <p:cNvPr id="199" name="Google Shape;199;p11"/>
          <p:cNvSpPr txBox="1"/>
          <p:nvPr/>
        </p:nvSpPr>
        <p:spPr>
          <a:xfrm>
            <a:off x="1666874" y="2559582"/>
            <a:ext cx="4269850" cy="1046120"/>
          </a:xfrm>
          <a:prstGeom prst="rect">
            <a:avLst/>
          </a:prstGeom>
          <a:noFill/>
          <a:ln>
            <a:noFill/>
          </a:ln>
        </p:spPr>
        <p:txBody>
          <a:bodyPr spcFirstLastPara="1" wrap="square" lIns="35719" tIns="35719" rIns="35719" bIns="35719" anchor="ctr" anchorCtr="0">
            <a:spAutoFit/>
          </a:bodyPr>
          <a:lstStyle/>
          <a:p>
            <a:pPr algn="just">
              <a:buClr>
                <a:schemeClr val="dk1"/>
              </a:buClr>
              <a:buSzPts val="1800"/>
            </a:pPr>
            <a:r>
              <a:rPr lang="en-GB" sz="1266" b="1">
                <a:solidFill>
                  <a:schemeClr val="dk1"/>
                </a:solidFill>
                <a:latin typeface="Gill Sans"/>
                <a:ea typeface="Gill Sans"/>
                <a:cs typeface="Gill Sans"/>
                <a:sym typeface="Gill Sans"/>
              </a:rPr>
              <a:t>PEOPLE TO REMEMBER</a:t>
            </a:r>
            <a:r>
              <a:rPr lang="en-GB" sz="1266">
                <a:solidFill>
                  <a:schemeClr val="dk1"/>
                </a:solidFill>
                <a:latin typeface="Gill Sans"/>
                <a:ea typeface="Gill Sans"/>
                <a:cs typeface="Gill Sans"/>
                <a:sym typeface="Gill Sans"/>
              </a:rPr>
              <a:t> - This section could be used   in a variety of ways. Topic bookmarks, writing checklists, topic report writing aids, it’s really up to you. Each list of words have been carefully selected to help pupils create and enhance understanding of each specific area.</a:t>
            </a:r>
            <a:endParaRPr sz="984">
              <a:solidFill>
                <a:srgbClr val="000000"/>
              </a:solidFill>
              <a:latin typeface="Arial"/>
              <a:ea typeface="Arial"/>
              <a:cs typeface="Arial"/>
              <a:sym typeface="Arial"/>
            </a:endParaRPr>
          </a:p>
        </p:txBody>
      </p:sp>
      <p:sp>
        <p:nvSpPr>
          <p:cNvPr id="200" name="Google Shape;200;p11"/>
          <p:cNvSpPr txBox="1"/>
          <p:nvPr/>
        </p:nvSpPr>
        <p:spPr>
          <a:xfrm>
            <a:off x="1666874" y="3656540"/>
            <a:ext cx="4269851" cy="1240917"/>
          </a:xfrm>
          <a:prstGeom prst="rect">
            <a:avLst/>
          </a:prstGeom>
          <a:noFill/>
          <a:ln>
            <a:noFill/>
          </a:ln>
        </p:spPr>
        <p:txBody>
          <a:bodyPr spcFirstLastPara="1" wrap="square" lIns="35719" tIns="35719" rIns="35719" bIns="35719" anchor="ctr" anchorCtr="0">
            <a:spAutoFit/>
          </a:bodyPr>
          <a:lstStyle/>
          <a:p>
            <a:pPr algn="just">
              <a:buClr>
                <a:schemeClr val="dk1"/>
              </a:buClr>
              <a:buSzPts val="1800"/>
            </a:pPr>
            <a:r>
              <a:rPr lang="en-GB" sz="1266" b="1">
                <a:solidFill>
                  <a:schemeClr val="dk1"/>
                </a:solidFill>
                <a:latin typeface="Gill Sans"/>
                <a:ea typeface="Gill Sans"/>
                <a:cs typeface="Gill Sans"/>
                <a:sym typeface="Gill Sans"/>
              </a:rPr>
              <a:t>NOUNS</a:t>
            </a:r>
            <a:r>
              <a:rPr lang="en-GB" sz="1266">
                <a:solidFill>
                  <a:schemeClr val="dk1"/>
                </a:solidFill>
                <a:latin typeface="Gill Sans"/>
                <a:ea typeface="Gill Sans"/>
                <a:cs typeface="Gill Sans"/>
                <a:sym typeface="Gill Sans"/>
              </a:rPr>
              <a:t> - This section provides nouns (words that identify people, groups, objects, places, emotions) associated with the topic. Great for reports or any type of writing linked to your topic. Dive deeper and discuss the type of nouns - proper, common, collective and abstract - Remember to ask WHY. Can you discover more?</a:t>
            </a:r>
            <a:endParaRPr sz="984">
              <a:solidFill>
                <a:srgbClr val="000000"/>
              </a:solidFill>
              <a:latin typeface="Arial"/>
              <a:ea typeface="Arial"/>
              <a:cs typeface="Arial"/>
              <a:sym typeface="Arial"/>
            </a:endParaRPr>
          </a:p>
        </p:txBody>
      </p:sp>
      <p:sp>
        <p:nvSpPr>
          <p:cNvPr id="201" name="Google Shape;201;p11"/>
          <p:cNvSpPr txBox="1"/>
          <p:nvPr/>
        </p:nvSpPr>
        <p:spPr>
          <a:xfrm>
            <a:off x="1666874" y="4850510"/>
            <a:ext cx="4269851" cy="1435714"/>
          </a:xfrm>
          <a:prstGeom prst="rect">
            <a:avLst/>
          </a:prstGeom>
          <a:noFill/>
          <a:ln>
            <a:noFill/>
          </a:ln>
        </p:spPr>
        <p:txBody>
          <a:bodyPr spcFirstLastPara="1" wrap="square" lIns="35719" tIns="35719" rIns="35719" bIns="35719" anchor="ctr" anchorCtr="0">
            <a:spAutoFit/>
          </a:bodyPr>
          <a:lstStyle/>
          <a:p>
            <a:pPr algn="just">
              <a:buClr>
                <a:schemeClr val="dk1"/>
              </a:buClr>
              <a:buSzPts val="1800"/>
            </a:pPr>
            <a:r>
              <a:rPr lang="en-GB" sz="1266" b="1">
                <a:solidFill>
                  <a:schemeClr val="dk1"/>
                </a:solidFill>
                <a:latin typeface="Gill Sans"/>
                <a:ea typeface="Gill Sans"/>
                <a:cs typeface="Gill Sans"/>
                <a:sym typeface="Gill Sans"/>
              </a:rPr>
              <a:t>VERBS</a:t>
            </a:r>
            <a:r>
              <a:rPr lang="en-GB" sz="1266">
                <a:solidFill>
                  <a:schemeClr val="dk1"/>
                </a:solidFill>
                <a:latin typeface="Gill Sans"/>
                <a:ea typeface="Gill Sans"/>
                <a:cs typeface="Gill Sans"/>
                <a:sym typeface="Gill Sans"/>
              </a:rPr>
              <a:t> - This section provides verbs (being, doing and having type words) associated with the topic. Believe it or not, verbs are also amazing for describing, adjectives are great, but verbs rock! These words have been specifically selected to enhance pupil’s description. Remember to discuss verb forms, past, present, perfect, linking to subject verb agreements.</a:t>
            </a:r>
            <a:endParaRPr sz="984">
              <a:solidFill>
                <a:srgbClr val="000000"/>
              </a:solidFill>
              <a:latin typeface="Arial"/>
              <a:ea typeface="Arial"/>
              <a:cs typeface="Arial"/>
              <a:sym typeface="Arial"/>
            </a:endParaRPr>
          </a:p>
        </p:txBody>
      </p:sp>
      <p:sp>
        <p:nvSpPr>
          <p:cNvPr id="202" name="Google Shape;202;p11"/>
          <p:cNvSpPr txBox="1"/>
          <p:nvPr/>
        </p:nvSpPr>
        <p:spPr>
          <a:xfrm>
            <a:off x="6071504" y="1655660"/>
            <a:ext cx="4359371" cy="1240917"/>
          </a:xfrm>
          <a:prstGeom prst="rect">
            <a:avLst/>
          </a:prstGeom>
          <a:noFill/>
          <a:ln>
            <a:noFill/>
          </a:ln>
        </p:spPr>
        <p:txBody>
          <a:bodyPr spcFirstLastPara="1" wrap="square" lIns="35719" tIns="35719" rIns="35719" bIns="35719" anchor="ctr" anchorCtr="0">
            <a:spAutoFit/>
          </a:bodyPr>
          <a:lstStyle/>
          <a:p>
            <a:pPr algn="just">
              <a:buClr>
                <a:schemeClr val="dk1"/>
              </a:buClr>
              <a:buSzPts val="1800"/>
            </a:pPr>
            <a:r>
              <a:rPr lang="en-GB" sz="1266" b="1">
                <a:solidFill>
                  <a:schemeClr val="dk1"/>
                </a:solidFill>
                <a:latin typeface="Gill Sans"/>
                <a:ea typeface="Gill Sans"/>
                <a:cs typeface="Gill Sans"/>
                <a:sym typeface="Gill Sans"/>
              </a:rPr>
              <a:t>ADJECTIVES</a:t>
            </a:r>
            <a:r>
              <a:rPr lang="en-GB" sz="1266">
                <a:solidFill>
                  <a:schemeClr val="dk1"/>
                </a:solidFill>
                <a:latin typeface="Gill Sans"/>
                <a:ea typeface="Gill Sans"/>
                <a:cs typeface="Gill Sans"/>
                <a:sym typeface="Gill Sans"/>
              </a:rPr>
              <a:t> - These words will take your pupil’s descriptive powers to a new level! You must teach them first, be selective and think carefully about what you are teaching and context - discuss why pupils think these words might have been chosen. Pupil’s subject knowledge will need to be secure to effectively use these words. </a:t>
            </a:r>
            <a:endParaRPr sz="984">
              <a:solidFill>
                <a:srgbClr val="000000"/>
              </a:solidFill>
              <a:latin typeface="Arial"/>
              <a:ea typeface="Arial"/>
              <a:cs typeface="Arial"/>
              <a:sym typeface="Arial"/>
            </a:endParaRPr>
          </a:p>
        </p:txBody>
      </p:sp>
      <p:sp>
        <p:nvSpPr>
          <p:cNvPr id="203" name="Google Shape;203;p11"/>
          <p:cNvSpPr txBox="1"/>
          <p:nvPr/>
        </p:nvSpPr>
        <p:spPr>
          <a:xfrm>
            <a:off x="6096000" y="2930424"/>
            <a:ext cx="4334875" cy="1240917"/>
          </a:xfrm>
          <a:prstGeom prst="rect">
            <a:avLst/>
          </a:prstGeom>
          <a:noFill/>
          <a:ln>
            <a:noFill/>
          </a:ln>
        </p:spPr>
        <p:txBody>
          <a:bodyPr spcFirstLastPara="1" wrap="square" lIns="35719" tIns="35719" rIns="35719" bIns="35719" anchor="ctr" anchorCtr="0">
            <a:spAutoFit/>
          </a:bodyPr>
          <a:lstStyle/>
          <a:p>
            <a:pPr algn="just">
              <a:buClr>
                <a:schemeClr val="dk1"/>
              </a:buClr>
              <a:buSzPts val="1800"/>
            </a:pPr>
            <a:r>
              <a:rPr lang="en-GB" sz="1266" b="1">
                <a:solidFill>
                  <a:schemeClr val="dk1"/>
                </a:solidFill>
                <a:latin typeface="Gill Sans"/>
                <a:ea typeface="Gill Sans"/>
                <a:cs typeface="Gill Sans"/>
                <a:sym typeface="Gill Sans"/>
              </a:rPr>
              <a:t>NOUNS, VERBS AND ADJECTIVES </a:t>
            </a:r>
            <a:endParaRPr sz="984">
              <a:solidFill>
                <a:srgbClr val="000000"/>
              </a:solidFill>
              <a:latin typeface="Arial"/>
              <a:ea typeface="Arial"/>
              <a:cs typeface="Arial"/>
              <a:sym typeface="Arial"/>
            </a:endParaRPr>
          </a:p>
          <a:p>
            <a:pPr algn="just">
              <a:buClr>
                <a:schemeClr val="dk1"/>
              </a:buClr>
              <a:buSzPts val="1800"/>
            </a:pPr>
            <a:r>
              <a:rPr lang="en-GB" sz="1266">
                <a:solidFill>
                  <a:schemeClr val="dk1"/>
                </a:solidFill>
                <a:latin typeface="Gill Sans"/>
                <a:ea typeface="Gill Sans"/>
                <a:cs typeface="Gill Sans"/>
                <a:sym typeface="Gill Sans"/>
              </a:rPr>
              <a:t>These resources could be used in an unlimited amount of ways. One specific way you might choose to unlock a specific word, is to use the </a:t>
            </a:r>
            <a:r>
              <a:rPr lang="en-GB" sz="1266" b="1">
                <a:solidFill>
                  <a:schemeClr val="dk1"/>
                </a:solidFill>
                <a:latin typeface="Gill Sans"/>
                <a:ea typeface="Gill Sans"/>
                <a:cs typeface="Gill Sans"/>
                <a:sym typeface="Gill Sans"/>
              </a:rPr>
              <a:t>Vocabulary Laboratory</a:t>
            </a:r>
            <a:r>
              <a:rPr lang="en-GB" sz="1266">
                <a:solidFill>
                  <a:schemeClr val="dk1"/>
                </a:solidFill>
                <a:latin typeface="Gill Sans"/>
                <a:ea typeface="Gill Sans"/>
                <a:cs typeface="Gill Sans"/>
                <a:sym typeface="Gill Sans"/>
              </a:rPr>
              <a:t> sheet on page 8. This activity is specifically designed to breakdown a pupil’s understanding of a single word!</a:t>
            </a:r>
            <a:endParaRPr sz="984">
              <a:solidFill>
                <a:srgbClr val="000000"/>
              </a:solidFill>
              <a:latin typeface="Arial"/>
              <a:ea typeface="Arial"/>
              <a:cs typeface="Arial"/>
              <a:sym typeface="Arial"/>
            </a:endParaRPr>
          </a:p>
        </p:txBody>
      </p:sp>
      <p:sp>
        <p:nvSpPr>
          <p:cNvPr id="204" name="Google Shape;204;p11"/>
          <p:cNvSpPr txBox="1"/>
          <p:nvPr/>
        </p:nvSpPr>
        <p:spPr>
          <a:xfrm>
            <a:off x="6096000" y="4205203"/>
            <a:ext cx="4334875" cy="1046120"/>
          </a:xfrm>
          <a:prstGeom prst="rect">
            <a:avLst/>
          </a:prstGeom>
          <a:noFill/>
          <a:ln>
            <a:noFill/>
          </a:ln>
        </p:spPr>
        <p:txBody>
          <a:bodyPr spcFirstLastPara="1" wrap="square" lIns="35719" tIns="35719" rIns="35719" bIns="35719" anchor="ctr" anchorCtr="0">
            <a:spAutoFit/>
          </a:bodyPr>
          <a:lstStyle/>
          <a:p>
            <a:pPr algn="just">
              <a:buClr>
                <a:schemeClr val="dk1"/>
              </a:buClr>
              <a:buSzPts val="1800"/>
            </a:pPr>
            <a:r>
              <a:rPr lang="en-GB" sz="1266" b="1">
                <a:solidFill>
                  <a:schemeClr val="dk1"/>
                </a:solidFill>
                <a:latin typeface="Gill Sans"/>
                <a:ea typeface="Gill Sans"/>
                <a:cs typeface="Gill Sans"/>
                <a:sym typeface="Gill Sans"/>
              </a:rPr>
              <a:t>SYNONYM ALLEY</a:t>
            </a:r>
            <a:r>
              <a:rPr lang="en-GB" sz="1266">
                <a:solidFill>
                  <a:schemeClr val="dk1"/>
                </a:solidFill>
                <a:latin typeface="Gill Sans"/>
                <a:ea typeface="Gill Sans"/>
                <a:cs typeface="Gill Sans"/>
                <a:sym typeface="Gill Sans"/>
              </a:rPr>
              <a:t> - Synonym Alley has been created to help explore topic vocabulary synonyms (words that share the same meaning). Simply draw a line from the word on the left to the right. The ninja has also provided a blank template on page 15 for you to create your own.</a:t>
            </a:r>
            <a:endParaRPr sz="984">
              <a:solidFill>
                <a:srgbClr val="000000"/>
              </a:solidFill>
              <a:latin typeface="Arial"/>
              <a:ea typeface="Arial"/>
              <a:cs typeface="Arial"/>
              <a:sym typeface="Arial"/>
            </a:endParaRPr>
          </a:p>
        </p:txBody>
      </p:sp>
      <p:pic>
        <p:nvPicPr>
          <p:cNvPr id="205" name="Google Shape;205;p11" descr="Text&#10;&#10;Description automatically generated"/>
          <p:cNvPicPr preferRelativeResize="0"/>
          <p:nvPr/>
        </p:nvPicPr>
        <p:blipFill rotWithShape="1">
          <a:blip r:embed="rId3">
            <a:alphaModFix/>
          </a:blip>
          <a:srcRect l="9783" t="39911" r="9355" b="45236"/>
          <a:stretch/>
        </p:blipFill>
        <p:spPr>
          <a:xfrm>
            <a:off x="1446866" y="98144"/>
            <a:ext cx="9218990" cy="952533"/>
          </a:xfrm>
          <a:prstGeom prst="rect">
            <a:avLst/>
          </a:prstGeom>
          <a:noFill/>
          <a:ln>
            <a:noFill/>
          </a:ln>
        </p:spPr>
      </p:pic>
      <p:pic>
        <p:nvPicPr>
          <p:cNvPr id="206" name="Google Shape;206;p11" descr="Logo, company name&#10;&#10;Description automatically generated"/>
          <p:cNvPicPr preferRelativeResize="0"/>
          <p:nvPr/>
        </p:nvPicPr>
        <p:blipFill rotWithShape="1">
          <a:blip r:embed="rId4">
            <a:alphaModFix/>
          </a:blip>
          <a:srcRect t="24752" b="42672"/>
          <a:stretch/>
        </p:blipFill>
        <p:spPr>
          <a:xfrm>
            <a:off x="6203233" y="5544783"/>
            <a:ext cx="4472532" cy="1221361"/>
          </a:xfrm>
          <a:prstGeom prst="rect">
            <a:avLst/>
          </a:prstGeom>
          <a:noFill/>
          <a:ln>
            <a:noFill/>
          </a:ln>
        </p:spPr>
      </p:pic>
      <p:sp>
        <p:nvSpPr>
          <p:cNvPr id="207" name="Google Shape;207;p11"/>
          <p:cNvSpPr txBox="1"/>
          <p:nvPr/>
        </p:nvSpPr>
        <p:spPr>
          <a:xfrm>
            <a:off x="5444416" y="6674056"/>
            <a:ext cx="1303166" cy="302779"/>
          </a:xfrm>
          <a:prstGeom prst="rect">
            <a:avLst/>
          </a:prstGeom>
          <a:noFill/>
          <a:ln>
            <a:noFill/>
          </a:ln>
        </p:spPr>
        <p:txBody>
          <a:bodyPr spcFirstLastPara="1" wrap="square" lIns="64283" tIns="32133" rIns="64283" bIns="32133" anchor="t" anchorCtr="0">
            <a:spAutoFit/>
          </a:bodyPr>
          <a:lstStyle/>
          <a:p>
            <a:pPr algn="ctr">
              <a:buClr>
                <a:srgbClr val="A5A5A5"/>
              </a:buClr>
              <a:buSzPts val="1100"/>
            </a:pPr>
            <a:r>
              <a:rPr lang="en-GB" sz="773">
                <a:solidFill>
                  <a:srgbClr val="A5A5A5"/>
                </a:solidFill>
                <a:latin typeface="Gill Sans"/>
                <a:ea typeface="Gill Sans"/>
                <a:cs typeface="Gill Sans"/>
                <a:sym typeface="Gill Sans"/>
              </a:rPr>
              <a:t>© Vocabulary Ninja Ltd 2021</a:t>
            </a:r>
            <a:endParaRPr sz="984">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211"/>
        <p:cNvGrpSpPr/>
        <p:nvPr/>
      </p:nvGrpSpPr>
      <p:grpSpPr>
        <a:xfrm>
          <a:off x="0" y="0"/>
          <a:ext cx="0" cy="0"/>
          <a:chOff x="0" y="0"/>
          <a:chExt cx="0" cy="0"/>
        </a:xfrm>
      </p:grpSpPr>
      <p:sp>
        <p:nvSpPr>
          <p:cNvPr id="212" name="Google Shape;212;p12"/>
          <p:cNvSpPr txBox="1"/>
          <p:nvPr/>
        </p:nvSpPr>
        <p:spPr>
          <a:xfrm>
            <a:off x="1540637" y="6415091"/>
            <a:ext cx="252474" cy="504818"/>
          </a:xfrm>
          <a:prstGeom prst="rect">
            <a:avLst/>
          </a:prstGeom>
          <a:noFill/>
          <a:ln>
            <a:noFill/>
          </a:ln>
        </p:spPr>
        <p:txBody>
          <a:bodyPr spcFirstLastPara="1" wrap="square" lIns="35719" tIns="35719" rIns="35719" bIns="35719" anchor="ctr" anchorCtr="0">
            <a:spAutoFit/>
          </a:bodyPr>
          <a:lstStyle/>
          <a:p>
            <a:pPr algn="ctr">
              <a:buClr>
                <a:schemeClr val="dk1"/>
              </a:buClr>
              <a:buSzPts val="2000"/>
            </a:pPr>
            <a:r>
              <a:rPr lang="en-GB" sz="1406">
                <a:solidFill>
                  <a:schemeClr val="dk1"/>
                </a:solidFill>
                <a:latin typeface="Gill Sans"/>
                <a:ea typeface="Gill Sans"/>
                <a:cs typeface="Gill Sans"/>
                <a:sym typeface="Gill Sans"/>
              </a:rPr>
              <a:t>12</a:t>
            </a:r>
            <a:endParaRPr sz="1406">
              <a:solidFill>
                <a:schemeClr val="dk1"/>
              </a:solidFill>
              <a:latin typeface="Gill Sans"/>
              <a:ea typeface="Gill Sans"/>
              <a:cs typeface="Gill Sans"/>
              <a:sym typeface="Gill Sans"/>
            </a:endParaRPr>
          </a:p>
        </p:txBody>
      </p:sp>
      <p:sp>
        <p:nvSpPr>
          <p:cNvPr id="213" name="Google Shape;213;p12"/>
          <p:cNvSpPr txBox="1"/>
          <p:nvPr/>
        </p:nvSpPr>
        <p:spPr>
          <a:xfrm>
            <a:off x="1703120" y="894956"/>
            <a:ext cx="4229991" cy="1630511"/>
          </a:xfrm>
          <a:prstGeom prst="rect">
            <a:avLst/>
          </a:prstGeom>
          <a:noFill/>
          <a:ln>
            <a:noFill/>
          </a:ln>
        </p:spPr>
        <p:txBody>
          <a:bodyPr spcFirstLastPara="1" wrap="square" lIns="35719" tIns="35719" rIns="35719" bIns="35719" anchor="ctr" anchorCtr="0">
            <a:spAutoFit/>
          </a:bodyPr>
          <a:lstStyle/>
          <a:p>
            <a:pPr algn="just">
              <a:buClr>
                <a:schemeClr val="dk1"/>
              </a:buClr>
              <a:buSzPts val="1800"/>
            </a:pPr>
            <a:r>
              <a:rPr lang="en-GB" sz="1266" b="1">
                <a:solidFill>
                  <a:schemeClr val="dk1"/>
                </a:solidFill>
                <a:latin typeface="Gill Sans"/>
                <a:ea typeface="Gill Sans"/>
                <a:cs typeface="Gill Sans"/>
                <a:sym typeface="Gill Sans"/>
              </a:rPr>
              <a:t>VOCABULARY LABORATORY</a:t>
            </a:r>
            <a:r>
              <a:rPr lang="en-GB" sz="1266">
                <a:solidFill>
                  <a:schemeClr val="dk1"/>
                </a:solidFill>
                <a:latin typeface="Gill Sans"/>
                <a:ea typeface="Gill Sans"/>
                <a:cs typeface="Gill Sans"/>
                <a:sym typeface="Gill Sans"/>
              </a:rPr>
              <a:t> - The Vocabulary Lab is a word technician’s dream. Like Frankenstein himself, words have many forms, pieces and meanings. The Vocabulary Laboratory is the perfect activity to operate on a word, dissect it and see exactly how it works! Preparation is key here, know what each word has to offer! Choose from the Ninja’s extensive banks or choose your own!</a:t>
            </a:r>
            <a:endParaRPr sz="984">
              <a:solidFill>
                <a:srgbClr val="000000"/>
              </a:solidFill>
              <a:latin typeface="Arial"/>
              <a:ea typeface="Arial"/>
              <a:cs typeface="Arial"/>
              <a:sym typeface="Arial"/>
            </a:endParaRPr>
          </a:p>
        </p:txBody>
      </p:sp>
      <p:sp>
        <p:nvSpPr>
          <p:cNvPr id="214" name="Google Shape;214;p12"/>
          <p:cNvSpPr txBox="1"/>
          <p:nvPr/>
        </p:nvSpPr>
        <p:spPr>
          <a:xfrm>
            <a:off x="1703119" y="2537707"/>
            <a:ext cx="4229992" cy="1435714"/>
          </a:xfrm>
          <a:prstGeom prst="rect">
            <a:avLst/>
          </a:prstGeom>
          <a:noFill/>
          <a:ln>
            <a:noFill/>
          </a:ln>
        </p:spPr>
        <p:txBody>
          <a:bodyPr spcFirstLastPara="1" wrap="square" lIns="35719" tIns="35719" rIns="35719" bIns="35719" anchor="ctr" anchorCtr="0">
            <a:spAutoFit/>
          </a:bodyPr>
          <a:lstStyle/>
          <a:p>
            <a:pPr algn="just">
              <a:buClr>
                <a:schemeClr val="dk1"/>
              </a:buClr>
              <a:buSzPts val="1800"/>
            </a:pPr>
            <a:r>
              <a:rPr lang="en-GB" sz="1266" b="1">
                <a:solidFill>
                  <a:schemeClr val="dk1"/>
                </a:solidFill>
                <a:latin typeface="Gill Sans"/>
                <a:ea typeface="Gill Sans"/>
                <a:cs typeface="Gill Sans"/>
                <a:sym typeface="Gill Sans"/>
              </a:rPr>
              <a:t>ENTHRALLING ETYMOLOGY </a:t>
            </a:r>
            <a:r>
              <a:rPr lang="en-GB" sz="1266">
                <a:solidFill>
                  <a:schemeClr val="dk1"/>
                </a:solidFill>
                <a:latin typeface="Gill Sans"/>
                <a:ea typeface="Gill Sans"/>
                <a:cs typeface="Gill Sans"/>
                <a:sym typeface="Gill Sans"/>
              </a:rPr>
              <a:t>- The Ninja loves discovering the history behind a word, some have fabulous stories behind them, whereas others are made up of several parts from Latin, Greek etc. The Ninja has painstakingly selected words that are sure to get your etymological whistle wet and hopefully excite pupils to discover the etymology of more words on their own.  </a:t>
            </a:r>
            <a:endParaRPr sz="984">
              <a:solidFill>
                <a:srgbClr val="000000"/>
              </a:solidFill>
              <a:latin typeface="Arial"/>
              <a:ea typeface="Arial"/>
              <a:cs typeface="Arial"/>
              <a:sym typeface="Arial"/>
            </a:endParaRPr>
          </a:p>
        </p:txBody>
      </p:sp>
      <p:sp>
        <p:nvSpPr>
          <p:cNvPr id="215" name="Google Shape;215;p12"/>
          <p:cNvSpPr txBox="1"/>
          <p:nvPr/>
        </p:nvSpPr>
        <p:spPr>
          <a:xfrm>
            <a:off x="1703120" y="4138998"/>
            <a:ext cx="4399517" cy="1046120"/>
          </a:xfrm>
          <a:prstGeom prst="rect">
            <a:avLst/>
          </a:prstGeom>
          <a:noFill/>
          <a:ln>
            <a:noFill/>
          </a:ln>
        </p:spPr>
        <p:txBody>
          <a:bodyPr spcFirstLastPara="1" wrap="square" lIns="35719" tIns="35719" rIns="35719" bIns="35719" anchor="ctr" anchorCtr="0">
            <a:spAutoFit/>
          </a:bodyPr>
          <a:lstStyle/>
          <a:p>
            <a:pPr algn="just">
              <a:buClr>
                <a:schemeClr val="dk1"/>
              </a:buClr>
              <a:buSzPts val="1800"/>
            </a:pPr>
            <a:r>
              <a:rPr lang="en-GB" sz="1266" b="1">
                <a:solidFill>
                  <a:schemeClr val="dk1"/>
                </a:solidFill>
                <a:latin typeface="Gill Sans"/>
                <a:ea typeface="Gill Sans"/>
                <a:cs typeface="Gill Sans"/>
                <a:sym typeface="Gill Sans"/>
              </a:rPr>
              <a:t>LITTLE NINJA VOCABULARY AWARD</a:t>
            </a:r>
            <a:r>
              <a:rPr lang="en-GB" sz="1266">
                <a:solidFill>
                  <a:schemeClr val="dk1"/>
                </a:solidFill>
                <a:latin typeface="Gill Sans"/>
                <a:ea typeface="Gill Sans"/>
                <a:cs typeface="Gill Sans"/>
                <a:sym typeface="Gill Sans"/>
              </a:rPr>
              <a:t> - Reward your pupils with this simple Vocabulary Ninja certificate, signed by the Ninja. Remember to tweet your pupils’ success </a:t>
            </a:r>
            <a:r>
              <a:rPr lang="en-GB" sz="1266" b="1">
                <a:solidFill>
                  <a:schemeClr val="dk1"/>
                </a:solidFill>
                <a:latin typeface="Gill Sans"/>
                <a:ea typeface="Gill Sans"/>
                <a:cs typeface="Gill Sans"/>
                <a:sym typeface="Gill Sans"/>
              </a:rPr>
              <a:t>@VocabularyNinja</a:t>
            </a:r>
            <a:r>
              <a:rPr lang="en-GB" sz="1266">
                <a:solidFill>
                  <a:schemeClr val="dk1"/>
                </a:solidFill>
                <a:latin typeface="Gill Sans"/>
                <a:ea typeface="Gill Sans"/>
                <a:cs typeface="Gill Sans"/>
                <a:sym typeface="Gill Sans"/>
              </a:rPr>
              <a:t> and use our hashtags #VocabularyNinja #Certificate #LittleNinja.</a:t>
            </a:r>
            <a:endParaRPr sz="984">
              <a:solidFill>
                <a:srgbClr val="000000"/>
              </a:solidFill>
              <a:latin typeface="Arial"/>
              <a:ea typeface="Arial"/>
              <a:cs typeface="Arial"/>
              <a:sym typeface="Arial"/>
            </a:endParaRPr>
          </a:p>
        </p:txBody>
      </p:sp>
      <p:sp>
        <p:nvSpPr>
          <p:cNvPr id="216" name="Google Shape;216;p12"/>
          <p:cNvSpPr txBox="1"/>
          <p:nvPr/>
        </p:nvSpPr>
        <p:spPr>
          <a:xfrm>
            <a:off x="1706438" y="5350727"/>
            <a:ext cx="4392880" cy="1046120"/>
          </a:xfrm>
          <a:prstGeom prst="rect">
            <a:avLst/>
          </a:prstGeom>
          <a:noFill/>
          <a:ln>
            <a:noFill/>
          </a:ln>
        </p:spPr>
        <p:txBody>
          <a:bodyPr spcFirstLastPara="1" wrap="square" lIns="35719" tIns="35719" rIns="35719" bIns="35719" anchor="ctr" anchorCtr="0">
            <a:spAutoFit/>
          </a:bodyPr>
          <a:lstStyle/>
          <a:p>
            <a:pPr algn="just">
              <a:buClr>
                <a:schemeClr val="dk1"/>
              </a:buClr>
              <a:buSzPts val="1800"/>
            </a:pPr>
            <a:r>
              <a:rPr lang="en-GB" sz="1266" b="1">
                <a:solidFill>
                  <a:schemeClr val="dk1"/>
                </a:solidFill>
                <a:latin typeface="Gill Sans"/>
                <a:ea typeface="Gill Sans"/>
                <a:cs typeface="Gill Sans"/>
                <a:sym typeface="Gill Sans"/>
              </a:rPr>
              <a:t>DISPLAY SLIPS</a:t>
            </a:r>
            <a:r>
              <a:rPr lang="en-GB" sz="1266">
                <a:solidFill>
                  <a:schemeClr val="dk1"/>
                </a:solidFill>
                <a:latin typeface="Gill Sans"/>
                <a:ea typeface="Gill Sans"/>
                <a:cs typeface="Gill Sans"/>
                <a:sym typeface="Gill Sans"/>
              </a:rPr>
              <a:t> - Display slips can be used in a variety of ways such as displaying vocabulary, laminate them and use them in topic work, word banks, the world is your oyster. All branded neatly with Vocabulary Ninja, sure to engage pupils! Print, trim and use!</a:t>
            </a:r>
            <a:endParaRPr sz="984">
              <a:solidFill>
                <a:srgbClr val="000000"/>
              </a:solidFill>
              <a:latin typeface="Arial"/>
              <a:ea typeface="Arial"/>
              <a:cs typeface="Arial"/>
              <a:sym typeface="Arial"/>
            </a:endParaRPr>
          </a:p>
        </p:txBody>
      </p:sp>
      <p:pic>
        <p:nvPicPr>
          <p:cNvPr id="217" name="Google Shape;217;p12" descr="Text&#10;&#10;Description automatically generated"/>
          <p:cNvPicPr preferRelativeResize="0"/>
          <p:nvPr/>
        </p:nvPicPr>
        <p:blipFill rotWithShape="1">
          <a:blip r:embed="rId3">
            <a:alphaModFix/>
          </a:blip>
          <a:srcRect l="9783" t="39911" r="9355" b="45236"/>
          <a:stretch/>
        </p:blipFill>
        <p:spPr>
          <a:xfrm>
            <a:off x="1446866" y="98144"/>
            <a:ext cx="9218990" cy="952533"/>
          </a:xfrm>
          <a:prstGeom prst="rect">
            <a:avLst/>
          </a:prstGeom>
          <a:noFill/>
          <a:ln>
            <a:noFill/>
          </a:ln>
        </p:spPr>
      </p:pic>
      <p:pic>
        <p:nvPicPr>
          <p:cNvPr id="218" name="Google Shape;218;p12"/>
          <p:cNvPicPr preferRelativeResize="0"/>
          <p:nvPr/>
        </p:nvPicPr>
        <p:blipFill rotWithShape="1">
          <a:blip r:embed="rId4">
            <a:alphaModFix amt="30000"/>
          </a:blip>
          <a:srcRect l="9410" r="12019" b="14893"/>
          <a:stretch/>
        </p:blipFill>
        <p:spPr>
          <a:xfrm>
            <a:off x="6189366" y="1875981"/>
            <a:ext cx="4206533" cy="3474828"/>
          </a:xfrm>
          <a:prstGeom prst="rect">
            <a:avLst/>
          </a:prstGeom>
          <a:noFill/>
          <a:ln>
            <a:noFill/>
          </a:ln>
        </p:spPr>
      </p:pic>
      <p:sp>
        <p:nvSpPr>
          <p:cNvPr id="219" name="Google Shape;219;p12"/>
          <p:cNvSpPr txBox="1"/>
          <p:nvPr/>
        </p:nvSpPr>
        <p:spPr>
          <a:xfrm>
            <a:off x="5444416" y="6674056"/>
            <a:ext cx="1303166" cy="302779"/>
          </a:xfrm>
          <a:prstGeom prst="rect">
            <a:avLst/>
          </a:prstGeom>
          <a:noFill/>
          <a:ln>
            <a:noFill/>
          </a:ln>
        </p:spPr>
        <p:txBody>
          <a:bodyPr spcFirstLastPara="1" wrap="square" lIns="64283" tIns="32133" rIns="64283" bIns="32133" anchor="t" anchorCtr="0">
            <a:spAutoFit/>
          </a:bodyPr>
          <a:lstStyle/>
          <a:p>
            <a:pPr algn="ctr">
              <a:buClr>
                <a:srgbClr val="A5A5A5"/>
              </a:buClr>
              <a:buSzPts val="1100"/>
            </a:pPr>
            <a:r>
              <a:rPr lang="en-GB" sz="773">
                <a:solidFill>
                  <a:srgbClr val="A5A5A5"/>
                </a:solidFill>
                <a:latin typeface="Gill Sans"/>
                <a:ea typeface="Gill Sans"/>
                <a:cs typeface="Gill Sans"/>
                <a:sym typeface="Gill Sans"/>
              </a:rPr>
              <a:t>© Vocabulary Ninja Ltd 2021</a:t>
            </a:r>
            <a:endParaRPr sz="984">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238"/>
        <p:cNvGrpSpPr/>
        <p:nvPr/>
      </p:nvGrpSpPr>
      <p:grpSpPr>
        <a:xfrm>
          <a:off x="0" y="0"/>
          <a:ext cx="0" cy="0"/>
          <a:chOff x="0" y="0"/>
          <a:chExt cx="0" cy="0"/>
        </a:xfrm>
      </p:grpSpPr>
      <p:sp>
        <p:nvSpPr>
          <p:cNvPr id="239" name="Google Shape;239;p14"/>
          <p:cNvSpPr txBox="1"/>
          <p:nvPr/>
        </p:nvSpPr>
        <p:spPr>
          <a:xfrm>
            <a:off x="1657529" y="650364"/>
            <a:ext cx="4997612" cy="504818"/>
          </a:xfrm>
          <a:prstGeom prst="rect">
            <a:avLst/>
          </a:prstGeom>
          <a:noFill/>
          <a:ln>
            <a:noFill/>
          </a:ln>
        </p:spPr>
        <p:txBody>
          <a:bodyPr spcFirstLastPara="1" wrap="square" lIns="35719" tIns="35719" rIns="35719" bIns="35719" anchor="ctr" anchorCtr="0">
            <a:spAutoFit/>
          </a:bodyPr>
          <a:lstStyle/>
          <a:p>
            <a:pPr algn="ctr">
              <a:buClr>
                <a:srgbClr val="000000"/>
              </a:buClr>
              <a:buSzPts val="2000"/>
            </a:pPr>
            <a:r>
              <a:rPr lang="en-GB" sz="1406">
                <a:solidFill>
                  <a:srgbClr val="000000"/>
                </a:solidFill>
                <a:latin typeface="Gill Sans"/>
                <a:ea typeface="Gill Sans"/>
                <a:cs typeface="Gill Sans"/>
                <a:sym typeface="Gill Sans"/>
              </a:rPr>
              <a:t>Draw a line from the words on the left to its synonym on the right.</a:t>
            </a:r>
            <a:endParaRPr sz="984">
              <a:solidFill>
                <a:srgbClr val="000000"/>
              </a:solidFill>
              <a:latin typeface="Arial"/>
              <a:ea typeface="Arial"/>
              <a:cs typeface="Arial"/>
              <a:sym typeface="Arial"/>
            </a:endParaRPr>
          </a:p>
        </p:txBody>
      </p:sp>
      <p:cxnSp>
        <p:nvCxnSpPr>
          <p:cNvPr id="240" name="Google Shape;240;p14"/>
          <p:cNvCxnSpPr/>
          <p:nvPr/>
        </p:nvCxnSpPr>
        <p:spPr>
          <a:xfrm rot="10800000">
            <a:off x="5986283" y="1187369"/>
            <a:ext cx="0" cy="5670631"/>
          </a:xfrm>
          <a:prstGeom prst="straightConnector1">
            <a:avLst/>
          </a:prstGeom>
          <a:noFill/>
          <a:ln w="25400" cap="flat" cmpd="sng">
            <a:solidFill>
              <a:srgbClr val="D8D8D8"/>
            </a:solidFill>
            <a:prstDash val="solid"/>
            <a:miter lim="400000"/>
            <a:headEnd type="none" w="sm" len="sm"/>
            <a:tailEnd type="none" w="sm" len="sm"/>
          </a:ln>
        </p:spPr>
      </p:cxnSp>
      <p:cxnSp>
        <p:nvCxnSpPr>
          <p:cNvPr id="241" name="Google Shape;241;p14"/>
          <p:cNvCxnSpPr/>
          <p:nvPr/>
        </p:nvCxnSpPr>
        <p:spPr>
          <a:xfrm>
            <a:off x="1399766" y="3568769"/>
            <a:ext cx="9392469" cy="0"/>
          </a:xfrm>
          <a:prstGeom prst="straightConnector1">
            <a:avLst/>
          </a:prstGeom>
          <a:noFill/>
          <a:ln w="25400" cap="flat" cmpd="sng">
            <a:solidFill>
              <a:srgbClr val="D8D8D8"/>
            </a:solidFill>
            <a:prstDash val="solid"/>
            <a:miter lim="400000"/>
            <a:headEnd type="none" w="sm" len="sm"/>
            <a:tailEnd type="none" w="sm" len="sm"/>
          </a:ln>
        </p:spPr>
      </p:cxnSp>
      <p:pic>
        <p:nvPicPr>
          <p:cNvPr id="242" name="Google Shape;242;p14" descr="Text&#10;&#10;Description automatically generated"/>
          <p:cNvPicPr preferRelativeResize="0"/>
          <p:nvPr/>
        </p:nvPicPr>
        <p:blipFill rotWithShape="1">
          <a:blip r:embed="rId3">
            <a:alphaModFix/>
          </a:blip>
          <a:srcRect l="23606" t="18336" r="21739" b="63678"/>
          <a:stretch/>
        </p:blipFill>
        <p:spPr>
          <a:xfrm>
            <a:off x="1657529" y="-18356"/>
            <a:ext cx="4997612" cy="925073"/>
          </a:xfrm>
          <a:prstGeom prst="rect">
            <a:avLst/>
          </a:prstGeom>
          <a:noFill/>
          <a:ln>
            <a:noFill/>
          </a:ln>
        </p:spPr>
      </p:pic>
      <p:pic>
        <p:nvPicPr>
          <p:cNvPr id="243" name="Google Shape;243;p14" descr="Logo, company name&#10;&#10;Description automatically generated"/>
          <p:cNvPicPr preferRelativeResize="0"/>
          <p:nvPr/>
        </p:nvPicPr>
        <p:blipFill rotWithShape="1">
          <a:blip r:embed="rId4">
            <a:alphaModFix/>
          </a:blip>
          <a:srcRect t="24752" b="42672"/>
          <a:stretch/>
        </p:blipFill>
        <p:spPr>
          <a:xfrm>
            <a:off x="6205718" y="5636639"/>
            <a:ext cx="4472532" cy="1221361"/>
          </a:xfrm>
          <a:prstGeom prst="rect">
            <a:avLst/>
          </a:prstGeom>
          <a:noFill/>
          <a:ln>
            <a:noFill/>
          </a:ln>
        </p:spPr>
      </p:pic>
      <p:sp>
        <p:nvSpPr>
          <p:cNvPr id="244" name="Google Shape;244;p14"/>
          <p:cNvSpPr txBox="1"/>
          <p:nvPr/>
        </p:nvSpPr>
        <p:spPr>
          <a:xfrm>
            <a:off x="1524000" y="6674055"/>
            <a:ext cx="1303166" cy="302779"/>
          </a:xfrm>
          <a:prstGeom prst="rect">
            <a:avLst/>
          </a:prstGeom>
          <a:noFill/>
          <a:ln>
            <a:noFill/>
          </a:ln>
        </p:spPr>
        <p:txBody>
          <a:bodyPr spcFirstLastPara="1" wrap="square" lIns="64283" tIns="32133" rIns="64283" bIns="32133" anchor="t" anchorCtr="0">
            <a:spAutoFit/>
          </a:bodyPr>
          <a:lstStyle/>
          <a:p>
            <a:pPr algn="ctr">
              <a:buClr>
                <a:srgbClr val="A5A5A5"/>
              </a:buClr>
              <a:buSzPts val="1100"/>
            </a:pPr>
            <a:r>
              <a:rPr lang="en-GB" sz="773">
                <a:solidFill>
                  <a:srgbClr val="A5A5A5"/>
                </a:solidFill>
                <a:latin typeface="Gill Sans"/>
                <a:ea typeface="Gill Sans"/>
                <a:cs typeface="Gill Sans"/>
                <a:sym typeface="Gill Sans"/>
              </a:rPr>
              <a:t>© Vocabulary Ninja Ltd 2021</a:t>
            </a:r>
            <a:endParaRPr sz="984">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630146B-7B2C-413D-8C31-593902E38992}"/>
              </a:ext>
            </a:extLst>
          </p:cNvPr>
          <p:cNvPicPr>
            <a:picLocks noChangeAspect="1"/>
          </p:cNvPicPr>
          <p:nvPr/>
        </p:nvPicPr>
        <p:blipFill>
          <a:blip r:embed="rId2"/>
          <a:stretch>
            <a:fillRect/>
          </a:stretch>
        </p:blipFill>
        <p:spPr>
          <a:xfrm>
            <a:off x="687682" y="376015"/>
            <a:ext cx="10612956" cy="5875929"/>
          </a:xfrm>
          <a:prstGeom prst="rect">
            <a:avLst/>
          </a:prstGeom>
        </p:spPr>
      </p:pic>
      <p:sp>
        <p:nvSpPr>
          <p:cNvPr id="2" name="Rectangle 1"/>
          <p:cNvSpPr/>
          <p:nvPr/>
        </p:nvSpPr>
        <p:spPr>
          <a:xfrm>
            <a:off x="4248150" y="1285875"/>
            <a:ext cx="1790700" cy="111442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70C0"/>
                </a:solidFill>
                <a:latin typeface="Verdana" panose="020B0604030504040204" pitchFamily="34" charset="0"/>
                <a:ea typeface="Verdana" panose="020B0604030504040204" pitchFamily="34" charset="0"/>
              </a:rPr>
              <a:t>Commotion in the Ocean</a:t>
            </a:r>
          </a:p>
          <a:p>
            <a:pPr algn="ctr"/>
            <a:endParaRPr lang="en-GB" dirty="0">
              <a:solidFill>
                <a:srgbClr val="0070C0"/>
              </a:solidFill>
              <a:latin typeface="Verdana" panose="020B0604030504040204" pitchFamily="34" charset="0"/>
              <a:ea typeface="Verdana" panose="020B0604030504040204" pitchFamily="34" charset="0"/>
            </a:endParaRPr>
          </a:p>
          <a:p>
            <a:pPr algn="ctr"/>
            <a:r>
              <a:rPr lang="en-GB" sz="1200" dirty="0">
                <a:solidFill>
                  <a:srgbClr val="0070C0"/>
                </a:solidFill>
                <a:latin typeface="Verdana" panose="020B0604030504040204" pitchFamily="34" charset="0"/>
                <a:ea typeface="Verdana" panose="020B0604030504040204" pitchFamily="34" charset="0"/>
              </a:rPr>
              <a:t>Geography / Science </a:t>
            </a:r>
          </a:p>
        </p:txBody>
      </p:sp>
      <p:sp>
        <p:nvSpPr>
          <p:cNvPr id="4" name="Rectangle 3"/>
          <p:cNvSpPr/>
          <p:nvPr/>
        </p:nvSpPr>
        <p:spPr>
          <a:xfrm>
            <a:off x="2895600" y="3857625"/>
            <a:ext cx="1352550" cy="128587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70C0"/>
                </a:solidFill>
                <a:latin typeface="Verdana" panose="020B0604030504040204" pitchFamily="34" charset="0"/>
                <a:ea typeface="Verdana" panose="020B0604030504040204" pitchFamily="34" charset="0"/>
              </a:rPr>
              <a:t>Australia </a:t>
            </a:r>
          </a:p>
          <a:p>
            <a:pPr algn="ctr"/>
            <a:endParaRPr lang="en-GB" dirty="0">
              <a:solidFill>
                <a:srgbClr val="0070C0"/>
              </a:solidFill>
              <a:latin typeface="Verdana" panose="020B0604030504040204" pitchFamily="34" charset="0"/>
              <a:ea typeface="Verdana" panose="020B0604030504040204" pitchFamily="34" charset="0"/>
            </a:endParaRPr>
          </a:p>
          <a:p>
            <a:pPr algn="ctr"/>
            <a:r>
              <a:rPr lang="en-GB" sz="1200" dirty="0">
                <a:solidFill>
                  <a:srgbClr val="0070C0"/>
                </a:solidFill>
                <a:latin typeface="Verdana" panose="020B0604030504040204" pitchFamily="34" charset="0"/>
                <a:ea typeface="Verdana" panose="020B0604030504040204" pitchFamily="34" charset="0"/>
              </a:rPr>
              <a:t>Geography / Science </a:t>
            </a:r>
          </a:p>
        </p:txBody>
      </p:sp>
      <p:sp>
        <p:nvSpPr>
          <p:cNvPr id="5" name="Rectangle 4"/>
          <p:cNvSpPr/>
          <p:nvPr/>
        </p:nvSpPr>
        <p:spPr>
          <a:xfrm>
            <a:off x="4248150" y="5524500"/>
            <a:ext cx="1790700" cy="72744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0070C0"/>
                </a:solidFill>
                <a:latin typeface="Verdana" panose="020B0604030504040204" pitchFamily="34" charset="0"/>
                <a:ea typeface="Verdana" panose="020B0604030504040204" pitchFamily="34" charset="0"/>
              </a:rPr>
              <a:t>Commotion in the Ocean</a:t>
            </a:r>
          </a:p>
          <a:p>
            <a:pPr algn="ctr"/>
            <a:r>
              <a:rPr lang="en-GB" sz="1200" dirty="0">
                <a:solidFill>
                  <a:srgbClr val="0070C0"/>
                </a:solidFill>
                <a:latin typeface="Verdana" panose="020B0604030504040204" pitchFamily="34" charset="0"/>
                <a:ea typeface="Verdana" panose="020B0604030504040204" pitchFamily="34" charset="0"/>
              </a:rPr>
              <a:t>Geography / Science </a:t>
            </a:r>
          </a:p>
        </p:txBody>
      </p:sp>
      <p:sp>
        <p:nvSpPr>
          <p:cNvPr id="6" name="Rectangle 5"/>
          <p:cNvSpPr/>
          <p:nvPr/>
        </p:nvSpPr>
        <p:spPr>
          <a:xfrm>
            <a:off x="2895600" y="2752948"/>
            <a:ext cx="1352550" cy="72367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70C0"/>
                </a:solidFill>
                <a:latin typeface="Verdana" panose="020B0604030504040204" pitchFamily="34" charset="0"/>
                <a:ea typeface="Verdana" panose="020B0604030504040204" pitchFamily="34" charset="0"/>
              </a:rPr>
              <a:t>Fire &amp; Ice</a:t>
            </a:r>
          </a:p>
          <a:p>
            <a:pPr algn="ctr"/>
            <a:r>
              <a:rPr lang="en-GB" sz="1200" dirty="0">
                <a:solidFill>
                  <a:srgbClr val="0070C0"/>
                </a:solidFill>
                <a:latin typeface="Verdana" panose="020B0604030504040204" pitchFamily="34" charset="0"/>
                <a:ea typeface="Verdana" panose="020B0604030504040204" pitchFamily="34" charset="0"/>
              </a:rPr>
              <a:t>Geography / Science </a:t>
            </a:r>
          </a:p>
        </p:txBody>
      </p:sp>
      <p:sp>
        <p:nvSpPr>
          <p:cNvPr id="7" name="Rectangle 6"/>
          <p:cNvSpPr/>
          <p:nvPr/>
        </p:nvSpPr>
        <p:spPr>
          <a:xfrm>
            <a:off x="7943850" y="1285875"/>
            <a:ext cx="1333500" cy="111442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70C0"/>
                </a:solidFill>
                <a:latin typeface="Verdana" panose="020B0604030504040204" pitchFamily="34" charset="0"/>
                <a:ea typeface="Verdana" panose="020B0604030504040204" pitchFamily="34" charset="0"/>
              </a:rPr>
              <a:t>Amazing Africa</a:t>
            </a:r>
          </a:p>
          <a:p>
            <a:pPr algn="ctr"/>
            <a:r>
              <a:rPr lang="en-GB" sz="1200" dirty="0">
                <a:solidFill>
                  <a:srgbClr val="0070C0"/>
                </a:solidFill>
                <a:latin typeface="Verdana" panose="020B0604030504040204" pitchFamily="34" charset="0"/>
                <a:ea typeface="Verdana" panose="020B0604030504040204" pitchFamily="34" charset="0"/>
              </a:rPr>
              <a:t>Geography / History</a:t>
            </a:r>
          </a:p>
        </p:txBody>
      </p:sp>
      <p:sp>
        <p:nvSpPr>
          <p:cNvPr id="8" name="Rectangle 7"/>
          <p:cNvSpPr/>
          <p:nvPr/>
        </p:nvSpPr>
        <p:spPr>
          <a:xfrm>
            <a:off x="7943850" y="2752948"/>
            <a:ext cx="1333500" cy="72367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70C0"/>
                </a:solidFill>
                <a:latin typeface="Verdana" panose="020B0604030504040204" pitchFamily="34" charset="0"/>
                <a:ea typeface="Verdana" panose="020B0604030504040204" pitchFamily="34" charset="0"/>
              </a:rPr>
              <a:t>Polar Regions</a:t>
            </a:r>
          </a:p>
          <a:p>
            <a:pPr algn="ctr"/>
            <a:r>
              <a:rPr lang="en-GB" sz="1200" dirty="0">
                <a:solidFill>
                  <a:srgbClr val="0070C0"/>
                </a:solidFill>
                <a:latin typeface="Verdana" panose="020B0604030504040204" pitchFamily="34" charset="0"/>
                <a:ea typeface="Verdana" panose="020B0604030504040204" pitchFamily="34" charset="0"/>
              </a:rPr>
              <a:t>Geography</a:t>
            </a:r>
          </a:p>
        </p:txBody>
      </p:sp>
      <p:sp>
        <p:nvSpPr>
          <p:cNvPr id="10" name="Rectangle 9">
            <a:extLst>
              <a:ext uri="{FF2B5EF4-FFF2-40B4-BE49-F238E27FC236}">
                <a16:creationId xmlns:a16="http://schemas.microsoft.com/office/drawing/2014/main" id="{3BAFAD56-AA66-4EB4-BC1B-65B810CA0EC3}"/>
              </a:ext>
            </a:extLst>
          </p:cNvPr>
          <p:cNvSpPr/>
          <p:nvPr/>
        </p:nvSpPr>
        <p:spPr>
          <a:xfrm>
            <a:off x="7962900" y="3857624"/>
            <a:ext cx="1333500" cy="128587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0070C0"/>
                </a:solidFill>
                <a:latin typeface="Verdana" panose="020B0604030504040204" pitchFamily="34" charset="0"/>
                <a:ea typeface="Verdana" panose="020B0604030504040204" pitchFamily="34" charset="0"/>
              </a:rPr>
              <a:t>Dangerous Earth</a:t>
            </a:r>
          </a:p>
          <a:p>
            <a:pPr algn="ctr"/>
            <a:r>
              <a:rPr lang="en-GB" sz="1200" dirty="0">
                <a:solidFill>
                  <a:srgbClr val="0070C0"/>
                </a:solidFill>
                <a:latin typeface="Verdana" panose="020B0604030504040204" pitchFamily="34" charset="0"/>
                <a:ea typeface="Verdana" panose="020B0604030504040204" pitchFamily="34" charset="0"/>
              </a:rPr>
              <a:t>Geography / science</a:t>
            </a:r>
          </a:p>
        </p:txBody>
      </p:sp>
      <p:sp>
        <p:nvSpPr>
          <p:cNvPr id="11" name="Rectangle 10">
            <a:extLst>
              <a:ext uri="{FF2B5EF4-FFF2-40B4-BE49-F238E27FC236}">
                <a16:creationId xmlns:a16="http://schemas.microsoft.com/office/drawing/2014/main" id="{7E6549AF-1093-4EBA-93AE-2D4C258839D7}"/>
              </a:ext>
            </a:extLst>
          </p:cNvPr>
          <p:cNvSpPr/>
          <p:nvPr/>
        </p:nvSpPr>
        <p:spPr>
          <a:xfrm>
            <a:off x="7962900" y="5524500"/>
            <a:ext cx="1333500" cy="72744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0070C0"/>
                </a:solidFill>
                <a:latin typeface="Verdana" panose="020B0604030504040204" pitchFamily="34" charset="0"/>
                <a:ea typeface="Verdana" panose="020B0604030504040204" pitchFamily="34" charset="0"/>
              </a:rPr>
              <a:t>Rainforests</a:t>
            </a:r>
          </a:p>
          <a:p>
            <a:pPr algn="ctr"/>
            <a:r>
              <a:rPr lang="en-GB" sz="1200" dirty="0">
                <a:solidFill>
                  <a:srgbClr val="0070C0"/>
                </a:solidFill>
                <a:latin typeface="Verdana" panose="020B0604030504040204" pitchFamily="34" charset="0"/>
                <a:ea typeface="Verdana" panose="020B0604030504040204" pitchFamily="34" charset="0"/>
              </a:rPr>
              <a:t>Geography</a:t>
            </a:r>
          </a:p>
        </p:txBody>
      </p:sp>
      <p:sp>
        <p:nvSpPr>
          <p:cNvPr id="12" name="Rectangle 11">
            <a:extLst>
              <a:ext uri="{FF2B5EF4-FFF2-40B4-BE49-F238E27FC236}">
                <a16:creationId xmlns:a16="http://schemas.microsoft.com/office/drawing/2014/main" id="{78E1037E-1433-483C-97AB-D7ACC50EDFDA}"/>
              </a:ext>
            </a:extLst>
          </p:cNvPr>
          <p:cNvSpPr/>
          <p:nvPr/>
        </p:nvSpPr>
        <p:spPr>
          <a:xfrm>
            <a:off x="9296400" y="1285875"/>
            <a:ext cx="2004238" cy="111442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0070C0"/>
                </a:solidFill>
                <a:latin typeface="Verdana" panose="020B0604030504040204" pitchFamily="34" charset="0"/>
                <a:ea typeface="Verdana" panose="020B0604030504040204" pitchFamily="34" charset="0"/>
              </a:rPr>
              <a:t>A river journey</a:t>
            </a:r>
          </a:p>
          <a:p>
            <a:pPr algn="ctr"/>
            <a:r>
              <a:rPr lang="en-GB" sz="1200" dirty="0">
                <a:solidFill>
                  <a:srgbClr val="0070C0"/>
                </a:solidFill>
                <a:latin typeface="Verdana" panose="020B0604030504040204" pitchFamily="34" charset="0"/>
                <a:ea typeface="Verdana" panose="020B0604030504040204" pitchFamily="34" charset="0"/>
              </a:rPr>
              <a:t>Geography</a:t>
            </a:r>
          </a:p>
        </p:txBody>
      </p:sp>
      <p:sp>
        <p:nvSpPr>
          <p:cNvPr id="13" name="Rectangle 12">
            <a:extLst>
              <a:ext uri="{FF2B5EF4-FFF2-40B4-BE49-F238E27FC236}">
                <a16:creationId xmlns:a16="http://schemas.microsoft.com/office/drawing/2014/main" id="{22797FD2-71C9-4CE4-9DCA-F4D011C2922A}"/>
              </a:ext>
            </a:extLst>
          </p:cNvPr>
          <p:cNvSpPr/>
          <p:nvPr/>
        </p:nvSpPr>
        <p:spPr>
          <a:xfrm>
            <a:off x="4248150" y="3857624"/>
            <a:ext cx="1790700" cy="128587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70C0"/>
                </a:solidFill>
                <a:latin typeface="Verdana" panose="020B0604030504040204" pitchFamily="34" charset="0"/>
                <a:ea typeface="Verdana" panose="020B0604030504040204" pitchFamily="34" charset="0"/>
              </a:rPr>
              <a:t>Farm to Fork</a:t>
            </a:r>
          </a:p>
          <a:p>
            <a:pPr algn="ctr"/>
            <a:r>
              <a:rPr lang="en-GB" sz="1200" dirty="0">
                <a:solidFill>
                  <a:srgbClr val="0070C0"/>
                </a:solidFill>
                <a:latin typeface="Verdana" panose="020B0604030504040204" pitchFamily="34" charset="0"/>
                <a:ea typeface="Verdana" panose="020B0604030504040204" pitchFamily="34" charset="0"/>
              </a:rPr>
              <a:t>Geography / Science </a:t>
            </a:r>
          </a:p>
        </p:txBody>
      </p:sp>
      <p:sp>
        <p:nvSpPr>
          <p:cNvPr id="14" name="TextBox 13">
            <a:extLst>
              <a:ext uri="{FF2B5EF4-FFF2-40B4-BE49-F238E27FC236}">
                <a16:creationId xmlns:a16="http://schemas.microsoft.com/office/drawing/2014/main" id="{F0164467-A9E3-4A13-AD3F-7F17B803F519}"/>
              </a:ext>
            </a:extLst>
          </p:cNvPr>
          <p:cNvSpPr txBox="1"/>
          <p:nvPr/>
        </p:nvSpPr>
        <p:spPr>
          <a:xfrm>
            <a:off x="650468" y="6416156"/>
            <a:ext cx="10776763" cy="369332"/>
          </a:xfrm>
          <a:prstGeom prst="rect">
            <a:avLst/>
          </a:prstGeom>
          <a:noFill/>
        </p:spPr>
        <p:txBody>
          <a:bodyPr wrap="square">
            <a:spAutoFit/>
          </a:bodyPr>
          <a:lstStyle/>
          <a:p>
            <a:r>
              <a:rPr lang="en-GB" dirty="0"/>
              <a:t>https://www.arthurbugler.com/uploads/Curriculum/Autumn%202%20Planning/Y6%20Frozen%20Kingdom.pdf</a:t>
            </a:r>
          </a:p>
        </p:txBody>
      </p:sp>
    </p:spTree>
    <p:extLst>
      <p:ext uri="{BB962C8B-B14F-4D97-AF65-F5344CB8AC3E}">
        <p14:creationId xmlns:p14="http://schemas.microsoft.com/office/powerpoint/2010/main" val="3179081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1039" name="Group 1038">
            <a:extLst>
              <a:ext uri="{FF2B5EF4-FFF2-40B4-BE49-F238E27FC236}">
                <a16:creationId xmlns:a16="http://schemas.microsoft.com/office/drawing/2014/main" id="{4DC656E9-3F25-45C0-8CD1-48121FE90AAA}"/>
              </a:ext>
            </a:extLst>
          </p:cNvPr>
          <p:cNvGrpSpPr/>
          <p:nvPr/>
        </p:nvGrpSpPr>
        <p:grpSpPr>
          <a:xfrm>
            <a:off x="4177131" y="1491901"/>
            <a:ext cx="3100824" cy="3029207"/>
            <a:chOff x="5600057" y="2819400"/>
            <a:chExt cx="2187000" cy="2405063"/>
          </a:xfrm>
        </p:grpSpPr>
        <p:cxnSp>
          <p:nvCxnSpPr>
            <p:cNvPr id="605" name="Straight Connector 604">
              <a:extLst>
                <a:ext uri="{FF2B5EF4-FFF2-40B4-BE49-F238E27FC236}">
                  <a16:creationId xmlns:a16="http://schemas.microsoft.com/office/drawing/2014/main" id="{71E1B075-35B4-4C5D-AC89-3DCDE0030C8A}"/>
                </a:ext>
              </a:extLst>
            </p:cNvPr>
            <p:cNvCxnSpPr>
              <a:cxnSpLocks/>
            </p:cNvCxnSpPr>
            <p:nvPr/>
          </p:nvCxnSpPr>
          <p:spPr>
            <a:xfrm>
              <a:off x="6649593" y="3609975"/>
              <a:ext cx="48644" cy="290513"/>
            </a:xfrm>
            <a:prstGeom prst="line">
              <a:avLst/>
            </a:prstGeom>
            <a:ln w="57150"/>
          </p:spPr>
          <p:style>
            <a:lnRef idx="1">
              <a:schemeClr val="accent6"/>
            </a:lnRef>
            <a:fillRef idx="0">
              <a:schemeClr val="accent6"/>
            </a:fillRef>
            <a:effectRef idx="0">
              <a:schemeClr val="accent6"/>
            </a:effectRef>
            <a:fontRef idx="minor">
              <a:schemeClr val="tx1"/>
            </a:fontRef>
          </p:style>
        </p:cxnSp>
        <p:cxnSp>
          <p:nvCxnSpPr>
            <p:cNvPr id="102" name="Straight Connector 101">
              <a:extLst>
                <a:ext uri="{FF2B5EF4-FFF2-40B4-BE49-F238E27FC236}">
                  <a16:creationId xmlns:a16="http://schemas.microsoft.com/office/drawing/2014/main" id="{CAA7E4F6-BB55-45A5-83B9-B035750A3295}"/>
                </a:ext>
              </a:extLst>
            </p:cNvPr>
            <p:cNvCxnSpPr/>
            <p:nvPr/>
          </p:nvCxnSpPr>
          <p:spPr>
            <a:xfrm flipH="1">
              <a:off x="5889056" y="3952875"/>
              <a:ext cx="587960" cy="1233488"/>
            </a:xfrm>
            <a:prstGeom prst="line">
              <a:avLst/>
            </a:prstGeom>
            <a:ln w="76200"/>
          </p:spPr>
          <p:style>
            <a:lnRef idx="1">
              <a:schemeClr val="accent6"/>
            </a:lnRef>
            <a:fillRef idx="0">
              <a:schemeClr val="accent6"/>
            </a:fillRef>
            <a:effectRef idx="0">
              <a:schemeClr val="accent6"/>
            </a:effectRef>
            <a:fontRef idx="minor">
              <a:schemeClr val="tx1"/>
            </a:fontRef>
          </p:style>
        </p:cxnSp>
        <p:cxnSp>
          <p:nvCxnSpPr>
            <p:cNvPr id="1024" name="Straight Connector 1023">
              <a:extLst>
                <a:ext uri="{FF2B5EF4-FFF2-40B4-BE49-F238E27FC236}">
                  <a16:creationId xmlns:a16="http://schemas.microsoft.com/office/drawing/2014/main" id="{E75E1BDC-DE86-4EBB-8DFD-EEA563336852}"/>
                </a:ext>
              </a:extLst>
            </p:cNvPr>
            <p:cNvCxnSpPr/>
            <p:nvPr/>
          </p:nvCxnSpPr>
          <p:spPr>
            <a:xfrm>
              <a:off x="6901048" y="3982599"/>
              <a:ext cx="618629" cy="1203764"/>
            </a:xfrm>
            <a:prstGeom prst="line">
              <a:avLst/>
            </a:prstGeom>
            <a:ln w="76200"/>
          </p:spPr>
          <p:style>
            <a:lnRef idx="1">
              <a:schemeClr val="accent6"/>
            </a:lnRef>
            <a:fillRef idx="0">
              <a:schemeClr val="accent6"/>
            </a:fillRef>
            <a:effectRef idx="0">
              <a:schemeClr val="accent6"/>
            </a:effectRef>
            <a:fontRef idx="minor">
              <a:schemeClr val="tx1"/>
            </a:fontRef>
          </p:style>
        </p:cxnSp>
        <p:cxnSp>
          <p:nvCxnSpPr>
            <p:cNvPr id="1027" name="Straight Connector 1026">
              <a:extLst>
                <a:ext uri="{FF2B5EF4-FFF2-40B4-BE49-F238E27FC236}">
                  <a16:creationId xmlns:a16="http://schemas.microsoft.com/office/drawing/2014/main" id="{DA84BB17-352B-4438-8861-272B106B3E8C}"/>
                </a:ext>
              </a:extLst>
            </p:cNvPr>
            <p:cNvCxnSpPr/>
            <p:nvPr/>
          </p:nvCxnSpPr>
          <p:spPr>
            <a:xfrm>
              <a:off x="5600057" y="5216087"/>
              <a:ext cx="1125842" cy="0"/>
            </a:xfrm>
            <a:prstGeom prst="line">
              <a:avLst/>
            </a:prstGeom>
            <a:ln w="76200"/>
          </p:spPr>
          <p:style>
            <a:lnRef idx="1">
              <a:schemeClr val="accent6"/>
            </a:lnRef>
            <a:fillRef idx="0">
              <a:schemeClr val="accent6"/>
            </a:fillRef>
            <a:effectRef idx="0">
              <a:schemeClr val="accent6"/>
            </a:effectRef>
            <a:fontRef idx="minor">
              <a:schemeClr val="tx1"/>
            </a:fontRef>
          </p:style>
        </p:cxnSp>
        <p:cxnSp>
          <p:nvCxnSpPr>
            <p:cNvPr id="1029" name="Straight Connector 1028">
              <a:extLst>
                <a:ext uri="{FF2B5EF4-FFF2-40B4-BE49-F238E27FC236}">
                  <a16:creationId xmlns:a16="http://schemas.microsoft.com/office/drawing/2014/main" id="{D4C81F28-3BA8-401B-A68B-42DE94822112}"/>
                </a:ext>
              </a:extLst>
            </p:cNvPr>
            <p:cNvCxnSpPr/>
            <p:nvPr/>
          </p:nvCxnSpPr>
          <p:spPr>
            <a:xfrm>
              <a:off x="7270141" y="5224463"/>
              <a:ext cx="516916" cy="0"/>
            </a:xfrm>
            <a:prstGeom prst="line">
              <a:avLst/>
            </a:prstGeom>
            <a:ln w="76200"/>
          </p:spPr>
          <p:style>
            <a:lnRef idx="1">
              <a:schemeClr val="accent6"/>
            </a:lnRef>
            <a:fillRef idx="0">
              <a:schemeClr val="accent6"/>
            </a:fillRef>
            <a:effectRef idx="0">
              <a:schemeClr val="accent6"/>
            </a:effectRef>
            <a:fontRef idx="minor">
              <a:schemeClr val="tx1"/>
            </a:fontRef>
          </p:style>
        </p:cxnSp>
        <p:cxnSp>
          <p:nvCxnSpPr>
            <p:cNvPr id="1031" name="Straight Connector 1030">
              <a:extLst>
                <a:ext uri="{FF2B5EF4-FFF2-40B4-BE49-F238E27FC236}">
                  <a16:creationId xmlns:a16="http://schemas.microsoft.com/office/drawing/2014/main" id="{C2C737E0-7839-4CC8-9C3E-FE057A35D2EC}"/>
                </a:ext>
              </a:extLst>
            </p:cNvPr>
            <p:cNvCxnSpPr/>
            <p:nvPr/>
          </p:nvCxnSpPr>
          <p:spPr>
            <a:xfrm>
              <a:off x="6477016" y="3505200"/>
              <a:ext cx="119047" cy="395288"/>
            </a:xfrm>
            <a:prstGeom prst="line">
              <a:avLst/>
            </a:prstGeom>
            <a:ln w="57150"/>
          </p:spPr>
          <p:style>
            <a:lnRef idx="1">
              <a:schemeClr val="accent6"/>
            </a:lnRef>
            <a:fillRef idx="0">
              <a:schemeClr val="accent6"/>
            </a:fillRef>
            <a:effectRef idx="0">
              <a:schemeClr val="accent6"/>
            </a:effectRef>
            <a:fontRef idx="minor">
              <a:schemeClr val="tx1"/>
            </a:fontRef>
          </p:style>
        </p:cxnSp>
        <p:cxnSp>
          <p:nvCxnSpPr>
            <p:cNvPr id="609" name="Straight Connector 608">
              <a:extLst>
                <a:ext uri="{FF2B5EF4-FFF2-40B4-BE49-F238E27FC236}">
                  <a16:creationId xmlns:a16="http://schemas.microsoft.com/office/drawing/2014/main" id="{B41DA53E-9603-4571-AFCE-92170C0A334F}"/>
                </a:ext>
              </a:extLst>
            </p:cNvPr>
            <p:cNvCxnSpPr>
              <a:cxnSpLocks/>
            </p:cNvCxnSpPr>
            <p:nvPr/>
          </p:nvCxnSpPr>
          <p:spPr>
            <a:xfrm flipH="1">
              <a:off x="6782001" y="3505200"/>
              <a:ext cx="119048" cy="395288"/>
            </a:xfrm>
            <a:prstGeom prst="line">
              <a:avLst/>
            </a:prstGeom>
            <a:ln w="57150"/>
          </p:spPr>
          <p:style>
            <a:lnRef idx="1">
              <a:schemeClr val="accent6"/>
            </a:lnRef>
            <a:fillRef idx="0">
              <a:schemeClr val="accent6"/>
            </a:fillRef>
            <a:effectRef idx="0">
              <a:schemeClr val="accent6"/>
            </a:effectRef>
            <a:fontRef idx="minor">
              <a:schemeClr val="tx1"/>
            </a:fontRef>
          </p:style>
        </p:cxnSp>
        <p:sp>
          <p:nvSpPr>
            <p:cNvPr id="1037" name="Freeform: Shape 1036">
              <a:extLst>
                <a:ext uri="{FF2B5EF4-FFF2-40B4-BE49-F238E27FC236}">
                  <a16:creationId xmlns:a16="http://schemas.microsoft.com/office/drawing/2014/main" id="{C8C37523-4A9E-4686-B4A1-1A3AA83225DB}"/>
                </a:ext>
              </a:extLst>
            </p:cNvPr>
            <p:cNvSpPr/>
            <p:nvPr/>
          </p:nvSpPr>
          <p:spPr>
            <a:xfrm>
              <a:off x="6196358" y="2819400"/>
              <a:ext cx="1004542" cy="657228"/>
            </a:xfrm>
            <a:custGeom>
              <a:avLst/>
              <a:gdLst>
                <a:gd name="connsiteX0" fmla="*/ 190155 w 1004542"/>
                <a:gd name="connsiteY0" fmla="*/ 657225 h 657228"/>
                <a:gd name="connsiteX1" fmla="*/ 133005 w 1004542"/>
                <a:gd name="connsiteY1" fmla="*/ 652463 h 657228"/>
                <a:gd name="connsiteX2" fmla="*/ 118717 w 1004542"/>
                <a:gd name="connsiteY2" fmla="*/ 642938 h 657228"/>
                <a:gd name="connsiteX3" fmla="*/ 104430 w 1004542"/>
                <a:gd name="connsiteY3" fmla="*/ 638175 h 657228"/>
                <a:gd name="connsiteX4" fmla="*/ 80617 w 1004542"/>
                <a:gd name="connsiteY4" fmla="*/ 628650 h 657228"/>
                <a:gd name="connsiteX5" fmla="*/ 66330 w 1004542"/>
                <a:gd name="connsiteY5" fmla="*/ 614363 h 657228"/>
                <a:gd name="connsiteX6" fmla="*/ 37755 w 1004542"/>
                <a:gd name="connsiteY6" fmla="*/ 595313 h 657228"/>
                <a:gd name="connsiteX7" fmla="*/ 23467 w 1004542"/>
                <a:gd name="connsiteY7" fmla="*/ 566738 h 657228"/>
                <a:gd name="connsiteX8" fmla="*/ 18705 w 1004542"/>
                <a:gd name="connsiteY8" fmla="*/ 552450 h 657228"/>
                <a:gd name="connsiteX9" fmla="*/ 13942 w 1004542"/>
                <a:gd name="connsiteY9" fmla="*/ 519113 h 657228"/>
                <a:gd name="connsiteX10" fmla="*/ 13942 w 1004542"/>
                <a:gd name="connsiteY10" fmla="*/ 400050 h 657228"/>
                <a:gd name="connsiteX11" fmla="*/ 56805 w 1004542"/>
                <a:gd name="connsiteY11" fmla="*/ 385763 h 657228"/>
                <a:gd name="connsiteX12" fmla="*/ 71092 w 1004542"/>
                <a:gd name="connsiteY12" fmla="*/ 381000 h 657228"/>
                <a:gd name="connsiteX13" fmla="*/ 85380 w 1004542"/>
                <a:gd name="connsiteY13" fmla="*/ 376238 h 657228"/>
                <a:gd name="connsiteX14" fmla="*/ 99667 w 1004542"/>
                <a:gd name="connsiteY14" fmla="*/ 366713 h 657228"/>
                <a:gd name="connsiteX15" fmla="*/ 133005 w 1004542"/>
                <a:gd name="connsiteY15" fmla="*/ 361950 h 657228"/>
                <a:gd name="connsiteX16" fmla="*/ 152055 w 1004542"/>
                <a:gd name="connsiteY16" fmla="*/ 357188 h 657228"/>
                <a:gd name="connsiteX17" fmla="*/ 228255 w 1004542"/>
                <a:gd name="connsiteY17" fmla="*/ 361950 h 657228"/>
                <a:gd name="connsiteX18" fmla="*/ 242542 w 1004542"/>
                <a:gd name="connsiteY18" fmla="*/ 371475 h 657228"/>
                <a:gd name="connsiteX19" fmla="*/ 271117 w 1004542"/>
                <a:gd name="connsiteY19" fmla="*/ 395288 h 657228"/>
                <a:gd name="connsiteX20" fmla="*/ 280642 w 1004542"/>
                <a:gd name="connsiteY20" fmla="*/ 414338 h 657228"/>
                <a:gd name="connsiteX21" fmla="*/ 290167 w 1004542"/>
                <a:gd name="connsiteY21" fmla="*/ 428625 h 657228"/>
                <a:gd name="connsiteX22" fmla="*/ 266355 w 1004542"/>
                <a:gd name="connsiteY22" fmla="*/ 385763 h 657228"/>
                <a:gd name="connsiteX23" fmla="*/ 252067 w 1004542"/>
                <a:gd name="connsiteY23" fmla="*/ 342900 h 657228"/>
                <a:gd name="connsiteX24" fmla="*/ 247305 w 1004542"/>
                <a:gd name="connsiteY24" fmla="*/ 328613 h 657228"/>
                <a:gd name="connsiteX25" fmla="*/ 237780 w 1004542"/>
                <a:gd name="connsiteY25" fmla="*/ 309563 h 657228"/>
                <a:gd name="connsiteX26" fmla="*/ 228255 w 1004542"/>
                <a:gd name="connsiteY26" fmla="*/ 280988 h 657228"/>
                <a:gd name="connsiteX27" fmla="*/ 223492 w 1004542"/>
                <a:gd name="connsiteY27" fmla="*/ 266700 h 657228"/>
                <a:gd name="connsiteX28" fmla="*/ 213967 w 1004542"/>
                <a:gd name="connsiteY28" fmla="*/ 223838 h 657228"/>
                <a:gd name="connsiteX29" fmla="*/ 218730 w 1004542"/>
                <a:gd name="connsiteY29" fmla="*/ 119063 h 657228"/>
                <a:gd name="connsiteX30" fmla="*/ 228255 w 1004542"/>
                <a:gd name="connsiteY30" fmla="*/ 104775 h 657228"/>
                <a:gd name="connsiteX31" fmla="*/ 261592 w 1004542"/>
                <a:gd name="connsiteY31" fmla="*/ 85725 h 657228"/>
                <a:gd name="connsiteX32" fmla="*/ 275880 w 1004542"/>
                <a:gd name="connsiteY32" fmla="*/ 76200 h 657228"/>
                <a:gd name="connsiteX33" fmla="*/ 294930 w 1004542"/>
                <a:gd name="connsiteY33" fmla="*/ 61913 h 657228"/>
                <a:gd name="connsiteX34" fmla="*/ 309217 w 1004542"/>
                <a:gd name="connsiteY34" fmla="*/ 57150 h 657228"/>
                <a:gd name="connsiteX35" fmla="*/ 347317 w 1004542"/>
                <a:gd name="connsiteY35" fmla="*/ 42863 h 657228"/>
                <a:gd name="connsiteX36" fmla="*/ 361605 w 1004542"/>
                <a:gd name="connsiteY36" fmla="*/ 28575 h 657228"/>
                <a:gd name="connsiteX37" fmla="*/ 375892 w 1004542"/>
                <a:gd name="connsiteY37" fmla="*/ 23813 h 657228"/>
                <a:gd name="connsiteX38" fmla="*/ 428280 w 1004542"/>
                <a:gd name="connsiteY38" fmla="*/ 4763 h 657228"/>
                <a:gd name="connsiteX39" fmla="*/ 456855 w 1004542"/>
                <a:gd name="connsiteY39" fmla="*/ 0 h 657228"/>
                <a:gd name="connsiteX40" fmla="*/ 571155 w 1004542"/>
                <a:gd name="connsiteY40" fmla="*/ 4763 h 657228"/>
                <a:gd name="connsiteX41" fmla="*/ 585442 w 1004542"/>
                <a:gd name="connsiteY41" fmla="*/ 19050 h 657228"/>
                <a:gd name="connsiteX42" fmla="*/ 604492 w 1004542"/>
                <a:gd name="connsiteY42" fmla="*/ 33338 h 657228"/>
                <a:gd name="connsiteX43" fmla="*/ 618780 w 1004542"/>
                <a:gd name="connsiteY43" fmla="*/ 47625 h 657228"/>
                <a:gd name="connsiteX44" fmla="*/ 637830 w 1004542"/>
                <a:gd name="connsiteY44" fmla="*/ 57150 h 657228"/>
                <a:gd name="connsiteX45" fmla="*/ 671167 w 1004542"/>
                <a:gd name="connsiteY45" fmla="*/ 80963 h 657228"/>
                <a:gd name="connsiteX46" fmla="*/ 685455 w 1004542"/>
                <a:gd name="connsiteY46" fmla="*/ 90488 h 657228"/>
                <a:gd name="connsiteX47" fmla="*/ 733080 w 1004542"/>
                <a:gd name="connsiteY47" fmla="*/ 133350 h 657228"/>
                <a:gd name="connsiteX48" fmla="*/ 752130 w 1004542"/>
                <a:gd name="connsiteY48" fmla="*/ 161925 h 657228"/>
                <a:gd name="connsiteX49" fmla="*/ 761655 w 1004542"/>
                <a:gd name="connsiteY49" fmla="*/ 195263 h 657228"/>
                <a:gd name="connsiteX50" fmla="*/ 766417 w 1004542"/>
                <a:gd name="connsiteY50" fmla="*/ 209550 h 657228"/>
                <a:gd name="connsiteX51" fmla="*/ 771180 w 1004542"/>
                <a:gd name="connsiteY51" fmla="*/ 238125 h 657228"/>
                <a:gd name="connsiteX52" fmla="*/ 780705 w 1004542"/>
                <a:gd name="connsiteY52" fmla="*/ 300038 h 657228"/>
                <a:gd name="connsiteX53" fmla="*/ 771180 w 1004542"/>
                <a:gd name="connsiteY53" fmla="*/ 328613 h 657228"/>
                <a:gd name="connsiteX54" fmla="*/ 728317 w 1004542"/>
                <a:gd name="connsiteY54" fmla="*/ 357188 h 657228"/>
                <a:gd name="connsiteX55" fmla="*/ 714030 w 1004542"/>
                <a:gd name="connsiteY55" fmla="*/ 366713 h 657228"/>
                <a:gd name="connsiteX56" fmla="*/ 699742 w 1004542"/>
                <a:gd name="connsiteY56" fmla="*/ 376238 h 657228"/>
                <a:gd name="connsiteX57" fmla="*/ 690217 w 1004542"/>
                <a:gd name="connsiteY57" fmla="*/ 395288 h 657228"/>
                <a:gd name="connsiteX58" fmla="*/ 680692 w 1004542"/>
                <a:gd name="connsiteY58" fmla="*/ 409575 h 657228"/>
                <a:gd name="connsiteX59" fmla="*/ 666405 w 1004542"/>
                <a:gd name="connsiteY59" fmla="*/ 438150 h 657228"/>
                <a:gd name="connsiteX60" fmla="*/ 671167 w 1004542"/>
                <a:gd name="connsiteY60" fmla="*/ 409575 h 657228"/>
                <a:gd name="connsiteX61" fmla="*/ 694980 w 1004542"/>
                <a:gd name="connsiteY61" fmla="*/ 381000 h 657228"/>
                <a:gd name="connsiteX62" fmla="*/ 709267 w 1004542"/>
                <a:gd name="connsiteY62" fmla="*/ 376238 h 657228"/>
                <a:gd name="connsiteX63" fmla="*/ 723555 w 1004542"/>
                <a:gd name="connsiteY63" fmla="*/ 361950 h 657228"/>
                <a:gd name="connsiteX64" fmla="*/ 752130 w 1004542"/>
                <a:gd name="connsiteY64" fmla="*/ 352425 h 657228"/>
                <a:gd name="connsiteX65" fmla="*/ 766417 w 1004542"/>
                <a:gd name="connsiteY65" fmla="*/ 342900 h 657228"/>
                <a:gd name="connsiteX66" fmla="*/ 966442 w 1004542"/>
                <a:gd name="connsiteY66" fmla="*/ 347663 h 657228"/>
                <a:gd name="connsiteX67" fmla="*/ 971205 w 1004542"/>
                <a:gd name="connsiteY67" fmla="*/ 361950 h 657228"/>
                <a:gd name="connsiteX68" fmla="*/ 980730 w 1004542"/>
                <a:gd name="connsiteY68" fmla="*/ 376238 h 657228"/>
                <a:gd name="connsiteX69" fmla="*/ 985492 w 1004542"/>
                <a:gd name="connsiteY69" fmla="*/ 404813 h 657228"/>
                <a:gd name="connsiteX70" fmla="*/ 995017 w 1004542"/>
                <a:gd name="connsiteY70" fmla="*/ 433388 h 657228"/>
                <a:gd name="connsiteX71" fmla="*/ 999780 w 1004542"/>
                <a:gd name="connsiteY71" fmla="*/ 471488 h 657228"/>
                <a:gd name="connsiteX72" fmla="*/ 1004542 w 1004542"/>
                <a:gd name="connsiteY72" fmla="*/ 500063 h 657228"/>
                <a:gd name="connsiteX73" fmla="*/ 999780 w 1004542"/>
                <a:gd name="connsiteY73" fmla="*/ 590550 h 657228"/>
                <a:gd name="connsiteX74" fmla="*/ 985492 w 1004542"/>
                <a:gd name="connsiteY74" fmla="*/ 600075 h 657228"/>
                <a:gd name="connsiteX75" fmla="*/ 918817 w 1004542"/>
                <a:gd name="connsiteY75" fmla="*/ 614363 h 657228"/>
                <a:gd name="connsiteX76" fmla="*/ 899767 w 1004542"/>
                <a:gd name="connsiteY76" fmla="*/ 619125 h 657228"/>
                <a:gd name="connsiteX77" fmla="*/ 871192 w 1004542"/>
                <a:gd name="connsiteY77" fmla="*/ 628650 h 657228"/>
                <a:gd name="connsiteX78" fmla="*/ 837855 w 1004542"/>
                <a:gd name="connsiteY78" fmla="*/ 647700 h 657228"/>
                <a:gd name="connsiteX79" fmla="*/ 823567 w 1004542"/>
                <a:gd name="connsiteY79" fmla="*/ 652463 h 657228"/>
                <a:gd name="connsiteX80" fmla="*/ 766417 w 1004542"/>
                <a:gd name="connsiteY80" fmla="*/ 657225 h 657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1004542" h="657228">
                  <a:moveTo>
                    <a:pt x="190155" y="657225"/>
                  </a:moveTo>
                  <a:cubicBezTo>
                    <a:pt x="171105" y="655638"/>
                    <a:pt x="151750" y="656212"/>
                    <a:pt x="133005" y="652463"/>
                  </a:cubicBezTo>
                  <a:cubicBezTo>
                    <a:pt x="127392" y="651340"/>
                    <a:pt x="123837" y="645498"/>
                    <a:pt x="118717" y="642938"/>
                  </a:cubicBezTo>
                  <a:cubicBezTo>
                    <a:pt x="114227" y="640693"/>
                    <a:pt x="109130" y="639938"/>
                    <a:pt x="104430" y="638175"/>
                  </a:cubicBezTo>
                  <a:cubicBezTo>
                    <a:pt x="96425" y="635173"/>
                    <a:pt x="88555" y="631825"/>
                    <a:pt x="80617" y="628650"/>
                  </a:cubicBezTo>
                  <a:cubicBezTo>
                    <a:pt x="75855" y="623888"/>
                    <a:pt x="71646" y="618498"/>
                    <a:pt x="66330" y="614363"/>
                  </a:cubicBezTo>
                  <a:cubicBezTo>
                    <a:pt x="57294" y="607335"/>
                    <a:pt x="37755" y="595313"/>
                    <a:pt x="37755" y="595313"/>
                  </a:cubicBezTo>
                  <a:cubicBezTo>
                    <a:pt x="25780" y="559392"/>
                    <a:pt x="41935" y="603675"/>
                    <a:pt x="23467" y="566738"/>
                  </a:cubicBezTo>
                  <a:cubicBezTo>
                    <a:pt x="21222" y="562248"/>
                    <a:pt x="20292" y="557213"/>
                    <a:pt x="18705" y="552450"/>
                  </a:cubicBezTo>
                  <a:cubicBezTo>
                    <a:pt x="17117" y="541338"/>
                    <a:pt x="15950" y="530157"/>
                    <a:pt x="13942" y="519113"/>
                  </a:cubicBezTo>
                  <a:cubicBezTo>
                    <a:pt x="5287" y="471509"/>
                    <a:pt x="-12550" y="487097"/>
                    <a:pt x="13942" y="400050"/>
                  </a:cubicBezTo>
                  <a:cubicBezTo>
                    <a:pt x="13943" y="400048"/>
                    <a:pt x="49661" y="388144"/>
                    <a:pt x="56805" y="385763"/>
                  </a:cubicBezTo>
                  <a:lnTo>
                    <a:pt x="71092" y="381000"/>
                  </a:lnTo>
                  <a:lnTo>
                    <a:pt x="85380" y="376238"/>
                  </a:lnTo>
                  <a:cubicBezTo>
                    <a:pt x="90142" y="373063"/>
                    <a:pt x="94185" y="368358"/>
                    <a:pt x="99667" y="366713"/>
                  </a:cubicBezTo>
                  <a:cubicBezTo>
                    <a:pt x="110419" y="363487"/>
                    <a:pt x="121961" y="363958"/>
                    <a:pt x="133005" y="361950"/>
                  </a:cubicBezTo>
                  <a:cubicBezTo>
                    <a:pt x="139445" y="360779"/>
                    <a:pt x="145705" y="358775"/>
                    <a:pt x="152055" y="357188"/>
                  </a:cubicBezTo>
                  <a:cubicBezTo>
                    <a:pt x="177455" y="358775"/>
                    <a:pt x="203117" y="357981"/>
                    <a:pt x="228255" y="361950"/>
                  </a:cubicBezTo>
                  <a:cubicBezTo>
                    <a:pt x="233909" y="362843"/>
                    <a:pt x="238145" y="367811"/>
                    <a:pt x="242542" y="371475"/>
                  </a:cubicBezTo>
                  <a:cubicBezTo>
                    <a:pt x="279211" y="402033"/>
                    <a:pt x="235646" y="371640"/>
                    <a:pt x="271117" y="395288"/>
                  </a:cubicBezTo>
                  <a:cubicBezTo>
                    <a:pt x="274292" y="401638"/>
                    <a:pt x="277120" y="408174"/>
                    <a:pt x="280642" y="414338"/>
                  </a:cubicBezTo>
                  <a:cubicBezTo>
                    <a:pt x="283482" y="419308"/>
                    <a:pt x="290167" y="434349"/>
                    <a:pt x="290167" y="428625"/>
                  </a:cubicBezTo>
                  <a:cubicBezTo>
                    <a:pt x="290167" y="405315"/>
                    <a:pt x="279924" y="399332"/>
                    <a:pt x="266355" y="385763"/>
                  </a:cubicBezTo>
                  <a:lnTo>
                    <a:pt x="252067" y="342900"/>
                  </a:lnTo>
                  <a:cubicBezTo>
                    <a:pt x="250480" y="338138"/>
                    <a:pt x="249550" y="333103"/>
                    <a:pt x="247305" y="328613"/>
                  </a:cubicBezTo>
                  <a:cubicBezTo>
                    <a:pt x="244130" y="322263"/>
                    <a:pt x="240417" y="316155"/>
                    <a:pt x="237780" y="309563"/>
                  </a:cubicBezTo>
                  <a:cubicBezTo>
                    <a:pt x="234051" y="300241"/>
                    <a:pt x="231430" y="290513"/>
                    <a:pt x="228255" y="280988"/>
                  </a:cubicBezTo>
                  <a:cubicBezTo>
                    <a:pt x="226667" y="276225"/>
                    <a:pt x="224709" y="271570"/>
                    <a:pt x="223492" y="266700"/>
                  </a:cubicBezTo>
                  <a:cubicBezTo>
                    <a:pt x="216767" y="239797"/>
                    <a:pt x="220014" y="254068"/>
                    <a:pt x="213967" y="223838"/>
                  </a:cubicBezTo>
                  <a:cubicBezTo>
                    <a:pt x="215555" y="188913"/>
                    <a:pt x="214564" y="153775"/>
                    <a:pt x="218730" y="119063"/>
                  </a:cubicBezTo>
                  <a:cubicBezTo>
                    <a:pt x="219412" y="113380"/>
                    <a:pt x="224208" y="108823"/>
                    <a:pt x="228255" y="104775"/>
                  </a:cubicBezTo>
                  <a:cubicBezTo>
                    <a:pt x="235990" y="97039"/>
                    <a:pt x="252876" y="90705"/>
                    <a:pt x="261592" y="85725"/>
                  </a:cubicBezTo>
                  <a:cubicBezTo>
                    <a:pt x="266562" y="82885"/>
                    <a:pt x="271222" y="79527"/>
                    <a:pt x="275880" y="76200"/>
                  </a:cubicBezTo>
                  <a:cubicBezTo>
                    <a:pt x="282339" y="71587"/>
                    <a:pt x="288038" y="65851"/>
                    <a:pt x="294930" y="61913"/>
                  </a:cubicBezTo>
                  <a:cubicBezTo>
                    <a:pt x="299289" y="59422"/>
                    <a:pt x="304603" y="59128"/>
                    <a:pt x="309217" y="57150"/>
                  </a:cubicBezTo>
                  <a:cubicBezTo>
                    <a:pt x="344077" y="42209"/>
                    <a:pt x="312200" y="51641"/>
                    <a:pt x="347317" y="42863"/>
                  </a:cubicBezTo>
                  <a:cubicBezTo>
                    <a:pt x="352080" y="38100"/>
                    <a:pt x="356001" y="32311"/>
                    <a:pt x="361605" y="28575"/>
                  </a:cubicBezTo>
                  <a:cubicBezTo>
                    <a:pt x="365782" y="25790"/>
                    <a:pt x="371192" y="25576"/>
                    <a:pt x="375892" y="23813"/>
                  </a:cubicBezTo>
                  <a:cubicBezTo>
                    <a:pt x="388014" y="19267"/>
                    <a:pt x="416273" y="6764"/>
                    <a:pt x="428280" y="4763"/>
                  </a:cubicBezTo>
                  <a:lnTo>
                    <a:pt x="456855" y="0"/>
                  </a:lnTo>
                  <a:cubicBezTo>
                    <a:pt x="494955" y="1588"/>
                    <a:pt x="533434" y="-825"/>
                    <a:pt x="571155" y="4763"/>
                  </a:cubicBezTo>
                  <a:cubicBezTo>
                    <a:pt x="577817" y="5750"/>
                    <a:pt x="580328" y="14667"/>
                    <a:pt x="585442" y="19050"/>
                  </a:cubicBezTo>
                  <a:cubicBezTo>
                    <a:pt x="591469" y="24216"/>
                    <a:pt x="598465" y="28172"/>
                    <a:pt x="604492" y="33338"/>
                  </a:cubicBezTo>
                  <a:cubicBezTo>
                    <a:pt x="609606" y="37721"/>
                    <a:pt x="613299" y="43710"/>
                    <a:pt x="618780" y="47625"/>
                  </a:cubicBezTo>
                  <a:cubicBezTo>
                    <a:pt x="624557" y="51751"/>
                    <a:pt x="631666" y="53628"/>
                    <a:pt x="637830" y="57150"/>
                  </a:cubicBezTo>
                  <a:cubicBezTo>
                    <a:pt x="649054" y="63564"/>
                    <a:pt x="660945" y="73662"/>
                    <a:pt x="671167" y="80963"/>
                  </a:cubicBezTo>
                  <a:cubicBezTo>
                    <a:pt x="675825" y="84290"/>
                    <a:pt x="681177" y="86685"/>
                    <a:pt x="685455" y="90488"/>
                  </a:cubicBezTo>
                  <a:cubicBezTo>
                    <a:pt x="746992" y="145187"/>
                    <a:pt x="687138" y="98895"/>
                    <a:pt x="733080" y="133350"/>
                  </a:cubicBezTo>
                  <a:cubicBezTo>
                    <a:pt x="739430" y="142875"/>
                    <a:pt x="748510" y="151065"/>
                    <a:pt x="752130" y="161925"/>
                  </a:cubicBezTo>
                  <a:cubicBezTo>
                    <a:pt x="763550" y="196189"/>
                    <a:pt x="749692" y="153394"/>
                    <a:pt x="761655" y="195263"/>
                  </a:cubicBezTo>
                  <a:cubicBezTo>
                    <a:pt x="763034" y="200090"/>
                    <a:pt x="765328" y="204650"/>
                    <a:pt x="766417" y="209550"/>
                  </a:cubicBezTo>
                  <a:cubicBezTo>
                    <a:pt x="768512" y="218976"/>
                    <a:pt x="769712" y="228581"/>
                    <a:pt x="771180" y="238125"/>
                  </a:cubicBezTo>
                  <a:cubicBezTo>
                    <a:pt x="783436" y="317791"/>
                    <a:pt x="768824" y="228761"/>
                    <a:pt x="780705" y="300038"/>
                  </a:cubicBezTo>
                  <a:cubicBezTo>
                    <a:pt x="777530" y="309563"/>
                    <a:pt x="777452" y="320773"/>
                    <a:pt x="771180" y="328613"/>
                  </a:cubicBezTo>
                  <a:cubicBezTo>
                    <a:pt x="771178" y="328615"/>
                    <a:pt x="735462" y="352425"/>
                    <a:pt x="728317" y="357188"/>
                  </a:cubicBezTo>
                  <a:lnTo>
                    <a:pt x="714030" y="366713"/>
                  </a:lnTo>
                  <a:lnTo>
                    <a:pt x="699742" y="376238"/>
                  </a:lnTo>
                  <a:cubicBezTo>
                    <a:pt x="696567" y="382588"/>
                    <a:pt x="693739" y="389124"/>
                    <a:pt x="690217" y="395288"/>
                  </a:cubicBezTo>
                  <a:cubicBezTo>
                    <a:pt x="687377" y="400258"/>
                    <a:pt x="683252" y="404456"/>
                    <a:pt x="680692" y="409575"/>
                  </a:cubicBezTo>
                  <a:cubicBezTo>
                    <a:pt x="660975" y="449010"/>
                    <a:pt x="693702" y="397207"/>
                    <a:pt x="666405" y="438150"/>
                  </a:cubicBezTo>
                  <a:cubicBezTo>
                    <a:pt x="667992" y="428625"/>
                    <a:pt x="668113" y="418736"/>
                    <a:pt x="671167" y="409575"/>
                  </a:cubicBezTo>
                  <a:cubicBezTo>
                    <a:pt x="673677" y="402045"/>
                    <a:pt x="689297" y="384789"/>
                    <a:pt x="694980" y="381000"/>
                  </a:cubicBezTo>
                  <a:cubicBezTo>
                    <a:pt x="699157" y="378215"/>
                    <a:pt x="704505" y="377825"/>
                    <a:pt x="709267" y="376238"/>
                  </a:cubicBezTo>
                  <a:cubicBezTo>
                    <a:pt x="714030" y="371475"/>
                    <a:pt x="717667" y="365221"/>
                    <a:pt x="723555" y="361950"/>
                  </a:cubicBezTo>
                  <a:cubicBezTo>
                    <a:pt x="732332" y="357074"/>
                    <a:pt x="743776" y="357994"/>
                    <a:pt x="752130" y="352425"/>
                  </a:cubicBezTo>
                  <a:lnTo>
                    <a:pt x="766417" y="342900"/>
                  </a:lnTo>
                  <a:cubicBezTo>
                    <a:pt x="833092" y="344488"/>
                    <a:pt x="900035" y="341486"/>
                    <a:pt x="966442" y="347663"/>
                  </a:cubicBezTo>
                  <a:cubicBezTo>
                    <a:pt x="971440" y="348128"/>
                    <a:pt x="968960" y="357460"/>
                    <a:pt x="971205" y="361950"/>
                  </a:cubicBezTo>
                  <a:cubicBezTo>
                    <a:pt x="973765" y="367070"/>
                    <a:pt x="977555" y="371475"/>
                    <a:pt x="980730" y="376238"/>
                  </a:cubicBezTo>
                  <a:cubicBezTo>
                    <a:pt x="982317" y="385763"/>
                    <a:pt x="983150" y="395445"/>
                    <a:pt x="985492" y="404813"/>
                  </a:cubicBezTo>
                  <a:cubicBezTo>
                    <a:pt x="987927" y="414553"/>
                    <a:pt x="992913" y="423571"/>
                    <a:pt x="995017" y="433388"/>
                  </a:cubicBezTo>
                  <a:cubicBezTo>
                    <a:pt x="997699" y="445903"/>
                    <a:pt x="997970" y="458818"/>
                    <a:pt x="999780" y="471488"/>
                  </a:cubicBezTo>
                  <a:cubicBezTo>
                    <a:pt x="1001146" y="481047"/>
                    <a:pt x="1002955" y="490538"/>
                    <a:pt x="1004542" y="500063"/>
                  </a:cubicBezTo>
                  <a:cubicBezTo>
                    <a:pt x="1002955" y="530225"/>
                    <a:pt x="1005432" y="560879"/>
                    <a:pt x="999780" y="590550"/>
                  </a:cubicBezTo>
                  <a:cubicBezTo>
                    <a:pt x="998709" y="596173"/>
                    <a:pt x="990723" y="597750"/>
                    <a:pt x="985492" y="600075"/>
                  </a:cubicBezTo>
                  <a:cubicBezTo>
                    <a:pt x="955407" y="613446"/>
                    <a:pt x="953326" y="608612"/>
                    <a:pt x="918817" y="614363"/>
                  </a:cubicBezTo>
                  <a:cubicBezTo>
                    <a:pt x="912361" y="615439"/>
                    <a:pt x="906036" y="617244"/>
                    <a:pt x="899767" y="619125"/>
                  </a:cubicBezTo>
                  <a:cubicBezTo>
                    <a:pt x="890150" y="622010"/>
                    <a:pt x="871192" y="628650"/>
                    <a:pt x="871192" y="628650"/>
                  </a:cubicBezTo>
                  <a:cubicBezTo>
                    <a:pt x="856843" y="638217"/>
                    <a:pt x="854775" y="640448"/>
                    <a:pt x="837855" y="647700"/>
                  </a:cubicBezTo>
                  <a:cubicBezTo>
                    <a:pt x="833241" y="649678"/>
                    <a:pt x="828529" y="651700"/>
                    <a:pt x="823567" y="652463"/>
                  </a:cubicBezTo>
                  <a:cubicBezTo>
                    <a:pt x="790560" y="657541"/>
                    <a:pt x="788358" y="657225"/>
                    <a:pt x="766417" y="657225"/>
                  </a:cubicBezTo>
                </a:path>
              </a:pathLst>
            </a:custGeom>
            <a:ln w="57150"/>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a:p>
          </p:txBody>
        </p:sp>
        <p:sp>
          <p:nvSpPr>
            <p:cNvPr id="1038" name="Freeform: Shape 1037">
              <a:extLst>
                <a:ext uri="{FF2B5EF4-FFF2-40B4-BE49-F238E27FC236}">
                  <a16:creationId xmlns:a16="http://schemas.microsoft.com/office/drawing/2014/main" id="{91F7F6E0-880C-4C24-912F-66C9D99B0904}"/>
                </a:ext>
              </a:extLst>
            </p:cNvPr>
            <p:cNvSpPr/>
            <p:nvPr/>
          </p:nvSpPr>
          <p:spPr>
            <a:xfrm>
              <a:off x="6262688" y="4281488"/>
              <a:ext cx="852487" cy="595312"/>
            </a:xfrm>
            <a:custGeom>
              <a:avLst/>
              <a:gdLst>
                <a:gd name="connsiteX0" fmla="*/ 0 w 852487"/>
                <a:gd name="connsiteY0" fmla="*/ 204787 h 595312"/>
                <a:gd name="connsiteX1" fmla="*/ 42862 w 852487"/>
                <a:gd name="connsiteY1" fmla="*/ 228600 h 595312"/>
                <a:gd name="connsiteX2" fmla="*/ 66675 w 852487"/>
                <a:gd name="connsiteY2" fmla="*/ 233362 h 595312"/>
                <a:gd name="connsiteX3" fmla="*/ 95250 w 852487"/>
                <a:gd name="connsiteY3" fmla="*/ 242887 h 595312"/>
                <a:gd name="connsiteX4" fmla="*/ 109537 w 852487"/>
                <a:gd name="connsiteY4" fmla="*/ 247650 h 595312"/>
                <a:gd name="connsiteX5" fmla="*/ 123825 w 852487"/>
                <a:gd name="connsiteY5" fmla="*/ 261937 h 595312"/>
                <a:gd name="connsiteX6" fmla="*/ 180975 w 852487"/>
                <a:gd name="connsiteY6" fmla="*/ 261937 h 595312"/>
                <a:gd name="connsiteX7" fmla="*/ 204787 w 852487"/>
                <a:gd name="connsiteY7" fmla="*/ 233362 h 595312"/>
                <a:gd name="connsiteX8" fmla="*/ 223837 w 852487"/>
                <a:gd name="connsiteY8" fmla="*/ 204787 h 595312"/>
                <a:gd name="connsiteX9" fmla="*/ 242887 w 852487"/>
                <a:gd name="connsiteY9" fmla="*/ 176212 h 595312"/>
                <a:gd name="connsiteX10" fmla="*/ 247650 w 852487"/>
                <a:gd name="connsiteY10" fmla="*/ 161925 h 595312"/>
                <a:gd name="connsiteX11" fmla="*/ 252412 w 852487"/>
                <a:gd name="connsiteY11" fmla="*/ 133350 h 595312"/>
                <a:gd name="connsiteX12" fmla="*/ 257175 w 852487"/>
                <a:gd name="connsiteY12" fmla="*/ 119062 h 595312"/>
                <a:gd name="connsiteX13" fmla="*/ 261937 w 852487"/>
                <a:gd name="connsiteY13" fmla="*/ 76200 h 595312"/>
                <a:gd name="connsiteX14" fmla="*/ 271462 w 852487"/>
                <a:gd name="connsiteY14" fmla="*/ 28575 h 595312"/>
                <a:gd name="connsiteX15" fmla="*/ 276225 w 852487"/>
                <a:gd name="connsiteY15" fmla="*/ 9525 h 595312"/>
                <a:gd name="connsiteX16" fmla="*/ 295275 w 852487"/>
                <a:gd name="connsiteY16" fmla="*/ 0 h 595312"/>
                <a:gd name="connsiteX17" fmla="*/ 309562 w 852487"/>
                <a:gd name="connsiteY17" fmla="*/ 85725 h 595312"/>
                <a:gd name="connsiteX18" fmla="*/ 314325 w 852487"/>
                <a:gd name="connsiteY18" fmla="*/ 104775 h 595312"/>
                <a:gd name="connsiteX19" fmla="*/ 319087 w 852487"/>
                <a:gd name="connsiteY19" fmla="*/ 138112 h 595312"/>
                <a:gd name="connsiteX20" fmla="*/ 328612 w 852487"/>
                <a:gd name="connsiteY20" fmla="*/ 166687 h 595312"/>
                <a:gd name="connsiteX21" fmla="*/ 347662 w 852487"/>
                <a:gd name="connsiteY21" fmla="*/ 219075 h 595312"/>
                <a:gd name="connsiteX22" fmla="*/ 352425 w 852487"/>
                <a:gd name="connsiteY22" fmla="*/ 242887 h 595312"/>
                <a:gd name="connsiteX23" fmla="*/ 357187 w 852487"/>
                <a:gd name="connsiteY23" fmla="*/ 257175 h 595312"/>
                <a:gd name="connsiteX24" fmla="*/ 366712 w 852487"/>
                <a:gd name="connsiteY24" fmla="*/ 295275 h 595312"/>
                <a:gd name="connsiteX25" fmla="*/ 371475 w 852487"/>
                <a:gd name="connsiteY25" fmla="*/ 314325 h 595312"/>
                <a:gd name="connsiteX26" fmla="*/ 381000 w 852487"/>
                <a:gd name="connsiteY26" fmla="*/ 342900 h 595312"/>
                <a:gd name="connsiteX27" fmla="*/ 400050 w 852487"/>
                <a:gd name="connsiteY27" fmla="*/ 404812 h 595312"/>
                <a:gd name="connsiteX28" fmla="*/ 414337 w 852487"/>
                <a:gd name="connsiteY28" fmla="*/ 457200 h 595312"/>
                <a:gd name="connsiteX29" fmla="*/ 419100 w 852487"/>
                <a:gd name="connsiteY29" fmla="*/ 471487 h 595312"/>
                <a:gd name="connsiteX30" fmla="*/ 433387 w 852487"/>
                <a:gd name="connsiteY30" fmla="*/ 485775 h 595312"/>
                <a:gd name="connsiteX31" fmla="*/ 447675 w 852487"/>
                <a:gd name="connsiteY31" fmla="*/ 519112 h 595312"/>
                <a:gd name="connsiteX32" fmla="*/ 461962 w 852487"/>
                <a:gd name="connsiteY32" fmla="*/ 528637 h 595312"/>
                <a:gd name="connsiteX33" fmla="*/ 471487 w 852487"/>
                <a:gd name="connsiteY33" fmla="*/ 547687 h 595312"/>
                <a:gd name="connsiteX34" fmla="*/ 500062 w 852487"/>
                <a:gd name="connsiteY34" fmla="*/ 571500 h 595312"/>
                <a:gd name="connsiteX35" fmla="*/ 519112 w 852487"/>
                <a:gd name="connsiteY35" fmla="*/ 581025 h 595312"/>
                <a:gd name="connsiteX36" fmla="*/ 576262 w 852487"/>
                <a:gd name="connsiteY36" fmla="*/ 595312 h 595312"/>
                <a:gd name="connsiteX37" fmla="*/ 638175 w 852487"/>
                <a:gd name="connsiteY37" fmla="*/ 590550 h 595312"/>
                <a:gd name="connsiteX38" fmla="*/ 666750 w 852487"/>
                <a:gd name="connsiteY38" fmla="*/ 571500 h 595312"/>
                <a:gd name="connsiteX39" fmla="*/ 681037 w 852487"/>
                <a:gd name="connsiteY39" fmla="*/ 561975 h 595312"/>
                <a:gd name="connsiteX40" fmla="*/ 685800 w 852487"/>
                <a:gd name="connsiteY40" fmla="*/ 547687 h 595312"/>
                <a:gd name="connsiteX41" fmla="*/ 695325 w 852487"/>
                <a:gd name="connsiteY41" fmla="*/ 528637 h 595312"/>
                <a:gd name="connsiteX42" fmla="*/ 700087 w 852487"/>
                <a:gd name="connsiteY42" fmla="*/ 504825 h 595312"/>
                <a:gd name="connsiteX43" fmla="*/ 704850 w 852487"/>
                <a:gd name="connsiteY43" fmla="*/ 485775 h 595312"/>
                <a:gd name="connsiteX44" fmla="*/ 695325 w 852487"/>
                <a:gd name="connsiteY44" fmla="*/ 314325 h 595312"/>
                <a:gd name="connsiteX45" fmla="*/ 690562 w 852487"/>
                <a:gd name="connsiteY45" fmla="*/ 300037 h 595312"/>
                <a:gd name="connsiteX46" fmla="*/ 685800 w 852487"/>
                <a:gd name="connsiteY46" fmla="*/ 90487 h 595312"/>
                <a:gd name="connsiteX47" fmla="*/ 700087 w 852487"/>
                <a:gd name="connsiteY47" fmla="*/ 85725 h 595312"/>
                <a:gd name="connsiteX48" fmla="*/ 733425 w 852487"/>
                <a:gd name="connsiteY48" fmla="*/ 90487 h 595312"/>
                <a:gd name="connsiteX49" fmla="*/ 738187 w 852487"/>
                <a:gd name="connsiteY49" fmla="*/ 104775 h 595312"/>
                <a:gd name="connsiteX50" fmla="*/ 747712 w 852487"/>
                <a:gd name="connsiteY50" fmla="*/ 119062 h 595312"/>
                <a:gd name="connsiteX51" fmla="*/ 762000 w 852487"/>
                <a:gd name="connsiteY51" fmla="*/ 133350 h 595312"/>
                <a:gd name="connsiteX52" fmla="*/ 771525 w 852487"/>
                <a:gd name="connsiteY52" fmla="*/ 152400 h 595312"/>
                <a:gd name="connsiteX53" fmla="*/ 819150 w 852487"/>
                <a:gd name="connsiteY53" fmla="*/ 200025 h 595312"/>
                <a:gd name="connsiteX54" fmla="*/ 852487 w 852487"/>
                <a:gd name="connsiteY54" fmla="*/ 200025 h 59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852487" h="595312">
                  <a:moveTo>
                    <a:pt x="0" y="204787"/>
                  </a:moveTo>
                  <a:cubicBezTo>
                    <a:pt x="7631" y="209366"/>
                    <a:pt x="32612" y="225183"/>
                    <a:pt x="42862" y="228600"/>
                  </a:cubicBezTo>
                  <a:cubicBezTo>
                    <a:pt x="50541" y="231160"/>
                    <a:pt x="58865" y="231232"/>
                    <a:pt x="66675" y="233362"/>
                  </a:cubicBezTo>
                  <a:cubicBezTo>
                    <a:pt x="76361" y="236004"/>
                    <a:pt x="85725" y="239712"/>
                    <a:pt x="95250" y="242887"/>
                  </a:cubicBezTo>
                  <a:lnTo>
                    <a:pt x="109537" y="247650"/>
                  </a:lnTo>
                  <a:cubicBezTo>
                    <a:pt x="114300" y="252412"/>
                    <a:pt x="118221" y="258201"/>
                    <a:pt x="123825" y="261937"/>
                  </a:cubicBezTo>
                  <a:cubicBezTo>
                    <a:pt x="139784" y="272576"/>
                    <a:pt x="167389" y="263447"/>
                    <a:pt x="180975" y="261937"/>
                  </a:cubicBezTo>
                  <a:cubicBezTo>
                    <a:pt x="215016" y="210877"/>
                    <a:pt x="162001" y="288375"/>
                    <a:pt x="204787" y="233362"/>
                  </a:cubicBezTo>
                  <a:cubicBezTo>
                    <a:pt x="211815" y="224326"/>
                    <a:pt x="217487" y="214312"/>
                    <a:pt x="223837" y="204787"/>
                  </a:cubicBezTo>
                  <a:lnTo>
                    <a:pt x="242887" y="176212"/>
                  </a:lnTo>
                  <a:lnTo>
                    <a:pt x="247650" y="161925"/>
                  </a:lnTo>
                  <a:cubicBezTo>
                    <a:pt x="249237" y="152400"/>
                    <a:pt x="250317" y="142776"/>
                    <a:pt x="252412" y="133350"/>
                  </a:cubicBezTo>
                  <a:cubicBezTo>
                    <a:pt x="253501" y="128449"/>
                    <a:pt x="256350" y="124014"/>
                    <a:pt x="257175" y="119062"/>
                  </a:cubicBezTo>
                  <a:cubicBezTo>
                    <a:pt x="259538" y="104882"/>
                    <a:pt x="259695" y="90399"/>
                    <a:pt x="261937" y="76200"/>
                  </a:cubicBezTo>
                  <a:cubicBezTo>
                    <a:pt x="264462" y="60209"/>
                    <a:pt x="268070" y="44405"/>
                    <a:pt x="271462" y="28575"/>
                  </a:cubicBezTo>
                  <a:cubicBezTo>
                    <a:pt x="272834" y="22175"/>
                    <a:pt x="272035" y="14553"/>
                    <a:pt x="276225" y="9525"/>
                  </a:cubicBezTo>
                  <a:cubicBezTo>
                    <a:pt x="280770" y="4071"/>
                    <a:pt x="288925" y="3175"/>
                    <a:pt x="295275" y="0"/>
                  </a:cubicBezTo>
                  <a:cubicBezTo>
                    <a:pt x="315964" y="41378"/>
                    <a:pt x="300530" y="4441"/>
                    <a:pt x="309562" y="85725"/>
                  </a:cubicBezTo>
                  <a:cubicBezTo>
                    <a:pt x="310285" y="92230"/>
                    <a:pt x="313154" y="98335"/>
                    <a:pt x="314325" y="104775"/>
                  </a:cubicBezTo>
                  <a:cubicBezTo>
                    <a:pt x="316333" y="115819"/>
                    <a:pt x="316563" y="127174"/>
                    <a:pt x="319087" y="138112"/>
                  </a:cubicBezTo>
                  <a:cubicBezTo>
                    <a:pt x="321345" y="147895"/>
                    <a:pt x="324883" y="157365"/>
                    <a:pt x="328612" y="166687"/>
                  </a:cubicBezTo>
                  <a:cubicBezTo>
                    <a:pt x="335916" y="184948"/>
                    <a:pt x="342421" y="199858"/>
                    <a:pt x="347662" y="219075"/>
                  </a:cubicBezTo>
                  <a:cubicBezTo>
                    <a:pt x="349792" y="226884"/>
                    <a:pt x="350462" y="235034"/>
                    <a:pt x="352425" y="242887"/>
                  </a:cubicBezTo>
                  <a:cubicBezTo>
                    <a:pt x="353643" y="247757"/>
                    <a:pt x="355866" y="252332"/>
                    <a:pt x="357187" y="257175"/>
                  </a:cubicBezTo>
                  <a:cubicBezTo>
                    <a:pt x="360631" y="269805"/>
                    <a:pt x="363537" y="282575"/>
                    <a:pt x="366712" y="295275"/>
                  </a:cubicBezTo>
                  <a:cubicBezTo>
                    <a:pt x="368300" y="301625"/>
                    <a:pt x="369405" y="308115"/>
                    <a:pt x="371475" y="314325"/>
                  </a:cubicBezTo>
                  <a:cubicBezTo>
                    <a:pt x="374650" y="323850"/>
                    <a:pt x="378565" y="333160"/>
                    <a:pt x="381000" y="342900"/>
                  </a:cubicBezTo>
                  <a:cubicBezTo>
                    <a:pt x="392598" y="389294"/>
                    <a:pt x="385663" y="368845"/>
                    <a:pt x="400050" y="404812"/>
                  </a:cubicBezTo>
                  <a:cubicBezTo>
                    <a:pt x="406780" y="438467"/>
                    <a:pt x="402253" y="420950"/>
                    <a:pt x="414337" y="457200"/>
                  </a:cubicBezTo>
                  <a:cubicBezTo>
                    <a:pt x="415925" y="461962"/>
                    <a:pt x="415550" y="467937"/>
                    <a:pt x="419100" y="471487"/>
                  </a:cubicBezTo>
                  <a:lnTo>
                    <a:pt x="433387" y="485775"/>
                  </a:lnTo>
                  <a:cubicBezTo>
                    <a:pt x="437031" y="500349"/>
                    <a:pt x="436712" y="508149"/>
                    <a:pt x="447675" y="519112"/>
                  </a:cubicBezTo>
                  <a:cubicBezTo>
                    <a:pt x="451722" y="523159"/>
                    <a:pt x="457200" y="525462"/>
                    <a:pt x="461962" y="528637"/>
                  </a:cubicBezTo>
                  <a:cubicBezTo>
                    <a:pt x="465137" y="534987"/>
                    <a:pt x="467360" y="541910"/>
                    <a:pt x="471487" y="547687"/>
                  </a:cubicBezTo>
                  <a:cubicBezTo>
                    <a:pt x="478280" y="557197"/>
                    <a:pt x="489979" y="565738"/>
                    <a:pt x="500062" y="571500"/>
                  </a:cubicBezTo>
                  <a:cubicBezTo>
                    <a:pt x="506226" y="575022"/>
                    <a:pt x="512336" y="578907"/>
                    <a:pt x="519112" y="581025"/>
                  </a:cubicBezTo>
                  <a:cubicBezTo>
                    <a:pt x="537854" y="586882"/>
                    <a:pt x="576262" y="595312"/>
                    <a:pt x="576262" y="595312"/>
                  </a:cubicBezTo>
                  <a:cubicBezTo>
                    <a:pt x="596900" y="593725"/>
                    <a:pt x="618158" y="595818"/>
                    <a:pt x="638175" y="590550"/>
                  </a:cubicBezTo>
                  <a:cubicBezTo>
                    <a:pt x="649246" y="587637"/>
                    <a:pt x="657225" y="577850"/>
                    <a:pt x="666750" y="571500"/>
                  </a:cubicBezTo>
                  <a:lnTo>
                    <a:pt x="681037" y="561975"/>
                  </a:lnTo>
                  <a:cubicBezTo>
                    <a:pt x="682625" y="557212"/>
                    <a:pt x="683822" y="552301"/>
                    <a:pt x="685800" y="547687"/>
                  </a:cubicBezTo>
                  <a:cubicBezTo>
                    <a:pt x="688597" y="541162"/>
                    <a:pt x="693080" y="535372"/>
                    <a:pt x="695325" y="528637"/>
                  </a:cubicBezTo>
                  <a:cubicBezTo>
                    <a:pt x="697885" y="520958"/>
                    <a:pt x="698331" y="512727"/>
                    <a:pt x="700087" y="504825"/>
                  </a:cubicBezTo>
                  <a:cubicBezTo>
                    <a:pt x="701507" y="498435"/>
                    <a:pt x="703262" y="492125"/>
                    <a:pt x="704850" y="485775"/>
                  </a:cubicBezTo>
                  <a:cubicBezTo>
                    <a:pt x="702212" y="401378"/>
                    <a:pt x="712113" y="373082"/>
                    <a:pt x="695325" y="314325"/>
                  </a:cubicBezTo>
                  <a:cubicBezTo>
                    <a:pt x="693946" y="309498"/>
                    <a:pt x="692150" y="304800"/>
                    <a:pt x="690562" y="300037"/>
                  </a:cubicBezTo>
                  <a:cubicBezTo>
                    <a:pt x="685258" y="236385"/>
                    <a:pt x="673423" y="155466"/>
                    <a:pt x="685800" y="90487"/>
                  </a:cubicBezTo>
                  <a:cubicBezTo>
                    <a:pt x="686739" y="85556"/>
                    <a:pt x="695325" y="87312"/>
                    <a:pt x="700087" y="85725"/>
                  </a:cubicBezTo>
                  <a:cubicBezTo>
                    <a:pt x="711200" y="87312"/>
                    <a:pt x="723385" y="85467"/>
                    <a:pt x="733425" y="90487"/>
                  </a:cubicBezTo>
                  <a:cubicBezTo>
                    <a:pt x="737915" y="92732"/>
                    <a:pt x="735942" y="100285"/>
                    <a:pt x="738187" y="104775"/>
                  </a:cubicBezTo>
                  <a:cubicBezTo>
                    <a:pt x="740747" y="109894"/>
                    <a:pt x="744048" y="114665"/>
                    <a:pt x="747712" y="119062"/>
                  </a:cubicBezTo>
                  <a:cubicBezTo>
                    <a:pt x="752024" y="124236"/>
                    <a:pt x="758085" y="127869"/>
                    <a:pt x="762000" y="133350"/>
                  </a:cubicBezTo>
                  <a:cubicBezTo>
                    <a:pt x="766127" y="139127"/>
                    <a:pt x="767872" y="146312"/>
                    <a:pt x="771525" y="152400"/>
                  </a:cubicBezTo>
                  <a:cubicBezTo>
                    <a:pt x="779145" y="165100"/>
                    <a:pt x="798830" y="200025"/>
                    <a:pt x="819150" y="200025"/>
                  </a:cubicBezTo>
                  <a:lnTo>
                    <a:pt x="852487" y="200025"/>
                  </a:lnTo>
                </a:path>
              </a:pathLst>
            </a:custGeom>
            <a:ln w="38100"/>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a:p>
          </p:txBody>
        </p:sp>
      </p:grpSp>
      <p:grpSp>
        <p:nvGrpSpPr>
          <p:cNvPr id="498" name="Group 497">
            <a:extLst>
              <a:ext uri="{FF2B5EF4-FFF2-40B4-BE49-F238E27FC236}">
                <a16:creationId xmlns:a16="http://schemas.microsoft.com/office/drawing/2014/main" id="{DBCC4DC9-A283-404F-8E99-4ABB00258581}"/>
              </a:ext>
            </a:extLst>
          </p:cNvPr>
          <p:cNvGrpSpPr/>
          <p:nvPr/>
        </p:nvGrpSpPr>
        <p:grpSpPr>
          <a:xfrm rot="7316111">
            <a:off x="2110292" y="6007815"/>
            <a:ext cx="675640" cy="1031847"/>
            <a:chOff x="5029835" y="2934631"/>
            <a:chExt cx="1151891" cy="1654328"/>
          </a:xfrm>
        </p:grpSpPr>
        <p:grpSp>
          <p:nvGrpSpPr>
            <p:cNvPr id="499" name="Group 498">
              <a:extLst>
                <a:ext uri="{FF2B5EF4-FFF2-40B4-BE49-F238E27FC236}">
                  <a16:creationId xmlns:a16="http://schemas.microsoft.com/office/drawing/2014/main" id="{EF38B478-E38F-4055-AAC3-8E870FF42617}"/>
                </a:ext>
              </a:extLst>
            </p:cNvPr>
            <p:cNvGrpSpPr/>
            <p:nvPr/>
          </p:nvGrpSpPr>
          <p:grpSpPr>
            <a:xfrm rot="20388125" flipH="1">
              <a:off x="5029835" y="2934631"/>
              <a:ext cx="514350" cy="1247967"/>
              <a:chOff x="4924425" y="3143250"/>
              <a:chExt cx="684291" cy="1409892"/>
            </a:xfrm>
          </p:grpSpPr>
          <p:grpSp>
            <p:nvGrpSpPr>
              <p:cNvPr id="548" name="Group 547">
                <a:extLst>
                  <a:ext uri="{FF2B5EF4-FFF2-40B4-BE49-F238E27FC236}">
                    <a16:creationId xmlns:a16="http://schemas.microsoft.com/office/drawing/2014/main" id="{1B684D70-4587-4910-BEB0-237046D5E2C4}"/>
                  </a:ext>
                </a:extLst>
              </p:cNvPr>
              <p:cNvGrpSpPr/>
              <p:nvPr/>
            </p:nvGrpSpPr>
            <p:grpSpPr>
              <a:xfrm>
                <a:off x="4924425" y="3143250"/>
                <a:ext cx="666940" cy="747127"/>
                <a:chOff x="4924425" y="3143250"/>
                <a:chExt cx="666940" cy="747127"/>
              </a:xfrm>
            </p:grpSpPr>
            <p:sp>
              <p:nvSpPr>
                <p:cNvPr id="565" name="Freeform: Shape 564">
                  <a:extLst>
                    <a:ext uri="{FF2B5EF4-FFF2-40B4-BE49-F238E27FC236}">
                      <a16:creationId xmlns:a16="http://schemas.microsoft.com/office/drawing/2014/main" id="{43112083-0ED2-4B65-AE6C-1427E9F741A9}"/>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6" name="Freeform: Shape 565">
                  <a:extLst>
                    <a:ext uri="{FF2B5EF4-FFF2-40B4-BE49-F238E27FC236}">
                      <a16:creationId xmlns:a16="http://schemas.microsoft.com/office/drawing/2014/main" id="{415E9810-0165-44AA-A9DA-0A42F5EB0FF8}"/>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7" name="Freeform: Shape 566">
                  <a:extLst>
                    <a:ext uri="{FF2B5EF4-FFF2-40B4-BE49-F238E27FC236}">
                      <a16:creationId xmlns:a16="http://schemas.microsoft.com/office/drawing/2014/main" id="{0D12BD0E-BDBD-433D-B1D2-B1A060CE99B6}"/>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8" name="Freeform: Shape 567">
                  <a:extLst>
                    <a:ext uri="{FF2B5EF4-FFF2-40B4-BE49-F238E27FC236}">
                      <a16:creationId xmlns:a16="http://schemas.microsoft.com/office/drawing/2014/main" id="{C7FF90EC-40E4-4117-BF16-465802F56EE8}"/>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9" name="Freeform: Shape 568">
                  <a:extLst>
                    <a:ext uri="{FF2B5EF4-FFF2-40B4-BE49-F238E27FC236}">
                      <a16:creationId xmlns:a16="http://schemas.microsoft.com/office/drawing/2014/main" id="{A8D9BDAB-3950-43B4-92A5-CBCCE1D436D4}"/>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0" name="Freeform: Shape 569">
                  <a:extLst>
                    <a:ext uri="{FF2B5EF4-FFF2-40B4-BE49-F238E27FC236}">
                      <a16:creationId xmlns:a16="http://schemas.microsoft.com/office/drawing/2014/main" id="{14539844-F2A9-4E66-9049-5CE8C559D1E9}"/>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1" name="Freeform: Shape 570">
                  <a:extLst>
                    <a:ext uri="{FF2B5EF4-FFF2-40B4-BE49-F238E27FC236}">
                      <a16:creationId xmlns:a16="http://schemas.microsoft.com/office/drawing/2014/main" id="{801D024E-CCCC-4C71-B516-F9FC6BD054FA}"/>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2" name="Freeform: Shape 571">
                  <a:extLst>
                    <a:ext uri="{FF2B5EF4-FFF2-40B4-BE49-F238E27FC236}">
                      <a16:creationId xmlns:a16="http://schemas.microsoft.com/office/drawing/2014/main" id="{789E0C40-6B76-479E-A976-1D6F61B8728A}"/>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3" name="Freeform: Shape 572">
                  <a:extLst>
                    <a:ext uri="{FF2B5EF4-FFF2-40B4-BE49-F238E27FC236}">
                      <a16:creationId xmlns:a16="http://schemas.microsoft.com/office/drawing/2014/main" id="{C551ACC5-65EC-42E6-BECA-B299C6D57F3E}"/>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4" name="Freeform: Shape 573">
                  <a:extLst>
                    <a:ext uri="{FF2B5EF4-FFF2-40B4-BE49-F238E27FC236}">
                      <a16:creationId xmlns:a16="http://schemas.microsoft.com/office/drawing/2014/main" id="{FA0C196B-56E0-4466-ACC1-418FB62B0120}"/>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5" name="Freeform: Shape 574">
                  <a:extLst>
                    <a:ext uri="{FF2B5EF4-FFF2-40B4-BE49-F238E27FC236}">
                      <a16:creationId xmlns:a16="http://schemas.microsoft.com/office/drawing/2014/main" id="{62865B70-3E17-4574-92E4-4871C8B14E79}"/>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6" name="Freeform: Shape 575">
                  <a:extLst>
                    <a:ext uri="{FF2B5EF4-FFF2-40B4-BE49-F238E27FC236}">
                      <a16:creationId xmlns:a16="http://schemas.microsoft.com/office/drawing/2014/main" id="{A893C417-43F2-45AF-8D5A-B30E921D239D}"/>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7" name="Freeform: Shape 576">
                  <a:extLst>
                    <a:ext uri="{FF2B5EF4-FFF2-40B4-BE49-F238E27FC236}">
                      <a16:creationId xmlns:a16="http://schemas.microsoft.com/office/drawing/2014/main" id="{71FAD947-D539-4C8D-837B-D760646B894E}"/>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8" name="Freeform: Shape 577">
                  <a:extLst>
                    <a:ext uri="{FF2B5EF4-FFF2-40B4-BE49-F238E27FC236}">
                      <a16:creationId xmlns:a16="http://schemas.microsoft.com/office/drawing/2014/main" id="{C1DD78A2-E696-4953-B952-71FF1BFC4271}"/>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9" name="Freeform: Shape 578">
                  <a:extLst>
                    <a:ext uri="{FF2B5EF4-FFF2-40B4-BE49-F238E27FC236}">
                      <a16:creationId xmlns:a16="http://schemas.microsoft.com/office/drawing/2014/main" id="{2F5F5AD3-BEEB-4E25-830C-13BF72D844BF}"/>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0" name="Freeform: Shape 579">
                  <a:extLst>
                    <a:ext uri="{FF2B5EF4-FFF2-40B4-BE49-F238E27FC236}">
                      <a16:creationId xmlns:a16="http://schemas.microsoft.com/office/drawing/2014/main" id="{C98FDB36-29BB-40E7-823B-211B139D4509}"/>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1" name="Freeform: Shape 580">
                  <a:extLst>
                    <a:ext uri="{FF2B5EF4-FFF2-40B4-BE49-F238E27FC236}">
                      <a16:creationId xmlns:a16="http://schemas.microsoft.com/office/drawing/2014/main" id="{7F08E7DA-69C0-49A1-AD6C-F46634B8124C}"/>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2" name="Freeform: Shape 581">
                  <a:extLst>
                    <a:ext uri="{FF2B5EF4-FFF2-40B4-BE49-F238E27FC236}">
                      <a16:creationId xmlns:a16="http://schemas.microsoft.com/office/drawing/2014/main" id="{9845DF9A-46E4-4C25-B17F-0DA4DAEE3326}"/>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3" name="Freeform: Shape 582">
                  <a:extLst>
                    <a:ext uri="{FF2B5EF4-FFF2-40B4-BE49-F238E27FC236}">
                      <a16:creationId xmlns:a16="http://schemas.microsoft.com/office/drawing/2014/main" id="{C11F2A87-7C25-4BED-9AFF-3DDBD57BA756}"/>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4" name="Freeform: Shape 583">
                  <a:extLst>
                    <a:ext uri="{FF2B5EF4-FFF2-40B4-BE49-F238E27FC236}">
                      <a16:creationId xmlns:a16="http://schemas.microsoft.com/office/drawing/2014/main" id="{656F6DE3-6700-4167-ABAB-C5F056377B3F}"/>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5" name="Freeform: Shape 584">
                  <a:extLst>
                    <a:ext uri="{FF2B5EF4-FFF2-40B4-BE49-F238E27FC236}">
                      <a16:creationId xmlns:a16="http://schemas.microsoft.com/office/drawing/2014/main" id="{1415FE2C-19EF-4A78-95C5-A6138E2FEE39}"/>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6" name="Freeform: Shape 585">
                  <a:extLst>
                    <a:ext uri="{FF2B5EF4-FFF2-40B4-BE49-F238E27FC236}">
                      <a16:creationId xmlns:a16="http://schemas.microsoft.com/office/drawing/2014/main" id="{E6A17A28-BC08-4F1B-81AA-A2A86FF5F25D}"/>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7" name="Freeform: Shape 586">
                  <a:extLst>
                    <a:ext uri="{FF2B5EF4-FFF2-40B4-BE49-F238E27FC236}">
                      <a16:creationId xmlns:a16="http://schemas.microsoft.com/office/drawing/2014/main" id="{DCDC555C-44D9-4D49-A74C-6200F8247F7D}"/>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8" name="Freeform: Shape 587">
                  <a:extLst>
                    <a:ext uri="{FF2B5EF4-FFF2-40B4-BE49-F238E27FC236}">
                      <a16:creationId xmlns:a16="http://schemas.microsoft.com/office/drawing/2014/main" id="{9C4653F4-1D64-4E23-B596-F6155DD12E72}"/>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9" name="Freeform: Shape 588">
                  <a:extLst>
                    <a:ext uri="{FF2B5EF4-FFF2-40B4-BE49-F238E27FC236}">
                      <a16:creationId xmlns:a16="http://schemas.microsoft.com/office/drawing/2014/main" id="{B2AFB667-7E78-481E-A325-0801014BF63E}"/>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0" name="Freeform: Shape 589">
                  <a:extLst>
                    <a:ext uri="{FF2B5EF4-FFF2-40B4-BE49-F238E27FC236}">
                      <a16:creationId xmlns:a16="http://schemas.microsoft.com/office/drawing/2014/main" id="{E6A71F99-025F-4832-8AF9-39C9666DE520}"/>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1" name="Freeform: Shape 590">
                  <a:extLst>
                    <a:ext uri="{FF2B5EF4-FFF2-40B4-BE49-F238E27FC236}">
                      <a16:creationId xmlns:a16="http://schemas.microsoft.com/office/drawing/2014/main" id="{24417EF6-2718-4435-BCD4-B7EBDC16186E}"/>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2" name="Freeform: Shape 591">
                  <a:extLst>
                    <a:ext uri="{FF2B5EF4-FFF2-40B4-BE49-F238E27FC236}">
                      <a16:creationId xmlns:a16="http://schemas.microsoft.com/office/drawing/2014/main" id="{322691D1-A00A-45D4-BCC7-C74C2CA94741}"/>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3" name="Freeform: Shape 592">
                  <a:extLst>
                    <a:ext uri="{FF2B5EF4-FFF2-40B4-BE49-F238E27FC236}">
                      <a16:creationId xmlns:a16="http://schemas.microsoft.com/office/drawing/2014/main" id="{52171F35-D4A1-433D-BDC7-A094CA3AFA7F}"/>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4" name="Freeform: Shape 593">
                  <a:extLst>
                    <a:ext uri="{FF2B5EF4-FFF2-40B4-BE49-F238E27FC236}">
                      <a16:creationId xmlns:a16="http://schemas.microsoft.com/office/drawing/2014/main" id="{8DF0D44F-2C37-406F-BE8B-D33A38ECF193}"/>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49" name="Group 548">
                <a:extLst>
                  <a:ext uri="{FF2B5EF4-FFF2-40B4-BE49-F238E27FC236}">
                    <a16:creationId xmlns:a16="http://schemas.microsoft.com/office/drawing/2014/main" id="{ED6DD7E2-FA3C-419B-B359-CE68DCA2D37B}"/>
                  </a:ext>
                </a:extLst>
              </p:cNvPr>
              <p:cNvGrpSpPr/>
              <p:nvPr/>
            </p:nvGrpSpPr>
            <p:grpSpPr>
              <a:xfrm>
                <a:off x="5167050" y="4125304"/>
                <a:ext cx="441666" cy="427838"/>
                <a:chOff x="5178085" y="4182454"/>
                <a:chExt cx="441666" cy="427838"/>
              </a:xfrm>
            </p:grpSpPr>
            <p:sp>
              <p:nvSpPr>
                <p:cNvPr id="550" name="Freeform: Shape 549">
                  <a:extLst>
                    <a:ext uri="{FF2B5EF4-FFF2-40B4-BE49-F238E27FC236}">
                      <a16:creationId xmlns:a16="http://schemas.microsoft.com/office/drawing/2014/main" id="{A17AE50D-B807-4374-923C-F307EADCD34F}"/>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1" name="Freeform: Shape 550">
                  <a:extLst>
                    <a:ext uri="{FF2B5EF4-FFF2-40B4-BE49-F238E27FC236}">
                      <a16:creationId xmlns:a16="http://schemas.microsoft.com/office/drawing/2014/main" id="{FB99FBE4-1787-4723-B464-7DEAFA099A3E}"/>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2" name="Freeform: Shape 551">
                  <a:extLst>
                    <a:ext uri="{FF2B5EF4-FFF2-40B4-BE49-F238E27FC236}">
                      <a16:creationId xmlns:a16="http://schemas.microsoft.com/office/drawing/2014/main" id="{433E332F-7A8B-4AFB-AEE9-6796CF2D6796}"/>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3" name="Freeform: Shape 552">
                  <a:extLst>
                    <a:ext uri="{FF2B5EF4-FFF2-40B4-BE49-F238E27FC236}">
                      <a16:creationId xmlns:a16="http://schemas.microsoft.com/office/drawing/2014/main" id="{4F151E04-6DA8-432B-8D7F-5B244B777CC6}"/>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4" name="Freeform: Shape 553">
                  <a:extLst>
                    <a:ext uri="{FF2B5EF4-FFF2-40B4-BE49-F238E27FC236}">
                      <a16:creationId xmlns:a16="http://schemas.microsoft.com/office/drawing/2014/main" id="{23897F12-AFF3-4A46-A1F8-BAF460D1C08E}"/>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5" name="Freeform: Shape 554">
                  <a:extLst>
                    <a:ext uri="{FF2B5EF4-FFF2-40B4-BE49-F238E27FC236}">
                      <a16:creationId xmlns:a16="http://schemas.microsoft.com/office/drawing/2014/main" id="{C14D9D90-5F6D-4559-AC9C-0389D3C729E4}"/>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6" name="Freeform: Shape 555">
                  <a:extLst>
                    <a:ext uri="{FF2B5EF4-FFF2-40B4-BE49-F238E27FC236}">
                      <a16:creationId xmlns:a16="http://schemas.microsoft.com/office/drawing/2014/main" id="{1AF9A3AB-4BAB-4AA1-81C1-3E5D9276FD80}"/>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7" name="Freeform: Shape 556">
                  <a:extLst>
                    <a:ext uri="{FF2B5EF4-FFF2-40B4-BE49-F238E27FC236}">
                      <a16:creationId xmlns:a16="http://schemas.microsoft.com/office/drawing/2014/main" id="{28A82CA8-B5CB-4A87-90D1-E75C585A6305}"/>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8" name="Freeform: Shape 557">
                  <a:extLst>
                    <a:ext uri="{FF2B5EF4-FFF2-40B4-BE49-F238E27FC236}">
                      <a16:creationId xmlns:a16="http://schemas.microsoft.com/office/drawing/2014/main" id="{6CD4CF95-C961-405B-9441-474C522FBAFA}"/>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9" name="Freeform: Shape 558">
                  <a:extLst>
                    <a:ext uri="{FF2B5EF4-FFF2-40B4-BE49-F238E27FC236}">
                      <a16:creationId xmlns:a16="http://schemas.microsoft.com/office/drawing/2014/main" id="{41A4BA5C-7F14-4007-B7DD-6794C8BB802F}"/>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0" name="Freeform: Shape 559">
                  <a:extLst>
                    <a:ext uri="{FF2B5EF4-FFF2-40B4-BE49-F238E27FC236}">
                      <a16:creationId xmlns:a16="http://schemas.microsoft.com/office/drawing/2014/main" id="{309DE524-955B-433B-A673-0788F4BD776B}"/>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1" name="Freeform: Shape 560">
                  <a:extLst>
                    <a:ext uri="{FF2B5EF4-FFF2-40B4-BE49-F238E27FC236}">
                      <a16:creationId xmlns:a16="http://schemas.microsoft.com/office/drawing/2014/main" id="{9096D2A2-6C84-43E7-8692-2D28F103F352}"/>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2" name="Freeform: Shape 561">
                  <a:extLst>
                    <a:ext uri="{FF2B5EF4-FFF2-40B4-BE49-F238E27FC236}">
                      <a16:creationId xmlns:a16="http://schemas.microsoft.com/office/drawing/2014/main" id="{FDA29EA0-6016-4DF8-A56E-271B58E8AF56}"/>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3" name="Freeform: Shape 562">
                  <a:extLst>
                    <a:ext uri="{FF2B5EF4-FFF2-40B4-BE49-F238E27FC236}">
                      <a16:creationId xmlns:a16="http://schemas.microsoft.com/office/drawing/2014/main" id="{42D10AB7-182C-4DA1-9A82-F37D2E874269}"/>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4" name="Freeform: Shape 563">
                  <a:extLst>
                    <a:ext uri="{FF2B5EF4-FFF2-40B4-BE49-F238E27FC236}">
                      <a16:creationId xmlns:a16="http://schemas.microsoft.com/office/drawing/2014/main" id="{E2D90E4A-62E4-4524-BCFE-E984C13BDE98}"/>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500" name="Group 499">
              <a:extLst>
                <a:ext uri="{FF2B5EF4-FFF2-40B4-BE49-F238E27FC236}">
                  <a16:creationId xmlns:a16="http://schemas.microsoft.com/office/drawing/2014/main" id="{F86CD702-CB61-4233-AB76-E2EE0BC71F96}"/>
                </a:ext>
              </a:extLst>
            </p:cNvPr>
            <p:cNvGrpSpPr/>
            <p:nvPr/>
          </p:nvGrpSpPr>
          <p:grpSpPr>
            <a:xfrm>
              <a:off x="5667376" y="3340992"/>
              <a:ext cx="514350" cy="1247967"/>
              <a:chOff x="4924425" y="3143250"/>
              <a:chExt cx="684291" cy="1409892"/>
            </a:xfrm>
          </p:grpSpPr>
          <p:grpSp>
            <p:nvGrpSpPr>
              <p:cNvPr id="501" name="Group 500">
                <a:extLst>
                  <a:ext uri="{FF2B5EF4-FFF2-40B4-BE49-F238E27FC236}">
                    <a16:creationId xmlns:a16="http://schemas.microsoft.com/office/drawing/2014/main" id="{0BC3D7B3-6DAE-4263-94F2-DCE35BB96C1A}"/>
                  </a:ext>
                </a:extLst>
              </p:cNvPr>
              <p:cNvGrpSpPr/>
              <p:nvPr/>
            </p:nvGrpSpPr>
            <p:grpSpPr>
              <a:xfrm>
                <a:off x="4924425" y="3143250"/>
                <a:ext cx="666940" cy="747127"/>
                <a:chOff x="4924425" y="3143250"/>
                <a:chExt cx="666940" cy="747127"/>
              </a:xfrm>
            </p:grpSpPr>
            <p:sp>
              <p:nvSpPr>
                <p:cNvPr id="518" name="Freeform: Shape 517">
                  <a:extLst>
                    <a:ext uri="{FF2B5EF4-FFF2-40B4-BE49-F238E27FC236}">
                      <a16:creationId xmlns:a16="http://schemas.microsoft.com/office/drawing/2014/main" id="{AD74B5B5-2DA2-426D-BBB2-13C603042C8C}"/>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9" name="Freeform: Shape 518">
                  <a:extLst>
                    <a:ext uri="{FF2B5EF4-FFF2-40B4-BE49-F238E27FC236}">
                      <a16:creationId xmlns:a16="http://schemas.microsoft.com/office/drawing/2014/main" id="{9B7DD6BD-8860-4A37-9209-72861CBA7A80}"/>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0" name="Freeform: Shape 519">
                  <a:extLst>
                    <a:ext uri="{FF2B5EF4-FFF2-40B4-BE49-F238E27FC236}">
                      <a16:creationId xmlns:a16="http://schemas.microsoft.com/office/drawing/2014/main" id="{1212389C-04F3-4CC1-9679-11AC78A3F4AA}"/>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1" name="Freeform: Shape 520">
                  <a:extLst>
                    <a:ext uri="{FF2B5EF4-FFF2-40B4-BE49-F238E27FC236}">
                      <a16:creationId xmlns:a16="http://schemas.microsoft.com/office/drawing/2014/main" id="{EDA79A7E-53DD-4E90-84A0-8694EA1220CF}"/>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2" name="Freeform: Shape 521">
                  <a:extLst>
                    <a:ext uri="{FF2B5EF4-FFF2-40B4-BE49-F238E27FC236}">
                      <a16:creationId xmlns:a16="http://schemas.microsoft.com/office/drawing/2014/main" id="{9010971F-2FD0-4444-BF47-2D29C2DCDDCC}"/>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3" name="Freeform: Shape 522">
                  <a:extLst>
                    <a:ext uri="{FF2B5EF4-FFF2-40B4-BE49-F238E27FC236}">
                      <a16:creationId xmlns:a16="http://schemas.microsoft.com/office/drawing/2014/main" id="{8C516697-B4A2-418E-AF6E-11F084F73EEA}"/>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4" name="Freeform: Shape 523">
                  <a:extLst>
                    <a:ext uri="{FF2B5EF4-FFF2-40B4-BE49-F238E27FC236}">
                      <a16:creationId xmlns:a16="http://schemas.microsoft.com/office/drawing/2014/main" id="{8A821A32-87C0-4DE4-91D8-24E52A5FEE5B}"/>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5" name="Freeform: Shape 524">
                  <a:extLst>
                    <a:ext uri="{FF2B5EF4-FFF2-40B4-BE49-F238E27FC236}">
                      <a16:creationId xmlns:a16="http://schemas.microsoft.com/office/drawing/2014/main" id="{194D8B4A-E96B-41F2-B50B-7DF16C6C2FF0}"/>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6" name="Freeform: Shape 525">
                  <a:extLst>
                    <a:ext uri="{FF2B5EF4-FFF2-40B4-BE49-F238E27FC236}">
                      <a16:creationId xmlns:a16="http://schemas.microsoft.com/office/drawing/2014/main" id="{01B27B8B-9027-4D6D-8794-E5D44E6C6C32}"/>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7" name="Freeform: Shape 526">
                  <a:extLst>
                    <a:ext uri="{FF2B5EF4-FFF2-40B4-BE49-F238E27FC236}">
                      <a16:creationId xmlns:a16="http://schemas.microsoft.com/office/drawing/2014/main" id="{9A116427-DFC7-47C1-8CC5-20D939C7B2C0}"/>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8" name="Freeform: Shape 527">
                  <a:extLst>
                    <a:ext uri="{FF2B5EF4-FFF2-40B4-BE49-F238E27FC236}">
                      <a16:creationId xmlns:a16="http://schemas.microsoft.com/office/drawing/2014/main" id="{C2EBD753-528F-46F4-B629-B188511642F4}"/>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9" name="Freeform: Shape 528">
                  <a:extLst>
                    <a:ext uri="{FF2B5EF4-FFF2-40B4-BE49-F238E27FC236}">
                      <a16:creationId xmlns:a16="http://schemas.microsoft.com/office/drawing/2014/main" id="{5C81CA85-7A15-4C3D-AE63-52D5430BC903}"/>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0" name="Freeform: Shape 529">
                  <a:extLst>
                    <a:ext uri="{FF2B5EF4-FFF2-40B4-BE49-F238E27FC236}">
                      <a16:creationId xmlns:a16="http://schemas.microsoft.com/office/drawing/2014/main" id="{BE5B4D77-C507-4739-8AC7-D1ED98E63451}"/>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1" name="Freeform: Shape 530">
                  <a:extLst>
                    <a:ext uri="{FF2B5EF4-FFF2-40B4-BE49-F238E27FC236}">
                      <a16:creationId xmlns:a16="http://schemas.microsoft.com/office/drawing/2014/main" id="{DB2B31EE-AA41-44DE-B2DE-1B55AED712F7}"/>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2" name="Freeform: Shape 531">
                  <a:extLst>
                    <a:ext uri="{FF2B5EF4-FFF2-40B4-BE49-F238E27FC236}">
                      <a16:creationId xmlns:a16="http://schemas.microsoft.com/office/drawing/2014/main" id="{35A03CEE-7690-4E85-82FB-C9FD2FF0FB40}"/>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3" name="Freeform: Shape 532">
                  <a:extLst>
                    <a:ext uri="{FF2B5EF4-FFF2-40B4-BE49-F238E27FC236}">
                      <a16:creationId xmlns:a16="http://schemas.microsoft.com/office/drawing/2014/main" id="{C0B7C447-F36D-4173-A428-8ED47671807D}"/>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4" name="Freeform: Shape 533">
                  <a:extLst>
                    <a:ext uri="{FF2B5EF4-FFF2-40B4-BE49-F238E27FC236}">
                      <a16:creationId xmlns:a16="http://schemas.microsoft.com/office/drawing/2014/main" id="{C420E6C9-9654-4AA9-9533-40621E47C5E2}"/>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5" name="Freeform: Shape 534">
                  <a:extLst>
                    <a:ext uri="{FF2B5EF4-FFF2-40B4-BE49-F238E27FC236}">
                      <a16:creationId xmlns:a16="http://schemas.microsoft.com/office/drawing/2014/main" id="{C4D73ED2-B64D-4AAF-97D3-568D517E12EF}"/>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6" name="Freeform: Shape 535">
                  <a:extLst>
                    <a:ext uri="{FF2B5EF4-FFF2-40B4-BE49-F238E27FC236}">
                      <a16:creationId xmlns:a16="http://schemas.microsoft.com/office/drawing/2014/main" id="{88A1CC71-77D7-4948-8CDB-7DF18E2DA127}"/>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7" name="Freeform: Shape 536">
                  <a:extLst>
                    <a:ext uri="{FF2B5EF4-FFF2-40B4-BE49-F238E27FC236}">
                      <a16:creationId xmlns:a16="http://schemas.microsoft.com/office/drawing/2014/main" id="{E8D9926C-B67F-41B8-9998-AA20623291A9}"/>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8" name="Freeform: Shape 537">
                  <a:extLst>
                    <a:ext uri="{FF2B5EF4-FFF2-40B4-BE49-F238E27FC236}">
                      <a16:creationId xmlns:a16="http://schemas.microsoft.com/office/drawing/2014/main" id="{9143E44E-2E0E-455E-90C5-59C220D02B07}"/>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9" name="Freeform: Shape 538">
                  <a:extLst>
                    <a:ext uri="{FF2B5EF4-FFF2-40B4-BE49-F238E27FC236}">
                      <a16:creationId xmlns:a16="http://schemas.microsoft.com/office/drawing/2014/main" id="{F9F590BB-9B23-48A3-9693-472E89C0FA3E}"/>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0" name="Freeform: Shape 539">
                  <a:extLst>
                    <a:ext uri="{FF2B5EF4-FFF2-40B4-BE49-F238E27FC236}">
                      <a16:creationId xmlns:a16="http://schemas.microsoft.com/office/drawing/2014/main" id="{5D3D0621-FFF8-4106-837B-D5B552FE1E98}"/>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1" name="Freeform: Shape 540">
                  <a:extLst>
                    <a:ext uri="{FF2B5EF4-FFF2-40B4-BE49-F238E27FC236}">
                      <a16:creationId xmlns:a16="http://schemas.microsoft.com/office/drawing/2014/main" id="{3691F06B-CCC0-43EF-9195-2CB0F985891D}"/>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2" name="Freeform: Shape 541">
                  <a:extLst>
                    <a:ext uri="{FF2B5EF4-FFF2-40B4-BE49-F238E27FC236}">
                      <a16:creationId xmlns:a16="http://schemas.microsoft.com/office/drawing/2014/main" id="{8A34C8CC-82DF-4E14-90A0-5821BB22C433}"/>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3" name="Freeform: Shape 542">
                  <a:extLst>
                    <a:ext uri="{FF2B5EF4-FFF2-40B4-BE49-F238E27FC236}">
                      <a16:creationId xmlns:a16="http://schemas.microsoft.com/office/drawing/2014/main" id="{D2B94176-9AE4-400F-86DA-C68C00C1CED7}"/>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4" name="Freeform: Shape 543">
                  <a:extLst>
                    <a:ext uri="{FF2B5EF4-FFF2-40B4-BE49-F238E27FC236}">
                      <a16:creationId xmlns:a16="http://schemas.microsoft.com/office/drawing/2014/main" id="{263CF836-6F5A-42EA-B100-1078351B1292}"/>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5" name="Freeform: Shape 544">
                  <a:extLst>
                    <a:ext uri="{FF2B5EF4-FFF2-40B4-BE49-F238E27FC236}">
                      <a16:creationId xmlns:a16="http://schemas.microsoft.com/office/drawing/2014/main" id="{FFE1392A-58F9-4C25-A803-39AE833B33CD}"/>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6" name="Freeform: Shape 545">
                  <a:extLst>
                    <a:ext uri="{FF2B5EF4-FFF2-40B4-BE49-F238E27FC236}">
                      <a16:creationId xmlns:a16="http://schemas.microsoft.com/office/drawing/2014/main" id="{F9682052-F13A-4641-B214-0C25ED32DB8D}"/>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7" name="Freeform: Shape 546">
                  <a:extLst>
                    <a:ext uri="{FF2B5EF4-FFF2-40B4-BE49-F238E27FC236}">
                      <a16:creationId xmlns:a16="http://schemas.microsoft.com/office/drawing/2014/main" id="{7101011D-5D83-4344-BD2F-E457F3059FA0}"/>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02" name="Group 501">
                <a:extLst>
                  <a:ext uri="{FF2B5EF4-FFF2-40B4-BE49-F238E27FC236}">
                    <a16:creationId xmlns:a16="http://schemas.microsoft.com/office/drawing/2014/main" id="{11D50AD9-7400-4090-A356-60CD6BCBE5D4}"/>
                  </a:ext>
                </a:extLst>
              </p:cNvPr>
              <p:cNvGrpSpPr/>
              <p:nvPr/>
            </p:nvGrpSpPr>
            <p:grpSpPr>
              <a:xfrm>
                <a:off x="5167050" y="4125304"/>
                <a:ext cx="441666" cy="427838"/>
                <a:chOff x="5178085" y="4182454"/>
                <a:chExt cx="441666" cy="427838"/>
              </a:xfrm>
            </p:grpSpPr>
            <p:sp>
              <p:nvSpPr>
                <p:cNvPr id="503" name="Freeform: Shape 502">
                  <a:extLst>
                    <a:ext uri="{FF2B5EF4-FFF2-40B4-BE49-F238E27FC236}">
                      <a16:creationId xmlns:a16="http://schemas.microsoft.com/office/drawing/2014/main" id="{766F7731-9742-482D-9F28-F340FE39454E}"/>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4" name="Freeform: Shape 503">
                  <a:extLst>
                    <a:ext uri="{FF2B5EF4-FFF2-40B4-BE49-F238E27FC236}">
                      <a16:creationId xmlns:a16="http://schemas.microsoft.com/office/drawing/2014/main" id="{9B6A1F9C-072B-46C3-AFF8-58A9A894BFD2}"/>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5" name="Freeform: Shape 504">
                  <a:extLst>
                    <a:ext uri="{FF2B5EF4-FFF2-40B4-BE49-F238E27FC236}">
                      <a16:creationId xmlns:a16="http://schemas.microsoft.com/office/drawing/2014/main" id="{813CBB8B-590F-454C-842A-3D14EBB23F25}"/>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6" name="Freeform: Shape 505">
                  <a:extLst>
                    <a:ext uri="{FF2B5EF4-FFF2-40B4-BE49-F238E27FC236}">
                      <a16:creationId xmlns:a16="http://schemas.microsoft.com/office/drawing/2014/main" id="{DB9D8035-2A2C-4E2D-878E-98B388955138}"/>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7" name="Freeform: Shape 506">
                  <a:extLst>
                    <a:ext uri="{FF2B5EF4-FFF2-40B4-BE49-F238E27FC236}">
                      <a16:creationId xmlns:a16="http://schemas.microsoft.com/office/drawing/2014/main" id="{B944B790-1F4C-4C08-B733-796A2AA4469F}"/>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8" name="Freeform: Shape 507">
                  <a:extLst>
                    <a:ext uri="{FF2B5EF4-FFF2-40B4-BE49-F238E27FC236}">
                      <a16:creationId xmlns:a16="http://schemas.microsoft.com/office/drawing/2014/main" id="{CFF53DCE-B6DB-4798-8D7D-97E5A1E75FF0}"/>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9" name="Freeform: Shape 508">
                  <a:extLst>
                    <a:ext uri="{FF2B5EF4-FFF2-40B4-BE49-F238E27FC236}">
                      <a16:creationId xmlns:a16="http://schemas.microsoft.com/office/drawing/2014/main" id="{DDEA2442-4FEA-4815-B21B-D42BF2C68F20}"/>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0" name="Freeform: Shape 509">
                  <a:extLst>
                    <a:ext uri="{FF2B5EF4-FFF2-40B4-BE49-F238E27FC236}">
                      <a16:creationId xmlns:a16="http://schemas.microsoft.com/office/drawing/2014/main" id="{00A9DEE6-A519-44E2-A82A-58421FF01DBB}"/>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1" name="Freeform: Shape 510">
                  <a:extLst>
                    <a:ext uri="{FF2B5EF4-FFF2-40B4-BE49-F238E27FC236}">
                      <a16:creationId xmlns:a16="http://schemas.microsoft.com/office/drawing/2014/main" id="{4F5E9290-E564-484F-B3FD-E2DA67AAC265}"/>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2" name="Freeform: Shape 511">
                  <a:extLst>
                    <a:ext uri="{FF2B5EF4-FFF2-40B4-BE49-F238E27FC236}">
                      <a16:creationId xmlns:a16="http://schemas.microsoft.com/office/drawing/2014/main" id="{0AA7EC54-F772-49F6-8930-9B63E1C69014}"/>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3" name="Freeform: Shape 512">
                  <a:extLst>
                    <a:ext uri="{FF2B5EF4-FFF2-40B4-BE49-F238E27FC236}">
                      <a16:creationId xmlns:a16="http://schemas.microsoft.com/office/drawing/2014/main" id="{DE01A7BE-FC81-4AFC-8629-74F59CDCD652}"/>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4" name="Freeform: Shape 513">
                  <a:extLst>
                    <a:ext uri="{FF2B5EF4-FFF2-40B4-BE49-F238E27FC236}">
                      <a16:creationId xmlns:a16="http://schemas.microsoft.com/office/drawing/2014/main" id="{37EA6AD2-F3E6-4C0C-B503-BFE7A703CA00}"/>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5" name="Freeform: Shape 514">
                  <a:extLst>
                    <a:ext uri="{FF2B5EF4-FFF2-40B4-BE49-F238E27FC236}">
                      <a16:creationId xmlns:a16="http://schemas.microsoft.com/office/drawing/2014/main" id="{799F8067-9DF8-494E-91E3-A92DBCB5323A}"/>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6" name="Freeform: Shape 515">
                  <a:extLst>
                    <a:ext uri="{FF2B5EF4-FFF2-40B4-BE49-F238E27FC236}">
                      <a16:creationId xmlns:a16="http://schemas.microsoft.com/office/drawing/2014/main" id="{E196C65D-B91C-41D2-8C87-C7DC0D091555}"/>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7" name="Freeform: Shape 516">
                  <a:extLst>
                    <a:ext uri="{FF2B5EF4-FFF2-40B4-BE49-F238E27FC236}">
                      <a16:creationId xmlns:a16="http://schemas.microsoft.com/office/drawing/2014/main" id="{60E1015A-7787-4339-B633-3695C15C5244}"/>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3" name="Flowchart: Data 2">
            <a:extLst>
              <a:ext uri="{FF2B5EF4-FFF2-40B4-BE49-F238E27FC236}">
                <a16:creationId xmlns:a16="http://schemas.microsoft.com/office/drawing/2014/main" id="{1794DC0D-99C9-4302-B54B-DB2B9C635DD2}"/>
              </a:ext>
            </a:extLst>
          </p:cNvPr>
          <p:cNvSpPr/>
          <p:nvPr/>
        </p:nvSpPr>
        <p:spPr>
          <a:xfrm>
            <a:off x="19178" y="137641"/>
            <a:ext cx="1095375" cy="340188"/>
          </a:xfrm>
          <a:prstGeom prst="flowChartInputOutput">
            <a:avLst/>
          </a:prstGeom>
          <a:solidFill>
            <a:schemeClr val="tx1"/>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t>KS 2</a:t>
            </a:r>
          </a:p>
        </p:txBody>
      </p:sp>
      <p:grpSp>
        <p:nvGrpSpPr>
          <p:cNvPr id="4" name="Group 3">
            <a:extLst>
              <a:ext uri="{FF2B5EF4-FFF2-40B4-BE49-F238E27FC236}">
                <a16:creationId xmlns:a16="http://schemas.microsoft.com/office/drawing/2014/main" id="{06503984-AB2F-4765-98D4-10A9F248CCD0}"/>
              </a:ext>
            </a:extLst>
          </p:cNvPr>
          <p:cNvGrpSpPr/>
          <p:nvPr/>
        </p:nvGrpSpPr>
        <p:grpSpPr>
          <a:xfrm rot="7316111">
            <a:off x="615055" y="5720356"/>
            <a:ext cx="675640" cy="1031847"/>
            <a:chOff x="5029835" y="2934631"/>
            <a:chExt cx="1151891" cy="1654328"/>
          </a:xfrm>
        </p:grpSpPr>
        <p:grpSp>
          <p:nvGrpSpPr>
            <p:cNvPr id="5" name="Group 4">
              <a:extLst>
                <a:ext uri="{FF2B5EF4-FFF2-40B4-BE49-F238E27FC236}">
                  <a16:creationId xmlns:a16="http://schemas.microsoft.com/office/drawing/2014/main" id="{A959C5C4-508B-4BD2-84EC-C84EF5E8B3A6}"/>
                </a:ext>
              </a:extLst>
            </p:cNvPr>
            <p:cNvGrpSpPr/>
            <p:nvPr/>
          </p:nvGrpSpPr>
          <p:grpSpPr>
            <a:xfrm rot="20388125" flipH="1">
              <a:off x="5029835" y="2934631"/>
              <a:ext cx="514350" cy="1247967"/>
              <a:chOff x="4924425" y="3143250"/>
              <a:chExt cx="684291" cy="1409892"/>
            </a:xfrm>
          </p:grpSpPr>
          <p:grpSp>
            <p:nvGrpSpPr>
              <p:cNvPr id="54" name="Group 53">
                <a:extLst>
                  <a:ext uri="{FF2B5EF4-FFF2-40B4-BE49-F238E27FC236}">
                    <a16:creationId xmlns:a16="http://schemas.microsoft.com/office/drawing/2014/main" id="{D8C0FDD5-EE79-4DFF-9B32-B6B78E069789}"/>
                  </a:ext>
                </a:extLst>
              </p:cNvPr>
              <p:cNvGrpSpPr/>
              <p:nvPr/>
            </p:nvGrpSpPr>
            <p:grpSpPr>
              <a:xfrm>
                <a:off x="4924425" y="3143250"/>
                <a:ext cx="666940" cy="747127"/>
                <a:chOff x="4924425" y="3143250"/>
                <a:chExt cx="666940" cy="747127"/>
              </a:xfrm>
            </p:grpSpPr>
            <p:sp>
              <p:nvSpPr>
                <p:cNvPr id="71" name="Freeform: Shape 70">
                  <a:extLst>
                    <a:ext uri="{FF2B5EF4-FFF2-40B4-BE49-F238E27FC236}">
                      <a16:creationId xmlns:a16="http://schemas.microsoft.com/office/drawing/2014/main" id="{7E4E1D1F-1C5D-44E9-8E1C-7173D3585588}"/>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Freeform: Shape 71">
                  <a:extLst>
                    <a:ext uri="{FF2B5EF4-FFF2-40B4-BE49-F238E27FC236}">
                      <a16:creationId xmlns:a16="http://schemas.microsoft.com/office/drawing/2014/main" id="{16ADA9EE-76C7-426F-8450-57EE6E0DC04E}"/>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Freeform: Shape 72">
                  <a:extLst>
                    <a:ext uri="{FF2B5EF4-FFF2-40B4-BE49-F238E27FC236}">
                      <a16:creationId xmlns:a16="http://schemas.microsoft.com/office/drawing/2014/main" id="{4503912F-6C13-4E50-AF3E-64C92030EC0B}"/>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Freeform: Shape 73">
                  <a:extLst>
                    <a:ext uri="{FF2B5EF4-FFF2-40B4-BE49-F238E27FC236}">
                      <a16:creationId xmlns:a16="http://schemas.microsoft.com/office/drawing/2014/main" id="{68EFE27A-1E42-4B86-A4A7-F5BC1DCAA650}"/>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Freeform: Shape 74">
                  <a:extLst>
                    <a:ext uri="{FF2B5EF4-FFF2-40B4-BE49-F238E27FC236}">
                      <a16:creationId xmlns:a16="http://schemas.microsoft.com/office/drawing/2014/main" id="{96E80C78-3ACF-4BCB-9EEC-E382C7C3E87E}"/>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Freeform: Shape 75">
                  <a:extLst>
                    <a:ext uri="{FF2B5EF4-FFF2-40B4-BE49-F238E27FC236}">
                      <a16:creationId xmlns:a16="http://schemas.microsoft.com/office/drawing/2014/main" id="{A473D367-48E7-433B-B255-E17FDB91A319}"/>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Freeform: Shape 76">
                  <a:extLst>
                    <a:ext uri="{FF2B5EF4-FFF2-40B4-BE49-F238E27FC236}">
                      <a16:creationId xmlns:a16="http://schemas.microsoft.com/office/drawing/2014/main" id="{9835AF5E-1E52-4BC8-820B-064BD68A8B38}"/>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Freeform: Shape 77">
                  <a:extLst>
                    <a:ext uri="{FF2B5EF4-FFF2-40B4-BE49-F238E27FC236}">
                      <a16:creationId xmlns:a16="http://schemas.microsoft.com/office/drawing/2014/main" id="{AAF3CE69-4C5A-4A8C-9AA0-15D17470FA65}"/>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Freeform: Shape 78">
                  <a:extLst>
                    <a:ext uri="{FF2B5EF4-FFF2-40B4-BE49-F238E27FC236}">
                      <a16:creationId xmlns:a16="http://schemas.microsoft.com/office/drawing/2014/main" id="{3952AD0D-5D04-40CC-B9E3-BB6DF6FA0634}"/>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Freeform: Shape 79">
                  <a:extLst>
                    <a:ext uri="{FF2B5EF4-FFF2-40B4-BE49-F238E27FC236}">
                      <a16:creationId xmlns:a16="http://schemas.microsoft.com/office/drawing/2014/main" id="{7C1C4FD9-FADC-4675-9673-4651D71976A2}"/>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Freeform: Shape 80">
                  <a:extLst>
                    <a:ext uri="{FF2B5EF4-FFF2-40B4-BE49-F238E27FC236}">
                      <a16:creationId xmlns:a16="http://schemas.microsoft.com/office/drawing/2014/main" id="{006D6DCC-ACFC-40B2-A643-3AC38DFD0761}"/>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Freeform: Shape 81">
                  <a:extLst>
                    <a:ext uri="{FF2B5EF4-FFF2-40B4-BE49-F238E27FC236}">
                      <a16:creationId xmlns:a16="http://schemas.microsoft.com/office/drawing/2014/main" id="{02A015CD-BBB5-4542-82C2-9BB256E8F6B6}"/>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Freeform: Shape 82">
                  <a:extLst>
                    <a:ext uri="{FF2B5EF4-FFF2-40B4-BE49-F238E27FC236}">
                      <a16:creationId xmlns:a16="http://schemas.microsoft.com/office/drawing/2014/main" id="{0BA5BC50-8839-45DD-B121-48B9B96A1D26}"/>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Freeform: Shape 83">
                  <a:extLst>
                    <a:ext uri="{FF2B5EF4-FFF2-40B4-BE49-F238E27FC236}">
                      <a16:creationId xmlns:a16="http://schemas.microsoft.com/office/drawing/2014/main" id="{D857B781-62B6-488F-92F2-3CE4FD927AA1}"/>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Freeform: Shape 84">
                  <a:extLst>
                    <a:ext uri="{FF2B5EF4-FFF2-40B4-BE49-F238E27FC236}">
                      <a16:creationId xmlns:a16="http://schemas.microsoft.com/office/drawing/2014/main" id="{709E768B-E936-432A-8304-827BE9094CB4}"/>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Freeform: Shape 85">
                  <a:extLst>
                    <a:ext uri="{FF2B5EF4-FFF2-40B4-BE49-F238E27FC236}">
                      <a16:creationId xmlns:a16="http://schemas.microsoft.com/office/drawing/2014/main" id="{F1E99954-39C4-4877-A89F-71EC34BF4E1D}"/>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Freeform: Shape 86">
                  <a:extLst>
                    <a:ext uri="{FF2B5EF4-FFF2-40B4-BE49-F238E27FC236}">
                      <a16:creationId xmlns:a16="http://schemas.microsoft.com/office/drawing/2014/main" id="{FB76CFB2-1C61-4F11-8D40-8841CC1DFA32}"/>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Freeform: Shape 87">
                  <a:extLst>
                    <a:ext uri="{FF2B5EF4-FFF2-40B4-BE49-F238E27FC236}">
                      <a16:creationId xmlns:a16="http://schemas.microsoft.com/office/drawing/2014/main" id="{B9C2877F-65C4-469E-87E1-474336A8C14F}"/>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Freeform: Shape 88">
                  <a:extLst>
                    <a:ext uri="{FF2B5EF4-FFF2-40B4-BE49-F238E27FC236}">
                      <a16:creationId xmlns:a16="http://schemas.microsoft.com/office/drawing/2014/main" id="{E0554FE0-62AA-4E06-9062-CEE00578C349}"/>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Freeform: Shape 89">
                  <a:extLst>
                    <a:ext uri="{FF2B5EF4-FFF2-40B4-BE49-F238E27FC236}">
                      <a16:creationId xmlns:a16="http://schemas.microsoft.com/office/drawing/2014/main" id="{F85BEE5B-DC1A-424A-BB49-ACFA98C53B56}"/>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Freeform: Shape 90">
                  <a:extLst>
                    <a:ext uri="{FF2B5EF4-FFF2-40B4-BE49-F238E27FC236}">
                      <a16:creationId xmlns:a16="http://schemas.microsoft.com/office/drawing/2014/main" id="{7A24CC79-543C-4C36-9DAB-C5267ACB5402}"/>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Freeform: Shape 91">
                  <a:extLst>
                    <a:ext uri="{FF2B5EF4-FFF2-40B4-BE49-F238E27FC236}">
                      <a16:creationId xmlns:a16="http://schemas.microsoft.com/office/drawing/2014/main" id="{A25CD5EA-F6AC-4600-881E-EB07625B64BC}"/>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Freeform: Shape 92">
                  <a:extLst>
                    <a:ext uri="{FF2B5EF4-FFF2-40B4-BE49-F238E27FC236}">
                      <a16:creationId xmlns:a16="http://schemas.microsoft.com/office/drawing/2014/main" id="{6FC6AA54-A097-4D65-8430-7645975A96F3}"/>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Freeform: Shape 93">
                  <a:extLst>
                    <a:ext uri="{FF2B5EF4-FFF2-40B4-BE49-F238E27FC236}">
                      <a16:creationId xmlns:a16="http://schemas.microsoft.com/office/drawing/2014/main" id="{D1906CDA-5F0D-42AB-8820-FE3F4B1A484E}"/>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Freeform: Shape 94">
                  <a:extLst>
                    <a:ext uri="{FF2B5EF4-FFF2-40B4-BE49-F238E27FC236}">
                      <a16:creationId xmlns:a16="http://schemas.microsoft.com/office/drawing/2014/main" id="{84C22861-45DF-49EE-A59F-C939C12E2165}"/>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Freeform: Shape 95">
                  <a:extLst>
                    <a:ext uri="{FF2B5EF4-FFF2-40B4-BE49-F238E27FC236}">
                      <a16:creationId xmlns:a16="http://schemas.microsoft.com/office/drawing/2014/main" id="{EFCB455C-BB8F-4A42-947E-6FEDF7C7008B}"/>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Freeform: Shape 96">
                  <a:extLst>
                    <a:ext uri="{FF2B5EF4-FFF2-40B4-BE49-F238E27FC236}">
                      <a16:creationId xmlns:a16="http://schemas.microsoft.com/office/drawing/2014/main" id="{A8B9C4D8-7360-4C16-BDF9-F2B100578AB9}"/>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Freeform: Shape 97">
                  <a:extLst>
                    <a:ext uri="{FF2B5EF4-FFF2-40B4-BE49-F238E27FC236}">
                      <a16:creationId xmlns:a16="http://schemas.microsoft.com/office/drawing/2014/main" id="{32DE38F4-FBDB-48EB-B1C2-CBE68F99E9A2}"/>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Freeform: Shape 98">
                  <a:extLst>
                    <a:ext uri="{FF2B5EF4-FFF2-40B4-BE49-F238E27FC236}">
                      <a16:creationId xmlns:a16="http://schemas.microsoft.com/office/drawing/2014/main" id="{EC40B306-5077-4AFA-AEE4-E54433446BD1}"/>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Freeform: Shape 99">
                  <a:extLst>
                    <a:ext uri="{FF2B5EF4-FFF2-40B4-BE49-F238E27FC236}">
                      <a16:creationId xmlns:a16="http://schemas.microsoft.com/office/drawing/2014/main" id="{BA696034-874B-456E-BB7F-42A167E05F60}"/>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5" name="Group 54">
                <a:extLst>
                  <a:ext uri="{FF2B5EF4-FFF2-40B4-BE49-F238E27FC236}">
                    <a16:creationId xmlns:a16="http://schemas.microsoft.com/office/drawing/2014/main" id="{4578833B-6875-4A01-8C18-0FA7B039917D}"/>
                  </a:ext>
                </a:extLst>
              </p:cNvPr>
              <p:cNvGrpSpPr/>
              <p:nvPr/>
            </p:nvGrpSpPr>
            <p:grpSpPr>
              <a:xfrm>
                <a:off x="5167050" y="4125304"/>
                <a:ext cx="441666" cy="427838"/>
                <a:chOff x="5178085" y="4182454"/>
                <a:chExt cx="441666" cy="427838"/>
              </a:xfrm>
            </p:grpSpPr>
            <p:sp>
              <p:nvSpPr>
                <p:cNvPr id="56" name="Freeform: Shape 55">
                  <a:extLst>
                    <a:ext uri="{FF2B5EF4-FFF2-40B4-BE49-F238E27FC236}">
                      <a16:creationId xmlns:a16="http://schemas.microsoft.com/office/drawing/2014/main" id="{7EC940BE-F253-4C8A-ABD6-A966671BAF5B}"/>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Freeform: Shape 56">
                  <a:extLst>
                    <a:ext uri="{FF2B5EF4-FFF2-40B4-BE49-F238E27FC236}">
                      <a16:creationId xmlns:a16="http://schemas.microsoft.com/office/drawing/2014/main" id="{B0ABF536-630B-4761-B9E0-7525AA5F2A06}"/>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Freeform: Shape 57">
                  <a:extLst>
                    <a:ext uri="{FF2B5EF4-FFF2-40B4-BE49-F238E27FC236}">
                      <a16:creationId xmlns:a16="http://schemas.microsoft.com/office/drawing/2014/main" id="{275CB25D-B6CF-413B-A2B9-524DC3E55148}"/>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Freeform: Shape 58">
                  <a:extLst>
                    <a:ext uri="{FF2B5EF4-FFF2-40B4-BE49-F238E27FC236}">
                      <a16:creationId xmlns:a16="http://schemas.microsoft.com/office/drawing/2014/main" id="{747ABE2A-AB62-40CA-B987-D9A7944C7E13}"/>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Freeform: Shape 59">
                  <a:extLst>
                    <a:ext uri="{FF2B5EF4-FFF2-40B4-BE49-F238E27FC236}">
                      <a16:creationId xmlns:a16="http://schemas.microsoft.com/office/drawing/2014/main" id="{7389BD62-BDCA-4522-A17C-970F7C022933}"/>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Freeform: Shape 60">
                  <a:extLst>
                    <a:ext uri="{FF2B5EF4-FFF2-40B4-BE49-F238E27FC236}">
                      <a16:creationId xmlns:a16="http://schemas.microsoft.com/office/drawing/2014/main" id="{93271953-0D7E-4AA8-AF6E-1D541A1F6F95}"/>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Freeform: Shape 61">
                  <a:extLst>
                    <a:ext uri="{FF2B5EF4-FFF2-40B4-BE49-F238E27FC236}">
                      <a16:creationId xmlns:a16="http://schemas.microsoft.com/office/drawing/2014/main" id="{8D980285-C11B-489F-8D4A-64E7FE80CED3}"/>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Freeform: Shape 62">
                  <a:extLst>
                    <a:ext uri="{FF2B5EF4-FFF2-40B4-BE49-F238E27FC236}">
                      <a16:creationId xmlns:a16="http://schemas.microsoft.com/office/drawing/2014/main" id="{86AD8F00-323C-40D8-8E87-91DC916DBFC6}"/>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Freeform: Shape 63">
                  <a:extLst>
                    <a:ext uri="{FF2B5EF4-FFF2-40B4-BE49-F238E27FC236}">
                      <a16:creationId xmlns:a16="http://schemas.microsoft.com/office/drawing/2014/main" id="{A19B6016-1F48-4ADE-8CD9-1352B3F0ADF5}"/>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Freeform: Shape 64">
                  <a:extLst>
                    <a:ext uri="{FF2B5EF4-FFF2-40B4-BE49-F238E27FC236}">
                      <a16:creationId xmlns:a16="http://schemas.microsoft.com/office/drawing/2014/main" id="{9620C992-8881-4601-AF58-D6C4F4152415}"/>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Freeform: Shape 65">
                  <a:extLst>
                    <a:ext uri="{FF2B5EF4-FFF2-40B4-BE49-F238E27FC236}">
                      <a16:creationId xmlns:a16="http://schemas.microsoft.com/office/drawing/2014/main" id="{1EC3743B-0F25-4641-87A5-C0F289C35A14}"/>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Freeform: Shape 66">
                  <a:extLst>
                    <a:ext uri="{FF2B5EF4-FFF2-40B4-BE49-F238E27FC236}">
                      <a16:creationId xmlns:a16="http://schemas.microsoft.com/office/drawing/2014/main" id="{5BA55CB5-58A7-4AD3-8E50-8A02230E2CFC}"/>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Freeform: Shape 67">
                  <a:extLst>
                    <a:ext uri="{FF2B5EF4-FFF2-40B4-BE49-F238E27FC236}">
                      <a16:creationId xmlns:a16="http://schemas.microsoft.com/office/drawing/2014/main" id="{F2B37C48-0EB9-4A5E-801F-91519D6346DB}"/>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Freeform: Shape 68">
                  <a:extLst>
                    <a:ext uri="{FF2B5EF4-FFF2-40B4-BE49-F238E27FC236}">
                      <a16:creationId xmlns:a16="http://schemas.microsoft.com/office/drawing/2014/main" id="{0F0FA709-C064-4CC5-85D6-13B972457538}"/>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Freeform: Shape 69">
                  <a:extLst>
                    <a:ext uri="{FF2B5EF4-FFF2-40B4-BE49-F238E27FC236}">
                      <a16:creationId xmlns:a16="http://schemas.microsoft.com/office/drawing/2014/main" id="{26D85EDB-1DBF-43ED-B035-B90E102510C1}"/>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6" name="Group 5">
              <a:extLst>
                <a:ext uri="{FF2B5EF4-FFF2-40B4-BE49-F238E27FC236}">
                  <a16:creationId xmlns:a16="http://schemas.microsoft.com/office/drawing/2014/main" id="{8C102472-0F15-47FF-946A-EA126CC0B7D3}"/>
                </a:ext>
              </a:extLst>
            </p:cNvPr>
            <p:cNvGrpSpPr/>
            <p:nvPr/>
          </p:nvGrpSpPr>
          <p:grpSpPr>
            <a:xfrm>
              <a:off x="5667376" y="3340992"/>
              <a:ext cx="514350" cy="1247967"/>
              <a:chOff x="4924425" y="3143250"/>
              <a:chExt cx="684291" cy="1409892"/>
            </a:xfrm>
          </p:grpSpPr>
          <p:grpSp>
            <p:nvGrpSpPr>
              <p:cNvPr id="7" name="Group 6">
                <a:extLst>
                  <a:ext uri="{FF2B5EF4-FFF2-40B4-BE49-F238E27FC236}">
                    <a16:creationId xmlns:a16="http://schemas.microsoft.com/office/drawing/2014/main" id="{1DA6B0EB-723C-4657-968E-C7B5CBCFD497}"/>
                  </a:ext>
                </a:extLst>
              </p:cNvPr>
              <p:cNvGrpSpPr/>
              <p:nvPr/>
            </p:nvGrpSpPr>
            <p:grpSpPr>
              <a:xfrm>
                <a:off x="4924425" y="3143250"/>
                <a:ext cx="666940" cy="747127"/>
                <a:chOff x="4924425" y="3143250"/>
                <a:chExt cx="666940" cy="747127"/>
              </a:xfrm>
            </p:grpSpPr>
            <p:sp>
              <p:nvSpPr>
                <p:cNvPr id="24" name="Freeform: Shape 23">
                  <a:extLst>
                    <a:ext uri="{FF2B5EF4-FFF2-40B4-BE49-F238E27FC236}">
                      <a16:creationId xmlns:a16="http://schemas.microsoft.com/office/drawing/2014/main" id="{95CC7742-773B-4B83-938E-38D0CEEA19F2}"/>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Shape 24">
                  <a:extLst>
                    <a:ext uri="{FF2B5EF4-FFF2-40B4-BE49-F238E27FC236}">
                      <a16:creationId xmlns:a16="http://schemas.microsoft.com/office/drawing/2014/main" id="{2581F5A4-2073-46D8-B4D2-9F5C045FE42B}"/>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Shape 25">
                  <a:extLst>
                    <a:ext uri="{FF2B5EF4-FFF2-40B4-BE49-F238E27FC236}">
                      <a16:creationId xmlns:a16="http://schemas.microsoft.com/office/drawing/2014/main" id="{B9A0161F-6366-4D35-8ACE-6FB3DA5B8F61}"/>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Shape 26">
                  <a:extLst>
                    <a:ext uri="{FF2B5EF4-FFF2-40B4-BE49-F238E27FC236}">
                      <a16:creationId xmlns:a16="http://schemas.microsoft.com/office/drawing/2014/main" id="{1A6C9739-C268-440F-8321-A661522B6543}"/>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Shape 27">
                  <a:extLst>
                    <a:ext uri="{FF2B5EF4-FFF2-40B4-BE49-F238E27FC236}">
                      <a16:creationId xmlns:a16="http://schemas.microsoft.com/office/drawing/2014/main" id="{5D853967-A266-45D7-8A13-E6E62E3F30EE}"/>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Shape 28">
                  <a:extLst>
                    <a:ext uri="{FF2B5EF4-FFF2-40B4-BE49-F238E27FC236}">
                      <a16:creationId xmlns:a16="http://schemas.microsoft.com/office/drawing/2014/main" id="{CCAAA3C1-FE3B-4CCF-99E0-204FCD1E1259}"/>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Shape 29">
                  <a:extLst>
                    <a:ext uri="{FF2B5EF4-FFF2-40B4-BE49-F238E27FC236}">
                      <a16:creationId xmlns:a16="http://schemas.microsoft.com/office/drawing/2014/main" id="{39BC89AB-79BC-49BB-B605-307323ADEE62}"/>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Shape 30">
                  <a:extLst>
                    <a:ext uri="{FF2B5EF4-FFF2-40B4-BE49-F238E27FC236}">
                      <a16:creationId xmlns:a16="http://schemas.microsoft.com/office/drawing/2014/main" id="{2A720FE6-3EED-4E3A-9F5A-2A41AC4F2C81}"/>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reeform: Shape 31">
                  <a:extLst>
                    <a:ext uri="{FF2B5EF4-FFF2-40B4-BE49-F238E27FC236}">
                      <a16:creationId xmlns:a16="http://schemas.microsoft.com/office/drawing/2014/main" id="{6C40E331-75FF-44E0-81CC-54DD83A3E6FB}"/>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Shape 32">
                  <a:extLst>
                    <a:ext uri="{FF2B5EF4-FFF2-40B4-BE49-F238E27FC236}">
                      <a16:creationId xmlns:a16="http://schemas.microsoft.com/office/drawing/2014/main" id="{2506028B-45AC-4A72-AB94-AB59563422C2}"/>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Shape 33">
                  <a:extLst>
                    <a:ext uri="{FF2B5EF4-FFF2-40B4-BE49-F238E27FC236}">
                      <a16:creationId xmlns:a16="http://schemas.microsoft.com/office/drawing/2014/main" id="{DD7E595E-2963-43DD-8509-E62F196001BE}"/>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Shape 34">
                  <a:extLst>
                    <a:ext uri="{FF2B5EF4-FFF2-40B4-BE49-F238E27FC236}">
                      <a16:creationId xmlns:a16="http://schemas.microsoft.com/office/drawing/2014/main" id="{ED5A0D59-9B72-4D63-9B9E-15E00AE1F577}"/>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Shape 35">
                  <a:extLst>
                    <a:ext uri="{FF2B5EF4-FFF2-40B4-BE49-F238E27FC236}">
                      <a16:creationId xmlns:a16="http://schemas.microsoft.com/office/drawing/2014/main" id="{FF86F771-4DE0-409B-BB17-BB0A65F9489C}"/>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reeform: Shape 36">
                  <a:extLst>
                    <a:ext uri="{FF2B5EF4-FFF2-40B4-BE49-F238E27FC236}">
                      <a16:creationId xmlns:a16="http://schemas.microsoft.com/office/drawing/2014/main" id="{8FA4A618-6754-4F15-AFB2-0B0B1B7FCC74}"/>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eform: Shape 37">
                  <a:extLst>
                    <a:ext uri="{FF2B5EF4-FFF2-40B4-BE49-F238E27FC236}">
                      <a16:creationId xmlns:a16="http://schemas.microsoft.com/office/drawing/2014/main" id="{0F4C1986-8BFE-475F-BB10-2A1087423EA5}"/>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reeform: Shape 38">
                  <a:extLst>
                    <a:ext uri="{FF2B5EF4-FFF2-40B4-BE49-F238E27FC236}">
                      <a16:creationId xmlns:a16="http://schemas.microsoft.com/office/drawing/2014/main" id="{8F28FE4F-2104-4F6C-982D-7B29045CA6FE}"/>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Shape 39">
                  <a:extLst>
                    <a:ext uri="{FF2B5EF4-FFF2-40B4-BE49-F238E27FC236}">
                      <a16:creationId xmlns:a16="http://schemas.microsoft.com/office/drawing/2014/main" id="{0DD1F07E-44BA-421E-9219-08E81AA10222}"/>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reeform: Shape 40">
                  <a:extLst>
                    <a:ext uri="{FF2B5EF4-FFF2-40B4-BE49-F238E27FC236}">
                      <a16:creationId xmlns:a16="http://schemas.microsoft.com/office/drawing/2014/main" id="{4F364DAA-2875-45CA-8E44-A1610AECF2E5}"/>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reeform: Shape 41">
                  <a:extLst>
                    <a:ext uri="{FF2B5EF4-FFF2-40B4-BE49-F238E27FC236}">
                      <a16:creationId xmlns:a16="http://schemas.microsoft.com/office/drawing/2014/main" id="{153CAE84-2521-4B0A-ADC3-6D41C87CB50C}"/>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reeform: Shape 42">
                  <a:extLst>
                    <a:ext uri="{FF2B5EF4-FFF2-40B4-BE49-F238E27FC236}">
                      <a16:creationId xmlns:a16="http://schemas.microsoft.com/office/drawing/2014/main" id="{0ECB9D70-E606-4BFA-8C9B-84FB71253E6A}"/>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Freeform: Shape 43">
                  <a:extLst>
                    <a:ext uri="{FF2B5EF4-FFF2-40B4-BE49-F238E27FC236}">
                      <a16:creationId xmlns:a16="http://schemas.microsoft.com/office/drawing/2014/main" id="{FC251A87-EF75-46A5-AC14-6C58A8C47EDE}"/>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Freeform: Shape 44">
                  <a:extLst>
                    <a:ext uri="{FF2B5EF4-FFF2-40B4-BE49-F238E27FC236}">
                      <a16:creationId xmlns:a16="http://schemas.microsoft.com/office/drawing/2014/main" id="{A4D8833B-4343-4DB1-BCCF-6DC193BD6055}"/>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Freeform: Shape 45">
                  <a:extLst>
                    <a:ext uri="{FF2B5EF4-FFF2-40B4-BE49-F238E27FC236}">
                      <a16:creationId xmlns:a16="http://schemas.microsoft.com/office/drawing/2014/main" id="{F995F3DF-4FD6-40C6-B95A-79B408DCA2F9}"/>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Freeform: Shape 46">
                  <a:extLst>
                    <a:ext uri="{FF2B5EF4-FFF2-40B4-BE49-F238E27FC236}">
                      <a16:creationId xmlns:a16="http://schemas.microsoft.com/office/drawing/2014/main" id="{50FB05C0-4106-45AD-B3A6-C27CBD09B010}"/>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Freeform: Shape 47">
                  <a:extLst>
                    <a:ext uri="{FF2B5EF4-FFF2-40B4-BE49-F238E27FC236}">
                      <a16:creationId xmlns:a16="http://schemas.microsoft.com/office/drawing/2014/main" id="{E1EEC0DF-7BEE-40EC-BED0-F69D60991388}"/>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Freeform: Shape 48">
                  <a:extLst>
                    <a:ext uri="{FF2B5EF4-FFF2-40B4-BE49-F238E27FC236}">
                      <a16:creationId xmlns:a16="http://schemas.microsoft.com/office/drawing/2014/main" id="{6D8662AC-5290-49BE-8438-45DDA9924BE8}"/>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Freeform: Shape 49">
                  <a:extLst>
                    <a:ext uri="{FF2B5EF4-FFF2-40B4-BE49-F238E27FC236}">
                      <a16:creationId xmlns:a16="http://schemas.microsoft.com/office/drawing/2014/main" id="{C4ECF878-4F93-430E-B70F-5EAA8D76ABC8}"/>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Freeform: Shape 50">
                  <a:extLst>
                    <a:ext uri="{FF2B5EF4-FFF2-40B4-BE49-F238E27FC236}">
                      <a16:creationId xmlns:a16="http://schemas.microsoft.com/office/drawing/2014/main" id="{910BE625-B551-4D16-93DE-561F6D8739BD}"/>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Freeform: Shape 51">
                  <a:extLst>
                    <a:ext uri="{FF2B5EF4-FFF2-40B4-BE49-F238E27FC236}">
                      <a16:creationId xmlns:a16="http://schemas.microsoft.com/office/drawing/2014/main" id="{34D84A12-CD28-48E2-BC55-50A4B8B3D37E}"/>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Freeform: Shape 52">
                  <a:extLst>
                    <a:ext uri="{FF2B5EF4-FFF2-40B4-BE49-F238E27FC236}">
                      <a16:creationId xmlns:a16="http://schemas.microsoft.com/office/drawing/2014/main" id="{9E67440E-484B-4A00-B496-E7DFB58A089C}"/>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 name="Group 7">
                <a:extLst>
                  <a:ext uri="{FF2B5EF4-FFF2-40B4-BE49-F238E27FC236}">
                    <a16:creationId xmlns:a16="http://schemas.microsoft.com/office/drawing/2014/main" id="{5FE3473C-19B7-4DF6-A34F-F779A00964B2}"/>
                  </a:ext>
                </a:extLst>
              </p:cNvPr>
              <p:cNvGrpSpPr/>
              <p:nvPr/>
            </p:nvGrpSpPr>
            <p:grpSpPr>
              <a:xfrm>
                <a:off x="5167050" y="4125304"/>
                <a:ext cx="441666" cy="427838"/>
                <a:chOff x="5178085" y="4182454"/>
                <a:chExt cx="441666" cy="427838"/>
              </a:xfrm>
            </p:grpSpPr>
            <p:sp>
              <p:nvSpPr>
                <p:cNvPr id="9" name="Freeform: Shape 8">
                  <a:extLst>
                    <a:ext uri="{FF2B5EF4-FFF2-40B4-BE49-F238E27FC236}">
                      <a16:creationId xmlns:a16="http://schemas.microsoft.com/office/drawing/2014/main" id="{1262A3F1-756F-4FFB-A973-4E270D8F3BBF}"/>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52A77073-21B1-41FB-A75A-665ABC715E05}"/>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Shape 10">
                  <a:extLst>
                    <a:ext uri="{FF2B5EF4-FFF2-40B4-BE49-F238E27FC236}">
                      <a16:creationId xmlns:a16="http://schemas.microsoft.com/office/drawing/2014/main" id="{869BD6A1-F75F-4018-BC0C-79C4ED319340}"/>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Shape 11">
                  <a:extLst>
                    <a:ext uri="{FF2B5EF4-FFF2-40B4-BE49-F238E27FC236}">
                      <a16:creationId xmlns:a16="http://schemas.microsoft.com/office/drawing/2014/main" id="{C3C89FF1-EC9B-4B93-BBE0-5E0A5CF96D67}"/>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Shape 12">
                  <a:extLst>
                    <a:ext uri="{FF2B5EF4-FFF2-40B4-BE49-F238E27FC236}">
                      <a16:creationId xmlns:a16="http://schemas.microsoft.com/office/drawing/2014/main" id="{E851ED56-7F04-4E2C-B67B-4FC25AFB4580}"/>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Shape 13">
                  <a:extLst>
                    <a:ext uri="{FF2B5EF4-FFF2-40B4-BE49-F238E27FC236}">
                      <a16:creationId xmlns:a16="http://schemas.microsoft.com/office/drawing/2014/main" id="{823B10C6-9FE8-4034-A450-8844BB2EA0A8}"/>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Shape 14">
                  <a:extLst>
                    <a:ext uri="{FF2B5EF4-FFF2-40B4-BE49-F238E27FC236}">
                      <a16:creationId xmlns:a16="http://schemas.microsoft.com/office/drawing/2014/main" id="{BEB45927-F9FB-4587-9111-3FA3F130F8F5}"/>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Shape 15">
                  <a:extLst>
                    <a:ext uri="{FF2B5EF4-FFF2-40B4-BE49-F238E27FC236}">
                      <a16:creationId xmlns:a16="http://schemas.microsoft.com/office/drawing/2014/main" id="{C9E34F92-A9A1-4370-9F67-584D4E2DFCE4}"/>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Shape 16">
                  <a:extLst>
                    <a:ext uri="{FF2B5EF4-FFF2-40B4-BE49-F238E27FC236}">
                      <a16:creationId xmlns:a16="http://schemas.microsoft.com/office/drawing/2014/main" id="{B83A9E1B-7E6B-4481-8E89-29E12475D875}"/>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Shape 17">
                  <a:extLst>
                    <a:ext uri="{FF2B5EF4-FFF2-40B4-BE49-F238E27FC236}">
                      <a16:creationId xmlns:a16="http://schemas.microsoft.com/office/drawing/2014/main" id="{5F96A505-92A5-4DB1-8378-03E7A825CE02}"/>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Shape 18">
                  <a:extLst>
                    <a:ext uri="{FF2B5EF4-FFF2-40B4-BE49-F238E27FC236}">
                      <a16:creationId xmlns:a16="http://schemas.microsoft.com/office/drawing/2014/main" id="{7F996EE1-845B-440A-81D5-B7BC01546693}"/>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Shape 19">
                  <a:extLst>
                    <a:ext uri="{FF2B5EF4-FFF2-40B4-BE49-F238E27FC236}">
                      <a16:creationId xmlns:a16="http://schemas.microsoft.com/office/drawing/2014/main" id="{40D26F37-C73A-4042-B40F-57A4E77283E3}"/>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Shape 20">
                  <a:extLst>
                    <a:ext uri="{FF2B5EF4-FFF2-40B4-BE49-F238E27FC236}">
                      <a16:creationId xmlns:a16="http://schemas.microsoft.com/office/drawing/2014/main" id="{95C0CBEE-FDF0-45FB-935F-749733C7EC6F}"/>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Shape 21">
                  <a:extLst>
                    <a:ext uri="{FF2B5EF4-FFF2-40B4-BE49-F238E27FC236}">
                      <a16:creationId xmlns:a16="http://schemas.microsoft.com/office/drawing/2014/main" id="{9AC10FD6-4D6F-4B99-A325-08D481E52887}"/>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Shape 22">
                  <a:extLst>
                    <a:ext uri="{FF2B5EF4-FFF2-40B4-BE49-F238E27FC236}">
                      <a16:creationId xmlns:a16="http://schemas.microsoft.com/office/drawing/2014/main" id="{9C038B2E-9126-4F42-9594-12719B20E561}"/>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grpSp>
        <p:nvGrpSpPr>
          <p:cNvPr id="105" name="Group 104">
            <a:extLst>
              <a:ext uri="{FF2B5EF4-FFF2-40B4-BE49-F238E27FC236}">
                <a16:creationId xmlns:a16="http://schemas.microsoft.com/office/drawing/2014/main" id="{0405DBA7-1BB4-4208-BCD1-E5F112D518CF}"/>
              </a:ext>
            </a:extLst>
          </p:cNvPr>
          <p:cNvGrpSpPr/>
          <p:nvPr/>
        </p:nvGrpSpPr>
        <p:grpSpPr>
          <a:xfrm rot="18640793">
            <a:off x="7126216" y="59673"/>
            <a:ext cx="675640" cy="1031847"/>
            <a:chOff x="5029835" y="2934631"/>
            <a:chExt cx="1151891" cy="1654328"/>
          </a:xfrm>
        </p:grpSpPr>
        <p:grpSp>
          <p:nvGrpSpPr>
            <p:cNvPr id="106" name="Group 105">
              <a:extLst>
                <a:ext uri="{FF2B5EF4-FFF2-40B4-BE49-F238E27FC236}">
                  <a16:creationId xmlns:a16="http://schemas.microsoft.com/office/drawing/2014/main" id="{4D14A19F-7DB2-4FB4-9099-D2A63A9D5256}"/>
                </a:ext>
              </a:extLst>
            </p:cNvPr>
            <p:cNvGrpSpPr/>
            <p:nvPr/>
          </p:nvGrpSpPr>
          <p:grpSpPr>
            <a:xfrm rot="20388125" flipH="1">
              <a:off x="5029835" y="2934631"/>
              <a:ext cx="514350" cy="1247967"/>
              <a:chOff x="4924425" y="3143250"/>
              <a:chExt cx="684291" cy="1409892"/>
            </a:xfrm>
          </p:grpSpPr>
          <p:grpSp>
            <p:nvGrpSpPr>
              <p:cNvPr id="155" name="Group 154">
                <a:extLst>
                  <a:ext uri="{FF2B5EF4-FFF2-40B4-BE49-F238E27FC236}">
                    <a16:creationId xmlns:a16="http://schemas.microsoft.com/office/drawing/2014/main" id="{4BF17EAB-5469-4AD3-B256-FB47BD3B7676}"/>
                  </a:ext>
                </a:extLst>
              </p:cNvPr>
              <p:cNvGrpSpPr/>
              <p:nvPr/>
            </p:nvGrpSpPr>
            <p:grpSpPr>
              <a:xfrm>
                <a:off x="4924425" y="3143250"/>
                <a:ext cx="666940" cy="747127"/>
                <a:chOff x="4924425" y="3143250"/>
                <a:chExt cx="666940" cy="747127"/>
              </a:xfrm>
            </p:grpSpPr>
            <p:sp>
              <p:nvSpPr>
                <p:cNvPr id="172" name="Freeform: Shape 171">
                  <a:extLst>
                    <a:ext uri="{FF2B5EF4-FFF2-40B4-BE49-F238E27FC236}">
                      <a16:creationId xmlns:a16="http://schemas.microsoft.com/office/drawing/2014/main" id="{C2FD2963-B3D0-4654-A26A-BC2517FDBBAB}"/>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 name="Freeform: Shape 172">
                  <a:extLst>
                    <a:ext uri="{FF2B5EF4-FFF2-40B4-BE49-F238E27FC236}">
                      <a16:creationId xmlns:a16="http://schemas.microsoft.com/office/drawing/2014/main" id="{5E1851FA-0494-44D2-B4C2-7DD0CD2C61BB}"/>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 name="Freeform: Shape 173">
                  <a:extLst>
                    <a:ext uri="{FF2B5EF4-FFF2-40B4-BE49-F238E27FC236}">
                      <a16:creationId xmlns:a16="http://schemas.microsoft.com/office/drawing/2014/main" id="{F7B96ED4-DBD2-4CD3-98BB-6CBE53F27B7E}"/>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Freeform: Shape 174">
                  <a:extLst>
                    <a:ext uri="{FF2B5EF4-FFF2-40B4-BE49-F238E27FC236}">
                      <a16:creationId xmlns:a16="http://schemas.microsoft.com/office/drawing/2014/main" id="{935F9558-1139-4C87-AE8D-ABAADA5C289C}"/>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 name="Freeform: Shape 175">
                  <a:extLst>
                    <a:ext uri="{FF2B5EF4-FFF2-40B4-BE49-F238E27FC236}">
                      <a16:creationId xmlns:a16="http://schemas.microsoft.com/office/drawing/2014/main" id="{8E2C97D8-C056-44DA-B1D1-1EC0BEC9E777}"/>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 name="Freeform: Shape 176">
                  <a:extLst>
                    <a:ext uri="{FF2B5EF4-FFF2-40B4-BE49-F238E27FC236}">
                      <a16:creationId xmlns:a16="http://schemas.microsoft.com/office/drawing/2014/main" id="{A428F244-6E1A-44D4-8E39-C4EC4920344C}"/>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Freeform: Shape 177">
                  <a:extLst>
                    <a:ext uri="{FF2B5EF4-FFF2-40B4-BE49-F238E27FC236}">
                      <a16:creationId xmlns:a16="http://schemas.microsoft.com/office/drawing/2014/main" id="{084A373C-86DD-4E44-9ADC-950172A9CD52}"/>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 name="Freeform: Shape 178">
                  <a:extLst>
                    <a:ext uri="{FF2B5EF4-FFF2-40B4-BE49-F238E27FC236}">
                      <a16:creationId xmlns:a16="http://schemas.microsoft.com/office/drawing/2014/main" id="{2E773A77-100D-4AA3-A2BC-87CC67EDE2D7}"/>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 name="Freeform: Shape 179">
                  <a:extLst>
                    <a:ext uri="{FF2B5EF4-FFF2-40B4-BE49-F238E27FC236}">
                      <a16:creationId xmlns:a16="http://schemas.microsoft.com/office/drawing/2014/main" id="{39A852EF-354A-4B2F-A8EB-7B66048347B2}"/>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Freeform: Shape 180">
                  <a:extLst>
                    <a:ext uri="{FF2B5EF4-FFF2-40B4-BE49-F238E27FC236}">
                      <a16:creationId xmlns:a16="http://schemas.microsoft.com/office/drawing/2014/main" id="{9A0B2256-C3FA-4438-A9D8-1BE26E6B12E2}"/>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 name="Freeform: Shape 181">
                  <a:extLst>
                    <a:ext uri="{FF2B5EF4-FFF2-40B4-BE49-F238E27FC236}">
                      <a16:creationId xmlns:a16="http://schemas.microsoft.com/office/drawing/2014/main" id="{16554BB1-595B-42B8-9B82-5B449C60A084}"/>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 name="Freeform: Shape 182">
                  <a:extLst>
                    <a:ext uri="{FF2B5EF4-FFF2-40B4-BE49-F238E27FC236}">
                      <a16:creationId xmlns:a16="http://schemas.microsoft.com/office/drawing/2014/main" id="{13D696F6-5ECB-4657-8B72-E214ADC9ED76}"/>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Freeform: Shape 183">
                  <a:extLst>
                    <a:ext uri="{FF2B5EF4-FFF2-40B4-BE49-F238E27FC236}">
                      <a16:creationId xmlns:a16="http://schemas.microsoft.com/office/drawing/2014/main" id="{5C7BF341-6989-4EEB-943D-45D273D5D206}"/>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 name="Freeform: Shape 184">
                  <a:extLst>
                    <a:ext uri="{FF2B5EF4-FFF2-40B4-BE49-F238E27FC236}">
                      <a16:creationId xmlns:a16="http://schemas.microsoft.com/office/drawing/2014/main" id="{9A394E60-3B0D-4C1F-8F49-BC8AB3CA0F35}"/>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Freeform: Shape 185">
                  <a:extLst>
                    <a:ext uri="{FF2B5EF4-FFF2-40B4-BE49-F238E27FC236}">
                      <a16:creationId xmlns:a16="http://schemas.microsoft.com/office/drawing/2014/main" id="{BB3D4974-29C0-49D2-BC11-7ACF0D02C5B6}"/>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Freeform: Shape 186">
                  <a:extLst>
                    <a:ext uri="{FF2B5EF4-FFF2-40B4-BE49-F238E27FC236}">
                      <a16:creationId xmlns:a16="http://schemas.microsoft.com/office/drawing/2014/main" id="{7F36BAA1-F3FB-4BB2-879B-F6520B6849BE}"/>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 name="Freeform: Shape 187">
                  <a:extLst>
                    <a:ext uri="{FF2B5EF4-FFF2-40B4-BE49-F238E27FC236}">
                      <a16:creationId xmlns:a16="http://schemas.microsoft.com/office/drawing/2014/main" id="{BDBC4336-7789-4A7C-95BC-4C327BA842FD}"/>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 name="Freeform: Shape 188">
                  <a:extLst>
                    <a:ext uri="{FF2B5EF4-FFF2-40B4-BE49-F238E27FC236}">
                      <a16:creationId xmlns:a16="http://schemas.microsoft.com/office/drawing/2014/main" id="{A6859EDB-2350-4E8A-90D4-1D871A87C9C7}"/>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Freeform: Shape 189">
                  <a:extLst>
                    <a:ext uri="{FF2B5EF4-FFF2-40B4-BE49-F238E27FC236}">
                      <a16:creationId xmlns:a16="http://schemas.microsoft.com/office/drawing/2014/main" id="{946594BE-50A0-4CD5-9376-F1FE7A9AD35A}"/>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 name="Freeform: Shape 190">
                  <a:extLst>
                    <a:ext uri="{FF2B5EF4-FFF2-40B4-BE49-F238E27FC236}">
                      <a16:creationId xmlns:a16="http://schemas.microsoft.com/office/drawing/2014/main" id="{E1684263-E23C-4E96-831F-977B1335D36D}"/>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 name="Freeform: Shape 191">
                  <a:extLst>
                    <a:ext uri="{FF2B5EF4-FFF2-40B4-BE49-F238E27FC236}">
                      <a16:creationId xmlns:a16="http://schemas.microsoft.com/office/drawing/2014/main" id="{24A66D45-D35C-4958-A4F3-4B67AD7DE5EB}"/>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Freeform: Shape 192">
                  <a:extLst>
                    <a:ext uri="{FF2B5EF4-FFF2-40B4-BE49-F238E27FC236}">
                      <a16:creationId xmlns:a16="http://schemas.microsoft.com/office/drawing/2014/main" id="{C8EF27BB-332E-4CF3-BE50-0B3AD6C8E7FC}"/>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 name="Freeform: Shape 193">
                  <a:extLst>
                    <a:ext uri="{FF2B5EF4-FFF2-40B4-BE49-F238E27FC236}">
                      <a16:creationId xmlns:a16="http://schemas.microsoft.com/office/drawing/2014/main" id="{AD74DFEA-D88A-4A98-8BDE-8146E183D3F3}"/>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5" name="Freeform: Shape 194">
                  <a:extLst>
                    <a:ext uri="{FF2B5EF4-FFF2-40B4-BE49-F238E27FC236}">
                      <a16:creationId xmlns:a16="http://schemas.microsoft.com/office/drawing/2014/main" id="{B8C263C0-CB55-4FEC-976F-F4E9AFB25C20}"/>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Freeform: Shape 195">
                  <a:extLst>
                    <a:ext uri="{FF2B5EF4-FFF2-40B4-BE49-F238E27FC236}">
                      <a16:creationId xmlns:a16="http://schemas.microsoft.com/office/drawing/2014/main" id="{472FE5E4-9CD8-4F5A-93FA-45BC33C9765C}"/>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 name="Freeform: Shape 196">
                  <a:extLst>
                    <a:ext uri="{FF2B5EF4-FFF2-40B4-BE49-F238E27FC236}">
                      <a16:creationId xmlns:a16="http://schemas.microsoft.com/office/drawing/2014/main" id="{AFB40D2F-E37E-4B98-9AD2-34DB324EB317}"/>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 name="Freeform: Shape 197">
                  <a:extLst>
                    <a:ext uri="{FF2B5EF4-FFF2-40B4-BE49-F238E27FC236}">
                      <a16:creationId xmlns:a16="http://schemas.microsoft.com/office/drawing/2014/main" id="{006D3320-BF6A-470D-A13B-74CAD86C6EF6}"/>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Freeform: Shape 198">
                  <a:extLst>
                    <a:ext uri="{FF2B5EF4-FFF2-40B4-BE49-F238E27FC236}">
                      <a16:creationId xmlns:a16="http://schemas.microsoft.com/office/drawing/2014/main" id="{8E657634-674F-4585-A550-E4EBF7CEFEE1}"/>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 name="Freeform: Shape 199">
                  <a:extLst>
                    <a:ext uri="{FF2B5EF4-FFF2-40B4-BE49-F238E27FC236}">
                      <a16:creationId xmlns:a16="http://schemas.microsoft.com/office/drawing/2014/main" id="{2937678E-5E28-4994-A667-B0F05C3157A1}"/>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1" name="Freeform: Shape 200">
                  <a:extLst>
                    <a:ext uri="{FF2B5EF4-FFF2-40B4-BE49-F238E27FC236}">
                      <a16:creationId xmlns:a16="http://schemas.microsoft.com/office/drawing/2014/main" id="{D346EB79-583A-4213-823C-5B2300373B07}"/>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6" name="Group 155">
                <a:extLst>
                  <a:ext uri="{FF2B5EF4-FFF2-40B4-BE49-F238E27FC236}">
                    <a16:creationId xmlns:a16="http://schemas.microsoft.com/office/drawing/2014/main" id="{289D4F65-A4FC-47EE-8E99-0BC49C86199C}"/>
                  </a:ext>
                </a:extLst>
              </p:cNvPr>
              <p:cNvGrpSpPr/>
              <p:nvPr/>
            </p:nvGrpSpPr>
            <p:grpSpPr>
              <a:xfrm>
                <a:off x="5167050" y="4125304"/>
                <a:ext cx="441666" cy="427838"/>
                <a:chOff x="5178085" y="4182454"/>
                <a:chExt cx="441666" cy="427838"/>
              </a:xfrm>
            </p:grpSpPr>
            <p:sp>
              <p:nvSpPr>
                <p:cNvPr id="157" name="Freeform: Shape 156">
                  <a:extLst>
                    <a:ext uri="{FF2B5EF4-FFF2-40B4-BE49-F238E27FC236}">
                      <a16:creationId xmlns:a16="http://schemas.microsoft.com/office/drawing/2014/main" id="{790F6DBC-81A9-4521-BBC1-D9AE09734939}"/>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Freeform: Shape 157">
                  <a:extLst>
                    <a:ext uri="{FF2B5EF4-FFF2-40B4-BE49-F238E27FC236}">
                      <a16:creationId xmlns:a16="http://schemas.microsoft.com/office/drawing/2014/main" id="{337EE815-D07A-4AF5-B056-27CEA4E55090}"/>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 name="Freeform: Shape 158">
                  <a:extLst>
                    <a:ext uri="{FF2B5EF4-FFF2-40B4-BE49-F238E27FC236}">
                      <a16:creationId xmlns:a16="http://schemas.microsoft.com/office/drawing/2014/main" id="{C660F9A6-6C7D-46CA-8D5F-E00374FBD358}"/>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B25BA8A1-F09A-4AF4-A0B5-36EEAF25D6CF}"/>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 name="Freeform: Shape 160">
                  <a:extLst>
                    <a:ext uri="{FF2B5EF4-FFF2-40B4-BE49-F238E27FC236}">
                      <a16:creationId xmlns:a16="http://schemas.microsoft.com/office/drawing/2014/main" id="{6423B6A7-44BC-4526-95C3-857869D68C1D}"/>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 name="Freeform: Shape 161">
                  <a:extLst>
                    <a:ext uri="{FF2B5EF4-FFF2-40B4-BE49-F238E27FC236}">
                      <a16:creationId xmlns:a16="http://schemas.microsoft.com/office/drawing/2014/main" id="{1E971FA0-2460-4C43-8FC2-47C676937648}"/>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Freeform: Shape 162">
                  <a:extLst>
                    <a:ext uri="{FF2B5EF4-FFF2-40B4-BE49-F238E27FC236}">
                      <a16:creationId xmlns:a16="http://schemas.microsoft.com/office/drawing/2014/main" id="{B2FB6809-2D32-44E2-B85C-3E3FEB8377E4}"/>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Freeform: Shape 163">
                  <a:extLst>
                    <a:ext uri="{FF2B5EF4-FFF2-40B4-BE49-F238E27FC236}">
                      <a16:creationId xmlns:a16="http://schemas.microsoft.com/office/drawing/2014/main" id="{6A393827-B1FC-40FB-9062-C4D1A5292332}"/>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 name="Freeform: Shape 164">
                  <a:extLst>
                    <a:ext uri="{FF2B5EF4-FFF2-40B4-BE49-F238E27FC236}">
                      <a16:creationId xmlns:a16="http://schemas.microsoft.com/office/drawing/2014/main" id="{2FFA17F0-9DDF-475E-AFF1-8EDEC81FACD3}"/>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Freeform: Shape 165">
                  <a:extLst>
                    <a:ext uri="{FF2B5EF4-FFF2-40B4-BE49-F238E27FC236}">
                      <a16:creationId xmlns:a16="http://schemas.microsoft.com/office/drawing/2014/main" id="{AA33AC24-FE5F-4113-8CA3-06D47E85ED49}"/>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 name="Freeform: Shape 166">
                  <a:extLst>
                    <a:ext uri="{FF2B5EF4-FFF2-40B4-BE49-F238E27FC236}">
                      <a16:creationId xmlns:a16="http://schemas.microsoft.com/office/drawing/2014/main" id="{F6E4E14F-3423-4629-A787-7D79DB9948F1}"/>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 name="Freeform: Shape 167">
                  <a:extLst>
                    <a:ext uri="{FF2B5EF4-FFF2-40B4-BE49-F238E27FC236}">
                      <a16:creationId xmlns:a16="http://schemas.microsoft.com/office/drawing/2014/main" id="{E98C81D4-0BFD-44EF-B094-915F625B355C}"/>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Freeform: Shape 168">
                  <a:extLst>
                    <a:ext uri="{FF2B5EF4-FFF2-40B4-BE49-F238E27FC236}">
                      <a16:creationId xmlns:a16="http://schemas.microsoft.com/office/drawing/2014/main" id="{748F4D53-6B44-4395-8B8E-31C0AD0EAD91}"/>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 name="Freeform: Shape 169">
                  <a:extLst>
                    <a:ext uri="{FF2B5EF4-FFF2-40B4-BE49-F238E27FC236}">
                      <a16:creationId xmlns:a16="http://schemas.microsoft.com/office/drawing/2014/main" id="{C0513040-E991-456B-B97E-A048108B878C}"/>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 name="Freeform: Shape 170">
                  <a:extLst>
                    <a:ext uri="{FF2B5EF4-FFF2-40B4-BE49-F238E27FC236}">
                      <a16:creationId xmlns:a16="http://schemas.microsoft.com/office/drawing/2014/main" id="{C8538F87-E36B-4DF9-9BDD-B1CAE0A641CD}"/>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07" name="Group 106">
              <a:extLst>
                <a:ext uri="{FF2B5EF4-FFF2-40B4-BE49-F238E27FC236}">
                  <a16:creationId xmlns:a16="http://schemas.microsoft.com/office/drawing/2014/main" id="{2C4AD90C-0196-4B58-99DD-F4490A6D872E}"/>
                </a:ext>
              </a:extLst>
            </p:cNvPr>
            <p:cNvGrpSpPr/>
            <p:nvPr/>
          </p:nvGrpSpPr>
          <p:grpSpPr>
            <a:xfrm>
              <a:off x="5667376" y="3340992"/>
              <a:ext cx="514350" cy="1247967"/>
              <a:chOff x="4924425" y="3143250"/>
              <a:chExt cx="684291" cy="1409892"/>
            </a:xfrm>
          </p:grpSpPr>
          <p:grpSp>
            <p:nvGrpSpPr>
              <p:cNvPr id="108" name="Group 107">
                <a:extLst>
                  <a:ext uri="{FF2B5EF4-FFF2-40B4-BE49-F238E27FC236}">
                    <a16:creationId xmlns:a16="http://schemas.microsoft.com/office/drawing/2014/main" id="{9AB82C1D-5092-4120-A4DB-56AA718CE96A}"/>
                  </a:ext>
                </a:extLst>
              </p:cNvPr>
              <p:cNvGrpSpPr/>
              <p:nvPr/>
            </p:nvGrpSpPr>
            <p:grpSpPr>
              <a:xfrm>
                <a:off x="4924425" y="3143250"/>
                <a:ext cx="666940" cy="747127"/>
                <a:chOff x="4924425" y="3143250"/>
                <a:chExt cx="666940" cy="747127"/>
              </a:xfrm>
            </p:grpSpPr>
            <p:sp>
              <p:nvSpPr>
                <p:cNvPr id="125" name="Freeform: Shape 124">
                  <a:extLst>
                    <a:ext uri="{FF2B5EF4-FFF2-40B4-BE49-F238E27FC236}">
                      <a16:creationId xmlns:a16="http://schemas.microsoft.com/office/drawing/2014/main" id="{7DAE8C20-21D5-4FD9-AAEC-21ADC05EBCBD}"/>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Freeform: Shape 125">
                  <a:extLst>
                    <a:ext uri="{FF2B5EF4-FFF2-40B4-BE49-F238E27FC236}">
                      <a16:creationId xmlns:a16="http://schemas.microsoft.com/office/drawing/2014/main" id="{85275D45-C23B-4384-98C1-CF3F8041C88D}"/>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Freeform: Shape 126">
                  <a:extLst>
                    <a:ext uri="{FF2B5EF4-FFF2-40B4-BE49-F238E27FC236}">
                      <a16:creationId xmlns:a16="http://schemas.microsoft.com/office/drawing/2014/main" id="{2A56FB7C-D7FE-49C3-B1AF-9F33BC1117AA}"/>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Freeform: Shape 127">
                  <a:extLst>
                    <a:ext uri="{FF2B5EF4-FFF2-40B4-BE49-F238E27FC236}">
                      <a16:creationId xmlns:a16="http://schemas.microsoft.com/office/drawing/2014/main" id="{D9D7C559-A4DE-4C41-827D-6DE9408B5922}"/>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Freeform: Shape 128">
                  <a:extLst>
                    <a:ext uri="{FF2B5EF4-FFF2-40B4-BE49-F238E27FC236}">
                      <a16:creationId xmlns:a16="http://schemas.microsoft.com/office/drawing/2014/main" id="{57718CE0-BB3E-474A-8A82-8905605A94E0}"/>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Freeform: Shape 129">
                  <a:extLst>
                    <a:ext uri="{FF2B5EF4-FFF2-40B4-BE49-F238E27FC236}">
                      <a16:creationId xmlns:a16="http://schemas.microsoft.com/office/drawing/2014/main" id="{B5C16CB2-4FB4-47BB-9843-05617BD6A515}"/>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Freeform: Shape 130">
                  <a:extLst>
                    <a:ext uri="{FF2B5EF4-FFF2-40B4-BE49-F238E27FC236}">
                      <a16:creationId xmlns:a16="http://schemas.microsoft.com/office/drawing/2014/main" id="{678C052B-A835-43A7-959D-8BDB55B90A9A}"/>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Freeform: Shape 131">
                  <a:extLst>
                    <a:ext uri="{FF2B5EF4-FFF2-40B4-BE49-F238E27FC236}">
                      <a16:creationId xmlns:a16="http://schemas.microsoft.com/office/drawing/2014/main" id="{C056057D-605B-4BE6-897F-92FBDFB0EE1E}"/>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Freeform: Shape 132">
                  <a:extLst>
                    <a:ext uri="{FF2B5EF4-FFF2-40B4-BE49-F238E27FC236}">
                      <a16:creationId xmlns:a16="http://schemas.microsoft.com/office/drawing/2014/main" id="{BA64529A-562E-485C-8A5D-9C47B041D29C}"/>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Freeform: Shape 133">
                  <a:extLst>
                    <a:ext uri="{FF2B5EF4-FFF2-40B4-BE49-F238E27FC236}">
                      <a16:creationId xmlns:a16="http://schemas.microsoft.com/office/drawing/2014/main" id="{40ED84B9-C4ED-4A91-9FE8-6C3EE79F2E0F}"/>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Freeform: Shape 134">
                  <a:extLst>
                    <a:ext uri="{FF2B5EF4-FFF2-40B4-BE49-F238E27FC236}">
                      <a16:creationId xmlns:a16="http://schemas.microsoft.com/office/drawing/2014/main" id="{9E6A9A9E-3593-4491-A836-FADB6A97D935}"/>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Shape 135">
                  <a:extLst>
                    <a:ext uri="{FF2B5EF4-FFF2-40B4-BE49-F238E27FC236}">
                      <a16:creationId xmlns:a16="http://schemas.microsoft.com/office/drawing/2014/main" id="{4D1C233B-BC27-4C9E-83A6-D87EEC12B91B}"/>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Freeform: Shape 136">
                  <a:extLst>
                    <a:ext uri="{FF2B5EF4-FFF2-40B4-BE49-F238E27FC236}">
                      <a16:creationId xmlns:a16="http://schemas.microsoft.com/office/drawing/2014/main" id="{9213A5D1-7C6A-4F8E-9613-4CECB6AFFC41}"/>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Freeform: Shape 137">
                  <a:extLst>
                    <a:ext uri="{FF2B5EF4-FFF2-40B4-BE49-F238E27FC236}">
                      <a16:creationId xmlns:a16="http://schemas.microsoft.com/office/drawing/2014/main" id="{2A0AD2EA-071B-42EB-9972-A686B15B71DB}"/>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Freeform: Shape 138">
                  <a:extLst>
                    <a:ext uri="{FF2B5EF4-FFF2-40B4-BE49-F238E27FC236}">
                      <a16:creationId xmlns:a16="http://schemas.microsoft.com/office/drawing/2014/main" id="{7530933B-984C-4019-BD73-EBFE8D94FBC0}"/>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Freeform: Shape 139">
                  <a:extLst>
                    <a:ext uri="{FF2B5EF4-FFF2-40B4-BE49-F238E27FC236}">
                      <a16:creationId xmlns:a16="http://schemas.microsoft.com/office/drawing/2014/main" id="{EF6D7303-2FEB-4B10-B315-621B4BA440C2}"/>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Freeform: Shape 140">
                  <a:extLst>
                    <a:ext uri="{FF2B5EF4-FFF2-40B4-BE49-F238E27FC236}">
                      <a16:creationId xmlns:a16="http://schemas.microsoft.com/office/drawing/2014/main" id="{07B1F623-DB6F-45D5-A802-3E80459375A8}"/>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Freeform: Shape 141">
                  <a:extLst>
                    <a:ext uri="{FF2B5EF4-FFF2-40B4-BE49-F238E27FC236}">
                      <a16:creationId xmlns:a16="http://schemas.microsoft.com/office/drawing/2014/main" id="{78D37712-CFA1-4185-B2CA-41E59A4C9233}"/>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Freeform: Shape 142">
                  <a:extLst>
                    <a:ext uri="{FF2B5EF4-FFF2-40B4-BE49-F238E27FC236}">
                      <a16:creationId xmlns:a16="http://schemas.microsoft.com/office/drawing/2014/main" id="{FAAC3973-E5BD-4354-94C3-899518DD2F8F}"/>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Freeform: Shape 143">
                  <a:extLst>
                    <a:ext uri="{FF2B5EF4-FFF2-40B4-BE49-F238E27FC236}">
                      <a16:creationId xmlns:a16="http://schemas.microsoft.com/office/drawing/2014/main" id="{403FDCFB-299B-4CA1-B66D-071E0C3AFF70}"/>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Freeform: Shape 144">
                  <a:extLst>
                    <a:ext uri="{FF2B5EF4-FFF2-40B4-BE49-F238E27FC236}">
                      <a16:creationId xmlns:a16="http://schemas.microsoft.com/office/drawing/2014/main" id="{A1CEC247-7885-4224-A4E0-AA8AFD45A9E9}"/>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Freeform: Shape 145">
                  <a:extLst>
                    <a:ext uri="{FF2B5EF4-FFF2-40B4-BE49-F238E27FC236}">
                      <a16:creationId xmlns:a16="http://schemas.microsoft.com/office/drawing/2014/main" id="{75A692FA-F70B-463A-AD20-19D020020ACA}"/>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Freeform: Shape 146">
                  <a:extLst>
                    <a:ext uri="{FF2B5EF4-FFF2-40B4-BE49-F238E27FC236}">
                      <a16:creationId xmlns:a16="http://schemas.microsoft.com/office/drawing/2014/main" id="{2DF4A989-7BEA-4F45-B4AE-BC5D721CF204}"/>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Freeform: Shape 147">
                  <a:extLst>
                    <a:ext uri="{FF2B5EF4-FFF2-40B4-BE49-F238E27FC236}">
                      <a16:creationId xmlns:a16="http://schemas.microsoft.com/office/drawing/2014/main" id="{ABC85588-25AD-45BB-A015-89F1C034228C}"/>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Freeform: Shape 148">
                  <a:extLst>
                    <a:ext uri="{FF2B5EF4-FFF2-40B4-BE49-F238E27FC236}">
                      <a16:creationId xmlns:a16="http://schemas.microsoft.com/office/drawing/2014/main" id="{B7F29A49-180D-42FB-A69A-99C1B31CECB2}"/>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Freeform: Shape 149">
                  <a:extLst>
                    <a:ext uri="{FF2B5EF4-FFF2-40B4-BE49-F238E27FC236}">
                      <a16:creationId xmlns:a16="http://schemas.microsoft.com/office/drawing/2014/main" id="{F4879D5B-A5B4-4D4D-BF9B-3AEC758FE9D8}"/>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Freeform: Shape 150">
                  <a:extLst>
                    <a:ext uri="{FF2B5EF4-FFF2-40B4-BE49-F238E27FC236}">
                      <a16:creationId xmlns:a16="http://schemas.microsoft.com/office/drawing/2014/main" id="{C2FD8604-60DE-44E1-B703-4C69F1384A2D}"/>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Freeform: Shape 151">
                  <a:extLst>
                    <a:ext uri="{FF2B5EF4-FFF2-40B4-BE49-F238E27FC236}">
                      <a16:creationId xmlns:a16="http://schemas.microsoft.com/office/drawing/2014/main" id="{B576E35C-817D-461E-A084-96F8847495B0}"/>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Freeform: Shape 152">
                  <a:extLst>
                    <a:ext uri="{FF2B5EF4-FFF2-40B4-BE49-F238E27FC236}">
                      <a16:creationId xmlns:a16="http://schemas.microsoft.com/office/drawing/2014/main" id="{6C203607-9E32-4EE9-9F96-6B0C6D7688F9}"/>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Freeform: Shape 153">
                  <a:extLst>
                    <a:ext uri="{FF2B5EF4-FFF2-40B4-BE49-F238E27FC236}">
                      <a16:creationId xmlns:a16="http://schemas.microsoft.com/office/drawing/2014/main" id="{D19602D5-BACF-452B-B59F-381A39BFFB94}"/>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9" name="Group 108">
                <a:extLst>
                  <a:ext uri="{FF2B5EF4-FFF2-40B4-BE49-F238E27FC236}">
                    <a16:creationId xmlns:a16="http://schemas.microsoft.com/office/drawing/2014/main" id="{09FA2959-B190-460C-A879-7F7369AACD07}"/>
                  </a:ext>
                </a:extLst>
              </p:cNvPr>
              <p:cNvGrpSpPr/>
              <p:nvPr/>
            </p:nvGrpSpPr>
            <p:grpSpPr>
              <a:xfrm>
                <a:off x="5167050" y="4125304"/>
                <a:ext cx="441666" cy="427838"/>
                <a:chOff x="5178085" y="4182454"/>
                <a:chExt cx="441666" cy="427838"/>
              </a:xfrm>
            </p:grpSpPr>
            <p:sp>
              <p:nvSpPr>
                <p:cNvPr id="110" name="Freeform: Shape 109">
                  <a:extLst>
                    <a:ext uri="{FF2B5EF4-FFF2-40B4-BE49-F238E27FC236}">
                      <a16:creationId xmlns:a16="http://schemas.microsoft.com/office/drawing/2014/main" id="{48A60852-0038-438C-AA49-B9D4FF1F81B2}"/>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Freeform: Shape 110">
                  <a:extLst>
                    <a:ext uri="{FF2B5EF4-FFF2-40B4-BE49-F238E27FC236}">
                      <a16:creationId xmlns:a16="http://schemas.microsoft.com/office/drawing/2014/main" id="{AB851C95-343B-4877-905F-4C1DF73ED6BA}"/>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Freeform: Shape 111">
                  <a:extLst>
                    <a:ext uri="{FF2B5EF4-FFF2-40B4-BE49-F238E27FC236}">
                      <a16:creationId xmlns:a16="http://schemas.microsoft.com/office/drawing/2014/main" id="{FFA89B59-2AFA-4239-97F1-04FFABF0F6C3}"/>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Freeform: Shape 112">
                  <a:extLst>
                    <a:ext uri="{FF2B5EF4-FFF2-40B4-BE49-F238E27FC236}">
                      <a16:creationId xmlns:a16="http://schemas.microsoft.com/office/drawing/2014/main" id="{7E7E9922-A0D1-42C7-BAE1-139A25A72E13}"/>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Freeform: Shape 113">
                  <a:extLst>
                    <a:ext uri="{FF2B5EF4-FFF2-40B4-BE49-F238E27FC236}">
                      <a16:creationId xmlns:a16="http://schemas.microsoft.com/office/drawing/2014/main" id="{A284F865-DD64-4B64-B4C9-A8655B4C6B4F}"/>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Freeform: Shape 114">
                  <a:extLst>
                    <a:ext uri="{FF2B5EF4-FFF2-40B4-BE49-F238E27FC236}">
                      <a16:creationId xmlns:a16="http://schemas.microsoft.com/office/drawing/2014/main" id="{523B9B96-AE40-4894-A5CE-FE4F35D36554}"/>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Freeform: Shape 115">
                  <a:extLst>
                    <a:ext uri="{FF2B5EF4-FFF2-40B4-BE49-F238E27FC236}">
                      <a16:creationId xmlns:a16="http://schemas.microsoft.com/office/drawing/2014/main" id="{935DE8BE-35D4-43F4-BA87-644D1E02DAD5}"/>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Freeform: Shape 116">
                  <a:extLst>
                    <a:ext uri="{FF2B5EF4-FFF2-40B4-BE49-F238E27FC236}">
                      <a16:creationId xmlns:a16="http://schemas.microsoft.com/office/drawing/2014/main" id="{CBB6B8AB-EF73-4096-A205-751C7D769E3F}"/>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Freeform: Shape 117">
                  <a:extLst>
                    <a:ext uri="{FF2B5EF4-FFF2-40B4-BE49-F238E27FC236}">
                      <a16:creationId xmlns:a16="http://schemas.microsoft.com/office/drawing/2014/main" id="{14C516D3-98B4-46D9-8F1B-E078C0DB1AFB}"/>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Freeform: Shape 118">
                  <a:extLst>
                    <a:ext uri="{FF2B5EF4-FFF2-40B4-BE49-F238E27FC236}">
                      <a16:creationId xmlns:a16="http://schemas.microsoft.com/office/drawing/2014/main" id="{E8D09772-1FD8-4444-8F96-4F9D09280108}"/>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Freeform: Shape 119">
                  <a:extLst>
                    <a:ext uri="{FF2B5EF4-FFF2-40B4-BE49-F238E27FC236}">
                      <a16:creationId xmlns:a16="http://schemas.microsoft.com/office/drawing/2014/main" id="{53EB15EE-A4B2-448F-BA29-D49FEED4B508}"/>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Freeform: Shape 120">
                  <a:extLst>
                    <a:ext uri="{FF2B5EF4-FFF2-40B4-BE49-F238E27FC236}">
                      <a16:creationId xmlns:a16="http://schemas.microsoft.com/office/drawing/2014/main" id="{5FF650CD-E64E-4B16-BCB4-5C917BF37B51}"/>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Freeform: Shape 121">
                  <a:extLst>
                    <a:ext uri="{FF2B5EF4-FFF2-40B4-BE49-F238E27FC236}">
                      <a16:creationId xmlns:a16="http://schemas.microsoft.com/office/drawing/2014/main" id="{2E335BC7-27A1-4D0A-8635-05E5C63D3C18}"/>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Freeform: Shape 122">
                  <a:extLst>
                    <a:ext uri="{FF2B5EF4-FFF2-40B4-BE49-F238E27FC236}">
                      <a16:creationId xmlns:a16="http://schemas.microsoft.com/office/drawing/2014/main" id="{8B40F8D2-2A8D-4CF9-81BA-E3F67BFC6BC0}"/>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Freeform: Shape 123">
                  <a:extLst>
                    <a:ext uri="{FF2B5EF4-FFF2-40B4-BE49-F238E27FC236}">
                      <a16:creationId xmlns:a16="http://schemas.microsoft.com/office/drawing/2014/main" id="{CDD603F9-32AB-459A-9A6A-59E7B04C40D4}"/>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202" name="Sun 201">
            <a:extLst>
              <a:ext uri="{FF2B5EF4-FFF2-40B4-BE49-F238E27FC236}">
                <a16:creationId xmlns:a16="http://schemas.microsoft.com/office/drawing/2014/main" id="{EC626B80-12FC-48B0-89AE-A089A6402867}"/>
              </a:ext>
            </a:extLst>
          </p:cNvPr>
          <p:cNvSpPr/>
          <p:nvPr/>
        </p:nvSpPr>
        <p:spPr>
          <a:xfrm>
            <a:off x="2325939" y="4323553"/>
            <a:ext cx="3062413" cy="2633851"/>
          </a:xfrm>
          <a:prstGeom prst="sun">
            <a:avLst>
              <a:gd name="adj" fmla="val 203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latin typeface="Verdana" panose="020B0604030504040204" pitchFamily="34" charset="0"/>
                <a:ea typeface="Verdana" panose="020B0604030504040204" pitchFamily="34" charset="0"/>
              </a:rPr>
              <a:t>Enrichment</a:t>
            </a:r>
          </a:p>
          <a:p>
            <a:pPr marL="171450" indent="-171450">
              <a:buFont typeface="Arial" panose="020B0604020202020204" pitchFamily="34" charset="0"/>
              <a:buChar char="•"/>
            </a:pPr>
            <a:r>
              <a:rPr lang="en-GB" sz="1050" dirty="0">
                <a:latin typeface="Verdana" panose="020B0604030504040204" pitchFamily="34" charset="0"/>
                <a:ea typeface="Verdana" panose="020B0604030504040204" pitchFamily="34" charset="0"/>
              </a:rPr>
              <a:t>Forest Schools</a:t>
            </a:r>
          </a:p>
          <a:p>
            <a:pPr marL="171450" indent="-171450">
              <a:buFont typeface="Arial" panose="020B0604020202020204" pitchFamily="34" charset="0"/>
              <a:buChar char="•"/>
            </a:pPr>
            <a:r>
              <a:rPr lang="en-GB" sz="1050" dirty="0">
                <a:latin typeface="Verdana" panose="020B0604030504040204" pitchFamily="34" charset="0"/>
                <a:ea typeface="Verdana" panose="020B0604030504040204" pitchFamily="34" charset="0"/>
              </a:rPr>
              <a:t> </a:t>
            </a:r>
          </a:p>
          <a:p>
            <a:pPr marL="171450" indent="-171450">
              <a:buFont typeface="Arial" panose="020B0604020202020204" pitchFamily="34" charset="0"/>
              <a:buChar char="•"/>
            </a:pPr>
            <a:endParaRPr lang="en-GB" sz="1100" dirty="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endParaRPr lang="en-GB" sz="1100" dirty="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endParaRPr lang="en-GB" sz="1100" dirty="0">
              <a:latin typeface="Verdana" panose="020B0604030504040204" pitchFamily="34" charset="0"/>
              <a:ea typeface="Verdana" panose="020B0604030504040204" pitchFamily="34" charset="0"/>
            </a:endParaRPr>
          </a:p>
        </p:txBody>
      </p:sp>
      <p:sp>
        <p:nvSpPr>
          <p:cNvPr id="204" name="Double Wave 203">
            <a:extLst>
              <a:ext uri="{FF2B5EF4-FFF2-40B4-BE49-F238E27FC236}">
                <a16:creationId xmlns:a16="http://schemas.microsoft.com/office/drawing/2014/main" id="{3074C254-C872-4CAF-89FC-1458611A4410}"/>
              </a:ext>
            </a:extLst>
          </p:cNvPr>
          <p:cNvSpPr/>
          <p:nvPr/>
        </p:nvSpPr>
        <p:spPr>
          <a:xfrm rot="20259333">
            <a:off x="74952" y="352613"/>
            <a:ext cx="1841397" cy="779626"/>
          </a:xfrm>
          <a:prstGeom prst="doubleWav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latin typeface="Verdana" panose="020B0604030504040204" pitchFamily="34" charset="0"/>
                <a:ea typeface="Verdana" panose="020B0604030504040204" pitchFamily="34" charset="0"/>
              </a:rPr>
              <a:t>GEOGRAPHY</a:t>
            </a:r>
          </a:p>
          <a:p>
            <a:pPr algn="ctr"/>
            <a:r>
              <a:rPr lang="en-GB" sz="1400" dirty="0">
                <a:latin typeface="Verdana" panose="020B0604030504040204" pitchFamily="34" charset="0"/>
                <a:ea typeface="Verdana" panose="020B0604030504040204" pitchFamily="34" charset="0"/>
              </a:rPr>
              <a:t>At Ashurst Wood </a:t>
            </a:r>
          </a:p>
        </p:txBody>
      </p:sp>
      <p:grpSp>
        <p:nvGrpSpPr>
          <p:cNvPr id="205" name="Group 204">
            <a:extLst>
              <a:ext uri="{FF2B5EF4-FFF2-40B4-BE49-F238E27FC236}">
                <a16:creationId xmlns:a16="http://schemas.microsoft.com/office/drawing/2014/main" id="{51F9B9A6-95EA-4F06-9AAF-CD18B8270F4A}"/>
              </a:ext>
            </a:extLst>
          </p:cNvPr>
          <p:cNvGrpSpPr/>
          <p:nvPr/>
        </p:nvGrpSpPr>
        <p:grpSpPr>
          <a:xfrm rot="18640793">
            <a:off x="11577261" y="2019864"/>
            <a:ext cx="675640" cy="1031847"/>
            <a:chOff x="5029835" y="2934631"/>
            <a:chExt cx="1151891" cy="1654328"/>
          </a:xfrm>
        </p:grpSpPr>
        <p:grpSp>
          <p:nvGrpSpPr>
            <p:cNvPr id="206" name="Group 205">
              <a:extLst>
                <a:ext uri="{FF2B5EF4-FFF2-40B4-BE49-F238E27FC236}">
                  <a16:creationId xmlns:a16="http://schemas.microsoft.com/office/drawing/2014/main" id="{34FCE8C9-99CA-4F77-8715-210C3093643C}"/>
                </a:ext>
              </a:extLst>
            </p:cNvPr>
            <p:cNvGrpSpPr/>
            <p:nvPr/>
          </p:nvGrpSpPr>
          <p:grpSpPr>
            <a:xfrm rot="20388125" flipH="1">
              <a:off x="5029835" y="2934631"/>
              <a:ext cx="514350" cy="1247967"/>
              <a:chOff x="4924425" y="3143250"/>
              <a:chExt cx="684291" cy="1409892"/>
            </a:xfrm>
          </p:grpSpPr>
          <p:grpSp>
            <p:nvGrpSpPr>
              <p:cNvPr id="255" name="Group 254">
                <a:extLst>
                  <a:ext uri="{FF2B5EF4-FFF2-40B4-BE49-F238E27FC236}">
                    <a16:creationId xmlns:a16="http://schemas.microsoft.com/office/drawing/2014/main" id="{D7420143-DEB7-49B1-B1FC-CDFFEE4CCD15}"/>
                  </a:ext>
                </a:extLst>
              </p:cNvPr>
              <p:cNvGrpSpPr/>
              <p:nvPr/>
            </p:nvGrpSpPr>
            <p:grpSpPr>
              <a:xfrm>
                <a:off x="4924425" y="3143250"/>
                <a:ext cx="666940" cy="747127"/>
                <a:chOff x="4924425" y="3143250"/>
                <a:chExt cx="666940" cy="747127"/>
              </a:xfrm>
            </p:grpSpPr>
            <p:sp>
              <p:nvSpPr>
                <p:cNvPr id="272" name="Freeform: Shape 271">
                  <a:extLst>
                    <a:ext uri="{FF2B5EF4-FFF2-40B4-BE49-F238E27FC236}">
                      <a16:creationId xmlns:a16="http://schemas.microsoft.com/office/drawing/2014/main" id="{30067862-4F94-4F7A-A1C6-E96CB29B5984}"/>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3" name="Freeform: Shape 272">
                  <a:extLst>
                    <a:ext uri="{FF2B5EF4-FFF2-40B4-BE49-F238E27FC236}">
                      <a16:creationId xmlns:a16="http://schemas.microsoft.com/office/drawing/2014/main" id="{597F34C6-7CEA-439C-81E8-9CCFF9F49D97}"/>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4" name="Freeform: Shape 273">
                  <a:extLst>
                    <a:ext uri="{FF2B5EF4-FFF2-40B4-BE49-F238E27FC236}">
                      <a16:creationId xmlns:a16="http://schemas.microsoft.com/office/drawing/2014/main" id="{35B3449A-DBD1-4CDB-B9A8-BE026005D368}"/>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 name="Freeform: Shape 274">
                  <a:extLst>
                    <a:ext uri="{FF2B5EF4-FFF2-40B4-BE49-F238E27FC236}">
                      <a16:creationId xmlns:a16="http://schemas.microsoft.com/office/drawing/2014/main" id="{B63591F7-D8C2-4DD8-8CCC-990510A96EEC}"/>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6" name="Freeform: Shape 275">
                  <a:extLst>
                    <a:ext uri="{FF2B5EF4-FFF2-40B4-BE49-F238E27FC236}">
                      <a16:creationId xmlns:a16="http://schemas.microsoft.com/office/drawing/2014/main" id="{A86EB6BA-DB7B-49D5-979B-97F526664FC5}"/>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 name="Freeform: Shape 276">
                  <a:extLst>
                    <a:ext uri="{FF2B5EF4-FFF2-40B4-BE49-F238E27FC236}">
                      <a16:creationId xmlns:a16="http://schemas.microsoft.com/office/drawing/2014/main" id="{BE6E9FBF-A899-44E9-97BD-BE482954FC38}"/>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 name="Freeform: Shape 277">
                  <a:extLst>
                    <a:ext uri="{FF2B5EF4-FFF2-40B4-BE49-F238E27FC236}">
                      <a16:creationId xmlns:a16="http://schemas.microsoft.com/office/drawing/2014/main" id="{431CEC28-20F5-44BB-9FBF-D38B28F1B28B}"/>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 name="Freeform: Shape 278">
                  <a:extLst>
                    <a:ext uri="{FF2B5EF4-FFF2-40B4-BE49-F238E27FC236}">
                      <a16:creationId xmlns:a16="http://schemas.microsoft.com/office/drawing/2014/main" id="{147B547A-1795-43F5-8D32-1DBB2193AB49}"/>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0" name="Freeform: Shape 279">
                  <a:extLst>
                    <a:ext uri="{FF2B5EF4-FFF2-40B4-BE49-F238E27FC236}">
                      <a16:creationId xmlns:a16="http://schemas.microsoft.com/office/drawing/2014/main" id="{96B34C00-CCA8-45DC-BCF0-1EF34ABE3ED1}"/>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 name="Freeform: Shape 280">
                  <a:extLst>
                    <a:ext uri="{FF2B5EF4-FFF2-40B4-BE49-F238E27FC236}">
                      <a16:creationId xmlns:a16="http://schemas.microsoft.com/office/drawing/2014/main" id="{1F55C786-885C-4367-B582-7C973CD78944}"/>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2" name="Freeform: Shape 281">
                  <a:extLst>
                    <a:ext uri="{FF2B5EF4-FFF2-40B4-BE49-F238E27FC236}">
                      <a16:creationId xmlns:a16="http://schemas.microsoft.com/office/drawing/2014/main" id="{72AB8297-5C97-424B-BB68-0314338CAFC1}"/>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3" name="Freeform: Shape 282">
                  <a:extLst>
                    <a:ext uri="{FF2B5EF4-FFF2-40B4-BE49-F238E27FC236}">
                      <a16:creationId xmlns:a16="http://schemas.microsoft.com/office/drawing/2014/main" id="{744CB51A-6C10-4EC2-A20B-AA905C1E9B0F}"/>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 name="Freeform: Shape 283">
                  <a:extLst>
                    <a:ext uri="{FF2B5EF4-FFF2-40B4-BE49-F238E27FC236}">
                      <a16:creationId xmlns:a16="http://schemas.microsoft.com/office/drawing/2014/main" id="{4D663220-B4AF-4F22-9F9D-6860D01630DA}"/>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5" name="Freeform: Shape 284">
                  <a:extLst>
                    <a:ext uri="{FF2B5EF4-FFF2-40B4-BE49-F238E27FC236}">
                      <a16:creationId xmlns:a16="http://schemas.microsoft.com/office/drawing/2014/main" id="{90844ED1-DFED-4951-86A8-13FC5EBEE3FE}"/>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 name="Freeform: Shape 285">
                  <a:extLst>
                    <a:ext uri="{FF2B5EF4-FFF2-40B4-BE49-F238E27FC236}">
                      <a16:creationId xmlns:a16="http://schemas.microsoft.com/office/drawing/2014/main" id="{1ADA7E43-95F9-4E7B-B8F0-17A422EE9729}"/>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 name="Freeform: Shape 286">
                  <a:extLst>
                    <a:ext uri="{FF2B5EF4-FFF2-40B4-BE49-F238E27FC236}">
                      <a16:creationId xmlns:a16="http://schemas.microsoft.com/office/drawing/2014/main" id="{9F4DA1F3-6C68-488B-BB25-EB813D5FC091}"/>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 name="Freeform: Shape 287">
                  <a:extLst>
                    <a:ext uri="{FF2B5EF4-FFF2-40B4-BE49-F238E27FC236}">
                      <a16:creationId xmlns:a16="http://schemas.microsoft.com/office/drawing/2014/main" id="{47EE3F92-5648-4957-97C2-790358D13A79}"/>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 name="Freeform: Shape 288">
                  <a:extLst>
                    <a:ext uri="{FF2B5EF4-FFF2-40B4-BE49-F238E27FC236}">
                      <a16:creationId xmlns:a16="http://schemas.microsoft.com/office/drawing/2014/main" id="{2DED6062-0363-4AB3-96AC-6D351DF19739}"/>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 name="Freeform: Shape 289">
                  <a:extLst>
                    <a:ext uri="{FF2B5EF4-FFF2-40B4-BE49-F238E27FC236}">
                      <a16:creationId xmlns:a16="http://schemas.microsoft.com/office/drawing/2014/main" id="{402B2ACF-7B52-46EE-B457-FC856F3A06E4}"/>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 name="Freeform: Shape 290">
                  <a:extLst>
                    <a:ext uri="{FF2B5EF4-FFF2-40B4-BE49-F238E27FC236}">
                      <a16:creationId xmlns:a16="http://schemas.microsoft.com/office/drawing/2014/main" id="{0DA109D8-3454-4038-9933-E40CEFD4AD22}"/>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 name="Freeform: Shape 291">
                  <a:extLst>
                    <a:ext uri="{FF2B5EF4-FFF2-40B4-BE49-F238E27FC236}">
                      <a16:creationId xmlns:a16="http://schemas.microsoft.com/office/drawing/2014/main" id="{728C765B-574E-43AB-8F64-D045F6F041B5}"/>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 name="Freeform: Shape 292">
                  <a:extLst>
                    <a:ext uri="{FF2B5EF4-FFF2-40B4-BE49-F238E27FC236}">
                      <a16:creationId xmlns:a16="http://schemas.microsoft.com/office/drawing/2014/main" id="{BA9AD279-5D67-4B15-904E-E3BB487FA67C}"/>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 name="Freeform: Shape 293">
                  <a:extLst>
                    <a:ext uri="{FF2B5EF4-FFF2-40B4-BE49-F238E27FC236}">
                      <a16:creationId xmlns:a16="http://schemas.microsoft.com/office/drawing/2014/main" id="{62631363-CFC7-4399-9191-D4A905BE5FBB}"/>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 name="Freeform: Shape 294">
                  <a:extLst>
                    <a:ext uri="{FF2B5EF4-FFF2-40B4-BE49-F238E27FC236}">
                      <a16:creationId xmlns:a16="http://schemas.microsoft.com/office/drawing/2014/main" id="{15435A63-53EF-4801-A00E-CC017E88F52A}"/>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 name="Freeform: Shape 295">
                  <a:extLst>
                    <a:ext uri="{FF2B5EF4-FFF2-40B4-BE49-F238E27FC236}">
                      <a16:creationId xmlns:a16="http://schemas.microsoft.com/office/drawing/2014/main" id="{5DCA7A74-42BD-42DE-955D-DEBFD0E8ABF2}"/>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 name="Freeform: Shape 296">
                  <a:extLst>
                    <a:ext uri="{FF2B5EF4-FFF2-40B4-BE49-F238E27FC236}">
                      <a16:creationId xmlns:a16="http://schemas.microsoft.com/office/drawing/2014/main" id="{AA238506-C98B-4733-A02C-4A70430F2C73}"/>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 name="Freeform: Shape 297">
                  <a:extLst>
                    <a:ext uri="{FF2B5EF4-FFF2-40B4-BE49-F238E27FC236}">
                      <a16:creationId xmlns:a16="http://schemas.microsoft.com/office/drawing/2014/main" id="{1D7ABF5E-A508-4D99-8421-BE21D4E62054}"/>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 name="Freeform: Shape 298">
                  <a:extLst>
                    <a:ext uri="{FF2B5EF4-FFF2-40B4-BE49-F238E27FC236}">
                      <a16:creationId xmlns:a16="http://schemas.microsoft.com/office/drawing/2014/main" id="{512B3822-5ACB-4E19-9B9E-1F1DDEDDF6D4}"/>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 name="Freeform: Shape 299">
                  <a:extLst>
                    <a:ext uri="{FF2B5EF4-FFF2-40B4-BE49-F238E27FC236}">
                      <a16:creationId xmlns:a16="http://schemas.microsoft.com/office/drawing/2014/main" id="{6B8AE79A-BAB7-4AC8-AF1D-2884FF80954D}"/>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 name="Freeform: Shape 300">
                  <a:extLst>
                    <a:ext uri="{FF2B5EF4-FFF2-40B4-BE49-F238E27FC236}">
                      <a16:creationId xmlns:a16="http://schemas.microsoft.com/office/drawing/2014/main" id="{060CC06C-1826-42C4-A7D6-B7C5D803C10D}"/>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6" name="Group 255">
                <a:extLst>
                  <a:ext uri="{FF2B5EF4-FFF2-40B4-BE49-F238E27FC236}">
                    <a16:creationId xmlns:a16="http://schemas.microsoft.com/office/drawing/2014/main" id="{23DA0A85-6915-4481-9EC0-6317DD624D6A}"/>
                  </a:ext>
                </a:extLst>
              </p:cNvPr>
              <p:cNvGrpSpPr/>
              <p:nvPr/>
            </p:nvGrpSpPr>
            <p:grpSpPr>
              <a:xfrm>
                <a:off x="5167050" y="4125304"/>
                <a:ext cx="441666" cy="427838"/>
                <a:chOff x="5178085" y="4182454"/>
                <a:chExt cx="441666" cy="427838"/>
              </a:xfrm>
            </p:grpSpPr>
            <p:sp>
              <p:nvSpPr>
                <p:cNvPr id="257" name="Freeform: Shape 256">
                  <a:extLst>
                    <a:ext uri="{FF2B5EF4-FFF2-40B4-BE49-F238E27FC236}">
                      <a16:creationId xmlns:a16="http://schemas.microsoft.com/office/drawing/2014/main" id="{79C42498-1C13-4DF0-B08B-104EC2E10EA9}"/>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8" name="Freeform: Shape 257">
                  <a:extLst>
                    <a:ext uri="{FF2B5EF4-FFF2-40B4-BE49-F238E27FC236}">
                      <a16:creationId xmlns:a16="http://schemas.microsoft.com/office/drawing/2014/main" id="{7AD047CC-C825-4C8B-A3D1-0E4CB258B645}"/>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 name="Freeform: Shape 258">
                  <a:extLst>
                    <a:ext uri="{FF2B5EF4-FFF2-40B4-BE49-F238E27FC236}">
                      <a16:creationId xmlns:a16="http://schemas.microsoft.com/office/drawing/2014/main" id="{06E0C42E-FE5C-441A-BD72-FDB4ABD694E7}"/>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 name="Freeform: Shape 259">
                  <a:extLst>
                    <a:ext uri="{FF2B5EF4-FFF2-40B4-BE49-F238E27FC236}">
                      <a16:creationId xmlns:a16="http://schemas.microsoft.com/office/drawing/2014/main" id="{CEB29253-4DB8-437D-946B-CF59F26B1091}"/>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 name="Freeform: Shape 260">
                  <a:extLst>
                    <a:ext uri="{FF2B5EF4-FFF2-40B4-BE49-F238E27FC236}">
                      <a16:creationId xmlns:a16="http://schemas.microsoft.com/office/drawing/2014/main" id="{06F351AE-73F5-4085-869B-9A523CCA24B8}"/>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 name="Freeform: Shape 261">
                  <a:extLst>
                    <a:ext uri="{FF2B5EF4-FFF2-40B4-BE49-F238E27FC236}">
                      <a16:creationId xmlns:a16="http://schemas.microsoft.com/office/drawing/2014/main" id="{57170848-634B-4E2C-B485-485B23CF1ECD}"/>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 name="Freeform: Shape 262">
                  <a:extLst>
                    <a:ext uri="{FF2B5EF4-FFF2-40B4-BE49-F238E27FC236}">
                      <a16:creationId xmlns:a16="http://schemas.microsoft.com/office/drawing/2014/main" id="{B4DA02D6-3C51-4726-A08A-F643E308E957}"/>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4" name="Freeform: Shape 263">
                  <a:extLst>
                    <a:ext uri="{FF2B5EF4-FFF2-40B4-BE49-F238E27FC236}">
                      <a16:creationId xmlns:a16="http://schemas.microsoft.com/office/drawing/2014/main" id="{6BD4B5F6-1E53-4983-936E-526518AD062E}"/>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5" name="Freeform: Shape 264">
                  <a:extLst>
                    <a:ext uri="{FF2B5EF4-FFF2-40B4-BE49-F238E27FC236}">
                      <a16:creationId xmlns:a16="http://schemas.microsoft.com/office/drawing/2014/main" id="{1A610400-8D84-47C9-A0A1-B53976397FCF}"/>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 name="Freeform: Shape 265">
                  <a:extLst>
                    <a:ext uri="{FF2B5EF4-FFF2-40B4-BE49-F238E27FC236}">
                      <a16:creationId xmlns:a16="http://schemas.microsoft.com/office/drawing/2014/main" id="{8BF4EC6A-4358-45E5-971C-EAF63B03D67B}"/>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7" name="Freeform: Shape 266">
                  <a:extLst>
                    <a:ext uri="{FF2B5EF4-FFF2-40B4-BE49-F238E27FC236}">
                      <a16:creationId xmlns:a16="http://schemas.microsoft.com/office/drawing/2014/main" id="{000F9A0F-5EE9-470A-8951-30B64AE30F8E}"/>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8" name="Freeform: Shape 267">
                  <a:extLst>
                    <a:ext uri="{FF2B5EF4-FFF2-40B4-BE49-F238E27FC236}">
                      <a16:creationId xmlns:a16="http://schemas.microsoft.com/office/drawing/2014/main" id="{330AD9F7-F4BB-4211-993C-CB26C701D6E0}"/>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 name="Freeform: Shape 268">
                  <a:extLst>
                    <a:ext uri="{FF2B5EF4-FFF2-40B4-BE49-F238E27FC236}">
                      <a16:creationId xmlns:a16="http://schemas.microsoft.com/office/drawing/2014/main" id="{17A3460F-6EF7-422E-AD9D-8BB8CBBF84D1}"/>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 name="Freeform: Shape 269">
                  <a:extLst>
                    <a:ext uri="{FF2B5EF4-FFF2-40B4-BE49-F238E27FC236}">
                      <a16:creationId xmlns:a16="http://schemas.microsoft.com/office/drawing/2014/main" id="{ABD44FC2-30DD-4B39-848B-150D5B1ABB60}"/>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 name="Freeform: Shape 270">
                  <a:extLst>
                    <a:ext uri="{FF2B5EF4-FFF2-40B4-BE49-F238E27FC236}">
                      <a16:creationId xmlns:a16="http://schemas.microsoft.com/office/drawing/2014/main" id="{86C3C1BC-78C9-49D3-92C3-A37B776B7B4B}"/>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07" name="Group 206">
              <a:extLst>
                <a:ext uri="{FF2B5EF4-FFF2-40B4-BE49-F238E27FC236}">
                  <a16:creationId xmlns:a16="http://schemas.microsoft.com/office/drawing/2014/main" id="{1C5E48E1-654B-421F-B18A-8502647C2458}"/>
                </a:ext>
              </a:extLst>
            </p:cNvPr>
            <p:cNvGrpSpPr/>
            <p:nvPr/>
          </p:nvGrpSpPr>
          <p:grpSpPr>
            <a:xfrm>
              <a:off x="5667376" y="3340992"/>
              <a:ext cx="514350" cy="1247967"/>
              <a:chOff x="4924425" y="3143250"/>
              <a:chExt cx="684291" cy="1409892"/>
            </a:xfrm>
          </p:grpSpPr>
          <p:grpSp>
            <p:nvGrpSpPr>
              <p:cNvPr id="208" name="Group 207">
                <a:extLst>
                  <a:ext uri="{FF2B5EF4-FFF2-40B4-BE49-F238E27FC236}">
                    <a16:creationId xmlns:a16="http://schemas.microsoft.com/office/drawing/2014/main" id="{D26570EA-4C4D-4E53-88C0-1D00FC1B974B}"/>
                  </a:ext>
                </a:extLst>
              </p:cNvPr>
              <p:cNvGrpSpPr/>
              <p:nvPr/>
            </p:nvGrpSpPr>
            <p:grpSpPr>
              <a:xfrm>
                <a:off x="4924425" y="3143250"/>
                <a:ext cx="666940" cy="747127"/>
                <a:chOff x="4924425" y="3143250"/>
                <a:chExt cx="666940" cy="747127"/>
              </a:xfrm>
            </p:grpSpPr>
            <p:sp>
              <p:nvSpPr>
                <p:cNvPr id="225" name="Freeform: Shape 224">
                  <a:extLst>
                    <a:ext uri="{FF2B5EF4-FFF2-40B4-BE49-F238E27FC236}">
                      <a16:creationId xmlns:a16="http://schemas.microsoft.com/office/drawing/2014/main" id="{75D7BD1E-6439-463E-A818-F9D744F0B8EA}"/>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6" name="Freeform: Shape 225">
                  <a:extLst>
                    <a:ext uri="{FF2B5EF4-FFF2-40B4-BE49-F238E27FC236}">
                      <a16:creationId xmlns:a16="http://schemas.microsoft.com/office/drawing/2014/main" id="{2E4F8ADD-FF32-4637-A847-B038A99C329A}"/>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 name="Freeform: Shape 226">
                  <a:extLst>
                    <a:ext uri="{FF2B5EF4-FFF2-40B4-BE49-F238E27FC236}">
                      <a16:creationId xmlns:a16="http://schemas.microsoft.com/office/drawing/2014/main" id="{F8253A37-95D6-4D24-9D4D-2CBE7C3A48B9}"/>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8" name="Freeform: Shape 227">
                  <a:extLst>
                    <a:ext uri="{FF2B5EF4-FFF2-40B4-BE49-F238E27FC236}">
                      <a16:creationId xmlns:a16="http://schemas.microsoft.com/office/drawing/2014/main" id="{57CD1A58-0185-4653-80E9-5F670D278FB8}"/>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9" name="Freeform: Shape 228">
                  <a:extLst>
                    <a:ext uri="{FF2B5EF4-FFF2-40B4-BE49-F238E27FC236}">
                      <a16:creationId xmlns:a16="http://schemas.microsoft.com/office/drawing/2014/main" id="{66EA7EC1-FA80-47EC-937F-2466D17353C1}"/>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 name="Freeform: Shape 229">
                  <a:extLst>
                    <a:ext uri="{FF2B5EF4-FFF2-40B4-BE49-F238E27FC236}">
                      <a16:creationId xmlns:a16="http://schemas.microsoft.com/office/drawing/2014/main" id="{51E4E325-AC54-48FE-BA29-2B75E6F29072}"/>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1" name="Freeform: Shape 230">
                  <a:extLst>
                    <a:ext uri="{FF2B5EF4-FFF2-40B4-BE49-F238E27FC236}">
                      <a16:creationId xmlns:a16="http://schemas.microsoft.com/office/drawing/2014/main" id="{F9DEEB30-88EE-4918-B8B2-05AEAA338B68}"/>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2" name="Freeform: Shape 231">
                  <a:extLst>
                    <a:ext uri="{FF2B5EF4-FFF2-40B4-BE49-F238E27FC236}">
                      <a16:creationId xmlns:a16="http://schemas.microsoft.com/office/drawing/2014/main" id="{64350B0B-C7BA-4AAE-9A23-1F7E56F58BE8}"/>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 name="Freeform: Shape 232">
                  <a:extLst>
                    <a:ext uri="{FF2B5EF4-FFF2-40B4-BE49-F238E27FC236}">
                      <a16:creationId xmlns:a16="http://schemas.microsoft.com/office/drawing/2014/main" id="{F6C324A4-FE60-4892-99D1-5528A96CE83F}"/>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4" name="Freeform: Shape 233">
                  <a:extLst>
                    <a:ext uri="{FF2B5EF4-FFF2-40B4-BE49-F238E27FC236}">
                      <a16:creationId xmlns:a16="http://schemas.microsoft.com/office/drawing/2014/main" id="{93D853ED-4A5E-43E3-A4D0-497596C73B47}"/>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5" name="Freeform: Shape 234">
                  <a:extLst>
                    <a:ext uri="{FF2B5EF4-FFF2-40B4-BE49-F238E27FC236}">
                      <a16:creationId xmlns:a16="http://schemas.microsoft.com/office/drawing/2014/main" id="{5FDED520-3874-4F49-8202-BC1901F8AE43}"/>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 name="Freeform: Shape 235">
                  <a:extLst>
                    <a:ext uri="{FF2B5EF4-FFF2-40B4-BE49-F238E27FC236}">
                      <a16:creationId xmlns:a16="http://schemas.microsoft.com/office/drawing/2014/main" id="{253A5380-598E-4583-9C80-94C3F90210B6}"/>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7" name="Freeform: Shape 236">
                  <a:extLst>
                    <a:ext uri="{FF2B5EF4-FFF2-40B4-BE49-F238E27FC236}">
                      <a16:creationId xmlns:a16="http://schemas.microsoft.com/office/drawing/2014/main" id="{72EB0800-29A9-49AE-9959-5AC68C3D4674}"/>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8" name="Freeform: Shape 237">
                  <a:extLst>
                    <a:ext uri="{FF2B5EF4-FFF2-40B4-BE49-F238E27FC236}">
                      <a16:creationId xmlns:a16="http://schemas.microsoft.com/office/drawing/2014/main" id="{E6DB4942-5886-4BFD-B1C0-683D90BAA930}"/>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 name="Freeform: Shape 238">
                  <a:extLst>
                    <a:ext uri="{FF2B5EF4-FFF2-40B4-BE49-F238E27FC236}">
                      <a16:creationId xmlns:a16="http://schemas.microsoft.com/office/drawing/2014/main" id="{B8D41EEB-BBF8-45D9-8441-2C2DD2810940}"/>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0" name="Freeform: Shape 239">
                  <a:extLst>
                    <a:ext uri="{FF2B5EF4-FFF2-40B4-BE49-F238E27FC236}">
                      <a16:creationId xmlns:a16="http://schemas.microsoft.com/office/drawing/2014/main" id="{B2C97632-C542-4D71-B8FE-F3339E06E57B}"/>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1" name="Freeform: Shape 240">
                  <a:extLst>
                    <a:ext uri="{FF2B5EF4-FFF2-40B4-BE49-F238E27FC236}">
                      <a16:creationId xmlns:a16="http://schemas.microsoft.com/office/drawing/2014/main" id="{1A26EBC3-18FD-41B4-882D-FF3974EC5E4F}"/>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 name="Freeform: Shape 241">
                  <a:extLst>
                    <a:ext uri="{FF2B5EF4-FFF2-40B4-BE49-F238E27FC236}">
                      <a16:creationId xmlns:a16="http://schemas.microsoft.com/office/drawing/2014/main" id="{11A53A2B-CE7A-43F1-B5D3-6A3988FC84A0}"/>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3" name="Freeform: Shape 242">
                  <a:extLst>
                    <a:ext uri="{FF2B5EF4-FFF2-40B4-BE49-F238E27FC236}">
                      <a16:creationId xmlns:a16="http://schemas.microsoft.com/office/drawing/2014/main" id="{325188EC-0D97-440F-8297-8BE1A3637E87}"/>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4" name="Freeform: Shape 243">
                  <a:extLst>
                    <a:ext uri="{FF2B5EF4-FFF2-40B4-BE49-F238E27FC236}">
                      <a16:creationId xmlns:a16="http://schemas.microsoft.com/office/drawing/2014/main" id="{26A8BEEA-16AA-4D40-A403-56F1294F40A9}"/>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 name="Freeform: Shape 244">
                  <a:extLst>
                    <a:ext uri="{FF2B5EF4-FFF2-40B4-BE49-F238E27FC236}">
                      <a16:creationId xmlns:a16="http://schemas.microsoft.com/office/drawing/2014/main" id="{36D8C20A-5E00-4AA9-BE62-C387DF606D06}"/>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6" name="Freeform: Shape 245">
                  <a:extLst>
                    <a:ext uri="{FF2B5EF4-FFF2-40B4-BE49-F238E27FC236}">
                      <a16:creationId xmlns:a16="http://schemas.microsoft.com/office/drawing/2014/main" id="{994AD1C1-4879-44D9-9EA4-90F5C4DD7E23}"/>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7" name="Freeform: Shape 246">
                  <a:extLst>
                    <a:ext uri="{FF2B5EF4-FFF2-40B4-BE49-F238E27FC236}">
                      <a16:creationId xmlns:a16="http://schemas.microsoft.com/office/drawing/2014/main" id="{B283BCEC-30BD-47DD-8111-19629E903F17}"/>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 name="Freeform: Shape 247">
                  <a:extLst>
                    <a:ext uri="{FF2B5EF4-FFF2-40B4-BE49-F238E27FC236}">
                      <a16:creationId xmlns:a16="http://schemas.microsoft.com/office/drawing/2014/main" id="{6D84F190-959F-4A6D-9827-24B5E1E400E5}"/>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9" name="Freeform: Shape 248">
                  <a:extLst>
                    <a:ext uri="{FF2B5EF4-FFF2-40B4-BE49-F238E27FC236}">
                      <a16:creationId xmlns:a16="http://schemas.microsoft.com/office/drawing/2014/main" id="{854E0DE6-DBD3-4B8F-B1EF-1825395577FB}"/>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 name="Freeform: Shape 249">
                  <a:extLst>
                    <a:ext uri="{FF2B5EF4-FFF2-40B4-BE49-F238E27FC236}">
                      <a16:creationId xmlns:a16="http://schemas.microsoft.com/office/drawing/2014/main" id="{DA50C001-3D26-4BF9-95AC-C754E91B0295}"/>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 name="Freeform: Shape 250">
                  <a:extLst>
                    <a:ext uri="{FF2B5EF4-FFF2-40B4-BE49-F238E27FC236}">
                      <a16:creationId xmlns:a16="http://schemas.microsoft.com/office/drawing/2014/main" id="{AA0CF671-2915-4204-ACE8-29F861213089}"/>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 name="Freeform: Shape 251">
                  <a:extLst>
                    <a:ext uri="{FF2B5EF4-FFF2-40B4-BE49-F238E27FC236}">
                      <a16:creationId xmlns:a16="http://schemas.microsoft.com/office/drawing/2014/main" id="{5466FA34-593F-44E6-B48D-9DBD395B10DD}"/>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 name="Freeform: Shape 252">
                  <a:extLst>
                    <a:ext uri="{FF2B5EF4-FFF2-40B4-BE49-F238E27FC236}">
                      <a16:creationId xmlns:a16="http://schemas.microsoft.com/office/drawing/2014/main" id="{A90A8738-855C-427C-8D11-90E1431F0D88}"/>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 name="Freeform: Shape 253">
                  <a:extLst>
                    <a:ext uri="{FF2B5EF4-FFF2-40B4-BE49-F238E27FC236}">
                      <a16:creationId xmlns:a16="http://schemas.microsoft.com/office/drawing/2014/main" id="{456C180A-3B65-4DE7-BF31-A09190396DF0}"/>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9" name="Group 208">
                <a:extLst>
                  <a:ext uri="{FF2B5EF4-FFF2-40B4-BE49-F238E27FC236}">
                    <a16:creationId xmlns:a16="http://schemas.microsoft.com/office/drawing/2014/main" id="{13809952-B10A-4320-B83C-F207482122B8}"/>
                  </a:ext>
                </a:extLst>
              </p:cNvPr>
              <p:cNvGrpSpPr/>
              <p:nvPr/>
            </p:nvGrpSpPr>
            <p:grpSpPr>
              <a:xfrm>
                <a:off x="5167050" y="4125304"/>
                <a:ext cx="441666" cy="427838"/>
                <a:chOff x="5178085" y="4182454"/>
                <a:chExt cx="441666" cy="427838"/>
              </a:xfrm>
            </p:grpSpPr>
            <p:sp>
              <p:nvSpPr>
                <p:cNvPr id="210" name="Freeform: Shape 209">
                  <a:extLst>
                    <a:ext uri="{FF2B5EF4-FFF2-40B4-BE49-F238E27FC236}">
                      <a16:creationId xmlns:a16="http://schemas.microsoft.com/office/drawing/2014/main" id="{027791EA-FBFA-46E2-BACC-816F89DF8BAB}"/>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 name="Freeform: Shape 210">
                  <a:extLst>
                    <a:ext uri="{FF2B5EF4-FFF2-40B4-BE49-F238E27FC236}">
                      <a16:creationId xmlns:a16="http://schemas.microsoft.com/office/drawing/2014/main" id="{4BEF399E-1850-49F7-A5DB-02EE80B17382}"/>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 name="Freeform: Shape 211">
                  <a:extLst>
                    <a:ext uri="{FF2B5EF4-FFF2-40B4-BE49-F238E27FC236}">
                      <a16:creationId xmlns:a16="http://schemas.microsoft.com/office/drawing/2014/main" id="{81079131-D245-48AA-887A-4741ACEF5EA0}"/>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Freeform: Shape 212">
                  <a:extLst>
                    <a:ext uri="{FF2B5EF4-FFF2-40B4-BE49-F238E27FC236}">
                      <a16:creationId xmlns:a16="http://schemas.microsoft.com/office/drawing/2014/main" id="{89195E29-F519-4BAE-83A2-861167619E84}"/>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 name="Freeform: Shape 213">
                  <a:extLst>
                    <a:ext uri="{FF2B5EF4-FFF2-40B4-BE49-F238E27FC236}">
                      <a16:creationId xmlns:a16="http://schemas.microsoft.com/office/drawing/2014/main" id="{41370956-32E3-45A7-A20C-96F4325A41F1}"/>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 name="Freeform: Shape 214">
                  <a:extLst>
                    <a:ext uri="{FF2B5EF4-FFF2-40B4-BE49-F238E27FC236}">
                      <a16:creationId xmlns:a16="http://schemas.microsoft.com/office/drawing/2014/main" id="{73921BAD-046D-4F83-AD6D-CA66C6669680}"/>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 name="Freeform: Shape 215">
                  <a:extLst>
                    <a:ext uri="{FF2B5EF4-FFF2-40B4-BE49-F238E27FC236}">
                      <a16:creationId xmlns:a16="http://schemas.microsoft.com/office/drawing/2014/main" id="{AA4A416E-D326-44F0-98F8-A0739FD52720}"/>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7" name="Freeform: Shape 216">
                  <a:extLst>
                    <a:ext uri="{FF2B5EF4-FFF2-40B4-BE49-F238E27FC236}">
                      <a16:creationId xmlns:a16="http://schemas.microsoft.com/office/drawing/2014/main" id="{CC4A71EA-A589-4191-ABD3-30FF98855C68}"/>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 name="Freeform: Shape 217">
                  <a:extLst>
                    <a:ext uri="{FF2B5EF4-FFF2-40B4-BE49-F238E27FC236}">
                      <a16:creationId xmlns:a16="http://schemas.microsoft.com/office/drawing/2014/main" id="{9B10A12D-59A0-4D96-AB88-562F1468AC5D}"/>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9" name="Freeform: Shape 218">
                  <a:extLst>
                    <a:ext uri="{FF2B5EF4-FFF2-40B4-BE49-F238E27FC236}">
                      <a16:creationId xmlns:a16="http://schemas.microsoft.com/office/drawing/2014/main" id="{94988926-7E37-4978-BFA2-5667B413B961}"/>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 name="Freeform: Shape 219">
                  <a:extLst>
                    <a:ext uri="{FF2B5EF4-FFF2-40B4-BE49-F238E27FC236}">
                      <a16:creationId xmlns:a16="http://schemas.microsoft.com/office/drawing/2014/main" id="{4A6DFB2F-A0D6-4129-AB23-A2490784FDC4}"/>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 name="Freeform: Shape 220">
                  <a:extLst>
                    <a:ext uri="{FF2B5EF4-FFF2-40B4-BE49-F238E27FC236}">
                      <a16:creationId xmlns:a16="http://schemas.microsoft.com/office/drawing/2014/main" id="{673EE936-301F-4D56-A845-BF6C171C8223}"/>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2" name="Freeform: Shape 221">
                  <a:extLst>
                    <a:ext uri="{FF2B5EF4-FFF2-40B4-BE49-F238E27FC236}">
                      <a16:creationId xmlns:a16="http://schemas.microsoft.com/office/drawing/2014/main" id="{812DE9C3-7CD5-4373-BF74-2798062B6863}"/>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3" name="Freeform: Shape 222">
                  <a:extLst>
                    <a:ext uri="{FF2B5EF4-FFF2-40B4-BE49-F238E27FC236}">
                      <a16:creationId xmlns:a16="http://schemas.microsoft.com/office/drawing/2014/main" id="{349D33D8-92D8-4F95-80B0-4A841B85E5F8}"/>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 name="Freeform: Shape 223">
                  <a:extLst>
                    <a:ext uri="{FF2B5EF4-FFF2-40B4-BE49-F238E27FC236}">
                      <a16:creationId xmlns:a16="http://schemas.microsoft.com/office/drawing/2014/main" id="{9585270A-AFF7-4685-9B71-543EF86A5A01}"/>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grpSp>
        <p:nvGrpSpPr>
          <p:cNvPr id="302" name="Group 301">
            <a:extLst>
              <a:ext uri="{FF2B5EF4-FFF2-40B4-BE49-F238E27FC236}">
                <a16:creationId xmlns:a16="http://schemas.microsoft.com/office/drawing/2014/main" id="{0DB7BDBC-A2E1-4B63-8370-DEAAACADA1A7}"/>
              </a:ext>
            </a:extLst>
          </p:cNvPr>
          <p:cNvGrpSpPr/>
          <p:nvPr/>
        </p:nvGrpSpPr>
        <p:grpSpPr>
          <a:xfrm rot="15131419">
            <a:off x="32366" y="1137707"/>
            <a:ext cx="675640" cy="1031847"/>
            <a:chOff x="5029835" y="2934631"/>
            <a:chExt cx="1151891" cy="1654328"/>
          </a:xfrm>
        </p:grpSpPr>
        <p:grpSp>
          <p:nvGrpSpPr>
            <p:cNvPr id="303" name="Group 302">
              <a:extLst>
                <a:ext uri="{FF2B5EF4-FFF2-40B4-BE49-F238E27FC236}">
                  <a16:creationId xmlns:a16="http://schemas.microsoft.com/office/drawing/2014/main" id="{ADA39396-9509-49F3-9F20-7FA36574C507}"/>
                </a:ext>
              </a:extLst>
            </p:cNvPr>
            <p:cNvGrpSpPr/>
            <p:nvPr/>
          </p:nvGrpSpPr>
          <p:grpSpPr>
            <a:xfrm rot="20388125" flipH="1">
              <a:off x="5029835" y="2934631"/>
              <a:ext cx="514350" cy="1247967"/>
              <a:chOff x="4924425" y="3143250"/>
              <a:chExt cx="684291" cy="1409892"/>
            </a:xfrm>
          </p:grpSpPr>
          <p:grpSp>
            <p:nvGrpSpPr>
              <p:cNvPr id="352" name="Group 351">
                <a:extLst>
                  <a:ext uri="{FF2B5EF4-FFF2-40B4-BE49-F238E27FC236}">
                    <a16:creationId xmlns:a16="http://schemas.microsoft.com/office/drawing/2014/main" id="{FE64C5B7-05DE-4ABC-B869-EAD08E365729}"/>
                  </a:ext>
                </a:extLst>
              </p:cNvPr>
              <p:cNvGrpSpPr/>
              <p:nvPr/>
            </p:nvGrpSpPr>
            <p:grpSpPr>
              <a:xfrm>
                <a:off x="4924425" y="3143250"/>
                <a:ext cx="666940" cy="747127"/>
                <a:chOff x="4924425" y="3143250"/>
                <a:chExt cx="666940" cy="747127"/>
              </a:xfrm>
            </p:grpSpPr>
            <p:sp>
              <p:nvSpPr>
                <p:cNvPr id="369" name="Freeform: Shape 368">
                  <a:extLst>
                    <a:ext uri="{FF2B5EF4-FFF2-40B4-BE49-F238E27FC236}">
                      <a16:creationId xmlns:a16="http://schemas.microsoft.com/office/drawing/2014/main" id="{A6E07D5E-FDC2-46F7-8584-52E23D286F9A}"/>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0" name="Freeform: Shape 369">
                  <a:extLst>
                    <a:ext uri="{FF2B5EF4-FFF2-40B4-BE49-F238E27FC236}">
                      <a16:creationId xmlns:a16="http://schemas.microsoft.com/office/drawing/2014/main" id="{A1CE1B9E-ED97-4225-834A-8DD328CF57DF}"/>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1" name="Freeform: Shape 370">
                  <a:extLst>
                    <a:ext uri="{FF2B5EF4-FFF2-40B4-BE49-F238E27FC236}">
                      <a16:creationId xmlns:a16="http://schemas.microsoft.com/office/drawing/2014/main" id="{6B5EA0D8-421A-43C5-AA41-9BAF4496E244}"/>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2" name="Freeform: Shape 371">
                  <a:extLst>
                    <a:ext uri="{FF2B5EF4-FFF2-40B4-BE49-F238E27FC236}">
                      <a16:creationId xmlns:a16="http://schemas.microsoft.com/office/drawing/2014/main" id="{FDAC0BC4-1A89-4498-917E-4F84DB880FA7}"/>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3" name="Freeform: Shape 372">
                  <a:extLst>
                    <a:ext uri="{FF2B5EF4-FFF2-40B4-BE49-F238E27FC236}">
                      <a16:creationId xmlns:a16="http://schemas.microsoft.com/office/drawing/2014/main" id="{65FB0F93-D1E6-49AD-8298-A49C739FD17A}"/>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4" name="Freeform: Shape 373">
                  <a:extLst>
                    <a:ext uri="{FF2B5EF4-FFF2-40B4-BE49-F238E27FC236}">
                      <a16:creationId xmlns:a16="http://schemas.microsoft.com/office/drawing/2014/main" id="{A01F4BE2-B35E-43DC-A976-F17F98E4DE50}"/>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5" name="Freeform: Shape 374">
                  <a:extLst>
                    <a:ext uri="{FF2B5EF4-FFF2-40B4-BE49-F238E27FC236}">
                      <a16:creationId xmlns:a16="http://schemas.microsoft.com/office/drawing/2014/main" id="{3C48B94E-B45B-49D0-975D-076131F28F7E}"/>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6" name="Freeform: Shape 375">
                  <a:extLst>
                    <a:ext uri="{FF2B5EF4-FFF2-40B4-BE49-F238E27FC236}">
                      <a16:creationId xmlns:a16="http://schemas.microsoft.com/office/drawing/2014/main" id="{76DB00CC-FB99-491F-BA14-A402DC536364}"/>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7" name="Freeform: Shape 376">
                  <a:extLst>
                    <a:ext uri="{FF2B5EF4-FFF2-40B4-BE49-F238E27FC236}">
                      <a16:creationId xmlns:a16="http://schemas.microsoft.com/office/drawing/2014/main" id="{8D6B0AFE-5F6D-4A21-9FCE-60282A592ADB}"/>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8" name="Freeform: Shape 377">
                  <a:extLst>
                    <a:ext uri="{FF2B5EF4-FFF2-40B4-BE49-F238E27FC236}">
                      <a16:creationId xmlns:a16="http://schemas.microsoft.com/office/drawing/2014/main" id="{4BE7D47F-D141-4674-9D9E-C089515ED7BF}"/>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9" name="Freeform: Shape 378">
                  <a:extLst>
                    <a:ext uri="{FF2B5EF4-FFF2-40B4-BE49-F238E27FC236}">
                      <a16:creationId xmlns:a16="http://schemas.microsoft.com/office/drawing/2014/main" id="{92BDBF75-159C-49BF-A5D9-4EB83FCB9204}"/>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0" name="Freeform: Shape 379">
                  <a:extLst>
                    <a:ext uri="{FF2B5EF4-FFF2-40B4-BE49-F238E27FC236}">
                      <a16:creationId xmlns:a16="http://schemas.microsoft.com/office/drawing/2014/main" id="{C643FBC8-2B7E-4CB3-90FD-21438A41B497}"/>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1" name="Freeform: Shape 380">
                  <a:extLst>
                    <a:ext uri="{FF2B5EF4-FFF2-40B4-BE49-F238E27FC236}">
                      <a16:creationId xmlns:a16="http://schemas.microsoft.com/office/drawing/2014/main" id="{647251BF-5F2A-4110-B7EB-48A91F877E28}"/>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2" name="Freeform: Shape 381">
                  <a:extLst>
                    <a:ext uri="{FF2B5EF4-FFF2-40B4-BE49-F238E27FC236}">
                      <a16:creationId xmlns:a16="http://schemas.microsoft.com/office/drawing/2014/main" id="{84EDCADF-45D2-4AA2-8F6C-DCE5F650C122}"/>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3" name="Freeform: Shape 382">
                  <a:extLst>
                    <a:ext uri="{FF2B5EF4-FFF2-40B4-BE49-F238E27FC236}">
                      <a16:creationId xmlns:a16="http://schemas.microsoft.com/office/drawing/2014/main" id="{95B8A60D-4427-4C9D-AFED-32B1281F63F9}"/>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4" name="Freeform: Shape 383">
                  <a:extLst>
                    <a:ext uri="{FF2B5EF4-FFF2-40B4-BE49-F238E27FC236}">
                      <a16:creationId xmlns:a16="http://schemas.microsoft.com/office/drawing/2014/main" id="{79712DD4-70BB-4A11-9A0A-6B07A431DF5E}"/>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5" name="Freeform: Shape 384">
                  <a:extLst>
                    <a:ext uri="{FF2B5EF4-FFF2-40B4-BE49-F238E27FC236}">
                      <a16:creationId xmlns:a16="http://schemas.microsoft.com/office/drawing/2014/main" id="{C25F3F11-251D-4C75-8916-B9D54E6790CD}"/>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6" name="Freeform: Shape 385">
                  <a:extLst>
                    <a:ext uri="{FF2B5EF4-FFF2-40B4-BE49-F238E27FC236}">
                      <a16:creationId xmlns:a16="http://schemas.microsoft.com/office/drawing/2014/main" id="{0C1CEB64-B019-462C-BA4C-BC5F988A0544}"/>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7" name="Freeform: Shape 386">
                  <a:extLst>
                    <a:ext uri="{FF2B5EF4-FFF2-40B4-BE49-F238E27FC236}">
                      <a16:creationId xmlns:a16="http://schemas.microsoft.com/office/drawing/2014/main" id="{C7AE59EE-3C0A-4810-B833-A3E1FC89EF2B}"/>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8" name="Freeform: Shape 387">
                  <a:extLst>
                    <a:ext uri="{FF2B5EF4-FFF2-40B4-BE49-F238E27FC236}">
                      <a16:creationId xmlns:a16="http://schemas.microsoft.com/office/drawing/2014/main" id="{C713F273-A592-48C9-9383-48026FD40650}"/>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9" name="Freeform: Shape 388">
                  <a:extLst>
                    <a:ext uri="{FF2B5EF4-FFF2-40B4-BE49-F238E27FC236}">
                      <a16:creationId xmlns:a16="http://schemas.microsoft.com/office/drawing/2014/main" id="{3D4770BD-E5F9-4E3F-B70B-CFCD880C55B3}"/>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0" name="Freeform: Shape 389">
                  <a:extLst>
                    <a:ext uri="{FF2B5EF4-FFF2-40B4-BE49-F238E27FC236}">
                      <a16:creationId xmlns:a16="http://schemas.microsoft.com/office/drawing/2014/main" id="{9E00D477-930F-4452-B44B-43801D23A116}"/>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1" name="Freeform: Shape 390">
                  <a:extLst>
                    <a:ext uri="{FF2B5EF4-FFF2-40B4-BE49-F238E27FC236}">
                      <a16:creationId xmlns:a16="http://schemas.microsoft.com/office/drawing/2014/main" id="{88D05125-3284-4DFA-AC63-F1D41AB92F9F}"/>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2" name="Freeform: Shape 391">
                  <a:extLst>
                    <a:ext uri="{FF2B5EF4-FFF2-40B4-BE49-F238E27FC236}">
                      <a16:creationId xmlns:a16="http://schemas.microsoft.com/office/drawing/2014/main" id="{BBBC3739-BBFD-4D05-8828-CAE947765135}"/>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3" name="Freeform: Shape 392">
                  <a:extLst>
                    <a:ext uri="{FF2B5EF4-FFF2-40B4-BE49-F238E27FC236}">
                      <a16:creationId xmlns:a16="http://schemas.microsoft.com/office/drawing/2014/main" id="{9385315C-30F8-4472-B1EF-278847D8CD78}"/>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4" name="Freeform: Shape 393">
                  <a:extLst>
                    <a:ext uri="{FF2B5EF4-FFF2-40B4-BE49-F238E27FC236}">
                      <a16:creationId xmlns:a16="http://schemas.microsoft.com/office/drawing/2014/main" id="{6A1C2D9C-670B-456B-AFD3-A56B56EA0370}"/>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5" name="Freeform: Shape 394">
                  <a:extLst>
                    <a:ext uri="{FF2B5EF4-FFF2-40B4-BE49-F238E27FC236}">
                      <a16:creationId xmlns:a16="http://schemas.microsoft.com/office/drawing/2014/main" id="{330D5745-8064-4208-AA3B-3B40C9AFAAAF}"/>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6" name="Freeform: Shape 395">
                  <a:extLst>
                    <a:ext uri="{FF2B5EF4-FFF2-40B4-BE49-F238E27FC236}">
                      <a16:creationId xmlns:a16="http://schemas.microsoft.com/office/drawing/2014/main" id="{14B6D775-E609-4F2C-B050-8D27AD976056}"/>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7" name="Freeform: Shape 396">
                  <a:extLst>
                    <a:ext uri="{FF2B5EF4-FFF2-40B4-BE49-F238E27FC236}">
                      <a16:creationId xmlns:a16="http://schemas.microsoft.com/office/drawing/2014/main" id="{82B77CB0-61EC-4079-9209-C4262E369C74}"/>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8" name="Freeform: Shape 397">
                  <a:extLst>
                    <a:ext uri="{FF2B5EF4-FFF2-40B4-BE49-F238E27FC236}">
                      <a16:creationId xmlns:a16="http://schemas.microsoft.com/office/drawing/2014/main" id="{D9889D00-347F-45EF-B6E7-B6942EDB94C7}"/>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53" name="Group 352">
                <a:extLst>
                  <a:ext uri="{FF2B5EF4-FFF2-40B4-BE49-F238E27FC236}">
                    <a16:creationId xmlns:a16="http://schemas.microsoft.com/office/drawing/2014/main" id="{98CAAF91-3EA4-4A76-8D8A-A1102DC9A6FF}"/>
                  </a:ext>
                </a:extLst>
              </p:cNvPr>
              <p:cNvGrpSpPr/>
              <p:nvPr/>
            </p:nvGrpSpPr>
            <p:grpSpPr>
              <a:xfrm>
                <a:off x="5167050" y="4125304"/>
                <a:ext cx="441666" cy="427838"/>
                <a:chOff x="5178085" y="4182454"/>
                <a:chExt cx="441666" cy="427838"/>
              </a:xfrm>
            </p:grpSpPr>
            <p:sp>
              <p:nvSpPr>
                <p:cNvPr id="354" name="Freeform: Shape 353">
                  <a:extLst>
                    <a:ext uri="{FF2B5EF4-FFF2-40B4-BE49-F238E27FC236}">
                      <a16:creationId xmlns:a16="http://schemas.microsoft.com/office/drawing/2014/main" id="{B969173B-DDD2-44C8-B716-6FBD59AE0C3A}"/>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5" name="Freeform: Shape 354">
                  <a:extLst>
                    <a:ext uri="{FF2B5EF4-FFF2-40B4-BE49-F238E27FC236}">
                      <a16:creationId xmlns:a16="http://schemas.microsoft.com/office/drawing/2014/main" id="{2B68F452-3610-4B09-A42A-0DB04728E613}"/>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6" name="Freeform: Shape 355">
                  <a:extLst>
                    <a:ext uri="{FF2B5EF4-FFF2-40B4-BE49-F238E27FC236}">
                      <a16:creationId xmlns:a16="http://schemas.microsoft.com/office/drawing/2014/main" id="{FD6A0AEA-CE76-478D-8243-356E7E14AFC6}"/>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7" name="Freeform: Shape 356">
                  <a:extLst>
                    <a:ext uri="{FF2B5EF4-FFF2-40B4-BE49-F238E27FC236}">
                      <a16:creationId xmlns:a16="http://schemas.microsoft.com/office/drawing/2014/main" id="{13250B5B-A2C0-402E-89C5-14C38171652C}"/>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8" name="Freeform: Shape 357">
                  <a:extLst>
                    <a:ext uri="{FF2B5EF4-FFF2-40B4-BE49-F238E27FC236}">
                      <a16:creationId xmlns:a16="http://schemas.microsoft.com/office/drawing/2014/main" id="{9D4D9736-B1CA-416B-85F6-4F8987025F5D}"/>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9" name="Freeform: Shape 358">
                  <a:extLst>
                    <a:ext uri="{FF2B5EF4-FFF2-40B4-BE49-F238E27FC236}">
                      <a16:creationId xmlns:a16="http://schemas.microsoft.com/office/drawing/2014/main" id="{7AF0E445-99E4-4320-8127-DD6E07F25348}"/>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0" name="Freeform: Shape 359">
                  <a:extLst>
                    <a:ext uri="{FF2B5EF4-FFF2-40B4-BE49-F238E27FC236}">
                      <a16:creationId xmlns:a16="http://schemas.microsoft.com/office/drawing/2014/main" id="{470E73FB-FC8E-4664-90EF-18AAFEF2B492}"/>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1" name="Freeform: Shape 360">
                  <a:extLst>
                    <a:ext uri="{FF2B5EF4-FFF2-40B4-BE49-F238E27FC236}">
                      <a16:creationId xmlns:a16="http://schemas.microsoft.com/office/drawing/2014/main" id="{818B6D94-0421-4C03-BE6A-02316B910814}"/>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2" name="Freeform: Shape 361">
                  <a:extLst>
                    <a:ext uri="{FF2B5EF4-FFF2-40B4-BE49-F238E27FC236}">
                      <a16:creationId xmlns:a16="http://schemas.microsoft.com/office/drawing/2014/main" id="{898C40AC-E224-478D-AF1D-821E140CF6A9}"/>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3" name="Freeform: Shape 362">
                  <a:extLst>
                    <a:ext uri="{FF2B5EF4-FFF2-40B4-BE49-F238E27FC236}">
                      <a16:creationId xmlns:a16="http://schemas.microsoft.com/office/drawing/2014/main" id="{05A2615B-123E-4622-8E14-3C67A131F792}"/>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4" name="Freeform: Shape 363">
                  <a:extLst>
                    <a:ext uri="{FF2B5EF4-FFF2-40B4-BE49-F238E27FC236}">
                      <a16:creationId xmlns:a16="http://schemas.microsoft.com/office/drawing/2014/main" id="{F442FFC1-F62B-49C6-9518-1B07CC6B39F0}"/>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5" name="Freeform: Shape 364">
                  <a:extLst>
                    <a:ext uri="{FF2B5EF4-FFF2-40B4-BE49-F238E27FC236}">
                      <a16:creationId xmlns:a16="http://schemas.microsoft.com/office/drawing/2014/main" id="{891D9A4F-DFA0-4D28-AC31-6B6B2A721954}"/>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6" name="Freeform: Shape 365">
                  <a:extLst>
                    <a:ext uri="{FF2B5EF4-FFF2-40B4-BE49-F238E27FC236}">
                      <a16:creationId xmlns:a16="http://schemas.microsoft.com/office/drawing/2014/main" id="{5DDF7A16-66CD-4A61-B534-D074B08FACBF}"/>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7" name="Freeform: Shape 366">
                  <a:extLst>
                    <a:ext uri="{FF2B5EF4-FFF2-40B4-BE49-F238E27FC236}">
                      <a16:creationId xmlns:a16="http://schemas.microsoft.com/office/drawing/2014/main" id="{BDBD7518-4A5D-4361-8E40-07329114D7E7}"/>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8" name="Freeform: Shape 367">
                  <a:extLst>
                    <a:ext uri="{FF2B5EF4-FFF2-40B4-BE49-F238E27FC236}">
                      <a16:creationId xmlns:a16="http://schemas.microsoft.com/office/drawing/2014/main" id="{D8BB9AED-22FD-4A1C-A3CC-DCADB7783C33}"/>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304" name="Group 303">
              <a:extLst>
                <a:ext uri="{FF2B5EF4-FFF2-40B4-BE49-F238E27FC236}">
                  <a16:creationId xmlns:a16="http://schemas.microsoft.com/office/drawing/2014/main" id="{46C74010-5258-4EFC-BF09-173DAED39552}"/>
                </a:ext>
              </a:extLst>
            </p:cNvPr>
            <p:cNvGrpSpPr/>
            <p:nvPr/>
          </p:nvGrpSpPr>
          <p:grpSpPr>
            <a:xfrm>
              <a:off x="5667376" y="3340992"/>
              <a:ext cx="514350" cy="1247967"/>
              <a:chOff x="4924425" y="3143250"/>
              <a:chExt cx="684291" cy="1409892"/>
            </a:xfrm>
          </p:grpSpPr>
          <p:grpSp>
            <p:nvGrpSpPr>
              <p:cNvPr id="305" name="Group 304">
                <a:extLst>
                  <a:ext uri="{FF2B5EF4-FFF2-40B4-BE49-F238E27FC236}">
                    <a16:creationId xmlns:a16="http://schemas.microsoft.com/office/drawing/2014/main" id="{081B8BF5-1570-45A6-A087-83B602DAEE80}"/>
                  </a:ext>
                </a:extLst>
              </p:cNvPr>
              <p:cNvGrpSpPr/>
              <p:nvPr/>
            </p:nvGrpSpPr>
            <p:grpSpPr>
              <a:xfrm>
                <a:off x="4924425" y="3143250"/>
                <a:ext cx="666940" cy="747127"/>
                <a:chOff x="4924425" y="3143250"/>
                <a:chExt cx="666940" cy="747127"/>
              </a:xfrm>
            </p:grpSpPr>
            <p:sp>
              <p:nvSpPr>
                <p:cNvPr id="322" name="Freeform: Shape 321">
                  <a:extLst>
                    <a:ext uri="{FF2B5EF4-FFF2-40B4-BE49-F238E27FC236}">
                      <a16:creationId xmlns:a16="http://schemas.microsoft.com/office/drawing/2014/main" id="{63FB60D5-522E-4783-85CA-53580FABF58E}"/>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3" name="Freeform: Shape 322">
                  <a:extLst>
                    <a:ext uri="{FF2B5EF4-FFF2-40B4-BE49-F238E27FC236}">
                      <a16:creationId xmlns:a16="http://schemas.microsoft.com/office/drawing/2014/main" id="{408881CE-8812-44DA-81A3-A63FB65D74CA}"/>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4" name="Freeform: Shape 323">
                  <a:extLst>
                    <a:ext uri="{FF2B5EF4-FFF2-40B4-BE49-F238E27FC236}">
                      <a16:creationId xmlns:a16="http://schemas.microsoft.com/office/drawing/2014/main" id="{62B7B7B3-3D65-47F7-AD91-B98BF13AEAE7}"/>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5" name="Freeform: Shape 324">
                  <a:extLst>
                    <a:ext uri="{FF2B5EF4-FFF2-40B4-BE49-F238E27FC236}">
                      <a16:creationId xmlns:a16="http://schemas.microsoft.com/office/drawing/2014/main" id="{3CB11667-0D43-4C8A-865E-A5445506FD61}"/>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6" name="Freeform: Shape 325">
                  <a:extLst>
                    <a:ext uri="{FF2B5EF4-FFF2-40B4-BE49-F238E27FC236}">
                      <a16:creationId xmlns:a16="http://schemas.microsoft.com/office/drawing/2014/main" id="{1E82D21A-978E-4D37-8D61-60DC1F4E6EC8}"/>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7" name="Freeform: Shape 326">
                  <a:extLst>
                    <a:ext uri="{FF2B5EF4-FFF2-40B4-BE49-F238E27FC236}">
                      <a16:creationId xmlns:a16="http://schemas.microsoft.com/office/drawing/2014/main" id="{184519A0-EB29-4260-81F9-2CA2D12040AD}"/>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8" name="Freeform: Shape 327">
                  <a:extLst>
                    <a:ext uri="{FF2B5EF4-FFF2-40B4-BE49-F238E27FC236}">
                      <a16:creationId xmlns:a16="http://schemas.microsoft.com/office/drawing/2014/main" id="{37E61B71-C940-4ED1-ADE3-418B5D39DFD4}"/>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9" name="Freeform: Shape 328">
                  <a:extLst>
                    <a:ext uri="{FF2B5EF4-FFF2-40B4-BE49-F238E27FC236}">
                      <a16:creationId xmlns:a16="http://schemas.microsoft.com/office/drawing/2014/main" id="{10DF1D92-2E50-4EC2-B33E-230D403085C0}"/>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0" name="Freeform: Shape 329">
                  <a:extLst>
                    <a:ext uri="{FF2B5EF4-FFF2-40B4-BE49-F238E27FC236}">
                      <a16:creationId xmlns:a16="http://schemas.microsoft.com/office/drawing/2014/main" id="{E03391ED-C3DC-4665-9FEE-5666C68F764B}"/>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1" name="Freeform: Shape 330">
                  <a:extLst>
                    <a:ext uri="{FF2B5EF4-FFF2-40B4-BE49-F238E27FC236}">
                      <a16:creationId xmlns:a16="http://schemas.microsoft.com/office/drawing/2014/main" id="{48F0BEE6-F875-4F4D-BFE1-F2A111652B95}"/>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2" name="Freeform: Shape 331">
                  <a:extLst>
                    <a:ext uri="{FF2B5EF4-FFF2-40B4-BE49-F238E27FC236}">
                      <a16:creationId xmlns:a16="http://schemas.microsoft.com/office/drawing/2014/main" id="{137C6EE5-6A08-4669-8D84-9E4632B12284}"/>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3" name="Freeform: Shape 332">
                  <a:extLst>
                    <a:ext uri="{FF2B5EF4-FFF2-40B4-BE49-F238E27FC236}">
                      <a16:creationId xmlns:a16="http://schemas.microsoft.com/office/drawing/2014/main" id="{15D0DE17-9748-44FF-81A8-B239C5F9E520}"/>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4" name="Freeform: Shape 333">
                  <a:extLst>
                    <a:ext uri="{FF2B5EF4-FFF2-40B4-BE49-F238E27FC236}">
                      <a16:creationId xmlns:a16="http://schemas.microsoft.com/office/drawing/2014/main" id="{DD38D3E9-04AC-4C06-A39A-769CA3856692}"/>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5" name="Freeform: Shape 334">
                  <a:extLst>
                    <a:ext uri="{FF2B5EF4-FFF2-40B4-BE49-F238E27FC236}">
                      <a16:creationId xmlns:a16="http://schemas.microsoft.com/office/drawing/2014/main" id="{885A872A-FCDA-4728-B5C1-31EA3F5199DE}"/>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6" name="Freeform: Shape 335">
                  <a:extLst>
                    <a:ext uri="{FF2B5EF4-FFF2-40B4-BE49-F238E27FC236}">
                      <a16:creationId xmlns:a16="http://schemas.microsoft.com/office/drawing/2014/main" id="{FACF8800-D4CA-4995-91FF-04D4E77FDAAE}"/>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7" name="Freeform: Shape 336">
                  <a:extLst>
                    <a:ext uri="{FF2B5EF4-FFF2-40B4-BE49-F238E27FC236}">
                      <a16:creationId xmlns:a16="http://schemas.microsoft.com/office/drawing/2014/main" id="{C24D8A65-080D-4A98-A83B-15A511C9AD5C}"/>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8" name="Freeform: Shape 337">
                  <a:extLst>
                    <a:ext uri="{FF2B5EF4-FFF2-40B4-BE49-F238E27FC236}">
                      <a16:creationId xmlns:a16="http://schemas.microsoft.com/office/drawing/2014/main" id="{279E17DA-E5B1-4FEE-B2CC-61DF0E2FBF36}"/>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9" name="Freeform: Shape 338">
                  <a:extLst>
                    <a:ext uri="{FF2B5EF4-FFF2-40B4-BE49-F238E27FC236}">
                      <a16:creationId xmlns:a16="http://schemas.microsoft.com/office/drawing/2014/main" id="{3E1B55B4-6DF1-4A64-8AF1-80DB6FAABB43}"/>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0" name="Freeform: Shape 339">
                  <a:extLst>
                    <a:ext uri="{FF2B5EF4-FFF2-40B4-BE49-F238E27FC236}">
                      <a16:creationId xmlns:a16="http://schemas.microsoft.com/office/drawing/2014/main" id="{EB9400A5-AA87-4584-A61C-92C83BC3E7A4}"/>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1" name="Freeform: Shape 340">
                  <a:extLst>
                    <a:ext uri="{FF2B5EF4-FFF2-40B4-BE49-F238E27FC236}">
                      <a16:creationId xmlns:a16="http://schemas.microsoft.com/office/drawing/2014/main" id="{5A7BF539-0106-4BF0-9CC3-75B9BC160294}"/>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2" name="Freeform: Shape 341">
                  <a:extLst>
                    <a:ext uri="{FF2B5EF4-FFF2-40B4-BE49-F238E27FC236}">
                      <a16:creationId xmlns:a16="http://schemas.microsoft.com/office/drawing/2014/main" id="{C3B2BF02-970D-4BAF-97B0-F9FE81549BC5}"/>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3" name="Freeform: Shape 342">
                  <a:extLst>
                    <a:ext uri="{FF2B5EF4-FFF2-40B4-BE49-F238E27FC236}">
                      <a16:creationId xmlns:a16="http://schemas.microsoft.com/office/drawing/2014/main" id="{C25CF60C-2835-4054-AE69-7E1CE5432BFD}"/>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4" name="Freeform: Shape 343">
                  <a:extLst>
                    <a:ext uri="{FF2B5EF4-FFF2-40B4-BE49-F238E27FC236}">
                      <a16:creationId xmlns:a16="http://schemas.microsoft.com/office/drawing/2014/main" id="{26340756-457D-499F-A243-E50013DB3B1C}"/>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5" name="Freeform: Shape 344">
                  <a:extLst>
                    <a:ext uri="{FF2B5EF4-FFF2-40B4-BE49-F238E27FC236}">
                      <a16:creationId xmlns:a16="http://schemas.microsoft.com/office/drawing/2014/main" id="{14C2777F-20D5-4A6F-B355-0262479FCA96}"/>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6" name="Freeform: Shape 345">
                  <a:extLst>
                    <a:ext uri="{FF2B5EF4-FFF2-40B4-BE49-F238E27FC236}">
                      <a16:creationId xmlns:a16="http://schemas.microsoft.com/office/drawing/2014/main" id="{78193A69-56FB-4E43-9863-1756FF3AE131}"/>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7" name="Freeform: Shape 346">
                  <a:extLst>
                    <a:ext uri="{FF2B5EF4-FFF2-40B4-BE49-F238E27FC236}">
                      <a16:creationId xmlns:a16="http://schemas.microsoft.com/office/drawing/2014/main" id="{721DCAE4-07A7-4104-872D-51D0529BF676}"/>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8" name="Freeform: Shape 347">
                  <a:extLst>
                    <a:ext uri="{FF2B5EF4-FFF2-40B4-BE49-F238E27FC236}">
                      <a16:creationId xmlns:a16="http://schemas.microsoft.com/office/drawing/2014/main" id="{C82B5569-2D14-4CD6-A1A0-F778972C3F25}"/>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9" name="Freeform: Shape 348">
                  <a:extLst>
                    <a:ext uri="{FF2B5EF4-FFF2-40B4-BE49-F238E27FC236}">
                      <a16:creationId xmlns:a16="http://schemas.microsoft.com/office/drawing/2014/main" id="{11C3FEEA-5391-49CF-AAFA-749E8D02399A}"/>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0" name="Freeform: Shape 349">
                  <a:extLst>
                    <a:ext uri="{FF2B5EF4-FFF2-40B4-BE49-F238E27FC236}">
                      <a16:creationId xmlns:a16="http://schemas.microsoft.com/office/drawing/2014/main" id="{65D437DD-99B3-476A-9890-EFD2FC730129}"/>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1" name="Freeform: Shape 350">
                  <a:extLst>
                    <a:ext uri="{FF2B5EF4-FFF2-40B4-BE49-F238E27FC236}">
                      <a16:creationId xmlns:a16="http://schemas.microsoft.com/office/drawing/2014/main" id="{65E4CA16-1C5B-4F34-B3F7-87361EC7E064}"/>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6" name="Group 305">
                <a:extLst>
                  <a:ext uri="{FF2B5EF4-FFF2-40B4-BE49-F238E27FC236}">
                    <a16:creationId xmlns:a16="http://schemas.microsoft.com/office/drawing/2014/main" id="{122B50D0-09D6-4F0D-A6AA-8E021B2F02FB}"/>
                  </a:ext>
                </a:extLst>
              </p:cNvPr>
              <p:cNvGrpSpPr/>
              <p:nvPr/>
            </p:nvGrpSpPr>
            <p:grpSpPr>
              <a:xfrm>
                <a:off x="5167050" y="4125304"/>
                <a:ext cx="441666" cy="427838"/>
                <a:chOff x="5178085" y="4182454"/>
                <a:chExt cx="441666" cy="427838"/>
              </a:xfrm>
            </p:grpSpPr>
            <p:sp>
              <p:nvSpPr>
                <p:cNvPr id="307" name="Freeform: Shape 306">
                  <a:extLst>
                    <a:ext uri="{FF2B5EF4-FFF2-40B4-BE49-F238E27FC236}">
                      <a16:creationId xmlns:a16="http://schemas.microsoft.com/office/drawing/2014/main" id="{CD4ED8B8-8A41-411B-8544-4035999EEECA}"/>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8" name="Freeform: Shape 307">
                  <a:extLst>
                    <a:ext uri="{FF2B5EF4-FFF2-40B4-BE49-F238E27FC236}">
                      <a16:creationId xmlns:a16="http://schemas.microsoft.com/office/drawing/2014/main" id="{F3F20998-9C96-4C04-8F83-74456AB4D010}"/>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 name="Freeform: Shape 308">
                  <a:extLst>
                    <a:ext uri="{FF2B5EF4-FFF2-40B4-BE49-F238E27FC236}">
                      <a16:creationId xmlns:a16="http://schemas.microsoft.com/office/drawing/2014/main" id="{87F21205-4B20-439D-A131-A3CFD42D27B3}"/>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 name="Freeform: Shape 309">
                  <a:extLst>
                    <a:ext uri="{FF2B5EF4-FFF2-40B4-BE49-F238E27FC236}">
                      <a16:creationId xmlns:a16="http://schemas.microsoft.com/office/drawing/2014/main" id="{63504102-E9B2-41B4-8733-C5A78813E455}"/>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 name="Freeform: Shape 310">
                  <a:extLst>
                    <a:ext uri="{FF2B5EF4-FFF2-40B4-BE49-F238E27FC236}">
                      <a16:creationId xmlns:a16="http://schemas.microsoft.com/office/drawing/2014/main" id="{64F9BD38-7FAB-45FA-94EB-6A019EC20385}"/>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2" name="Freeform: Shape 311">
                  <a:extLst>
                    <a:ext uri="{FF2B5EF4-FFF2-40B4-BE49-F238E27FC236}">
                      <a16:creationId xmlns:a16="http://schemas.microsoft.com/office/drawing/2014/main" id="{FD4CD21D-FD51-46D5-9A35-BA67AFE5EE79}"/>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3" name="Freeform: Shape 312">
                  <a:extLst>
                    <a:ext uri="{FF2B5EF4-FFF2-40B4-BE49-F238E27FC236}">
                      <a16:creationId xmlns:a16="http://schemas.microsoft.com/office/drawing/2014/main" id="{B8B212EC-EE96-4A6C-B81C-3B3D8E1F3DD6}"/>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4" name="Freeform: Shape 313">
                  <a:extLst>
                    <a:ext uri="{FF2B5EF4-FFF2-40B4-BE49-F238E27FC236}">
                      <a16:creationId xmlns:a16="http://schemas.microsoft.com/office/drawing/2014/main" id="{22925507-F104-466B-BEE1-B98885D18DE6}"/>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5" name="Freeform: Shape 314">
                  <a:extLst>
                    <a:ext uri="{FF2B5EF4-FFF2-40B4-BE49-F238E27FC236}">
                      <a16:creationId xmlns:a16="http://schemas.microsoft.com/office/drawing/2014/main" id="{BD997448-8740-47A0-86C9-CFB56B5516EC}"/>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6" name="Freeform: Shape 315">
                  <a:extLst>
                    <a:ext uri="{FF2B5EF4-FFF2-40B4-BE49-F238E27FC236}">
                      <a16:creationId xmlns:a16="http://schemas.microsoft.com/office/drawing/2014/main" id="{0D68905F-AFC8-4131-ABD7-21C6AFB2AE5D}"/>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7" name="Freeform: Shape 316">
                  <a:extLst>
                    <a:ext uri="{FF2B5EF4-FFF2-40B4-BE49-F238E27FC236}">
                      <a16:creationId xmlns:a16="http://schemas.microsoft.com/office/drawing/2014/main" id="{3D7C6107-0EEE-4238-A16D-1F93853BA60A}"/>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8" name="Freeform: Shape 317">
                  <a:extLst>
                    <a:ext uri="{FF2B5EF4-FFF2-40B4-BE49-F238E27FC236}">
                      <a16:creationId xmlns:a16="http://schemas.microsoft.com/office/drawing/2014/main" id="{6237ABB9-000A-49BE-9FB7-70F8F874BF74}"/>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9" name="Freeform: Shape 318">
                  <a:extLst>
                    <a:ext uri="{FF2B5EF4-FFF2-40B4-BE49-F238E27FC236}">
                      <a16:creationId xmlns:a16="http://schemas.microsoft.com/office/drawing/2014/main" id="{0D8C776B-5738-43F0-A8D8-3EAF6C555F8A}"/>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0" name="Freeform: Shape 319">
                  <a:extLst>
                    <a:ext uri="{FF2B5EF4-FFF2-40B4-BE49-F238E27FC236}">
                      <a16:creationId xmlns:a16="http://schemas.microsoft.com/office/drawing/2014/main" id="{7BE1C320-42C8-4E40-99D1-0F77396D8382}"/>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1" name="Freeform: Shape 320">
                  <a:extLst>
                    <a:ext uri="{FF2B5EF4-FFF2-40B4-BE49-F238E27FC236}">
                      <a16:creationId xmlns:a16="http://schemas.microsoft.com/office/drawing/2014/main" id="{A60E3226-9CFE-46BD-B245-A9A7DC197439}"/>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grpSp>
        <p:nvGrpSpPr>
          <p:cNvPr id="401" name="Group 400">
            <a:extLst>
              <a:ext uri="{FF2B5EF4-FFF2-40B4-BE49-F238E27FC236}">
                <a16:creationId xmlns:a16="http://schemas.microsoft.com/office/drawing/2014/main" id="{32FB8D0D-48D4-457A-AD7D-E0357FA3C5B7}"/>
              </a:ext>
            </a:extLst>
          </p:cNvPr>
          <p:cNvGrpSpPr/>
          <p:nvPr/>
        </p:nvGrpSpPr>
        <p:grpSpPr>
          <a:xfrm rot="15131419">
            <a:off x="1915533" y="301179"/>
            <a:ext cx="675640" cy="1031847"/>
            <a:chOff x="5029835" y="2934631"/>
            <a:chExt cx="1151891" cy="1654328"/>
          </a:xfrm>
        </p:grpSpPr>
        <p:grpSp>
          <p:nvGrpSpPr>
            <p:cNvPr id="402" name="Group 401">
              <a:extLst>
                <a:ext uri="{FF2B5EF4-FFF2-40B4-BE49-F238E27FC236}">
                  <a16:creationId xmlns:a16="http://schemas.microsoft.com/office/drawing/2014/main" id="{DA1CC72F-5396-4C82-AE85-11B9700EF81A}"/>
                </a:ext>
              </a:extLst>
            </p:cNvPr>
            <p:cNvGrpSpPr/>
            <p:nvPr/>
          </p:nvGrpSpPr>
          <p:grpSpPr>
            <a:xfrm rot="20388125" flipH="1">
              <a:off x="5029835" y="2934631"/>
              <a:ext cx="514350" cy="1247967"/>
              <a:chOff x="4924425" y="3143250"/>
              <a:chExt cx="684291" cy="1409892"/>
            </a:xfrm>
          </p:grpSpPr>
          <p:grpSp>
            <p:nvGrpSpPr>
              <p:cNvPr id="451" name="Group 450">
                <a:extLst>
                  <a:ext uri="{FF2B5EF4-FFF2-40B4-BE49-F238E27FC236}">
                    <a16:creationId xmlns:a16="http://schemas.microsoft.com/office/drawing/2014/main" id="{776305D4-87CC-4910-BF26-D3BEF8FED0EF}"/>
                  </a:ext>
                </a:extLst>
              </p:cNvPr>
              <p:cNvGrpSpPr/>
              <p:nvPr/>
            </p:nvGrpSpPr>
            <p:grpSpPr>
              <a:xfrm>
                <a:off x="4924425" y="3143250"/>
                <a:ext cx="666940" cy="747127"/>
                <a:chOff x="4924425" y="3143250"/>
                <a:chExt cx="666940" cy="747127"/>
              </a:xfrm>
            </p:grpSpPr>
            <p:sp>
              <p:nvSpPr>
                <p:cNvPr id="468" name="Freeform: Shape 467">
                  <a:extLst>
                    <a:ext uri="{FF2B5EF4-FFF2-40B4-BE49-F238E27FC236}">
                      <a16:creationId xmlns:a16="http://schemas.microsoft.com/office/drawing/2014/main" id="{84ECFE3B-6AF4-4604-A216-A2931A85D11D}"/>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9" name="Freeform: Shape 468">
                  <a:extLst>
                    <a:ext uri="{FF2B5EF4-FFF2-40B4-BE49-F238E27FC236}">
                      <a16:creationId xmlns:a16="http://schemas.microsoft.com/office/drawing/2014/main" id="{4A516ED1-97D5-47FB-AF8C-A0820473BE02}"/>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0" name="Freeform: Shape 469">
                  <a:extLst>
                    <a:ext uri="{FF2B5EF4-FFF2-40B4-BE49-F238E27FC236}">
                      <a16:creationId xmlns:a16="http://schemas.microsoft.com/office/drawing/2014/main" id="{DA6402E8-08D1-4F1E-AA56-FA8AB06D8AB4}"/>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1" name="Freeform: Shape 470">
                  <a:extLst>
                    <a:ext uri="{FF2B5EF4-FFF2-40B4-BE49-F238E27FC236}">
                      <a16:creationId xmlns:a16="http://schemas.microsoft.com/office/drawing/2014/main" id="{4C8174DB-9EAB-47D7-B6F2-494D8774FB1D}"/>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2" name="Freeform: Shape 471">
                  <a:extLst>
                    <a:ext uri="{FF2B5EF4-FFF2-40B4-BE49-F238E27FC236}">
                      <a16:creationId xmlns:a16="http://schemas.microsoft.com/office/drawing/2014/main" id="{AE10DE16-30B5-435E-9D99-04DF74C33395}"/>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3" name="Freeform: Shape 472">
                  <a:extLst>
                    <a:ext uri="{FF2B5EF4-FFF2-40B4-BE49-F238E27FC236}">
                      <a16:creationId xmlns:a16="http://schemas.microsoft.com/office/drawing/2014/main" id="{52AB251B-D447-4FDF-9F6A-D1D52A51CE27}"/>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4" name="Freeform: Shape 473">
                  <a:extLst>
                    <a:ext uri="{FF2B5EF4-FFF2-40B4-BE49-F238E27FC236}">
                      <a16:creationId xmlns:a16="http://schemas.microsoft.com/office/drawing/2014/main" id="{01B18D27-18AB-43B2-A1F6-36F3178A544E}"/>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5" name="Freeform: Shape 474">
                  <a:extLst>
                    <a:ext uri="{FF2B5EF4-FFF2-40B4-BE49-F238E27FC236}">
                      <a16:creationId xmlns:a16="http://schemas.microsoft.com/office/drawing/2014/main" id="{7B53BE56-D554-4F70-A7A5-88FC95F3D65D}"/>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6" name="Freeform: Shape 475">
                  <a:extLst>
                    <a:ext uri="{FF2B5EF4-FFF2-40B4-BE49-F238E27FC236}">
                      <a16:creationId xmlns:a16="http://schemas.microsoft.com/office/drawing/2014/main" id="{D55C7322-C351-45D7-A8A5-F2732C727FAA}"/>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7" name="Freeform: Shape 476">
                  <a:extLst>
                    <a:ext uri="{FF2B5EF4-FFF2-40B4-BE49-F238E27FC236}">
                      <a16:creationId xmlns:a16="http://schemas.microsoft.com/office/drawing/2014/main" id="{69347E5B-BC66-48B5-88DD-5E046CC86DF8}"/>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8" name="Freeform: Shape 477">
                  <a:extLst>
                    <a:ext uri="{FF2B5EF4-FFF2-40B4-BE49-F238E27FC236}">
                      <a16:creationId xmlns:a16="http://schemas.microsoft.com/office/drawing/2014/main" id="{26B4C1A0-A2C2-4F74-A3DB-F61E654ECF94}"/>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9" name="Freeform: Shape 478">
                  <a:extLst>
                    <a:ext uri="{FF2B5EF4-FFF2-40B4-BE49-F238E27FC236}">
                      <a16:creationId xmlns:a16="http://schemas.microsoft.com/office/drawing/2014/main" id="{17DFBF40-9700-427E-865E-7AF3FED00D05}"/>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0" name="Freeform: Shape 479">
                  <a:extLst>
                    <a:ext uri="{FF2B5EF4-FFF2-40B4-BE49-F238E27FC236}">
                      <a16:creationId xmlns:a16="http://schemas.microsoft.com/office/drawing/2014/main" id="{3F734693-8CC3-4A62-9AA1-7C9C96757406}"/>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1" name="Freeform: Shape 480">
                  <a:extLst>
                    <a:ext uri="{FF2B5EF4-FFF2-40B4-BE49-F238E27FC236}">
                      <a16:creationId xmlns:a16="http://schemas.microsoft.com/office/drawing/2014/main" id="{2BEA07E6-8661-4ABD-8591-04E0FFFE6215}"/>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2" name="Freeform: Shape 481">
                  <a:extLst>
                    <a:ext uri="{FF2B5EF4-FFF2-40B4-BE49-F238E27FC236}">
                      <a16:creationId xmlns:a16="http://schemas.microsoft.com/office/drawing/2014/main" id="{712CD44D-BD6C-495D-A299-AC5C797A9297}"/>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3" name="Freeform: Shape 482">
                  <a:extLst>
                    <a:ext uri="{FF2B5EF4-FFF2-40B4-BE49-F238E27FC236}">
                      <a16:creationId xmlns:a16="http://schemas.microsoft.com/office/drawing/2014/main" id="{FAB117FB-BB4F-4E72-9B04-ED39B68086C9}"/>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4" name="Freeform: Shape 483">
                  <a:extLst>
                    <a:ext uri="{FF2B5EF4-FFF2-40B4-BE49-F238E27FC236}">
                      <a16:creationId xmlns:a16="http://schemas.microsoft.com/office/drawing/2014/main" id="{7B72746C-B952-4D83-8917-C896EF73DE4E}"/>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5" name="Freeform: Shape 484">
                  <a:extLst>
                    <a:ext uri="{FF2B5EF4-FFF2-40B4-BE49-F238E27FC236}">
                      <a16:creationId xmlns:a16="http://schemas.microsoft.com/office/drawing/2014/main" id="{3AFC58F7-8F9B-4548-BC19-88BDC845EF00}"/>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6" name="Freeform: Shape 485">
                  <a:extLst>
                    <a:ext uri="{FF2B5EF4-FFF2-40B4-BE49-F238E27FC236}">
                      <a16:creationId xmlns:a16="http://schemas.microsoft.com/office/drawing/2014/main" id="{3E6F6080-E3A2-4987-8E42-EEDEF56F6039}"/>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7" name="Freeform: Shape 486">
                  <a:extLst>
                    <a:ext uri="{FF2B5EF4-FFF2-40B4-BE49-F238E27FC236}">
                      <a16:creationId xmlns:a16="http://schemas.microsoft.com/office/drawing/2014/main" id="{5B7EB7F9-329A-4A6B-8C1D-7C84750377E6}"/>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8" name="Freeform: Shape 487">
                  <a:extLst>
                    <a:ext uri="{FF2B5EF4-FFF2-40B4-BE49-F238E27FC236}">
                      <a16:creationId xmlns:a16="http://schemas.microsoft.com/office/drawing/2014/main" id="{DBED7DF9-8ED8-4D82-ACF5-7AC8A618D5EB}"/>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9" name="Freeform: Shape 488">
                  <a:extLst>
                    <a:ext uri="{FF2B5EF4-FFF2-40B4-BE49-F238E27FC236}">
                      <a16:creationId xmlns:a16="http://schemas.microsoft.com/office/drawing/2014/main" id="{97336A95-F2E3-4478-A633-7DC4A9F24E7D}"/>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0" name="Freeform: Shape 489">
                  <a:extLst>
                    <a:ext uri="{FF2B5EF4-FFF2-40B4-BE49-F238E27FC236}">
                      <a16:creationId xmlns:a16="http://schemas.microsoft.com/office/drawing/2014/main" id="{E92ADE66-D7BF-4594-ABEB-FE2815B976E2}"/>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1" name="Freeform: Shape 490">
                  <a:extLst>
                    <a:ext uri="{FF2B5EF4-FFF2-40B4-BE49-F238E27FC236}">
                      <a16:creationId xmlns:a16="http://schemas.microsoft.com/office/drawing/2014/main" id="{8A5E18C1-7733-4418-AED5-4FDC0703C261}"/>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2" name="Freeform: Shape 491">
                  <a:extLst>
                    <a:ext uri="{FF2B5EF4-FFF2-40B4-BE49-F238E27FC236}">
                      <a16:creationId xmlns:a16="http://schemas.microsoft.com/office/drawing/2014/main" id="{1096977A-88C9-4BDF-814A-05B32E59D8B1}"/>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3" name="Freeform: Shape 492">
                  <a:extLst>
                    <a:ext uri="{FF2B5EF4-FFF2-40B4-BE49-F238E27FC236}">
                      <a16:creationId xmlns:a16="http://schemas.microsoft.com/office/drawing/2014/main" id="{AAC70B7D-3B0F-430F-810B-93145DCC7022}"/>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4" name="Freeform: Shape 493">
                  <a:extLst>
                    <a:ext uri="{FF2B5EF4-FFF2-40B4-BE49-F238E27FC236}">
                      <a16:creationId xmlns:a16="http://schemas.microsoft.com/office/drawing/2014/main" id="{39303594-E554-4B68-9211-39DA7B4D6C5B}"/>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5" name="Freeform: Shape 494">
                  <a:extLst>
                    <a:ext uri="{FF2B5EF4-FFF2-40B4-BE49-F238E27FC236}">
                      <a16:creationId xmlns:a16="http://schemas.microsoft.com/office/drawing/2014/main" id="{E8FE9DC7-4F75-441F-99CE-9EC030B4C8C9}"/>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6" name="Freeform: Shape 495">
                  <a:extLst>
                    <a:ext uri="{FF2B5EF4-FFF2-40B4-BE49-F238E27FC236}">
                      <a16:creationId xmlns:a16="http://schemas.microsoft.com/office/drawing/2014/main" id="{68B11F14-A78D-4D6D-9886-22AC082FE699}"/>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7" name="Freeform: Shape 496">
                  <a:extLst>
                    <a:ext uri="{FF2B5EF4-FFF2-40B4-BE49-F238E27FC236}">
                      <a16:creationId xmlns:a16="http://schemas.microsoft.com/office/drawing/2014/main" id="{BFB7D8BA-54D0-4413-AAE8-083202D6A6B8}"/>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52" name="Group 451">
                <a:extLst>
                  <a:ext uri="{FF2B5EF4-FFF2-40B4-BE49-F238E27FC236}">
                    <a16:creationId xmlns:a16="http://schemas.microsoft.com/office/drawing/2014/main" id="{5247B57A-C93B-4B5B-8D0E-FE9E383CAA28}"/>
                  </a:ext>
                </a:extLst>
              </p:cNvPr>
              <p:cNvGrpSpPr/>
              <p:nvPr/>
            </p:nvGrpSpPr>
            <p:grpSpPr>
              <a:xfrm>
                <a:off x="5167050" y="4125304"/>
                <a:ext cx="441666" cy="427838"/>
                <a:chOff x="5178085" y="4182454"/>
                <a:chExt cx="441666" cy="427838"/>
              </a:xfrm>
            </p:grpSpPr>
            <p:sp>
              <p:nvSpPr>
                <p:cNvPr id="453" name="Freeform: Shape 452">
                  <a:extLst>
                    <a:ext uri="{FF2B5EF4-FFF2-40B4-BE49-F238E27FC236}">
                      <a16:creationId xmlns:a16="http://schemas.microsoft.com/office/drawing/2014/main" id="{BAFF55C7-2AFF-498C-9EFB-7EAF5F7C040E}"/>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4" name="Freeform: Shape 453">
                  <a:extLst>
                    <a:ext uri="{FF2B5EF4-FFF2-40B4-BE49-F238E27FC236}">
                      <a16:creationId xmlns:a16="http://schemas.microsoft.com/office/drawing/2014/main" id="{940D966C-84E4-49C9-AF84-D72414C33A39}"/>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5" name="Freeform: Shape 454">
                  <a:extLst>
                    <a:ext uri="{FF2B5EF4-FFF2-40B4-BE49-F238E27FC236}">
                      <a16:creationId xmlns:a16="http://schemas.microsoft.com/office/drawing/2014/main" id="{9F22317A-D64B-49A6-8C20-71E92CE04CFE}"/>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6" name="Freeform: Shape 455">
                  <a:extLst>
                    <a:ext uri="{FF2B5EF4-FFF2-40B4-BE49-F238E27FC236}">
                      <a16:creationId xmlns:a16="http://schemas.microsoft.com/office/drawing/2014/main" id="{AB13183D-9E2A-4A75-A882-29E564C52778}"/>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7" name="Freeform: Shape 456">
                  <a:extLst>
                    <a:ext uri="{FF2B5EF4-FFF2-40B4-BE49-F238E27FC236}">
                      <a16:creationId xmlns:a16="http://schemas.microsoft.com/office/drawing/2014/main" id="{5E922EF5-1B2C-47B4-963C-575B1E42EBF0}"/>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8" name="Freeform: Shape 457">
                  <a:extLst>
                    <a:ext uri="{FF2B5EF4-FFF2-40B4-BE49-F238E27FC236}">
                      <a16:creationId xmlns:a16="http://schemas.microsoft.com/office/drawing/2014/main" id="{02C47D2E-B587-4BCF-8782-5005518B3608}"/>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9" name="Freeform: Shape 458">
                  <a:extLst>
                    <a:ext uri="{FF2B5EF4-FFF2-40B4-BE49-F238E27FC236}">
                      <a16:creationId xmlns:a16="http://schemas.microsoft.com/office/drawing/2014/main" id="{4CC2EF0C-B492-49F3-902C-72235B294140}"/>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0" name="Freeform: Shape 459">
                  <a:extLst>
                    <a:ext uri="{FF2B5EF4-FFF2-40B4-BE49-F238E27FC236}">
                      <a16:creationId xmlns:a16="http://schemas.microsoft.com/office/drawing/2014/main" id="{268C06A0-8075-410C-BB38-3D2F0B40E514}"/>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1" name="Freeform: Shape 460">
                  <a:extLst>
                    <a:ext uri="{FF2B5EF4-FFF2-40B4-BE49-F238E27FC236}">
                      <a16:creationId xmlns:a16="http://schemas.microsoft.com/office/drawing/2014/main" id="{56638DA0-6D68-4BA3-A15B-E3BA4364E687}"/>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2" name="Freeform: Shape 461">
                  <a:extLst>
                    <a:ext uri="{FF2B5EF4-FFF2-40B4-BE49-F238E27FC236}">
                      <a16:creationId xmlns:a16="http://schemas.microsoft.com/office/drawing/2014/main" id="{E39D2563-9F2F-4DF8-AD2C-87AC13A54BFE}"/>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3" name="Freeform: Shape 462">
                  <a:extLst>
                    <a:ext uri="{FF2B5EF4-FFF2-40B4-BE49-F238E27FC236}">
                      <a16:creationId xmlns:a16="http://schemas.microsoft.com/office/drawing/2014/main" id="{6E319C21-3BAD-4EC4-B82F-2D6492CCC4FF}"/>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4" name="Freeform: Shape 463">
                  <a:extLst>
                    <a:ext uri="{FF2B5EF4-FFF2-40B4-BE49-F238E27FC236}">
                      <a16:creationId xmlns:a16="http://schemas.microsoft.com/office/drawing/2014/main" id="{F6DE5F4D-5F5D-47B0-B8C7-F659D84326C9}"/>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5" name="Freeform: Shape 464">
                  <a:extLst>
                    <a:ext uri="{FF2B5EF4-FFF2-40B4-BE49-F238E27FC236}">
                      <a16:creationId xmlns:a16="http://schemas.microsoft.com/office/drawing/2014/main" id="{B94B03AA-A34A-4FDF-B5FD-865311E3DB02}"/>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6" name="Freeform: Shape 465">
                  <a:extLst>
                    <a:ext uri="{FF2B5EF4-FFF2-40B4-BE49-F238E27FC236}">
                      <a16:creationId xmlns:a16="http://schemas.microsoft.com/office/drawing/2014/main" id="{2F022D3F-8CFE-4DC5-A8BB-B46C9B8E8354}"/>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7" name="Freeform: Shape 466">
                  <a:extLst>
                    <a:ext uri="{FF2B5EF4-FFF2-40B4-BE49-F238E27FC236}">
                      <a16:creationId xmlns:a16="http://schemas.microsoft.com/office/drawing/2014/main" id="{0568D25F-6552-493D-B1E4-9D838056F4F7}"/>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403" name="Group 402">
              <a:extLst>
                <a:ext uri="{FF2B5EF4-FFF2-40B4-BE49-F238E27FC236}">
                  <a16:creationId xmlns:a16="http://schemas.microsoft.com/office/drawing/2014/main" id="{E148B3B8-C085-4546-B01C-08EA199613E5}"/>
                </a:ext>
              </a:extLst>
            </p:cNvPr>
            <p:cNvGrpSpPr/>
            <p:nvPr/>
          </p:nvGrpSpPr>
          <p:grpSpPr>
            <a:xfrm>
              <a:off x="5667376" y="3340992"/>
              <a:ext cx="514350" cy="1247967"/>
              <a:chOff x="4924425" y="3143250"/>
              <a:chExt cx="684291" cy="1409892"/>
            </a:xfrm>
          </p:grpSpPr>
          <p:grpSp>
            <p:nvGrpSpPr>
              <p:cNvPr id="404" name="Group 403">
                <a:extLst>
                  <a:ext uri="{FF2B5EF4-FFF2-40B4-BE49-F238E27FC236}">
                    <a16:creationId xmlns:a16="http://schemas.microsoft.com/office/drawing/2014/main" id="{AFA90665-2B05-42CD-9162-4A723482DE9B}"/>
                  </a:ext>
                </a:extLst>
              </p:cNvPr>
              <p:cNvGrpSpPr/>
              <p:nvPr/>
            </p:nvGrpSpPr>
            <p:grpSpPr>
              <a:xfrm>
                <a:off x="4924425" y="3143250"/>
                <a:ext cx="666940" cy="747127"/>
                <a:chOff x="4924425" y="3143250"/>
                <a:chExt cx="666940" cy="747127"/>
              </a:xfrm>
            </p:grpSpPr>
            <p:sp>
              <p:nvSpPr>
                <p:cNvPr id="421" name="Freeform: Shape 420">
                  <a:extLst>
                    <a:ext uri="{FF2B5EF4-FFF2-40B4-BE49-F238E27FC236}">
                      <a16:creationId xmlns:a16="http://schemas.microsoft.com/office/drawing/2014/main" id="{34459B37-92C7-4CC2-B97A-307B8AFB1CBF}"/>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2" name="Freeform: Shape 421">
                  <a:extLst>
                    <a:ext uri="{FF2B5EF4-FFF2-40B4-BE49-F238E27FC236}">
                      <a16:creationId xmlns:a16="http://schemas.microsoft.com/office/drawing/2014/main" id="{EA49ADC6-4A48-4B19-8D40-F5FF228E0281}"/>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3" name="Freeform: Shape 422">
                  <a:extLst>
                    <a:ext uri="{FF2B5EF4-FFF2-40B4-BE49-F238E27FC236}">
                      <a16:creationId xmlns:a16="http://schemas.microsoft.com/office/drawing/2014/main" id="{39FFEE48-6112-49BC-84C3-79C006B2DE87}"/>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4" name="Freeform: Shape 423">
                  <a:extLst>
                    <a:ext uri="{FF2B5EF4-FFF2-40B4-BE49-F238E27FC236}">
                      <a16:creationId xmlns:a16="http://schemas.microsoft.com/office/drawing/2014/main" id="{E97F673E-CFC6-49E8-B87D-C4AFA53F97D0}"/>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5" name="Freeform: Shape 424">
                  <a:extLst>
                    <a:ext uri="{FF2B5EF4-FFF2-40B4-BE49-F238E27FC236}">
                      <a16:creationId xmlns:a16="http://schemas.microsoft.com/office/drawing/2014/main" id="{4C665A88-C636-4609-88AD-AA91960E4F77}"/>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6" name="Freeform: Shape 425">
                  <a:extLst>
                    <a:ext uri="{FF2B5EF4-FFF2-40B4-BE49-F238E27FC236}">
                      <a16:creationId xmlns:a16="http://schemas.microsoft.com/office/drawing/2014/main" id="{B111C870-1ABD-4DCA-9AE1-530685894D03}"/>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7" name="Freeform: Shape 426">
                  <a:extLst>
                    <a:ext uri="{FF2B5EF4-FFF2-40B4-BE49-F238E27FC236}">
                      <a16:creationId xmlns:a16="http://schemas.microsoft.com/office/drawing/2014/main" id="{3C10FFBA-3D38-4BF7-A5B1-53B64CE583D8}"/>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8" name="Freeform: Shape 427">
                  <a:extLst>
                    <a:ext uri="{FF2B5EF4-FFF2-40B4-BE49-F238E27FC236}">
                      <a16:creationId xmlns:a16="http://schemas.microsoft.com/office/drawing/2014/main" id="{552E5E5C-FF72-476A-AB69-4D8EBA244D9D}"/>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9" name="Freeform: Shape 428">
                  <a:extLst>
                    <a:ext uri="{FF2B5EF4-FFF2-40B4-BE49-F238E27FC236}">
                      <a16:creationId xmlns:a16="http://schemas.microsoft.com/office/drawing/2014/main" id="{734C746F-6A83-469D-AFC3-855484402773}"/>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0" name="Freeform: Shape 429">
                  <a:extLst>
                    <a:ext uri="{FF2B5EF4-FFF2-40B4-BE49-F238E27FC236}">
                      <a16:creationId xmlns:a16="http://schemas.microsoft.com/office/drawing/2014/main" id="{45219BD8-E1C8-4DCF-A21E-32CDCC21085B}"/>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1" name="Freeform: Shape 430">
                  <a:extLst>
                    <a:ext uri="{FF2B5EF4-FFF2-40B4-BE49-F238E27FC236}">
                      <a16:creationId xmlns:a16="http://schemas.microsoft.com/office/drawing/2014/main" id="{8B924506-0C56-4021-8C6D-C768F0C84DAC}"/>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2" name="Freeform: Shape 431">
                  <a:extLst>
                    <a:ext uri="{FF2B5EF4-FFF2-40B4-BE49-F238E27FC236}">
                      <a16:creationId xmlns:a16="http://schemas.microsoft.com/office/drawing/2014/main" id="{53ABF2AB-EA0D-48CB-9011-31E891A5E3DC}"/>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3" name="Freeform: Shape 432">
                  <a:extLst>
                    <a:ext uri="{FF2B5EF4-FFF2-40B4-BE49-F238E27FC236}">
                      <a16:creationId xmlns:a16="http://schemas.microsoft.com/office/drawing/2014/main" id="{246D5940-6E9D-430E-851A-B7D5DE392ABB}"/>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4" name="Freeform: Shape 433">
                  <a:extLst>
                    <a:ext uri="{FF2B5EF4-FFF2-40B4-BE49-F238E27FC236}">
                      <a16:creationId xmlns:a16="http://schemas.microsoft.com/office/drawing/2014/main" id="{14D8B049-6EF2-430D-9A3C-8AB8E2F03BC1}"/>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5" name="Freeform: Shape 434">
                  <a:extLst>
                    <a:ext uri="{FF2B5EF4-FFF2-40B4-BE49-F238E27FC236}">
                      <a16:creationId xmlns:a16="http://schemas.microsoft.com/office/drawing/2014/main" id="{26D94C9B-9554-46EB-937E-C7B6A83907AA}"/>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6" name="Freeform: Shape 435">
                  <a:extLst>
                    <a:ext uri="{FF2B5EF4-FFF2-40B4-BE49-F238E27FC236}">
                      <a16:creationId xmlns:a16="http://schemas.microsoft.com/office/drawing/2014/main" id="{7B7BCB10-7C31-4619-B1A9-C0B0DF336DE2}"/>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7" name="Freeform: Shape 436">
                  <a:extLst>
                    <a:ext uri="{FF2B5EF4-FFF2-40B4-BE49-F238E27FC236}">
                      <a16:creationId xmlns:a16="http://schemas.microsoft.com/office/drawing/2014/main" id="{7FD7EB32-7A48-4240-9793-5FE3E8884476}"/>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8" name="Freeform: Shape 437">
                  <a:extLst>
                    <a:ext uri="{FF2B5EF4-FFF2-40B4-BE49-F238E27FC236}">
                      <a16:creationId xmlns:a16="http://schemas.microsoft.com/office/drawing/2014/main" id="{B4836C7F-0BA7-43C5-9669-386939202B0D}"/>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9" name="Freeform: Shape 438">
                  <a:extLst>
                    <a:ext uri="{FF2B5EF4-FFF2-40B4-BE49-F238E27FC236}">
                      <a16:creationId xmlns:a16="http://schemas.microsoft.com/office/drawing/2014/main" id="{E6AD0BB7-EEA7-4D8F-820C-CA3936010A61}"/>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0" name="Freeform: Shape 439">
                  <a:extLst>
                    <a:ext uri="{FF2B5EF4-FFF2-40B4-BE49-F238E27FC236}">
                      <a16:creationId xmlns:a16="http://schemas.microsoft.com/office/drawing/2014/main" id="{1090A1C7-0752-4A8C-96E4-AE2FBBC021C0}"/>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1" name="Freeform: Shape 440">
                  <a:extLst>
                    <a:ext uri="{FF2B5EF4-FFF2-40B4-BE49-F238E27FC236}">
                      <a16:creationId xmlns:a16="http://schemas.microsoft.com/office/drawing/2014/main" id="{7987ABBF-69AC-49CF-BCFB-13A65E44C183}"/>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2" name="Freeform: Shape 441">
                  <a:extLst>
                    <a:ext uri="{FF2B5EF4-FFF2-40B4-BE49-F238E27FC236}">
                      <a16:creationId xmlns:a16="http://schemas.microsoft.com/office/drawing/2014/main" id="{530D9D43-AB83-4D09-816A-B97648D62DD5}"/>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3" name="Freeform: Shape 442">
                  <a:extLst>
                    <a:ext uri="{FF2B5EF4-FFF2-40B4-BE49-F238E27FC236}">
                      <a16:creationId xmlns:a16="http://schemas.microsoft.com/office/drawing/2014/main" id="{7C05E57C-EDEB-4F37-8FF2-43D362B955F4}"/>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4" name="Freeform: Shape 443">
                  <a:extLst>
                    <a:ext uri="{FF2B5EF4-FFF2-40B4-BE49-F238E27FC236}">
                      <a16:creationId xmlns:a16="http://schemas.microsoft.com/office/drawing/2014/main" id="{057F335A-44D7-41B0-AB3F-C6A3ECF9C27D}"/>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5" name="Freeform: Shape 444">
                  <a:extLst>
                    <a:ext uri="{FF2B5EF4-FFF2-40B4-BE49-F238E27FC236}">
                      <a16:creationId xmlns:a16="http://schemas.microsoft.com/office/drawing/2014/main" id="{4ECC95BE-56DE-46AD-9F94-9D4E0443C196}"/>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6" name="Freeform: Shape 445">
                  <a:extLst>
                    <a:ext uri="{FF2B5EF4-FFF2-40B4-BE49-F238E27FC236}">
                      <a16:creationId xmlns:a16="http://schemas.microsoft.com/office/drawing/2014/main" id="{7696B616-6199-46FB-92EF-17E9601E184E}"/>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7" name="Freeform: Shape 446">
                  <a:extLst>
                    <a:ext uri="{FF2B5EF4-FFF2-40B4-BE49-F238E27FC236}">
                      <a16:creationId xmlns:a16="http://schemas.microsoft.com/office/drawing/2014/main" id="{0BC9C85C-3B24-4505-853E-41A444BE5F10}"/>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8" name="Freeform: Shape 447">
                  <a:extLst>
                    <a:ext uri="{FF2B5EF4-FFF2-40B4-BE49-F238E27FC236}">
                      <a16:creationId xmlns:a16="http://schemas.microsoft.com/office/drawing/2014/main" id="{8DD4E932-4163-4F9E-AADD-C19C85E98DD0}"/>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9" name="Freeform: Shape 448">
                  <a:extLst>
                    <a:ext uri="{FF2B5EF4-FFF2-40B4-BE49-F238E27FC236}">
                      <a16:creationId xmlns:a16="http://schemas.microsoft.com/office/drawing/2014/main" id="{B6A77481-920C-4B9B-B45D-D2B27B2EBF8C}"/>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0" name="Freeform: Shape 449">
                  <a:extLst>
                    <a:ext uri="{FF2B5EF4-FFF2-40B4-BE49-F238E27FC236}">
                      <a16:creationId xmlns:a16="http://schemas.microsoft.com/office/drawing/2014/main" id="{09087B26-BB43-48F0-BD96-1E05B5052433}"/>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05" name="Group 404">
                <a:extLst>
                  <a:ext uri="{FF2B5EF4-FFF2-40B4-BE49-F238E27FC236}">
                    <a16:creationId xmlns:a16="http://schemas.microsoft.com/office/drawing/2014/main" id="{A1C9654F-3F69-4A26-AE33-735C8DA25A81}"/>
                  </a:ext>
                </a:extLst>
              </p:cNvPr>
              <p:cNvGrpSpPr/>
              <p:nvPr/>
            </p:nvGrpSpPr>
            <p:grpSpPr>
              <a:xfrm>
                <a:off x="5167050" y="4125304"/>
                <a:ext cx="441666" cy="427838"/>
                <a:chOff x="5178085" y="4182454"/>
                <a:chExt cx="441666" cy="427838"/>
              </a:xfrm>
            </p:grpSpPr>
            <p:sp>
              <p:nvSpPr>
                <p:cNvPr id="406" name="Freeform: Shape 405">
                  <a:extLst>
                    <a:ext uri="{FF2B5EF4-FFF2-40B4-BE49-F238E27FC236}">
                      <a16:creationId xmlns:a16="http://schemas.microsoft.com/office/drawing/2014/main" id="{26678E1B-CC57-4C69-9270-2F3C5A9B0097}"/>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7" name="Freeform: Shape 406">
                  <a:extLst>
                    <a:ext uri="{FF2B5EF4-FFF2-40B4-BE49-F238E27FC236}">
                      <a16:creationId xmlns:a16="http://schemas.microsoft.com/office/drawing/2014/main" id="{087E32CC-05CE-4A12-8CB9-30E2B6F4FA8B}"/>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8" name="Freeform: Shape 407">
                  <a:extLst>
                    <a:ext uri="{FF2B5EF4-FFF2-40B4-BE49-F238E27FC236}">
                      <a16:creationId xmlns:a16="http://schemas.microsoft.com/office/drawing/2014/main" id="{8A9FF1AF-6935-416B-B75A-7BD31E643D69}"/>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9" name="Freeform: Shape 408">
                  <a:extLst>
                    <a:ext uri="{FF2B5EF4-FFF2-40B4-BE49-F238E27FC236}">
                      <a16:creationId xmlns:a16="http://schemas.microsoft.com/office/drawing/2014/main" id="{C699A03E-FF32-46F2-BEA8-E77D25492396}"/>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0" name="Freeform: Shape 409">
                  <a:extLst>
                    <a:ext uri="{FF2B5EF4-FFF2-40B4-BE49-F238E27FC236}">
                      <a16:creationId xmlns:a16="http://schemas.microsoft.com/office/drawing/2014/main" id="{98BDE294-750B-4F5D-9DB3-577EDAFAEB61}"/>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1" name="Freeform: Shape 410">
                  <a:extLst>
                    <a:ext uri="{FF2B5EF4-FFF2-40B4-BE49-F238E27FC236}">
                      <a16:creationId xmlns:a16="http://schemas.microsoft.com/office/drawing/2014/main" id="{B8F6F0D2-829B-4A8C-A477-44C06F7B219A}"/>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2" name="Freeform: Shape 411">
                  <a:extLst>
                    <a:ext uri="{FF2B5EF4-FFF2-40B4-BE49-F238E27FC236}">
                      <a16:creationId xmlns:a16="http://schemas.microsoft.com/office/drawing/2014/main" id="{7C85A84D-B7B6-4D43-95BB-AE111E94A03A}"/>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3" name="Freeform: Shape 412">
                  <a:extLst>
                    <a:ext uri="{FF2B5EF4-FFF2-40B4-BE49-F238E27FC236}">
                      <a16:creationId xmlns:a16="http://schemas.microsoft.com/office/drawing/2014/main" id="{1E676105-7E58-46A7-92FA-100455CB9852}"/>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4" name="Freeform: Shape 413">
                  <a:extLst>
                    <a:ext uri="{FF2B5EF4-FFF2-40B4-BE49-F238E27FC236}">
                      <a16:creationId xmlns:a16="http://schemas.microsoft.com/office/drawing/2014/main" id="{C6EAC6A3-AD9B-418B-829F-5C1EC9AE9516}"/>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5" name="Freeform: Shape 414">
                  <a:extLst>
                    <a:ext uri="{FF2B5EF4-FFF2-40B4-BE49-F238E27FC236}">
                      <a16:creationId xmlns:a16="http://schemas.microsoft.com/office/drawing/2014/main" id="{A93F28EE-8318-4C1F-BA38-38495BB3CDC0}"/>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6" name="Freeform: Shape 415">
                  <a:extLst>
                    <a:ext uri="{FF2B5EF4-FFF2-40B4-BE49-F238E27FC236}">
                      <a16:creationId xmlns:a16="http://schemas.microsoft.com/office/drawing/2014/main" id="{AF2BA523-4130-4437-A380-DC0669265A0F}"/>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7" name="Freeform: Shape 416">
                  <a:extLst>
                    <a:ext uri="{FF2B5EF4-FFF2-40B4-BE49-F238E27FC236}">
                      <a16:creationId xmlns:a16="http://schemas.microsoft.com/office/drawing/2014/main" id="{01A81169-2B99-45C7-B6F3-F8A3C2861999}"/>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8" name="Freeform: Shape 417">
                  <a:extLst>
                    <a:ext uri="{FF2B5EF4-FFF2-40B4-BE49-F238E27FC236}">
                      <a16:creationId xmlns:a16="http://schemas.microsoft.com/office/drawing/2014/main" id="{045E84CF-FF78-44B1-B85C-5AFD432C53CF}"/>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9" name="Freeform: Shape 418">
                  <a:extLst>
                    <a:ext uri="{FF2B5EF4-FFF2-40B4-BE49-F238E27FC236}">
                      <a16:creationId xmlns:a16="http://schemas.microsoft.com/office/drawing/2014/main" id="{DF3C0A4F-76F4-4A6B-AD73-CF4AD3DC9C02}"/>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0" name="Freeform: Shape 419">
                  <a:extLst>
                    <a:ext uri="{FF2B5EF4-FFF2-40B4-BE49-F238E27FC236}">
                      <a16:creationId xmlns:a16="http://schemas.microsoft.com/office/drawing/2014/main" id="{70DE77BD-2D04-486A-8820-3EC1ECBFFDB7}"/>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597" name="Rectangle: Diagonal Corners Rounded 100">
            <a:extLst>
              <a:ext uri="{FF2B5EF4-FFF2-40B4-BE49-F238E27FC236}">
                <a16:creationId xmlns:a16="http://schemas.microsoft.com/office/drawing/2014/main" id="{A132995B-36EF-47CE-8E2E-FDB7B49361DF}"/>
              </a:ext>
            </a:extLst>
          </p:cNvPr>
          <p:cNvSpPr/>
          <p:nvPr/>
        </p:nvSpPr>
        <p:spPr>
          <a:xfrm>
            <a:off x="312811" y="4365014"/>
            <a:ext cx="2727599" cy="1517155"/>
          </a:xfrm>
          <a:prstGeom prst="round2DiagRect">
            <a:avLst>
              <a:gd name="adj1" fmla="val 20112"/>
              <a:gd name="adj2" fmla="val 0"/>
            </a:avLst>
          </a:prstGeom>
          <a:solidFill>
            <a:srgbClr val="EDDA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bg1"/>
                </a:solidFill>
                <a:latin typeface="Verdana" panose="020B0604030504040204" pitchFamily="34" charset="0"/>
                <a:ea typeface="Verdana" panose="020B0604030504040204" pitchFamily="34" charset="0"/>
              </a:rPr>
              <a:t>SKILLS</a:t>
            </a:r>
          </a:p>
          <a:p>
            <a:pPr marL="171450" indent="-171450">
              <a:buFont typeface="Arial" panose="020B0604020202020204" pitchFamily="34" charset="0"/>
              <a:buChar char="•"/>
            </a:pPr>
            <a:r>
              <a:rPr lang="en-GB" sz="800" dirty="0">
                <a:solidFill>
                  <a:schemeClr val="bg1"/>
                </a:solidFill>
                <a:latin typeface="Verdana" panose="020B0604030504040204" pitchFamily="34" charset="0"/>
                <a:ea typeface="Verdana" panose="020B0604030504040204" pitchFamily="34" charset="0"/>
              </a:rPr>
              <a:t>Ask and answer geographical questions about the physical and human characteristics of the location</a:t>
            </a:r>
          </a:p>
          <a:p>
            <a:pPr marL="171450" indent="-171450">
              <a:buFont typeface="Arial" panose="020B0604020202020204" pitchFamily="34" charset="0"/>
              <a:buChar char="•"/>
            </a:pPr>
            <a:r>
              <a:rPr lang="en-GB" sz="800" dirty="0">
                <a:solidFill>
                  <a:schemeClr val="bg1"/>
                </a:solidFill>
                <a:latin typeface="Verdana" panose="020B0604030504040204" pitchFamily="34" charset="0"/>
                <a:ea typeface="Verdana" panose="020B0604030504040204" pitchFamily="34" charset="0"/>
              </a:rPr>
              <a:t>Use a range of sources to identify the impact of earthquakes / Tsunamis on a locality (Human and physical) </a:t>
            </a:r>
          </a:p>
          <a:p>
            <a:pPr marL="171450" indent="-171450">
              <a:buFont typeface="Arial" panose="020B0604020202020204" pitchFamily="34" charset="0"/>
              <a:buChar char="•"/>
            </a:pPr>
            <a:r>
              <a:rPr lang="en-GB" sz="800" dirty="0">
                <a:solidFill>
                  <a:schemeClr val="bg1"/>
                </a:solidFill>
                <a:latin typeface="Verdana" panose="020B0604030504040204" pitchFamily="34" charset="0"/>
                <a:ea typeface="Verdana" panose="020B0604030504040204" pitchFamily="34" charset="0"/>
              </a:rPr>
              <a:t>Explain own views about the location, giving reasons. </a:t>
            </a:r>
          </a:p>
        </p:txBody>
      </p:sp>
      <p:sp>
        <p:nvSpPr>
          <p:cNvPr id="104" name="Rectangle: Diagonal Corners Rounded 103">
            <a:extLst>
              <a:ext uri="{FF2B5EF4-FFF2-40B4-BE49-F238E27FC236}">
                <a16:creationId xmlns:a16="http://schemas.microsoft.com/office/drawing/2014/main" id="{C8A0053F-5219-4971-846F-1B6C1DFD1AF8}"/>
              </a:ext>
            </a:extLst>
          </p:cNvPr>
          <p:cNvSpPr/>
          <p:nvPr/>
        </p:nvSpPr>
        <p:spPr>
          <a:xfrm>
            <a:off x="410995" y="1159784"/>
            <a:ext cx="1739699" cy="681752"/>
          </a:xfrm>
          <a:prstGeom prst="round2DiagRect">
            <a:avLst>
              <a:gd name="adj1" fmla="val 50000"/>
              <a:gd name="adj2" fmla="val 0"/>
            </a:avLst>
          </a:prstGeom>
          <a:solidFill>
            <a:srgbClr val="C991CB"/>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Dangerous Earth</a:t>
            </a:r>
            <a:endParaRPr lang="en-GB" sz="1600" b="1" dirty="0">
              <a:solidFill>
                <a:schemeClr val="tx1"/>
              </a:solidFill>
            </a:endParaRPr>
          </a:p>
        </p:txBody>
      </p:sp>
      <p:sp>
        <p:nvSpPr>
          <p:cNvPr id="603" name="Rectangle: Rounded Corners 602">
            <a:extLst>
              <a:ext uri="{FF2B5EF4-FFF2-40B4-BE49-F238E27FC236}">
                <a16:creationId xmlns:a16="http://schemas.microsoft.com/office/drawing/2014/main" id="{4EC9A433-AE74-4DDA-919A-851CFB014D85}"/>
              </a:ext>
            </a:extLst>
          </p:cNvPr>
          <p:cNvSpPr/>
          <p:nvPr/>
        </p:nvSpPr>
        <p:spPr>
          <a:xfrm>
            <a:off x="2727528" y="165252"/>
            <a:ext cx="9133861" cy="846799"/>
          </a:xfrm>
          <a:prstGeom prst="roundRect">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900" dirty="0">
                <a:solidFill>
                  <a:schemeClr val="bg1"/>
                </a:solidFill>
                <a:latin typeface="Verdana" panose="020B0604030504040204" pitchFamily="34" charset="0"/>
                <a:ea typeface="Verdana" panose="020B0604030504040204" pitchFamily="34" charset="0"/>
              </a:rPr>
              <a:t>GEOGRAPHY TEACHING AND LEARNING AT ASHURST WOOD</a:t>
            </a:r>
          </a:p>
          <a:p>
            <a:r>
              <a:rPr lang="en-GB" sz="800" dirty="0">
                <a:solidFill>
                  <a:schemeClr val="bg1"/>
                </a:solidFill>
                <a:latin typeface="Verdana" panose="020B0604030504040204" pitchFamily="34" charset="0"/>
                <a:ea typeface="Verdana" panose="020B0604030504040204" pitchFamily="34" charset="0"/>
              </a:rPr>
              <a:t>Our topic planning is designed so that  some topics are Geography led and the key knowledge and skills are captured in the planning and knowledge organisers. Other topics may contain geographical knowledge in addition to the main driver. All children in KS1 will study the same topic and so expectations will be different for a YR Y1 and a Y2 child. For this reason and to ensure that there is no ceiling placed on a child’s learning we have identified outcomes for all children </a:t>
            </a:r>
            <a:r>
              <a:rPr lang="en-GB" sz="800" b="1" dirty="0">
                <a:solidFill>
                  <a:schemeClr val="bg1"/>
                </a:solidFill>
                <a:latin typeface="Verdana" panose="020B0604030504040204" pitchFamily="34" charset="0"/>
                <a:ea typeface="Verdana" panose="020B0604030504040204" pitchFamily="34" charset="0"/>
              </a:rPr>
              <a:t>Must</a:t>
            </a:r>
            <a:r>
              <a:rPr lang="en-GB" sz="800" dirty="0">
                <a:solidFill>
                  <a:schemeClr val="bg1"/>
                </a:solidFill>
                <a:latin typeface="Verdana" panose="020B0604030504040204" pitchFamily="34" charset="0"/>
                <a:ea typeface="Verdana" panose="020B0604030504040204" pitchFamily="34" charset="0"/>
              </a:rPr>
              <a:t> (End of Y4) </a:t>
            </a:r>
            <a:r>
              <a:rPr lang="en-GB" sz="800" b="1" dirty="0">
                <a:solidFill>
                  <a:schemeClr val="bg1"/>
                </a:solidFill>
                <a:latin typeface="Verdana" panose="020B0604030504040204" pitchFamily="34" charset="0"/>
                <a:ea typeface="Verdana" panose="020B0604030504040204" pitchFamily="34" charset="0"/>
              </a:rPr>
              <a:t>Should</a:t>
            </a:r>
            <a:r>
              <a:rPr lang="en-GB" sz="800" dirty="0">
                <a:solidFill>
                  <a:schemeClr val="bg1"/>
                </a:solidFill>
                <a:latin typeface="Verdana" panose="020B0604030504040204" pitchFamily="34" charset="0"/>
                <a:ea typeface="Verdana" panose="020B0604030504040204" pitchFamily="34" charset="0"/>
              </a:rPr>
              <a:t> (end of Y6) </a:t>
            </a:r>
            <a:r>
              <a:rPr lang="en-GB" sz="800" b="1" dirty="0">
                <a:solidFill>
                  <a:schemeClr val="bg1"/>
                </a:solidFill>
                <a:latin typeface="Verdana" panose="020B0604030504040204" pitchFamily="34" charset="0"/>
                <a:ea typeface="Verdana" panose="020B0604030504040204" pitchFamily="34" charset="0"/>
              </a:rPr>
              <a:t>Could</a:t>
            </a:r>
            <a:r>
              <a:rPr lang="en-GB" sz="800" dirty="0">
                <a:solidFill>
                  <a:schemeClr val="bg1"/>
                </a:solidFill>
                <a:latin typeface="Verdana" panose="020B0604030504040204" pitchFamily="34" charset="0"/>
                <a:ea typeface="Verdana" panose="020B0604030504040204" pitchFamily="34" charset="0"/>
              </a:rPr>
              <a:t> a rich and deep understanding. </a:t>
            </a:r>
          </a:p>
        </p:txBody>
      </p:sp>
      <p:sp>
        <p:nvSpPr>
          <p:cNvPr id="608" name="Rectangle: Diagonal Corners Rounded 607">
            <a:extLst>
              <a:ext uri="{FF2B5EF4-FFF2-40B4-BE49-F238E27FC236}">
                <a16:creationId xmlns:a16="http://schemas.microsoft.com/office/drawing/2014/main" id="{B2F18FB3-6CE2-465A-A579-45D6DAE8D8E6}"/>
              </a:ext>
            </a:extLst>
          </p:cNvPr>
          <p:cNvSpPr/>
          <p:nvPr/>
        </p:nvSpPr>
        <p:spPr>
          <a:xfrm>
            <a:off x="2401458" y="1150494"/>
            <a:ext cx="9076914" cy="183024"/>
          </a:xfrm>
          <a:prstGeom prst="round2DiagRect">
            <a:avLst>
              <a:gd name="adj1" fmla="val 50000"/>
              <a:gd name="adj2" fmla="val 0"/>
            </a:avLst>
          </a:prstGeom>
          <a:solidFill>
            <a:srgbClr val="C991C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bg1"/>
                </a:solidFill>
                <a:latin typeface="Verdana" panose="020B0604030504040204" pitchFamily="34" charset="0"/>
                <a:ea typeface="Verdana" panose="020B0604030504040204" pitchFamily="34" charset="0"/>
              </a:rPr>
              <a:t>What will children Know by the end of this topic ?</a:t>
            </a:r>
          </a:p>
        </p:txBody>
      </p:sp>
      <p:sp>
        <p:nvSpPr>
          <p:cNvPr id="610" name="Rectangle: Diagonal Corners Rounded 609">
            <a:extLst>
              <a:ext uri="{FF2B5EF4-FFF2-40B4-BE49-F238E27FC236}">
                <a16:creationId xmlns:a16="http://schemas.microsoft.com/office/drawing/2014/main" id="{20DE8659-5C2D-4711-8E2B-F9B7DF02F808}"/>
              </a:ext>
            </a:extLst>
          </p:cNvPr>
          <p:cNvSpPr/>
          <p:nvPr/>
        </p:nvSpPr>
        <p:spPr>
          <a:xfrm>
            <a:off x="305735" y="1974758"/>
            <a:ext cx="3744089" cy="2233984"/>
          </a:xfrm>
          <a:prstGeom prst="round2DiagRect">
            <a:avLst>
              <a:gd name="adj1" fmla="val 34884"/>
              <a:gd name="adj2" fmla="val 0"/>
            </a:avLst>
          </a:prstGeom>
          <a:solidFill>
            <a:srgbClr val="C991C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rgbClr val="000000"/>
                </a:solidFill>
                <a:latin typeface="Verdana" panose="020B0604030504040204" pitchFamily="34" charset="0"/>
              </a:rPr>
              <a:t>MUST</a:t>
            </a:r>
            <a:endParaRPr lang="en-GB" sz="900" dirty="0">
              <a:solidFill>
                <a:schemeClr val="bg1"/>
              </a:solidFill>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en-GB" sz="900" dirty="0">
                <a:solidFill>
                  <a:schemeClr val="bg1"/>
                </a:solidFill>
                <a:latin typeface="Verdana" panose="020B0604030504040204" pitchFamily="34" charset="0"/>
                <a:ea typeface="Verdana" panose="020B0604030504040204" pitchFamily="34" charset="0"/>
              </a:rPr>
              <a:t>Use topographic maps &amp; digital/computer mapping to locate volcanoes. Describe these describe features </a:t>
            </a:r>
          </a:p>
          <a:p>
            <a:pPr marL="171450" lvl="0" indent="-171450">
              <a:lnSpc>
                <a:spcPct val="107000"/>
              </a:lnSpc>
              <a:spcAft>
                <a:spcPts val="800"/>
              </a:spcAft>
              <a:buFont typeface="Arial" panose="020B0604020202020204" pitchFamily="34" charset="0"/>
              <a:buChar char="•"/>
            </a:pPr>
            <a:r>
              <a:rPr lang="en-GB" sz="900" dirty="0">
                <a:solidFill>
                  <a:srgbClr val="0B0C0C"/>
                </a:solidFill>
                <a:effectLst/>
                <a:latin typeface="Verdana" panose="020B0604030504040204" pitchFamily="34" charset="0"/>
                <a:ea typeface="Verdana" panose="020B0604030504040204" pitchFamily="34" charset="0"/>
                <a:cs typeface="Arial" panose="020B0604020202020204" pitchFamily="34" charset="0"/>
              </a:rPr>
              <a:t>describe and understand key aspects of: physical geography, including: volcanoes and earthquakes</a:t>
            </a:r>
          </a:p>
          <a:p>
            <a:pPr marL="171450" lvl="0" indent="-171450">
              <a:lnSpc>
                <a:spcPct val="107000"/>
              </a:lnSpc>
              <a:spcAft>
                <a:spcPts val="800"/>
              </a:spcAft>
              <a:buFont typeface="Arial" panose="020B0604020202020204" pitchFamily="34" charset="0"/>
              <a:buChar char="•"/>
            </a:pPr>
            <a:r>
              <a:rPr lang="en-GB" sz="900" dirty="0">
                <a:solidFill>
                  <a:schemeClr val="bg1"/>
                </a:solidFill>
                <a:latin typeface="Verdana" panose="020B0604030504040204" pitchFamily="34" charset="0"/>
                <a:ea typeface="Verdana" panose="020B0604030504040204" pitchFamily="34" charset="0"/>
              </a:rPr>
              <a:t>Use a map to locate the active fault lines and the ring of fire. </a:t>
            </a:r>
          </a:p>
          <a:p>
            <a:pPr marL="171450" indent="-171450">
              <a:buFont typeface="Arial" panose="020B0604020202020204" pitchFamily="34" charset="0"/>
              <a:buChar char="•"/>
            </a:pPr>
            <a:r>
              <a:rPr lang="en-GB" sz="900" dirty="0">
                <a:solidFill>
                  <a:schemeClr val="bg1"/>
                </a:solidFill>
                <a:latin typeface="Verdana" panose="020B0604030504040204" pitchFamily="34" charset="0"/>
                <a:ea typeface="Verdana" panose="020B0604030504040204" pitchFamily="34" charset="0"/>
              </a:rPr>
              <a:t>Name and locate the Equator, Northern Hemisphere, Southern Hemisphere, the Tropics of Cancer and Capricorn. Describe some of the characteristics of these geographical areas.</a:t>
            </a:r>
          </a:p>
          <a:p>
            <a:pPr marL="171450" indent="-171450">
              <a:buFont typeface="Arial" panose="020B0604020202020204" pitchFamily="34" charset="0"/>
              <a:buChar char="•"/>
            </a:pPr>
            <a:r>
              <a:rPr lang="en-GB" sz="900" dirty="0">
                <a:solidFill>
                  <a:schemeClr val="bg1"/>
                </a:solidFill>
                <a:latin typeface="Verdana" panose="020B0604030504040204" pitchFamily="34" charset="0"/>
                <a:ea typeface="Verdana" panose="020B0604030504040204" pitchFamily="34" charset="0"/>
              </a:rPr>
              <a:t>Describe how a volcano is formed. </a:t>
            </a:r>
            <a:endParaRPr lang="en-GB" sz="800" dirty="0">
              <a:solidFill>
                <a:schemeClr val="bg1"/>
              </a:solidFill>
              <a:latin typeface="Verdana" panose="020B0604030504040204" pitchFamily="34" charset="0"/>
              <a:ea typeface="Verdana" panose="020B0604030504040204" pitchFamily="34" charset="0"/>
            </a:endParaRPr>
          </a:p>
        </p:txBody>
      </p:sp>
      <p:sp>
        <p:nvSpPr>
          <p:cNvPr id="611" name="Rectangle: Diagonal Corners Rounded 610">
            <a:extLst>
              <a:ext uri="{FF2B5EF4-FFF2-40B4-BE49-F238E27FC236}">
                <a16:creationId xmlns:a16="http://schemas.microsoft.com/office/drawing/2014/main" id="{115EF6FA-FA5C-40FE-AAFE-3A10E27ABF9D}"/>
              </a:ext>
            </a:extLst>
          </p:cNvPr>
          <p:cNvSpPr/>
          <p:nvPr/>
        </p:nvSpPr>
        <p:spPr>
          <a:xfrm>
            <a:off x="4238459" y="1434048"/>
            <a:ext cx="7630245" cy="2064668"/>
          </a:xfrm>
          <a:prstGeom prst="round2DiagRect">
            <a:avLst>
              <a:gd name="adj1" fmla="val 21313"/>
              <a:gd name="adj2" fmla="val 0"/>
            </a:avLst>
          </a:prstGeom>
          <a:solidFill>
            <a:srgbClr val="C991C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rgbClr val="000000"/>
                </a:solidFill>
                <a:latin typeface="Verdana" panose="020B0604030504040204" pitchFamily="34" charset="0"/>
              </a:rPr>
              <a:t>SHOULD</a:t>
            </a:r>
            <a:endParaRPr lang="en-GB" sz="900" dirty="0">
              <a:solidFill>
                <a:schemeClr val="bg1"/>
              </a:solidFill>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en-GB" sz="900" dirty="0">
                <a:solidFill>
                  <a:schemeClr val="bg1"/>
                </a:solidFill>
                <a:latin typeface="Verdana" panose="020B0604030504040204" pitchFamily="34" charset="0"/>
                <a:ea typeface="Verdana" panose="020B0604030504040204" pitchFamily="34" charset="0"/>
              </a:rPr>
              <a:t>Identify and describe how the physical features affect the human activity within a location and whether the wealth of a county changes the impact. </a:t>
            </a:r>
          </a:p>
          <a:p>
            <a:pPr marL="171450" indent="-171450">
              <a:buFont typeface="Arial" panose="020B0604020202020204" pitchFamily="34" charset="0"/>
              <a:buChar char="•"/>
            </a:pPr>
            <a:r>
              <a:rPr lang="en-GB" sz="900" dirty="0">
                <a:solidFill>
                  <a:schemeClr val="bg1"/>
                </a:solidFill>
                <a:latin typeface="Verdana" panose="020B0604030504040204" pitchFamily="34" charset="0"/>
                <a:ea typeface="Verdana" panose="020B0604030504040204" pitchFamily="34" charset="0"/>
              </a:rPr>
              <a:t>Identify how locations around the world have been changed by natural disasters. UK floods / US wildfires /Haiti earthquake </a:t>
            </a:r>
          </a:p>
          <a:p>
            <a:pPr marL="171450" indent="-171450">
              <a:buFont typeface="Arial" panose="020B0604020202020204" pitchFamily="34" charset="0"/>
              <a:buChar char="•"/>
            </a:pPr>
            <a:r>
              <a:rPr lang="en-GB" sz="900" dirty="0">
                <a:solidFill>
                  <a:schemeClr val="bg1"/>
                </a:solidFill>
                <a:latin typeface="Verdana" panose="020B0604030504040204" pitchFamily="34" charset="0"/>
                <a:ea typeface="Verdana" panose="020B0604030504040204" pitchFamily="34" charset="0"/>
              </a:rPr>
              <a:t>Make inks between global warming and natural disasters</a:t>
            </a:r>
          </a:p>
          <a:p>
            <a:pPr marL="171450" indent="-171450">
              <a:buFont typeface="Arial" panose="020B0604020202020204" pitchFamily="34" charset="0"/>
              <a:buChar char="•"/>
            </a:pPr>
            <a:r>
              <a:rPr lang="en-GB" sz="900" dirty="0">
                <a:solidFill>
                  <a:schemeClr val="bg1"/>
                </a:solidFill>
                <a:latin typeface="Verdana" panose="020B0604030504040204" pitchFamily="34" charset="0"/>
                <a:ea typeface="Verdana" panose="020B0604030504040204" pitchFamily="34" charset="0"/>
              </a:rPr>
              <a:t>Create maps of locations identifying patterns (such as: land use, climate zones, population densities, height of land</a:t>
            </a:r>
          </a:p>
          <a:p>
            <a:pPr marL="171450" indent="-171450">
              <a:buFont typeface="Arial" panose="020B0604020202020204" pitchFamily="34" charset="0"/>
              <a:buChar char="•"/>
            </a:pPr>
            <a:r>
              <a:rPr lang="en-GB" sz="900" dirty="0">
                <a:solidFill>
                  <a:schemeClr val="bg1"/>
                </a:solidFill>
                <a:latin typeface="Verdana" panose="020B0604030504040204" pitchFamily="34" charset="0"/>
                <a:ea typeface="Verdana" panose="020B0604030504040204" pitchFamily="34" charset="0"/>
              </a:rPr>
              <a:t>Understand how scientists predict earthquakes and volcanoes. </a:t>
            </a:r>
          </a:p>
          <a:p>
            <a:pPr marL="171450" indent="-171450">
              <a:buFont typeface="Arial" panose="020B0604020202020204" pitchFamily="34" charset="0"/>
              <a:buChar char="•"/>
            </a:pPr>
            <a:r>
              <a:rPr lang="en-GB" sz="800" dirty="0">
                <a:solidFill>
                  <a:srgbClr val="0B0C0C"/>
                </a:solidFill>
                <a:effectLst/>
                <a:latin typeface="Verdana" panose="020B0604030504040204" pitchFamily="34" charset="0"/>
                <a:ea typeface="Times New Roman" panose="02020603050405020304" pitchFamily="18" charset="0"/>
                <a:cs typeface="Arial" panose="020B0604020202020204" pitchFamily="34" charset="0"/>
              </a:rPr>
              <a:t>Name and locate the Equator, Northern Hemisphere, Southern Hemisphere, the Tropics of Cancer and Capricorn. Describe some of the characteristics of these geographical areas.</a:t>
            </a:r>
          </a:p>
          <a:p>
            <a:pPr marL="171450" indent="-171450">
              <a:buFont typeface="Arial" panose="020B0604020202020204" pitchFamily="34" charset="0"/>
              <a:buChar char="•"/>
            </a:pPr>
            <a:r>
              <a:rPr lang="en-GB" sz="800" dirty="0">
                <a:solidFill>
                  <a:schemeClr val="bg1"/>
                </a:solidFill>
                <a:latin typeface="Verdana" panose="020B0604030504040204" pitchFamily="34" charset="0"/>
                <a:ea typeface="Verdana" panose="020B0604030504040204" pitchFamily="34" charset="0"/>
              </a:rPr>
              <a:t>describe and understand key aspects of:</a:t>
            </a:r>
          </a:p>
          <a:p>
            <a:pPr marL="171450" indent="-171450">
              <a:buFont typeface="Arial" panose="020B0604020202020204" pitchFamily="34" charset="0"/>
              <a:buChar char="•"/>
            </a:pPr>
            <a:r>
              <a:rPr lang="en-GB" sz="800" dirty="0">
                <a:solidFill>
                  <a:schemeClr val="bg1"/>
                </a:solidFill>
                <a:latin typeface="Verdana" panose="020B0604030504040204" pitchFamily="34" charset="0"/>
                <a:ea typeface="Verdana" panose="020B0604030504040204" pitchFamily="34" charset="0"/>
              </a:rPr>
              <a:t>physical geography, including: volcanoes and earthquakes</a:t>
            </a:r>
          </a:p>
          <a:p>
            <a:pPr marL="171450" indent="-171450">
              <a:buFont typeface="Arial" panose="020B0604020202020204" pitchFamily="34" charset="0"/>
              <a:buChar char="•"/>
            </a:pPr>
            <a:r>
              <a:rPr lang="en-GB" sz="800" dirty="0">
                <a:solidFill>
                  <a:schemeClr val="bg1"/>
                </a:solidFill>
                <a:latin typeface="Verdana" panose="020B0604030504040204" pitchFamily="34" charset="0"/>
                <a:ea typeface="Verdana" panose="020B0604030504040204" pitchFamily="34" charset="0"/>
              </a:rPr>
              <a:t>Understand how scientists predict earthquakes and volcanoes.</a:t>
            </a:r>
          </a:p>
          <a:p>
            <a:pPr marL="171450" indent="-171450">
              <a:buFont typeface="Arial" panose="020B0604020202020204" pitchFamily="34" charset="0"/>
              <a:buChar char="•"/>
            </a:pPr>
            <a:r>
              <a:rPr lang="en-GB" sz="800" dirty="0">
                <a:solidFill>
                  <a:srgbClr val="0B0C0C"/>
                </a:solidFill>
                <a:effectLst/>
                <a:latin typeface="Verdana" panose="020B0604030504040204" pitchFamily="34" charset="0"/>
                <a:ea typeface="Times New Roman" panose="02020603050405020304" pitchFamily="18" charset="0"/>
                <a:cs typeface="Arial" panose="020B0604020202020204" pitchFamily="34" charset="0"/>
              </a:rPr>
              <a:t>Identify how locations around the world have been changed by natural disasters. UK floods / US wildfires /</a:t>
            </a:r>
            <a:r>
              <a:rPr lang="en-GB" sz="800">
                <a:solidFill>
                  <a:srgbClr val="0B0C0C"/>
                </a:solidFill>
                <a:effectLst/>
                <a:latin typeface="Verdana" panose="020B0604030504040204" pitchFamily="34" charset="0"/>
                <a:ea typeface="Times New Roman" panose="02020603050405020304" pitchFamily="18" charset="0"/>
                <a:cs typeface="Arial" panose="020B0604020202020204" pitchFamily="34" charset="0"/>
              </a:rPr>
              <a:t>Haiti earthquake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12" name="Rectangle: Diagonal Corners Rounded 611">
            <a:extLst>
              <a:ext uri="{FF2B5EF4-FFF2-40B4-BE49-F238E27FC236}">
                <a16:creationId xmlns:a16="http://schemas.microsoft.com/office/drawing/2014/main" id="{13855E30-8577-4E96-AB97-984D88694FD4}"/>
              </a:ext>
            </a:extLst>
          </p:cNvPr>
          <p:cNvSpPr/>
          <p:nvPr/>
        </p:nvSpPr>
        <p:spPr>
          <a:xfrm>
            <a:off x="5937338" y="6141572"/>
            <a:ext cx="5787728" cy="494816"/>
          </a:xfrm>
          <a:prstGeom prst="round2DiagRect">
            <a:avLst>
              <a:gd name="adj1" fmla="val 34884"/>
              <a:gd name="adj2" fmla="val 0"/>
            </a:avLst>
          </a:prstGeom>
          <a:solidFill>
            <a:srgbClr val="C991C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1" dirty="0">
              <a:solidFill>
                <a:srgbClr val="000000"/>
              </a:solidFill>
              <a:latin typeface="Verdana" panose="020B0604030504040204" pitchFamily="34" charset="0"/>
            </a:endParaRPr>
          </a:p>
          <a:p>
            <a:pPr algn="ctr"/>
            <a:endParaRPr lang="en-GB" sz="900" b="1" dirty="0">
              <a:solidFill>
                <a:srgbClr val="000000"/>
              </a:solidFill>
              <a:latin typeface="Verdana" panose="020B0604030504040204" pitchFamily="34" charset="0"/>
            </a:endParaRPr>
          </a:p>
          <a:p>
            <a:pPr algn="ctr"/>
            <a:r>
              <a:rPr lang="en-GB" sz="900" b="1" dirty="0">
                <a:solidFill>
                  <a:srgbClr val="000000"/>
                </a:solidFill>
                <a:latin typeface="Verdana" panose="020B0604030504040204" pitchFamily="34" charset="0"/>
              </a:rPr>
              <a:t>COULD</a:t>
            </a:r>
          </a:p>
          <a:p>
            <a:r>
              <a:rPr lang="en-GB" sz="900" dirty="0">
                <a:solidFill>
                  <a:srgbClr val="000000"/>
                </a:solidFill>
                <a:latin typeface="Verdana" panose="020B0604030504040204" pitchFamily="34" charset="0"/>
              </a:rPr>
              <a:t>Debate for or against a settlement in Iceland near a volcanic site.</a:t>
            </a:r>
            <a:endParaRPr lang="en-GB" sz="900" b="1" dirty="0">
              <a:solidFill>
                <a:srgbClr val="000000"/>
              </a:solidFill>
              <a:latin typeface="Verdana" panose="020B0604030504040204" pitchFamily="34" charset="0"/>
            </a:endParaRPr>
          </a:p>
          <a:p>
            <a:endParaRPr lang="en-GB" sz="900" b="1" dirty="0">
              <a:solidFill>
                <a:srgbClr val="000000"/>
              </a:solidFill>
              <a:latin typeface="Verdana" panose="020B0604030504040204" pitchFamily="34" charset="0"/>
            </a:endParaRPr>
          </a:p>
          <a:p>
            <a:r>
              <a:rPr lang="en-GB" sz="1000" dirty="0">
                <a:solidFill>
                  <a:srgbClr val="000000"/>
                </a:solidFill>
                <a:latin typeface="Verdana" panose="020B0604030504040204" pitchFamily="34" charset="0"/>
              </a:rPr>
              <a:t> </a:t>
            </a:r>
          </a:p>
        </p:txBody>
      </p:sp>
      <p:sp>
        <p:nvSpPr>
          <p:cNvPr id="613" name="Rectangle: Diagonal Corners Rounded 100">
            <a:extLst>
              <a:ext uri="{FF2B5EF4-FFF2-40B4-BE49-F238E27FC236}">
                <a16:creationId xmlns:a16="http://schemas.microsoft.com/office/drawing/2014/main" id="{C5920292-CDC3-280F-EFDE-64DB8E61B95E}"/>
              </a:ext>
            </a:extLst>
          </p:cNvPr>
          <p:cNvSpPr/>
          <p:nvPr/>
        </p:nvSpPr>
        <p:spPr>
          <a:xfrm>
            <a:off x="4838419" y="3587220"/>
            <a:ext cx="6986007" cy="2188254"/>
          </a:xfrm>
          <a:prstGeom prst="round2DiagRect">
            <a:avLst>
              <a:gd name="adj1" fmla="val 20112"/>
              <a:gd name="adj2" fmla="val 0"/>
            </a:avLst>
          </a:prstGeom>
          <a:solidFill>
            <a:srgbClr val="EDDA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bg1"/>
                </a:solidFill>
                <a:latin typeface="Verdana" panose="020B0604030504040204" pitchFamily="34" charset="0"/>
                <a:ea typeface="Verdana" panose="020B0604030504040204" pitchFamily="34" charset="0"/>
              </a:rPr>
              <a:t>SKILLS</a:t>
            </a:r>
          </a:p>
          <a:p>
            <a:pPr marL="171450" indent="-171450">
              <a:buFont typeface="Arial" panose="020B0604020202020204" pitchFamily="34" charset="0"/>
              <a:buChar char="•"/>
            </a:pPr>
            <a:r>
              <a:rPr lang="en-GB" sz="900" dirty="0">
                <a:solidFill>
                  <a:schemeClr val="bg1"/>
                </a:solidFill>
                <a:latin typeface="Verdana" panose="020B0604030504040204" pitchFamily="34" charset="0"/>
                <a:ea typeface="Verdana" panose="020B0604030504040204" pitchFamily="34" charset="0"/>
              </a:rPr>
              <a:t>Discuss the impact of natural disasters on humans and nature in the area.</a:t>
            </a:r>
          </a:p>
          <a:p>
            <a:pPr marL="171450" indent="-171450">
              <a:buFont typeface="Arial" panose="020B0604020202020204" pitchFamily="34" charset="0"/>
              <a:buChar char="•"/>
            </a:pPr>
            <a:r>
              <a:rPr lang="en-GB" sz="900" dirty="0">
                <a:solidFill>
                  <a:schemeClr val="bg1"/>
                </a:solidFill>
                <a:latin typeface="Verdana" panose="020B0604030504040204" pitchFamily="34" charset="0"/>
                <a:ea typeface="Verdana" panose="020B0604030504040204" pitchFamily="34" charset="0"/>
              </a:rPr>
              <a:t>Collect and analyse statistics and other information in order to draw clear conclusions about locations. – Iceland </a:t>
            </a:r>
          </a:p>
          <a:p>
            <a:pPr marL="171450" lvl="0" indent="-171450">
              <a:lnSpc>
                <a:spcPct val="107000"/>
              </a:lnSpc>
              <a:spcAft>
                <a:spcPts val="800"/>
              </a:spcAft>
              <a:buFont typeface="Arial" panose="020B0604020202020204" pitchFamily="34" charset="0"/>
              <a:buChar char="•"/>
            </a:pPr>
            <a:r>
              <a:rPr lang="en-GB" sz="800" dirty="0">
                <a:solidFill>
                  <a:schemeClr val="bg1"/>
                </a:solidFill>
                <a:effectLst/>
                <a:latin typeface="Verdana" panose="020B0604030504040204" pitchFamily="34" charset="0"/>
                <a:ea typeface="Verdana" panose="020B0604030504040204" pitchFamily="34" charset="0"/>
                <a:cs typeface="Arial" panose="020B0604020202020204" pitchFamily="34" charset="0"/>
              </a:rPr>
              <a:t>Use a map to locate the active fault lines and the ring of fire.</a:t>
            </a:r>
          </a:p>
          <a:p>
            <a:pPr marL="171450" lvl="0" indent="-171450">
              <a:lnSpc>
                <a:spcPct val="107000"/>
              </a:lnSpc>
              <a:spcAft>
                <a:spcPts val="800"/>
              </a:spcAft>
              <a:buFont typeface="Arial" panose="020B0604020202020204" pitchFamily="34" charset="0"/>
              <a:buChar char="•"/>
            </a:pPr>
            <a:r>
              <a:rPr lang="en-GB" sz="8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Use topographic maps &amp; digital/computer mapping to locate volcanoes</a:t>
            </a:r>
          </a:p>
          <a:p>
            <a:pPr marL="171450" lvl="0" indent="-171450">
              <a:lnSpc>
                <a:spcPct val="107000"/>
              </a:lnSpc>
              <a:spcAft>
                <a:spcPts val="800"/>
              </a:spcAft>
              <a:buFont typeface="Arial" panose="020B0604020202020204" pitchFamily="34" charset="0"/>
              <a:buChar char="•"/>
            </a:pPr>
            <a:r>
              <a:rPr lang="en-GB" sz="800" dirty="0">
                <a:solidFill>
                  <a:srgbClr val="0B0C0C"/>
                </a:solidFill>
                <a:effectLst/>
                <a:latin typeface="Verdana" panose="020B0604030504040204" pitchFamily="34" charset="0"/>
                <a:ea typeface="Times New Roman" panose="02020603050405020304" pitchFamily="18" charset="0"/>
                <a:cs typeface="Arial" panose="020B0604020202020204" pitchFamily="34" charset="0"/>
              </a:rPr>
              <a:t>Make inks between global warming and natural disasters</a:t>
            </a:r>
          </a:p>
          <a:p>
            <a:pPr marL="171450" lvl="0" indent="-171450">
              <a:lnSpc>
                <a:spcPct val="107000"/>
              </a:lnSpc>
              <a:spcAft>
                <a:spcPts val="800"/>
              </a:spcAft>
              <a:buFont typeface="Arial" panose="020B0604020202020204" pitchFamily="34" charset="0"/>
              <a:buChar char="•"/>
            </a:pPr>
            <a:r>
              <a:rPr lang="en-GB" sz="800"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rPr>
              <a:t>Ask and answer geographical questions about the physical and human characteristics of the location</a:t>
            </a:r>
            <a:endPar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spcAft>
                <a:spcPts val="800"/>
              </a:spcAft>
              <a:buFont typeface="Arial" panose="020B0604020202020204" pitchFamily="34" charset="0"/>
              <a:buChar char="•"/>
            </a:pPr>
            <a:r>
              <a:rPr lang="en-GB" sz="800"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rPr>
              <a:t>Use a range of sources to identify the impact of earthquakes / Tsunamis on a locality (Human and physical) </a:t>
            </a:r>
            <a:endPar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GB" sz="800"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rPr>
              <a:t>Explain own views about the location, giving reasons</a:t>
            </a:r>
            <a:endParaRPr lang="en-GB" sz="800" dirty="0">
              <a:solidFill>
                <a:schemeClr val="bg1"/>
              </a:solidFill>
              <a:latin typeface="Verdana" panose="020B0604030504040204" pitchFamily="34" charset="0"/>
              <a:ea typeface="Verdana" panose="020B0604030504040204" pitchFamily="34" charset="0"/>
            </a:endParaRPr>
          </a:p>
          <a:p>
            <a:pPr algn="ctr"/>
            <a:r>
              <a:rPr lang="en-GB" sz="900" b="1" dirty="0">
                <a:solidFill>
                  <a:schemeClr val="bg1"/>
                </a:solidFill>
                <a:latin typeface="Verdana" panose="020B0604030504040204" pitchFamily="34" charset="0"/>
                <a:ea typeface="Verdana" panose="020B0604030504040204" pitchFamily="34" charset="0"/>
              </a:rPr>
              <a:t> </a:t>
            </a:r>
          </a:p>
          <a:p>
            <a:pPr algn="ctr"/>
            <a:endParaRPr lang="en-GB" sz="1000" dirty="0">
              <a:solidFill>
                <a:schemeClr val="bg1"/>
              </a:solidFill>
            </a:endParaRPr>
          </a:p>
        </p:txBody>
      </p:sp>
    </p:spTree>
    <p:extLst>
      <p:ext uri="{BB962C8B-B14F-4D97-AF65-F5344CB8AC3E}">
        <p14:creationId xmlns:p14="http://schemas.microsoft.com/office/powerpoint/2010/main" val="3409892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9" name="Table 9">
            <a:extLst>
              <a:ext uri="{FF2B5EF4-FFF2-40B4-BE49-F238E27FC236}">
                <a16:creationId xmlns:a16="http://schemas.microsoft.com/office/drawing/2014/main" id="{81F6A18B-81C1-41DE-AC1F-B2C372FDB566}"/>
              </a:ext>
            </a:extLst>
          </p:cNvPr>
          <p:cNvGraphicFramePr>
            <a:graphicFrameLocks noGrp="1"/>
          </p:cNvGraphicFramePr>
          <p:nvPr>
            <p:extLst>
              <p:ext uri="{D42A27DB-BD31-4B8C-83A1-F6EECF244321}">
                <p14:modId xmlns:p14="http://schemas.microsoft.com/office/powerpoint/2010/main" val="257334162"/>
              </p:ext>
            </p:extLst>
          </p:nvPr>
        </p:nvGraphicFramePr>
        <p:xfrm>
          <a:off x="253409" y="276447"/>
          <a:ext cx="11685182" cy="6486878"/>
        </p:xfrm>
        <a:graphic>
          <a:graphicData uri="http://schemas.openxmlformats.org/drawingml/2006/table">
            <a:tbl>
              <a:tblPr firstRow="1" bandRow="1">
                <a:tableStyleId>{10A1B5D5-9B99-4C35-A422-299274C87663}</a:tableStyleId>
              </a:tblPr>
              <a:tblGrid>
                <a:gridCol w="1191688">
                  <a:extLst>
                    <a:ext uri="{9D8B030D-6E8A-4147-A177-3AD203B41FA5}">
                      <a16:colId xmlns:a16="http://schemas.microsoft.com/office/drawing/2014/main" val="3920901785"/>
                    </a:ext>
                  </a:extLst>
                </a:gridCol>
                <a:gridCol w="3239332">
                  <a:extLst>
                    <a:ext uri="{9D8B030D-6E8A-4147-A177-3AD203B41FA5}">
                      <a16:colId xmlns:a16="http://schemas.microsoft.com/office/drawing/2014/main" val="4019325756"/>
                    </a:ext>
                  </a:extLst>
                </a:gridCol>
                <a:gridCol w="2116666">
                  <a:extLst>
                    <a:ext uri="{9D8B030D-6E8A-4147-A177-3AD203B41FA5}">
                      <a16:colId xmlns:a16="http://schemas.microsoft.com/office/drawing/2014/main" val="451112062"/>
                    </a:ext>
                  </a:extLst>
                </a:gridCol>
                <a:gridCol w="1284374">
                  <a:extLst>
                    <a:ext uri="{9D8B030D-6E8A-4147-A177-3AD203B41FA5}">
                      <a16:colId xmlns:a16="http://schemas.microsoft.com/office/drawing/2014/main" val="3767425945"/>
                    </a:ext>
                  </a:extLst>
                </a:gridCol>
                <a:gridCol w="1284374">
                  <a:extLst>
                    <a:ext uri="{9D8B030D-6E8A-4147-A177-3AD203B41FA5}">
                      <a16:colId xmlns:a16="http://schemas.microsoft.com/office/drawing/2014/main" val="3821206"/>
                    </a:ext>
                  </a:extLst>
                </a:gridCol>
                <a:gridCol w="1284374">
                  <a:extLst>
                    <a:ext uri="{9D8B030D-6E8A-4147-A177-3AD203B41FA5}">
                      <a16:colId xmlns:a16="http://schemas.microsoft.com/office/drawing/2014/main" val="80507553"/>
                    </a:ext>
                  </a:extLst>
                </a:gridCol>
                <a:gridCol w="1284374">
                  <a:extLst>
                    <a:ext uri="{9D8B030D-6E8A-4147-A177-3AD203B41FA5}">
                      <a16:colId xmlns:a16="http://schemas.microsoft.com/office/drawing/2014/main" val="2471848080"/>
                    </a:ext>
                  </a:extLst>
                </a:gridCol>
              </a:tblGrid>
              <a:tr h="350874">
                <a:tc gridSpan="2">
                  <a:txBody>
                    <a:bodyPr/>
                    <a:lstStyle/>
                    <a:p>
                      <a:pPr>
                        <a:lnSpc>
                          <a:spcPct val="107000"/>
                        </a:lnSpc>
                        <a:spcAft>
                          <a:spcPts val="800"/>
                        </a:spcAft>
                      </a:pPr>
                      <a:r>
                        <a:rPr lang="en-GB" sz="900" b="1" dirty="0">
                          <a:effectLst/>
                          <a:latin typeface="Verdana" panose="020B0604030504040204" pitchFamily="34" charset="0"/>
                          <a:ea typeface="Verdana" panose="020B0604030504040204" pitchFamily="34" charset="0"/>
                        </a:rPr>
                        <a:t>Year / Class</a:t>
                      </a:r>
                      <a:r>
                        <a:rPr lang="en-GB" sz="900" b="1" dirty="0">
                          <a:solidFill>
                            <a:srgbClr val="000000"/>
                          </a:solidFill>
                          <a:effectLst/>
                          <a:latin typeface="Verdana" panose="020B0604030504040204" pitchFamily="34" charset="0"/>
                          <a:ea typeface="Verdana" panose="020B0604030504040204" pitchFamily="34" charset="0"/>
                        </a:rPr>
                        <a:t>  </a:t>
                      </a:r>
                      <a:r>
                        <a:rPr lang="en-GB" sz="900" dirty="0">
                          <a:solidFill>
                            <a:srgbClr val="000000"/>
                          </a:solidFill>
                          <a:effectLst/>
                          <a:latin typeface="Verdana" panose="020B0604030504040204" pitchFamily="34" charset="0"/>
                          <a:ea typeface="Verdana" panose="020B0604030504040204" pitchFamily="34" charset="0"/>
                        </a:rPr>
                        <a:t>2023- 2024</a:t>
                      </a:r>
                      <a:r>
                        <a:rPr lang="en-GB" sz="900" baseline="0" dirty="0">
                          <a:solidFill>
                            <a:srgbClr val="000000"/>
                          </a:solidFill>
                          <a:effectLst/>
                          <a:latin typeface="Verdana" panose="020B0604030504040204" pitchFamily="34" charset="0"/>
                          <a:ea typeface="Verdana" panose="020B0604030504040204" pitchFamily="34" charset="0"/>
                        </a:rPr>
                        <a:t>  KS2</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hMerge="1">
                  <a:txBody>
                    <a:bodyPr/>
                    <a:lstStyle/>
                    <a:p>
                      <a:endParaRPr lang="en-GB"/>
                    </a:p>
                  </a:txBody>
                  <a:tcPr/>
                </a:tc>
                <a:tc gridSpan="5">
                  <a:txBody>
                    <a:bodyPr/>
                    <a:lstStyle/>
                    <a:p>
                      <a:pPr>
                        <a:lnSpc>
                          <a:spcPct val="107000"/>
                        </a:lnSpc>
                        <a:spcAft>
                          <a:spcPts val="800"/>
                        </a:spcAft>
                      </a:pPr>
                      <a:r>
                        <a:rPr lang="en-GB" sz="900" b="1" dirty="0">
                          <a:solidFill>
                            <a:schemeClr val="tx1"/>
                          </a:solidFill>
                          <a:effectLst/>
                          <a:latin typeface="Verdana" panose="020B0604030504040204" pitchFamily="34" charset="0"/>
                          <a:ea typeface="Verdana" panose="020B0604030504040204" pitchFamily="34" charset="0"/>
                        </a:rPr>
                        <a:t>Topic Title:  </a:t>
                      </a:r>
                      <a:r>
                        <a:rPr lang="en-GB" sz="900" dirty="0">
                          <a:solidFill>
                            <a:srgbClr val="000000"/>
                          </a:solidFill>
                          <a:effectLst/>
                          <a:latin typeface="Verdana" panose="020B0604030504040204" pitchFamily="34" charset="0"/>
                          <a:ea typeface="Verdana" panose="020B0604030504040204" pitchFamily="34" charset="0"/>
                        </a:rPr>
                        <a:t>Dangerous Earth</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hMerge="1">
                  <a:txBody>
                    <a:bodyPr/>
                    <a:lstStyle/>
                    <a:p>
                      <a:endParaRPr lang="en-GB" dirty="0"/>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6825759"/>
                  </a:ext>
                </a:extLst>
              </a:tr>
              <a:tr h="1088258">
                <a:tc gridSpan="2">
                  <a:txBody>
                    <a:bodyPr/>
                    <a:lstStyle/>
                    <a:p>
                      <a:r>
                        <a:rPr lang="en-GB" sz="900" b="1" kern="1200" dirty="0">
                          <a:solidFill>
                            <a:schemeClr val="dk1"/>
                          </a:solidFill>
                          <a:effectLst/>
                          <a:latin typeface="Verdana" panose="020B0604030504040204" pitchFamily="34" charset="0"/>
                          <a:ea typeface="Verdana" panose="020B0604030504040204" pitchFamily="34" charset="0"/>
                        </a:rPr>
                        <a:t>Pre learning Links. In KS1 prior knowledge will depend on which year group the child is in. </a:t>
                      </a:r>
                      <a:endParaRPr lang="en-GB" sz="900" kern="1200" dirty="0">
                        <a:solidFill>
                          <a:schemeClr val="dk1"/>
                        </a:solidFill>
                        <a:effectLst/>
                        <a:latin typeface="Verdana" panose="020B0604030504040204" pitchFamily="34" charset="0"/>
                        <a:ea typeface="Verdana" panose="020B0604030504040204" pitchFamily="34" charset="0"/>
                      </a:endParaRPr>
                    </a:p>
                    <a:p>
                      <a:r>
                        <a:rPr lang="en-GB" sz="900" b="1" kern="1200" dirty="0">
                          <a:solidFill>
                            <a:schemeClr val="dk1"/>
                          </a:solidFill>
                          <a:effectLst/>
                          <a:latin typeface="Verdana" panose="020B0604030504040204" pitchFamily="34" charset="0"/>
                          <a:ea typeface="Verdana" panose="020B0604030504040204" pitchFamily="34" charset="0"/>
                        </a:rPr>
                        <a:t> </a:t>
                      </a:r>
                      <a:endParaRPr lang="en-GB" sz="900" kern="1200" dirty="0">
                        <a:solidFill>
                          <a:schemeClr val="dk1"/>
                        </a:solidFill>
                        <a:effectLst/>
                        <a:latin typeface="Verdana" panose="020B0604030504040204" pitchFamily="34" charset="0"/>
                        <a:ea typeface="Verdana" panose="020B0604030504040204" pitchFamily="34" charset="0"/>
                      </a:endParaRPr>
                    </a:p>
                    <a:p>
                      <a:endParaRPr lang="en-GB" sz="900" dirty="0">
                        <a:latin typeface="Verdana" panose="020B0604030504040204" pitchFamily="34" charset="0"/>
                        <a:ea typeface="Verdana" panose="020B0604030504040204" pitchFamily="34" charset="0"/>
                      </a:endParaRPr>
                    </a:p>
                  </a:txBody>
                  <a:tcPr/>
                </a:tc>
                <a:tc hMerge="1">
                  <a:txBody>
                    <a:bodyPr/>
                    <a:lstStyle/>
                    <a:p>
                      <a:endParaRPr lang="en-GB"/>
                    </a:p>
                  </a:txBody>
                  <a:tcPr/>
                </a:tc>
                <a:tc gridSpan="5">
                  <a:txBody>
                    <a:bodyPr/>
                    <a:lstStyle/>
                    <a:p>
                      <a:pPr>
                        <a:lnSpc>
                          <a:spcPct val="107000"/>
                        </a:lnSpc>
                        <a:spcBef>
                          <a:spcPts val="1200"/>
                        </a:spcBef>
                      </a:pPr>
                      <a:r>
                        <a:rPr lang="en-GB" sz="900" b="1" kern="0" dirty="0">
                          <a:solidFill>
                            <a:schemeClr val="bg1"/>
                          </a:solidFill>
                          <a:effectLst/>
                          <a:latin typeface="Verdana" panose="020B0604030504040204" pitchFamily="34" charset="0"/>
                          <a:ea typeface="Verdana" panose="020B0604030504040204" pitchFamily="34" charset="0"/>
                        </a:rPr>
                        <a:t>Stunning Start: Making Volcanoes</a:t>
                      </a:r>
                    </a:p>
                    <a:p>
                      <a:pPr>
                        <a:lnSpc>
                          <a:spcPct val="107000"/>
                        </a:lnSpc>
                        <a:spcAft>
                          <a:spcPts val="800"/>
                        </a:spcAft>
                      </a:pPr>
                      <a:r>
                        <a:rPr lang="en-GB" sz="900" b="1" dirty="0">
                          <a:solidFill>
                            <a:schemeClr val="bg1"/>
                          </a:solidFill>
                          <a:effectLst/>
                          <a:latin typeface="Verdana" panose="020B0604030504040204" pitchFamily="34" charset="0"/>
                          <a:ea typeface="Verdana" panose="020B0604030504040204" pitchFamily="34" charset="0"/>
                        </a:rPr>
                        <a:t> </a:t>
                      </a:r>
                      <a:endParaRPr lang="en-GB" sz="900" dirty="0">
                        <a:solidFill>
                          <a:schemeClr val="bg1"/>
                        </a:solidFill>
                        <a:effectLst/>
                        <a:latin typeface="Verdana" panose="020B0604030504040204" pitchFamily="34" charset="0"/>
                        <a:ea typeface="Verdana" panose="020B0604030504040204" pitchFamily="34" charset="0"/>
                      </a:endParaRPr>
                    </a:p>
                    <a:p>
                      <a:pPr>
                        <a:lnSpc>
                          <a:spcPct val="107000"/>
                        </a:lnSpc>
                        <a:spcAft>
                          <a:spcPts val="800"/>
                        </a:spcAft>
                      </a:pPr>
                      <a:r>
                        <a:rPr lang="en-GB" sz="900" b="1" dirty="0">
                          <a:solidFill>
                            <a:schemeClr val="bg1"/>
                          </a:solidFill>
                          <a:effectLst/>
                          <a:latin typeface="Verdana" panose="020B0604030504040204" pitchFamily="34" charset="0"/>
                          <a:ea typeface="Verdana" panose="020B0604030504040204" pitchFamily="34" charset="0"/>
                        </a:rPr>
                        <a:t>Fantastic Finish:</a:t>
                      </a:r>
                      <a:endParaRPr lang="en-GB" sz="9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hMerge="1">
                  <a:txBody>
                    <a:bodyPr/>
                    <a:lstStyle/>
                    <a:p>
                      <a:endParaRPr lang="en-GB" dirty="0"/>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585055161"/>
                  </a:ext>
                </a:extLst>
              </a:tr>
              <a:tr h="355201">
                <a:tc gridSpan="2">
                  <a:txBody>
                    <a:bodyPr/>
                    <a:lstStyle/>
                    <a:p>
                      <a:r>
                        <a:rPr lang="en-GB" sz="900" b="1" kern="1200" dirty="0">
                          <a:solidFill>
                            <a:schemeClr val="dk1"/>
                          </a:solidFill>
                          <a:effectLst/>
                          <a:latin typeface="Verdana" panose="020B0604030504040204" pitchFamily="34" charset="0"/>
                          <a:ea typeface="Verdana" panose="020B0604030504040204" pitchFamily="34" charset="0"/>
                        </a:rPr>
                        <a:t>The Big Question: </a:t>
                      </a:r>
                      <a:r>
                        <a:rPr lang="en-GB" sz="900" b="1" kern="1200" dirty="0">
                          <a:solidFill>
                            <a:srgbClr val="FF0000"/>
                          </a:solidFill>
                          <a:effectLst/>
                          <a:latin typeface="Verdana" panose="020B0604030504040204" pitchFamily="34" charset="0"/>
                          <a:ea typeface="Verdana" panose="020B0604030504040204" pitchFamily="34" charset="0"/>
                        </a:rPr>
                        <a:t>Are Natural Disasters Evil?</a:t>
                      </a:r>
                      <a:endParaRPr lang="en-GB" sz="900" dirty="0">
                        <a:solidFill>
                          <a:srgbClr val="FF0000"/>
                        </a:solidFill>
                        <a:latin typeface="Verdana" panose="020B0604030504040204" pitchFamily="34" charset="0"/>
                        <a:ea typeface="Verdana" panose="020B0604030504040204" pitchFamily="34" charset="0"/>
                      </a:endParaRPr>
                    </a:p>
                  </a:txBody>
                  <a:tcPr/>
                </a:tc>
                <a:tc hMerge="1">
                  <a:txBody>
                    <a:bodyPr/>
                    <a:lstStyle/>
                    <a:p>
                      <a:endParaRPr lang="en-GB"/>
                    </a:p>
                  </a:txBody>
                  <a:tcPr/>
                </a:tc>
                <a:tc rowSpan="4" gridSpan="5">
                  <a:txBody>
                    <a:bodyPr/>
                    <a:lstStyle/>
                    <a:p>
                      <a:pPr algn="ctr">
                        <a:lnSpc>
                          <a:spcPct val="107000"/>
                        </a:lnSpc>
                        <a:spcAft>
                          <a:spcPts val="800"/>
                        </a:spcAft>
                      </a:pPr>
                      <a:r>
                        <a:rPr lang="en-GB" sz="900" b="1" dirty="0">
                          <a:effectLst/>
                          <a:latin typeface="Verdana" panose="020B0604030504040204" pitchFamily="34" charset="0"/>
                          <a:ea typeface="Verdana" panose="020B0604030504040204" pitchFamily="34" charset="0"/>
                        </a:rPr>
                        <a:t>Creative Arts and Forest School Links</a:t>
                      </a:r>
                    </a:p>
                    <a:p>
                      <a:pPr algn="l">
                        <a:lnSpc>
                          <a:spcPct val="107000"/>
                        </a:lnSpc>
                        <a:spcAft>
                          <a:spcPts val="800"/>
                        </a:spcAft>
                      </a:pPr>
                      <a:r>
                        <a:rPr lang="en-GB" sz="900" b="0" dirty="0">
                          <a:effectLst/>
                          <a:latin typeface="Verdana" panose="020B0604030504040204" pitchFamily="34" charset="0"/>
                          <a:ea typeface="Verdana" panose="020B0604030504040204" pitchFamily="34" charset="0"/>
                        </a:rPr>
                        <a:t>Dance</a:t>
                      </a:r>
                    </a:p>
                  </a:txBody>
                  <a:tcPr marL="68580" marR="68580" marT="0" marB="0"/>
                </a:tc>
                <a:tc rowSpan="4" hMerge="1">
                  <a:txBody>
                    <a:bodyPr/>
                    <a:lstStyle/>
                    <a:p>
                      <a:endParaRPr lang="en-GB" dirty="0"/>
                    </a:p>
                  </a:txBody>
                  <a:tcPr/>
                </a:tc>
                <a:tc rowSpan="4" hMerge="1">
                  <a:txBody>
                    <a:bodyPr/>
                    <a:lstStyle/>
                    <a:p>
                      <a:endParaRPr lang="en-GB"/>
                    </a:p>
                  </a:txBody>
                  <a:tcPr/>
                </a:tc>
                <a:tc rowSpan="4" hMerge="1">
                  <a:txBody>
                    <a:bodyPr/>
                    <a:lstStyle/>
                    <a:p>
                      <a:endParaRPr lang="en-GB"/>
                    </a:p>
                  </a:txBody>
                  <a:tcPr/>
                </a:tc>
                <a:tc rowSpan="4" hMerge="1">
                  <a:txBody>
                    <a:bodyPr/>
                    <a:lstStyle/>
                    <a:p>
                      <a:endParaRPr lang="en-GB"/>
                    </a:p>
                  </a:txBody>
                  <a:tcPr/>
                </a:tc>
                <a:extLst>
                  <a:ext uri="{0D108BD9-81ED-4DB2-BD59-A6C34878D82A}">
                    <a16:rowId xmlns:a16="http://schemas.microsoft.com/office/drawing/2014/main" val="1672345339"/>
                  </a:ext>
                </a:extLst>
              </a:tr>
              <a:tr h="370997">
                <a:tc>
                  <a:txBody>
                    <a:bodyPr/>
                    <a:lstStyle/>
                    <a:p>
                      <a:pPr>
                        <a:lnSpc>
                          <a:spcPct val="107000"/>
                        </a:lnSpc>
                        <a:spcAft>
                          <a:spcPts val="800"/>
                        </a:spcAft>
                      </a:pPr>
                      <a:r>
                        <a:rPr lang="en-GB" sz="900" dirty="0">
                          <a:effectLst/>
                          <a:latin typeface="Verdana" panose="020B0604030504040204" pitchFamily="34" charset="0"/>
                          <a:ea typeface="Verdana" panose="020B0604030504040204" pitchFamily="34" charset="0"/>
                        </a:rPr>
                        <a:t>Small Question </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What is a natural disaster and why do they occur?</a:t>
                      </a:r>
                    </a:p>
                  </a:txBody>
                  <a:tcPr marL="68580" marR="68580" marT="0" marB="0" anchor="ctr"/>
                </a:tc>
                <a:tc gridSpan="5"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3000338828"/>
                  </a:ext>
                </a:extLst>
              </a:tr>
              <a:tr h="220084">
                <a:tc>
                  <a:txBody>
                    <a:bodyPr/>
                    <a:lstStyle/>
                    <a:p>
                      <a:pPr>
                        <a:lnSpc>
                          <a:spcPct val="107000"/>
                        </a:lnSpc>
                        <a:spcAft>
                          <a:spcPts val="800"/>
                        </a:spcAft>
                      </a:pPr>
                      <a:r>
                        <a:rPr lang="en-GB" sz="900">
                          <a:effectLst/>
                          <a:latin typeface="Verdana" panose="020B0604030504040204" pitchFamily="34" charset="0"/>
                          <a:ea typeface="Verdana" panose="020B0604030504040204" pitchFamily="34" charset="0"/>
                        </a:rPr>
                        <a:t>Small Question</a:t>
                      </a:r>
                      <a:endParaRPr lang="en-GB" sz="9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r>
                        <a:rPr lang="en-GB" sz="900" dirty="0">
                          <a:latin typeface="Verdana" panose="020B0604030504040204" pitchFamily="34" charset="0"/>
                          <a:ea typeface="Verdana" panose="020B0604030504040204" pitchFamily="34" charset="0"/>
                        </a:rPr>
                        <a:t>How do earthquakes occur?</a:t>
                      </a:r>
                    </a:p>
                  </a:txBody>
                  <a:tcPr marL="68580" marR="68580" marT="0" marB="0" anchor="ctr"/>
                </a:tc>
                <a:tc gridSpan="5"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2247674533"/>
                  </a:ext>
                </a:extLst>
              </a:tr>
              <a:tr h="329027">
                <a:tc>
                  <a:txBody>
                    <a:bodyPr/>
                    <a:lstStyle/>
                    <a:p>
                      <a:pPr>
                        <a:lnSpc>
                          <a:spcPct val="107000"/>
                        </a:lnSpc>
                        <a:spcAft>
                          <a:spcPts val="800"/>
                        </a:spcAft>
                      </a:pPr>
                      <a:r>
                        <a:rPr lang="en-GB" sz="900">
                          <a:effectLst/>
                          <a:latin typeface="Verdana" panose="020B0604030504040204" pitchFamily="34" charset="0"/>
                          <a:ea typeface="Verdana" panose="020B0604030504040204" pitchFamily="34" charset="0"/>
                        </a:rPr>
                        <a:t>Small Question</a:t>
                      </a:r>
                      <a:endParaRPr lang="en-GB" sz="9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What is a Tsunami?</a:t>
                      </a:r>
                    </a:p>
                  </a:txBody>
                  <a:tcPr marL="68580" marR="68580" marT="0" marB="0" anchor="ctr"/>
                </a:tc>
                <a:tc gridSpan="5" vMerge="1">
                  <a:txBody>
                    <a:bodyPr/>
                    <a:lstStyle/>
                    <a:p>
                      <a:endParaRPr lang="en-GB"/>
                    </a:p>
                  </a:txBody>
                  <a:tcPr/>
                </a:tc>
                <a:tc hMerge="1" vMerge="1">
                  <a:txBody>
                    <a:bodyPr/>
                    <a:lstStyle/>
                    <a:p>
                      <a:endParaRPr lang="en-GB" dirty="0"/>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686867802"/>
                  </a:ext>
                </a:extLst>
              </a:tr>
              <a:tr h="370997">
                <a:tc>
                  <a:txBody>
                    <a:bodyPr/>
                    <a:lstStyle/>
                    <a:p>
                      <a:pPr>
                        <a:lnSpc>
                          <a:spcPct val="107000"/>
                        </a:lnSpc>
                        <a:spcAft>
                          <a:spcPts val="800"/>
                        </a:spcAft>
                      </a:pPr>
                      <a:r>
                        <a:rPr lang="en-GB" sz="900">
                          <a:effectLst/>
                          <a:latin typeface="Verdana" panose="020B0604030504040204" pitchFamily="34" charset="0"/>
                          <a:ea typeface="Verdana" panose="020B0604030504040204" pitchFamily="34" charset="0"/>
                        </a:rPr>
                        <a:t>Small Question</a:t>
                      </a:r>
                      <a:endParaRPr lang="en-GB" sz="9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Can you predict where a Tsunami will occur?</a:t>
                      </a:r>
                    </a:p>
                  </a:txBody>
                  <a:tcPr marL="68580" marR="68580" marT="0" marB="0" anchor="ctr"/>
                </a:tc>
                <a:tc rowSpan="6">
                  <a:txBody>
                    <a:bodyPr/>
                    <a:lstStyle/>
                    <a:p>
                      <a:pPr algn="ctr">
                        <a:lnSpc>
                          <a:spcPct val="107000"/>
                        </a:lnSpc>
                        <a:spcAft>
                          <a:spcPts val="800"/>
                        </a:spcAft>
                      </a:pPr>
                      <a:r>
                        <a:rPr lang="en-GB" sz="900" b="1" dirty="0">
                          <a:effectLst/>
                          <a:latin typeface="Verdana" panose="020B0604030504040204" pitchFamily="34" charset="0"/>
                          <a:ea typeface="Verdana" panose="020B0604030504040204" pitchFamily="34" charset="0"/>
                        </a:rPr>
                        <a:t>           </a:t>
                      </a:r>
                      <a:r>
                        <a:rPr lang="en-GB" sz="900" b="1" dirty="0">
                          <a:solidFill>
                            <a:srgbClr val="00B0F0"/>
                          </a:solidFill>
                          <a:effectLst/>
                          <a:latin typeface="Verdana" panose="020B0604030504040204" pitchFamily="34" charset="0"/>
                          <a:ea typeface="Verdana" panose="020B0604030504040204" pitchFamily="34" charset="0"/>
                        </a:rPr>
                        <a:t> Literacy links</a:t>
                      </a:r>
                      <a:endParaRPr lang="en-GB" sz="900" dirty="0">
                        <a:solidFill>
                          <a:srgbClr val="00B0F0"/>
                        </a:solidFill>
                        <a:effectLst/>
                        <a:latin typeface="Verdana" panose="020B0604030504040204" pitchFamily="34" charset="0"/>
                        <a:ea typeface="Verdana" panose="020B0604030504040204" pitchFamily="34" charset="0"/>
                      </a:endParaRPr>
                    </a:p>
                    <a:p>
                      <a:pPr>
                        <a:lnSpc>
                          <a:spcPct val="107000"/>
                        </a:lnSpc>
                        <a:spcAft>
                          <a:spcPts val="800"/>
                        </a:spcAft>
                      </a:pPr>
                      <a:r>
                        <a:rPr lang="en-GB" sz="900" b="1" dirty="0">
                          <a:solidFill>
                            <a:srgbClr val="00B0F0"/>
                          </a:solidFill>
                          <a:effectLst/>
                          <a:latin typeface="Verdana" panose="020B0604030504040204" pitchFamily="34" charset="0"/>
                          <a:ea typeface="Verdana" panose="020B0604030504040204" pitchFamily="34" charset="0"/>
                        </a:rPr>
                        <a:t> </a:t>
                      </a:r>
                    </a:p>
                    <a:p>
                      <a:pPr>
                        <a:lnSpc>
                          <a:spcPct val="107000"/>
                        </a:lnSpc>
                        <a:spcAft>
                          <a:spcPts val="800"/>
                        </a:spcAft>
                      </a:pPr>
                      <a:r>
                        <a:rPr lang="en-GB" sz="900" b="1" dirty="0">
                          <a:solidFill>
                            <a:srgbClr val="00B0F0"/>
                          </a:solidFill>
                          <a:effectLst/>
                          <a:latin typeface="Verdana" panose="020B0604030504040204" pitchFamily="34" charset="0"/>
                          <a:ea typeface="Verdana" panose="020B0604030504040204" pitchFamily="34" charset="0"/>
                        </a:rPr>
                        <a:t>Pompei</a:t>
                      </a:r>
                    </a:p>
                    <a:p>
                      <a:pPr>
                        <a:lnSpc>
                          <a:spcPct val="107000"/>
                        </a:lnSpc>
                        <a:spcAft>
                          <a:spcPts val="800"/>
                        </a:spcAft>
                      </a:pPr>
                      <a:r>
                        <a:rPr lang="en-GB" sz="900" b="1" dirty="0">
                          <a:solidFill>
                            <a:srgbClr val="00B0F0"/>
                          </a:solidFill>
                          <a:effectLst/>
                          <a:latin typeface="Verdana" panose="020B0604030504040204" pitchFamily="34" charset="0"/>
                          <a:ea typeface="Verdana" panose="020B0604030504040204" pitchFamily="34" charset="0"/>
                        </a:rPr>
                        <a:t>Topic books </a:t>
                      </a:r>
                      <a:r>
                        <a:rPr lang="en-GB" sz="900" dirty="0">
                          <a:solidFill>
                            <a:srgbClr val="00B0F0"/>
                          </a:solidFill>
                          <a:latin typeface="Verdana" panose="020B0604030504040204" pitchFamily="34" charset="0"/>
                          <a:ea typeface="Verdana" panose="020B0604030504040204" pitchFamily="34" charset="0"/>
                          <a:hlinkClick r:id="rId2">
                            <a:extLst>
                              <a:ext uri="{A12FA001-AC4F-418D-AE19-62706E023703}">
                                <ahyp:hlinkClr xmlns:ahyp="http://schemas.microsoft.com/office/drawing/2018/hyperlinkcolor" val="tx"/>
                              </a:ext>
                            </a:extLst>
                          </a:hlinkClick>
                        </a:rPr>
                        <a:t>Book Lists for Rocks &amp; Soils, Volcanoes, Mountains... (booksfortopics.com)</a:t>
                      </a:r>
                      <a:r>
                        <a:rPr lang="en-GB" sz="900" dirty="0">
                          <a:solidFill>
                            <a:srgbClr val="00B0F0"/>
                          </a:solidFill>
                          <a:latin typeface="Verdana" panose="020B0604030504040204" pitchFamily="34" charset="0"/>
                          <a:ea typeface="Verdana" panose="020B0604030504040204" pitchFamily="34" charset="0"/>
                        </a:rPr>
                        <a:t> </a:t>
                      </a:r>
                      <a:endParaRPr lang="en-GB" sz="900" dirty="0">
                        <a:solidFill>
                          <a:srgbClr val="00B0F0"/>
                        </a:solidFill>
                        <a:effectLst/>
                        <a:latin typeface="Verdana" panose="020B0604030504040204" pitchFamily="34" charset="0"/>
                        <a:ea typeface="Verdana" panose="020B0604030504040204" pitchFamily="34" charset="0"/>
                      </a:endParaRPr>
                    </a:p>
                  </a:txBody>
                  <a:tcPr marL="68580" marR="68580" marT="0" marB="0"/>
                </a:tc>
                <a:tc rowSpan="6">
                  <a:txBody>
                    <a:bodyPr/>
                    <a:lstStyle/>
                    <a:p>
                      <a:pPr marL="0" indent="0" algn="ctr">
                        <a:lnSpc>
                          <a:spcPct val="100000"/>
                        </a:lnSpc>
                        <a:spcAft>
                          <a:spcPts val="0"/>
                        </a:spcAft>
                        <a:buFont typeface="Arial" panose="020B0604020202020204" pitchFamily="34" charset="0"/>
                        <a:buNone/>
                      </a:pPr>
                      <a:r>
                        <a:rPr lang="en-GB" sz="900" b="1" dirty="0">
                          <a:effectLst/>
                          <a:latin typeface="Verdana" panose="020B0604030504040204" pitchFamily="34" charset="0"/>
                          <a:ea typeface="Verdana" panose="020B0604030504040204" pitchFamily="34" charset="0"/>
                        </a:rPr>
                        <a:t>Vocabulary</a:t>
                      </a:r>
                    </a:p>
                    <a:p>
                      <a:pPr marL="0" indent="0" algn="ctr">
                        <a:lnSpc>
                          <a:spcPct val="100000"/>
                        </a:lnSpc>
                        <a:spcAft>
                          <a:spcPts val="0"/>
                        </a:spcAft>
                        <a:buFont typeface="Arial" panose="020B0604020202020204" pitchFamily="34" charset="0"/>
                        <a:buNone/>
                      </a:pPr>
                      <a:endParaRPr lang="en-GB" sz="900" dirty="0">
                        <a:effectLst/>
                        <a:latin typeface="Verdana" panose="020B0604030504040204" pitchFamily="34" charset="0"/>
                        <a:ea typeface="Verdana" panose="020B0604030504040204" pitchFamily="34" charset="0"/>
                      </a:endParaRPr>
                    </a:p>
                    <a:p>
                      <a:pPr marL="0" indent="0">
                        <a:lnSpc>
                          <a:spcPct val="100000"/>
                        </a:lnSpc>
                        <a:spcAft>
                          <a:spcPts val="0"/>
                        </a:spcAft>
                        <a:buFont typeface="Arial" panose="020B0604020202020204" pitchFamily="34" charset="0"/>
                        <a:buNone/>
                      </a:pPr>
                      <a:r>
                        <a:rPr lang="en-GB" sz="900" dirty="0">
                          <a:effectLst/>
                          <a:latin typeface="Verdana" panose="020B0604030504040204" pitchFamily="34" charset="0"/>
                          <a:ea typeface="Verdana" panose="020B0604030504040204" pitchFamily="34" charset="0"/>
                        </a:rPr>
                        <a:t>Magma</a:t>
                      </a:r>
                    </a:p>
                    <a:p>
                      <a:pPr marL="0" indent="0">
                        <a:lnSpc>
                          <a:spcPct val="100000"/>
                        </a:lnSpc>
                        <a:spcAft>
                          <a:spcPts val="0"/>
                        </a:spcAft>
                        <a:buFont typeface="Arial" panose="020B0604020202020204" pitchFamily="34" charset="0"/>
                        <a:buNone/>
                      </a:pPr>
                      <a:r>
                        <a:rPr lang="en-GB" sz="900" dirty="0">
                          <a:effectLst/>
                          <a:latin typeface="Verdana" panose="020B0604030504040204" pitchFamily="34" charset="0"/>
                          <a:ea typeface="Verdana" panose="020B0604030504040204" pitchFamily="34" charset="0"/>
                        </a:rPr>
                        <a:t>Natural disaster</a:t>
                      </a:r>
                    </a:p>
                    <a:p>
                      <a:pPr marL="0" indent="0">
                        <a:lnSpc>
                          <a:spcPct val="100000"/>
                        </a:lnSpc>
                        <a:spcAft>
                          <a:spcPts val="0"/>
                        </a:spcAft>
                        <a:buFont typeface="Arial" panose="020B0604020202020204" pitchFamily="34" charset="0"/>
                        <a:buNone/>
                      </a:pPr>
                      <a:r>
                        <a:rPr lang="en-GB" sz="900" dirty="0">
                          <a:effectLst/>
                          <a:latin typeface="Verdana" panose="020B0604030504040204" pitchFamily="34" charset="0"/>
                          <a:ea typeface="Verdana" panose="020B0604030504040204" pitchFamily="34" charset="0"/>
                        </a:rPr>
                        <a:t>Tectonic plate</a:t>
                      </a:r>
                    </a:p>
                    <a:p>
                      <a:pPr marL="0" indent="0">
                        <a:lnSpc>
                          <a:spcPct val="100000"/>
                        </a:lnSpc>
                        <a:spcAft>
                          <a:spcPts val="0"/>
                        </a:spcAft>
                        <a:buFont typeface="Arial" panose="020B0604020202020204" pitchFamily="34" charset="0"/>
                        <a:buNone/>
                      </a:pPr>
                      <a:r>
                        <a:rPr lang="en-GB" sz="900" dirty="0">
                          <a:effectLst/>
                          <a:latin typeface="Verdana" panose="020B0604030504040204" pitchFamily="34" charset="0"/>
                          <a:ea typeface="Verdana" panose="020B0604030504040204" pitchFamily="34" charset="0"/>
                        </a:rPr>
                        <a:t>Volcano</a:t>
                      </a:r>
                    </a:p>
                    <a:p>
                      <a:pPr marL="0" indent="0">
                        <a:lnSpc>
                          <a:spcPct val="100000"/>
                        </a:lnSpc>
                        <a:spcAft>
                          <a:spcPts val="0"/>
                        </a:spcAft>
                        <a:buFont typeface="Arial" panose="020B0604020202020204" pitchFamily="34" charset="0"/>
                        <a:buNone/>
                      </a:pPr>
                      <a:r>
                        <a:rPr lang="en-GB" sz="900" dirty="0">
                          <a:effectLst/>
                          <a:latin typeface="Verdana" panose="020B0604030504040204" pitchFamily="34" charset="0"/>
                          <a:ea typeface="Verdana" panose="020B0604030504040204" pitchFamily="34" charset="0"/>
                        </a:rPr>
                        <a:t>Earthquake</a:t>
                      </a:r>
                    </a:p>
                    <a:p>
                      <a:pPr marL="0" indent="0">
                        <a:lnSpc>
                          <a:spcPct val="100000"/>
                        </a:lnSpc>
                        <a:spcAft>
                          <a:spcPts val="0"/>
                        </a:spcAft>
                        <a:buFont typeface="Arial" panose="020B0604020202020204" pitchFamily="34" charset="0"/>
                        <a:buNone/>
                      </a:pPr>
                      <a:r>
                        <a:rPr lang="en-GB" sz="900" dirty="0">
                          <a:effectLst/>
                          <a:latin typeface="Verdana" panose="020B0604030504040204" pitchFamily="34" charset="0"/>
                          <a:ea typeface="Verdana" panose="020B0604030504040204" pitchFamily="34" charset="0"/>
                        </a:rPr>
                        <a:t>Ocean</a:t>
                      </a:r>
                    </a:p>
                    <a:p>
                      <a:pPr marL="0" indent="0">
                        <a:lnSpc>
                          <a:spcPct val="100000"/>
                        </a:lnSpc>
                        <a:spcAft>
                          <a:spcPts val="0"/>
                        </a:spcAft>
                        <a:buFont typeface="Arial" panose="020B0604020202020204" pitchFamily="34" charset="0"/>
                        <a:buNone/>
                      </a:pPr>
                      <a:r>
                        <a:rPr lang="en-GB" sz="900" dirty="0">
                          <a:effectLst/>
                          <a:latin typeface="Verdana" panose="020B0604030504040204" pitchFamily="34" charset="0"/>
                          <a:ea typeface="Verdana" panose="020B0604030504040204" pitchFamily="34" charset="0"/>
                        </a:rPr>
                        <a:t>Contour Lines</a:t>
                      </a:r>
                    </a:p>
                    <a:p>
                      <a:pPr marL="0" indent="0">
                        <a:lnSpc>
                          <a:spcPct val="100000"/>
                        </a:lnSpc>
                        <a:spcAft>
                          <a:spcPts val="0"/>
                        </a:spcAft>
                        <a:buFont typeface="Arial" panose="020B0604020202020204" pitchFamily="34" charset="0"/>
                        <a:buNone/>
                      </a:pPr>
                      <a:r>
                        <a:rPr lang="en-GB" sz="900" dirty="0">
                          <a:effectLst/>
                          <a:latin typeface="Verdana" panose="020B0604030504040204" pitchFamily="34" charset="0"/>
                          <a:ea typeface="Verdana" panose="020B0604030504040204" pitchFamily="34" charset="0"/>
                        </a:rPr>
                        <a:t>Landscape</a:t>
                      </a:r>
                    </a:p>
                    <a:p>
                      <a:pPr marL="0" indent="0">
                        <a:lnSpc>
                          <a:spcPct val="100000"/>
                        </a:lnSpc>
                        <a:spcAft>
                          <a:spcPts val="0"/>
                        </a:spcAft>
                        <a:buFont typeface="Arial" panose="020B0604020202020204" pitchFamily="34" charset="0"/>
                        <a:buNone/>
                      </a:pPr>
                      <a:r>
                        <a:rPr lang="en-GB" sz="900" dirty="0">
                          <a:effectLst/>
                          <a:latin typeface="Verdana" panose="020B0604030504040204" pitchFamily="34" charset="0"/>
                          <a:ea typeface="Verdana" panose="020B0604030504040204" pitchFamily="34" charset="0"/>
                        </a:rPr>
                        <a:t>Mountain</a:t>
                      </a:r>
                    </a:p>
                    <a:p>
                      <a:pPr marL="0" indent="0">
                        <a:lnSpc>
                          <a:spcPct val="100000"/>
                        </a:lnSpc>
                        <a:spcAft>
                          <a:spcPts val="0"/>
                        </a:spcAft>
                        <a:buFont typeface="Arial" panose="020B0604020202020204" pitchFamily="34" charset="0"/>
                        <a:buNone/>
                      </a:pPr>
                      <a:endParaRPr lang="en-GB" sz="900" dirty="0">
                        <a:effectLst/>
                        <a:latin typeface="Verdana" panose="020B0604030504040204" pitchFamily="34" charset="0"/>
                        <a:ea typeface="Verdana" panose="020B0604030504040204" pitchFamily="34" charset="0"/>
                      </a:endParaRPr>
                    </a:p>
                  </a:txBody>
                  <a:tcPr marL="68580" marR="68580" marT="0" marB="0"/>
                </a:tc>
                <a:tc rowSpan="6">
                  <a:txBody>
                    <a:bodyPr/>
                    <a:lstStyle/>
                    <a:p>
                      <a:r>
                        <a:rPr lang="en-GB" sz="900" kern="1200" dirty="0">
                          <a:solidFill>
                            <a:schemeClr val="dk1"/>
                          </a:solidFill>
                          <a:effectLst/>
                          <a:latin typeface="Verdana" panose="020B0604030504040204" pitchFamily="34" charset="0"/>
                          <a:ea typeface="Verdana" panose="020B0604030504040204" pitchFamily="34" charset="0"/>
                          <a:cs typeface="+mn-cs"/>
                        </a:rPr>
                        <a:t>settlement</a:t>
                      </a:r>
                    </a:p>
                    <a:p>
                      <a:r>
                        <a:rPr lang="en-GB" sz="900" kern="1200" dirty="0">
                          <a:solidFill>
                            <a:schemeClr val="dk1"/>
                          </a:solidFill>
                          <a:effectLst/>
                          <a:latin typeface="Verdana" panose="020B0604030504040204" pitchFamily="34" charset="0"/>
                          <a:ea typeface="Verdana" panose="020B0604030504040204" pitchFamily="34" charset="0"/>
                          <a:cs typeface="+mn-cs"/>
                        </a:rPr>
                        <a:t>community</a:t>
                      </a:r>
                    </a:p>
                    <a:p>
                      <a:r>
                        <a:rPr lang="en-GB" sz="900" kern="1200" dirty="0">
                          <a:solidFill>
                            <a:schemeClr val="dk1"/>
                          </a:solidFill>
                          <a:effectLst/>
                          <a:latin typeface="Verdana" panose="020B0604030504040204" pitchFamily="34" charset="0"/>
                          <a:ea typeface="Verdana" panose="020B0604030504040204" pitchFamily="34" charset="0"/>
                          <a:cs typeface="+mn-cs"/>
                        </a:rPr>
                        <a:t>landscape</a:t>
                      </a:r>
                    </a:p>
                    <a:p>
                      <a:r>
                        <a:rPr lang="en-GB" sz="900" kern="1200" dirty="0">
                          <a:solidFill>
                            <a:schemeClr val="dk1"/>
                          </a:solidFill>
                          <a:effectLst/>
                          <a:latin typeface="Verdana" panose="020B0604030504040204" pitchFamily="34" charset="0"/>
                          <a:ea typeface="Verdana" panose="020B0604030504040204" pitchFamily="34" charset="0"/>
                          <a:cs typeface="+mn-cs"/>
                        </a:rPr>
                        <a:t>relief map</a:t>
                      </a:r>
                    </a:p>
                    <a:p>
                      <a:r>
                        <a:rPr lang="en-GB" sz="900" kern="1200" dirty="0">
                          <a:solidFill>
                            <a:schemeClr val="dk1"/>
                          </a:solidFill>
                          <a:effectLst/>
                          <a:latin typeface="Verdana" panose="020B0604030504040204" pitchFamily="34" charset="0"/>
                          <a:ea typeface="Verdana" panose="020B0604030504040204" pitchFamily="34" charset="0"/>
                          <a:cs typeface="+mn-cs"/>
                        </a:rPr>
                        <a:t>political map</a:t>
                      </a:r>
                    </a:p>
                    <a:p>
                      <a:r>
                        <a:rPr lang="en-GB" sz="900" kern="1200" dirty="0">
                          <a:solidFill>
                            <a:schemeClr val="dk1"/>
                          </a:solidFill>
                          <a:effectLst/>
                          <a:latin typeface="Verdana" panose="020B0604030504040204" pitchFamily="34" charset="0"/>
                          <a:ea typeface="Verdana" panose="020B0604030504040204" pitchFamily="34" charset="0"/>
                          <a:cs typeface="+mn-cs"/>
                        </a:rPr>
                        <a:t>cliff</a:t>
                      </a:r>
                    </a:p>
                    <a:p>
                      <a:r>
                        <a:rPr lang="en-GB" sz="900" kern="1200" dirty="0">
                          <a:solidFill>
                            <a:schemeClr val="dk1"/>
                          </a:solidFill>
                          <a:effectLst/>
                          <a:latin typeface="Verdana" panose="020B0604030504040204" pitchFamily="34" charset="0"/>
                          <a:ea typeface="Verdana" panose="020B0604030504040204" pitchFamily="34" charset="0"/>
                          <a:cs typeface="+mn-cs"/>
                        </a:rPr>
                        <a:t>ocean</a:t>
                      </a:r>
                    </a:p>
                    <a:p>
                      <a:r>
                        <a:rPr lang="en-GB" sz="900" kern="1200" dirty="0">
                          <a:solidFill>
                            <a:schemeClr val="dk1"/>
                          </a:solidFill>
                          <a:effectLst/>
                          <a:latin typeface="Verdana" panose="020B0604030504040204" pitchFamily="34" charset="0"/>
                          <a:ea typeface="Verdana" panose="020B0604030504040204" pitchFamily="34" charset="0"/>
                          <a:cs typeface="+mn-cs"/>
                        </a:rPr>
                        <a:t>North East</a:t>
                      </a:r>
                    </a:p>
                    <a:p>
                      <a:r>
                        <a:rPr lang="en-GB" sz="900" kern="1200" dirty="0">
                          <a:solidFill>
                            <a:schemeClr val="dk1"/>
                          </a:solidFill>
                          <a:effectLst/>
                          <a:latin typeface="Verdana" panose="020B0604030504040204" pitchFamily="34" charset="0"/>
                          <a:ea typeface="Verdana" panose="020B0604030504040204" pitchFamily="34" charset="0"/>
                          <a:cs typeface="+mn-cs"/>
                        </a:rPr>
                        <a:t>South West</a:t>
                      </a:r>
                    </a:p>
                    <a:p>
                      <a:r>
                        <a:rPr lang="en-GB" sz="900" kern="1200" dirty="0">
                          <a:solidFill>
                            <a:schemeClr val="dk1"/>
                          </a:solidFill>
                          <a:effectLst/>
                          <a:latin typeface="Verdana" panose="020B0604030504040204" pitchFamily="34" charset="0"/>
                          <a:ea typeface="Verdana" panose="020B0604030504040204" pitchFamily="34" charset="0"/>
                          <a:cs typeface="+mn-cs"/>
                        </a:rPr>
                        <a:t>Longitude</a:t>
                      </a:r>
                    </a:p>
                    <a:p>
                      <a:r>
                        <a:rPr lang="en-GB" sz="900" kern="1200" dirty="0">
                          <a:solidFill>
                            <a:schemeClr val="dk1"/>
                          </a:solidFill>
                          <a:effectLst/>
                          <a:latin typeface="Verdana" panose="020B0604030504040204" pitchFamily="34" charset="0"/>
                          <a:ea typeface="Verdana" panose="020B0604030504040204" pitchFamily="34" charset="0"/>
                          <a:cs typeface="+mn-cs"/>
                        </a:rPr>
                        <a:t>valley</a:t>
                      </a:r>
                    </a:p>
                    <a:p>
                      <a:r>
                        <a:rPr lang="en-GB" sz="900" kern="1200" dirty="0">
                          <a:solidFill>
                            <a:schemeClr val="dk1"/>
                          </a:solidFill>
                          <a:effectLst/>
                          <a:latin typeface="Verdana" panose="020B0604030504040204" pitchFamily="34" charset="0"/>
                          <a:ea typeface="Verdana" panose="020B0604030504040204" pitchFamily="34" charset="0"/>
                          <a:cs typeface="+mn-cs"/>
                        </a:rPr>
                        <a:t>vegetation</a:t>
                      </a:r>
                    </a:p>
                    <a:p>
                      <a:r>
                        <a:rPr lang="en-GB" sz="900" kern="1200" dirty="0">
                          <a:solidFill>
                            <a:schemeClr val="dk1"/>
                          </a:solidFill>
                          <a:effectLst/>
                          <a:latin typeface="Verdana" panose="020B0604030504040204" pitchFamily="34" charset="0"/>
                          <a:ea typeface="Verdana" panose="020B0604030504040204" pitchFamily="34" charset="0"/>
                          <a:cs typeface="+mn-cs"/>
                        </a:rPr>
                        <a:t>soil</a:t>
                      </a:r>
                    </a:p>
                    <a:p>
                      <a:r>
                        <a:rPr lang="en-GB" sz="900" kern="1200" dirty="0">
                          <a:solidFill>
                            <a:schemeClr val="dk1"/>
                          </a:solidFill>
                          <a:effectLst/>
                          <a:latin typeface="Verdana" panose="020B0604030504040204" pitchFamily="34" charset="0"/>
                          <a:ea typeface="Verdana" panose="020B0604030504040204" pitchFamily="34" charset="0"/>
                          <a:cs typeface="+mn-cs"/>
                        </a:rPr>
                        <a:t>peat</a:t>
                      </a:r>
                    </a:p>
                    <a:p>
                      <a:r>
                        <a:rPr lang="en-GB" sz="900" kern="1200" dirty="0">
                          <a:solidFill>
                            <a:schemeClr val="dk1"/>
                          </a:solidFill>
                          <a:effectLst/>
                          <a:latin typeface="Verdana" panose="020B0604030504040204" pitchFamily="34" charset="0"/>
                          <a:ea typeface="Verdana" panose="020B0604030504040204" pitchFamily="34" charset="0"/>
                          <a:cs typeface="+mn-cs"/>
                        </a:rPr>
                        <a:t>loam</a:t>
                      </a:r>
                    </a:p>
                    <a:p>
                      <a:r>
                        <a:rPr lang="en-GB" sz="900" kern="1200" dirty="0">
                          <a:solidFill>
                            <a:schemeClr val="dk1"/>
                          </a:solidFill>
                          <a:effectLst/>
                          <a:latin typeface="Verdana" panose="020B0604030504040204" pitchFamily="34" charset="0"/>
                          <a:ea typeface="Verdana" panose="020B0604030504040204" pitchFamily="34" charset="0"/>
                          <a:cs typeface="+mn-cs"/>
                        </a:rPr>
                        <a:t>clay</a:t>
                      </a:r>
                    </a:p>
                  </a:txBody>
                  <a:tcPr marL="68580" marR="68580" marT="0" marB="0"/>
                </a:tc>
                <a:tc rowSpan="6">
                  <a:txBody>
                    <a:bodyPr/>
                    <a:lstStyle/>
                    <a:p>
                      <a:r>
                        <a:rPr lang="en-GB" sz="900" kern="1200" dirty="0">
                          <a:solidFill>
                            <a:schemeClr val="dk1"/>
                          </a:solidFill>
                          <a:effectLst/>
                          <a:latin typeface="Verdana" panose="020B0604030504040204" pitchFamily="34" charset="0"/>
                          <a:ea typeface="Verdana" panose="020B0604030504040204" pitchFamily="34" charset="0"/>
                          <a:cs typeface="+mn-cs"/>
                        </a:rPr>
                        <a:t>mountain</a:t>
                      </a:r>
                    </a:p>
                    <a:p>
                      <a:r>
                        <a:rPr lang="en-GB" sz="900" kern="1200" dirty="0">
                          <a:solidFill>
                            <a:schemeClr val="dk1"/>
                          </a:solidFill>
                          <a:effectLst/>
                          <a:latin typeface="Verdana" panose="020B0604030504040204" pitchFamily="34" charset="0"/>
                          <a:ea typeface="Verdana" panose="020B0604030504040204" pitchFamily="34" charset="0"/>
                          <a:cs typeface="+mn-cs"/>
                        </a:rPr>
                        <a:t>weathering</a:t>
                      </a:r>
                    </a:p>
                    <a:p>
                      <a:r>
                        <a:rPr lang="en-GB" sz="900" kern="1200" dirty="0">
                          <a:solidFill>
                            <a:schemeClr val="dk1"/>
                          </a:solidFill>
                          <a:effectLst/>
                          <a:latin typeface="Verdana" panose="020B0604030504040204" pitchFamily="34" charset="0"/>
                          <a:ea typeface="Verdana" panose="020B0604030504040204" pitchFamily="34" charset="0"/>
                          <a:cs typeface="+mn-cs"/>
                        </a:rPr>
                        <a:t>compass</a:t>
                      </a:r>
                    </a:p>
                    <a:p>
                      <a:r>
                        <a:rPr lang="en-GB" sz="900" kern="1200" dirty="0">
                          <a:solidFill>
                            <a:schemeClr val="dk1"/>
                          </a:solidFill>
                          <a:effectLst/>
                          <a:latin typeface="Verdana" panose="020B0604030504040204" pitchFamily="34" charset="0"/>
                          <a:ea typeface="Verdana" panose="020B0604030504040204" pitchFamily="34" charset="0"/>
                          <a:cs typeface="+mn-cs"/>
                        </a:rPr>
                        <a:t>North West</a:t>
                      </a:r>
                    </a:p>
                    <a:p>
                      <a:r>
                        <a:rPr lang="en-GB" sz="900" kern="1200" dirty="0">
                          <a:solidFill>
                            <a:schemeClr val="dk1"/>
                          </a:solidFill>
                          <a:effectLst/>
                          <a:latin typeface="Verdana" panose="020B0604030504040204" pitchFamily="34" charset="0"/>
                          <a:ea typeface="Verdana" panose="020B0604030504040204" pitchFamily="34" charset="0"/>
                          <a:cs typeface="+mn-cs"/>
                        </a:rPr>
                        <a:t>Environment</a:t>
                      </a:r>
                    </a:p>
                    <a:p>
                      <a:r>
                        <a:rPr lang="en-GB" sz="900" kern="1200" dirty="0">
                          <a:solidFill>
                            <a:schemeClr val="dk1"/>
                          </a:solidFill>
                          <a:effectLst/>
                          <a:latin typeface="Verdana" panose="020B0604030504040204" pitchFamily="34" charset="0"/>
                          <a:ea typeface="Verdana" panose="020B0604030504040204" pitchFamily="34" charset="0"/>
                          <a:cs typeface="+mn-cs"/>
                        </a:rPr>
                        <a:t>distance</a:t>
                      </a:r>
                    </a:p>
                    <a:p>
                      <a:r>
                        <a:rPr lang="en-GB" sz="900" kern="1200" dirty="0">
                          <a:solidFill>
                            <a:schemeClr val="dk1"/>
                          </a:solidFill>
                          <a:effectLst/>
                          <a:latin typeface="Verdana" panose="020B0604030504040204" pitchFamily="34" charset="0"/>
                          <a:ea typeface="Verdana" panose="020B0604030504040204" pitchFamily="34" charset="0"/>
                          <a:cs typeface="+mn-cs"/>
                        </a:rPr>
                        <a:t>scale</a:t>
                      </a:r>
                    </a:p>
                    <a:p>
                      <a:r>
                        <a:rPr lang="en-GB" sz="900" kern="1200" dirty="0">
                          <a:solidFill>
                            <a:schemeClr val="dk1"/>
                          </a:solidFill>
                          <a:effectLst/>
                          <a:latin typeface="Verdana" panose="020B0604030504040204" pitchFamily="34" charset="0"/>
                          <a:ea typeface="Verdana" panose="020B0604030504040204" pitchFamily="34" charset="0"/>
                          <a:cs typeface="+mn-cs"/>
                        </a:rPr>
                        <a:t>grid reference</a:t>
                      </a:r>
                    </a:p>
                    <a:p>
                      <a:r>
                        <a:rPr lang="en-GB" sz="900" kern="1200" dirty="0">
                          <a:solidFill>
                            <a:schemeClr val="dk1"/>
                          </a:solidFill>
                          <a:effectLst/>
                          <a:latin typeface="Verdana" panose="020B0604030504040204" pitchFamily="34" charset="0"/>
                          <a:ea typeface="Verdana" panose="020B0604030504040204" pitchFamily="34" charset="0"/>
                          <a:cs typeface="+mn-cs"/>
                        </a:rPr>
                        <a:t>satellite</a:t>
                      </a:r>
                    </a:p>
                    <a:p>
                      <a:r>
                        <a:rPr lang="en-GB" sz="900" kern="1200" dirty="0">
                          <a:solidFill>
                            <a:schemeClr val="dk1"/>
                          </a:solidFill>
                          <a:effectLst/>
                          <a:latin typeface="Verdana" panose="020B0604030504040204" pitchFamily="34" charset="0"/>
                          <a:ea typeface="Verdana" panose="020B0604030504040204" pitchFamily="34" charset="0"/>
                          <a:cs typeface="+mn-cs"/>
                        </a:rPr>
                        <a:t>settlement patterns</a:t>
                      </a:r>
                    </a:p>
                    <a:p>
                      <a:r>
                        <a:rPr lang="en-GB" sz="900" kern="1200" dirty="0">
                          <a:solidFill>
                            <a:schemeClr val="dk1"/>
                          </a:solidFill>
                          <a:effectLst/>
                          <a:latin typeface="Verdana" panose="020B0604030504040204" pitchFamily="34" charset="0"/>
                          <a:ea typeface="Verdana" panose="020B0604030504040204" pitchFamily="34" charset="0"/>
                          <a:cs typeface="+mn-cs"/>
                        </a:rPr>
                        <a:t>inland</a:t>
                      </a:r>
                    </a:p>
                    <a:p>
                      <a:r>
                        <a:rPr lang="en-GB" sz="900" kern="1200" dirty="0">
                          <a:solidFill>
                            <a:schemeClr val="dk1"/>
                          </a:solidFill>
                          <a:effectLst/>
                          <a:latin typeface="Verdana" panose="020B0604030504040204" pitchFamily="34" charset="0"/>
                          <a:ea typeface="Verdana" panose="020B0604030504040204" pitchFamily="34" charset="0"/>
                          <a:cs typeface="+mn-cs"/>
                        </a:rPr>
                        <a:t>urban/ rural</a:t>
                      </a:r>
                    </a:p>
                    <a:p>
                      <a:r>
                        <a:rPr lang="en-GB" sz="900" kern="1200" dirty="0">
                          <a:solidFill>
                            <a:schemeClr val="dk1"/>
                          </a:solidFill>
                          <a:effectLst/>
                          <a:latin typeface="Verdana" panose="020B0604030504040204" pitchFamily="34" charset="0"/>
                          <a:ea typeface="Verdana" panose="020B0604030504040204" pitchFamily="34" charset="0"/>
                          <a:cs typeface="+mn-cs"/>
                        </a:rPr>
                        <a:t>valley</a:t>
                      </a:r>
                    </a:p>
                    <a:p>
                      <a:r>
                        <a:rPr lang="en-GB" sz="900" kern="1200" dirty="0">
                          <a:solidFill>
                            <a:schemeClr val="dk1"/>
                          </a:solidFill>
                          <a:effectLst/>
                          <a:latin typeface="Verdana" panose="020B0604030504040204" pitchFamily="34" charset="0"/>
                          <a:ea typeface="Verdana" panose="020B0604030504040204" pitchFamily="34" charset="0"/>
                          <a:cs typeface="+mn-cs"/>
                        </a:rPr>
                        <a:t>contour</a:t>
                      </a:r>
                    </a:p>
                    <a:p>
                      <a:r>
                        <a:rPr lang="en-GB" sz="900" kern="1200" dirty="0">
                          <a:solidFill>
                            <a:schemeClr val="dk1"/>
                          </a:solidFill>
                          <a:effectLst/>
                          <a:latin typeface="Verdana" panose="020B0604030504040204" pitchFamily="34" charset="0"/>
                          <a:ea typeface="Verdana" panose="020B0604030504040204" pitchFamily="34" charset="0"/>
                          <a:cs typeface="+mn-cs"/>
                        </a:rPr>
                        <a:t>natural disaster</a:t>
                      </a:r>
                    </a:p>
                    <a:p>
                      <a:r>
                        <a:rPr lang="en-GB" sz="900" kern="1200" dirty="0">
                          <a:solidFill>
                            <a:schemeClr val="dk1"/>
                          </a:solidFill>
                          <a:effectLst/>
                          <a:latin typeface="Verdana" panose="020B0604030504040204" pitchFamily="34" charset="0"/>
                          <a:ea typeface="Verdana" panose="020B0604030504040204" pitchFamily="34" charset="0"/>
                          <a:cs typeface="+mn-cs"/>
                        </a:rPr>
                        <a:t>coastal</a:t>
                      </a:r>
                    </a:p>
                  </a:txBody>
                  <a:tcPr marL="68580" marR="68580" marT="0" marB="0"/>
                </a:tc>
                <a:tc row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chemeClr val="dk1"/>
                          </a:solidFill>
                          <a:effectLst/>
                          <a:latin typeface="Verdana" panose="020B0604030504040204" pitchFamily="34" charset="0"/>
                          <a:ea typeface="Verdana" panose="020B0604030504040204" pitchFamily="34" charset="0"/>
                          <a:cs typeface="+mn-cs"/>
                        </a:rPr>
                        <a:t>features</a:t>
                      </a:r>
                    </a:p>
                    <a:p>
                      <a:r>
                        <a:rPr lang="en-GB" sz="900" kern="1200" dirty="0">
                          <a:solidFill>
                            <a:schemeClr val="dk1"/>
                          </a:solidFill>
                          <a:effectLst/>
                          <a:latin typeface="Verdana" panose="020B0604030504040204" pitchFamily="34" charset="0"/>
                          <a:ea typeface="Verdana" panose="020B0604030504040204" pitchFamily="34" charset="0"/>
                          <a:cs typeface="+mn-cs"/>
                        </a:rPr>
                        <a:t>natural</a:t>
                      </a:r>
                    </a:p>
                    <a:p>
                      <a:r>
                        <a:rPr lang="en-GB" sz="900" kern="1200" dirty="0">
                          <a:solidFill>
                            <a:schemeClr val="dk1"/>
                          </a:solidFill>
                          <a:effectLst/>
                          <a:latin typeface="Verdana" panose="020B0604030504040204" pitchFamily="34" charset="0"/>
                          <a:ea typeface="Verdana" panose="020B0604030504040204" pitchFamily="34" charset="0"/>
                          <a:cs typeface="+mn-cs"/>
                        </a:rPr>
                        <a:t>population</a:t>
                      </a:r>
                    </a:p>
                    <a:p>
                      <a:r>
                        <a:rPr lang="en-GB" sz="900" kern="1200" dirty="0">
                          <a:solidFill>
                            <a:schemeClr val="dk1"/>
                          </a:solidFill>
                          <a:effectLst/>
                          <a:latin typeface="Verdana" panose="020B0604030504040204" pitchFamily="34" charset="0"/>
                          <a:ea typeface="Verdana" panose="020B0604030504040204" pitchFamily="34" charset="0"/>
                          <a:cs typeface="+mn-cs"/>
                        </a:rPr>
                        <a:t>continent</a:t>
                      </a:r>
                    </a:p>
                    <a:p>
                      <a:r>
                        <a:rPr lang="en-GB" sz="900" kern="1200" dirty="0">
                          <a:solidFill>
                            <a:schemeClr val="dk1"/>
                          </a:solidFill>
                          <a:effectLst/>
                          <a:latin typeface="Verdana" panose="020B0604030504040204" pitchFamily="34" charset="0"/>
                          <a:ea typeface="Verdana" panose="020B0604030504040204" pitchFamily="34" charset="0"/>
                          <a:cs typeface="+mn-cs"/>
                        </a:rPr>
                        <a:t>sub-continent</a:t>
                      </a:r>
                    </a:p>
                    <a:p>
                      <a:r>
                        <a:rPr lang="en-GB" sz="900" kern="1200" dirty="0">
                          <a:solidFill>
                            <a:schemeClr val="dk1"/>
                          </a:solidFill>
                          <a:effectLst/>
                          <a:latin typeface="Verdana" panose="020B0604030504040204" pitchFamily="34" charset="0"/>
                          <a:ea typeface="Verdana" panose="020B0604030504040204" pitchFamily="34" charset="0"/>
                          <a:cs typeface="+mn-cs"/>
                        </a:rPr>
                        <a:t>development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chemeClr val="dk1"/>
                          </a:solidFill>
                          <a:effectLst/>
                          <a:latin typeface="Verdana" panose="020B0604030504040204" pitchFamily="34" charset="0"/>
                          <a:ea typeface="Verdana" panose="020B0604030504040204" pitchFamily="34" charset="0"/>
                          <a:cs typeface="+mn-cs"/>
                        </a:rPr>
                        <a:t>Tectonic Plates</a:t>
                      </a:r>
                    </a:p>
                    <a:p>
                      <a:r>
                        <a:rPr lang="en-GB" sz="900" kern="1200" dirty="0">
                          <a:solidFill>
                            <a:schemeClr val="dk1"/>
                          </a:solidFill>
                          <a:effectLst/>
                          <a:latin typeface="Verdana" panose="020B0604030504040204" pitchFamily="34" charset="0"/>
                          <a:ea typeface="Verdana" panose="020B0604030504040204" pitchFamily="34" charset="0"/>
                          <a:cs typeface="+mn-cs"/>
                        </a:rPr>
                        <a:t>lake</a:t>
                      </a:r>
                    </a:p>
                    <a:p>
                      <a:r>
                        <a:rPr lang="en-GB" sz="900" kern="1200" dirty="0">
                          <a:solidFill>
                            <a:schemeClr val="dk1"/>
                          </a:solidFill>
                          <a:effectLst/>
                          <a:latin typeface="Verdana" panose="020B0604030504040204" pitchFamily="34" charset="0"/>
                          <a:ea typeface="Verdana" panose="020B0604030504040204" pitchFamily="34" charset="0"/>
                          <a:cs typeface="+mn-cs"/>
                        </a:rPr>
                        <a:t>transport [carry]</a:t>
                      </a:r>
                    </a:p>
                    <a:p>
                      <a:r>
                        <a:rPr lang="en-GB" sz="900" kern="1200" dirty="0">
                          <a:solidFill>
                            <a:schemeClr val="dk1"/>
                          </a:solidFill>
                          <a:effectLst/>
                          <a:latin typeface="Verdana" panose="020B0604030504040204" pitchFamily="34" charset="0"/>
                          <a:ea typeface="Verdana" panose="020B0604030504040204" pitchFamily="34" charset="0"/>
                          <a:cs typeface="+mn-cs"/>
                        </a:rPr>
                        <a:t>diagram</a:t>
                      </a:r>
                    </a:p>
                    <a:p>
                      <a:r>
                        <a:rPr lang="en-GB" sz="900" kern="1200" dirty="0">
                          <a:solidFill>
                            <a:schemeClr val="dk1"/>
                          </a:solidFill>
                          <a:effectLst/>
                          <a:latin typeface="Verdana" panose="020B0604030504040204" pitchFamily="34" charset="0"/>
                          <a:ea typeface="Verdana" panose="020B0604030504040204" pitchFamily="34" charset="0"/>
                          <a:cs typeface="+mn-cs"/>
                        </a:rPr>
                        <a:t>South East</a:t>
                      </a:r>
                    </a:p>
                    <a:p>
                      <a:r>
                        <a:rPr lang="en-GB" sz="900" kern="1200" dirty="0">
                          <a:solidFill>
                            <a:schemeClr val="dk1"/>
                          </a:solidFill>
                          <a:effectLst/>
                          <a:latin typeface="Verdana" panose="020B0604030504040204" pitchFamily="34" charset="0"/>
                          <a:ea typeface="Verdana" panose="020B0604030504040204" pitchFamily="34" charset="0"/>
                          <a:cs typeface="+mn-cs"/>
                        </a:rPr>
                        <a:t>weather</a:t>
                      </a:r>
                    </a:p>
                    <a:p>
                      <a:r>
                        <a:rPr lang="en-GB" sz="900" kern="1200" dirty="0">
                          <a:solidFill>
                            <a:schemeClr val="dk1"/>
                          </a:solidFill>
                          <a:effectLst/>
                          <a:latin typeface="Verdana" panose="020B0604030504040204" pitchFamily="34" charset="0"/>
                          <a:ea typeface="Verdana" panose="020B0604030504040204" pitchFamily="34" charset="0"/>
                          <a:cs typeface="+mn-cs"/>
                        </a:rPr>
                        <a:t>equator</a:t>
                      </a:r>
                    </a:p>
                    <a:p>
                      <a:r>
                        <a:rPr lang="en-GB" sz="900" kern="1200" dirty="0">
                          <a:solidFill>
                            <a:schemeClr val="dk1"/>
                          </a:solidFill>
                          <a:effectLst/>
                          <a:latin typeface="Verdana" panose="020B0604030504040204" pitchFamily="34" charset="0"/>
                          <a:ea typeface="Verdana" panose="020B0604030504040204" pitchFamily="34" charset="0"/>
                          <a:cs typeface="+mn-cs"/>
                        </a:rPr>
                        <a:t>latitude</a:t>
                      </a:r>
                      <a:endParaRPr lang="en-GB" sz="900" dirty="0">
                        <a:effectLst/>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chemeClr val="dk1"/>
                          </a:solidFill>
                          <a:effectLst/>
                          <a:latin typeface="Verdana" panose="020B0604030504040204" pitchFamily="34" charset="0"/>
                          <a:ea typeface="Verdana" panose="020B0604030504040204" pitchFamily="34" charset="0"/>
                          <a:cs typeface="+mn-cs"/>
                        </a:rPr>
                        <a:t>natural resources</a:t>
                      </a:r>
                    </a:p>
                    <a:p>
                      <a:endParaRPr lang="en-GB" sz="900" dirty="0">
                        <a:effectLst/>
                        <a:latin typeface="Verdana" panose="020B0604030504040204" pitchFamily="34" charset="0"/>
                        <a:ea typeface="Verdana" panose="020B0604030504040204" pitchFamily="34" charset="0"/>
                      </a:endParaRPr>
                    </a:p>
                  </a:txBody>
                  <a:tcPr marL="68580" marR="68580" marT="0" marB="0"/>
                </a:tc>
                <a:extLst>
                  <a:ext uri="{0D108BD9-81ED-4DB2-BD59-A6C34878D82A}">
                    <a16:rowId xmlns:a16="http://schemas.microsoft.com/office/drawing/2014/main" val="989871064"/>
                  </a:ext>
                </a:extLst>
              </a:tr>
              <a:tr h="480922">
                <a:tc>
                  <a:txBody>
                    <a:bodyPr/>
                    <a:lstStyle/>
                    <a:p>
                      <a:pPr>
                        <a:lnSpc>
                          <a:spcPct val="107000"/>
                        </a:lnSpc>
                        <a:spcAft>
                          <a:spcPts val="800"/>
                        </a:spcAft>
                      </a:pPr>
                      <a:r>
                        <a:rPr lang="en-GB" sz="900" dirty="0">
                          <a:effectLst/>
                          <a:latin typeface="Verdana" panose="020B0604030504040204" pitchFamily="34" charset="0"/>
                          <a:ea typeface="Verdana" panose="020B0604030504040204" pitchFamily="34" charset="0"/>
                        </a:rPr>
                        <a:t>Small Question</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Are there any active volcanoes?</a:t>
                      </a:r>
                    </a:p>
                  </a:txBody>
                  <a:tcPr marL="68580" marR="68580" marT="0" marB="0" anchor="ct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582762061"/>
                  </a:ext>
                </a:extLst>
              </a:tr>
              <a:tr h="370997">
                <a:tc>
                  <a:txBody>
                    <a:bodyPr/>
                    <a:lstStyle/>
                    <a:p>
                      <a:pPr>
                        <a:lnSpc>
                          <a:spcPct val="107000"/>
                        </a:lnSpc>
                        <a:spcAft>
                          <a:spcPts val="800"/>
                        </a:spcAft>
                      </a:pPr>
                      <a:r>
                        <a:rPr lang="en-GB" sz="900">
                          <a:effectLst/>
                          <a:latin typeface="Verdana" panose="020B0604030504040204" pitchFamily="34" charset="0"/>
                          <a:ea typeface="Verdana" panose="020B0604030504040204" pitchFamily="34" charset="0"/>
                        </a:rPr>
                        <a:t>Small Question</a:t>
                      </a:r>
                      <a:endParaRPr lang="en-GB" sz="9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9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Are there volcanoes on other planets?</a:t>
                      </a:r>
                    </a:p>
                  </a:txBody>
                  <a:tcPr marL="68580" marR="68580" marT="0" marB="0" anchor="ct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985347351"/>
                  </a:ext>
                </a:extLst>
              </a:tr>
              <a:tr h="370997">
                <a:tc>
                  <a:txBody>
                    <a:bodyPr/>
                    <a:lstStyle/>
                    <a:p>
                      <a:pPr>
                        <a:lnSpc>
                          <a:spcPct val="107000"/>
                        </a:lnSpc>
                        <a:spcAft>
                          <a:spcPts val="800"/>
                        </a:spcAft>
                      </a:pPr>
                      <a:r>
                        <a:rPr lang="en-GB" sz="900" dirty="0">
                          <a:effectLst/>
                          <a:latin typeface="Verdana" panose="020B0604030504040204" pitchFamily="34" charset="0"/>
                          <a:ea typeface="Verdana" panose="020B0604030504040204" pitchFamily="34" charset="0"/>
                        </a:rPr>
                        <a:t>Small Question</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900" dirty="0">
                          <a:solidFill>
                            <a:srgbClr val="00B050"/>
                          </a:solidFill>
                          <a:effectLst/>
                          <a:latin typeface="Verdana" panose="020B0604030504040204" pitchFamily="34" charset="0"/>
                          <a:ea typeface="Verdana" panose="020B0604030504040204" pitchFamily="34" charset="0"/>
                          <a:cs typeface="Times New Roman" panose="02020603050405020304" pitchFamily="18" charset="0"/>
                        </a:rPr>
                        <a:t>Are natural disasters happening more often? </a:t>
                      </a:r>
                    </a:p>
                  </a:txBody>
                  <a:tcPr marL="68580" marR="68580" marT="0" marB="0" anchor="ct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774542665"/>
                  </a:ext>
                </a:extLst>
              </a:tr>
              <a:tr h="370997">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900" dirty="0">
                          <a:effectLst/>
                          <a:latin typeface="Verdana" panose="020B0604030504040204" pitchFamily="34" charset="0"/>
                          <a:ea typeface="Verdana" panose="020B0604030504040204" pitchFamily="34" charset="0"/>
                        </a:rPr>
                        <a:t>Small Question</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Do Natural disaster impact us?</a:t>
                      </a:r>
                    </a:p>
                  </a:txBody>
                  <a:tcPr marL="68580" marR="68580" marT="0" marB="0" anchor="ct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672904517"/>
                  </a:ext>
                </a:extLst>
              </a:tr>
              <a:tr h="425987">
                <a:tc>
                  <a:txBody>
                    <a:bodyPr/>
                    <a:lstStyle/>
                    <a:p>
                      <a:pPr>
                        <a:lnSpc>
                          <a:spcPct val="107000"/>
                        </a:lnSpc>
                        <a:spcAft>
                          <a:spcPts val="80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Small Question </a:t>
                      </a:r>
                    </a:p>
                  </a:txBody>
                  <a:tcPr marL="68580" marR="68580" marT="0" marB="0" anchor="ctr"/>
                </a:tc>
                <a:tc>
                  <a:txBody>
                    <a:bodyPr/>
                    <a:lstStyle/>
                    <a:p>
                      <a:pPr algn="l" fontAlgn="ctr"/>
                      <a:endParaRPr lang="en-GB" sz="900" b="0" i="0" u="none" strike="noStrike" dirty="0">
                        <a:solidFill>
                          <a:srgbClr val="0B0C0C"/>
                        </a:solidFill>
                        <a:effectLst/>
                        <a:latin typeface="Verdana" panose="020B060403050404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GB" sz="900" dirty="0">
                          <a:effectLst/>
                          <a:latin typeface="Verdana" panose="020B0604030504040204" pitchFamily="34" charset="0"/>
                          <a:ea typeface="Verdana" panose="020B0604030504040204" pitchFamily="34" charset="0"/>
                          <a:cs typeface="Times New Roman" panose="02020603050405020304" pitchFamily="18" charset="0"/>
                        </a:rPr>
                        <a:t>How have Volcanoes shaped Iceland?</a:t>
                      </a:r>
                    </a:p>
                    <a:p>
                      <a:pPr algn="l" fontAlgn="ctr"/>
                      <a:endParaRPr lang="en-GB" sz="600" b="0" i="0" u="none" strike="noStrike" dirty="0">
                        <a:solidFill>
                          <a:srgbClr val="0B0C0C"/>
                        </a:solidFill>
                        <a:effectLst/>
                        <a:latin typeface="Verdana" panose="020B0604030504040204" pitchFamily="34" charset="0"/>
                      </a:endParaRPr>
                    </a:p>
                    <a:p>
                      <a:pPr algn="l" fontAlgn="ctr"/>
                      <a:r>
                        <a:rPr lang="en-GB" sz="600" b="0" i="0" u="none" strike="noStrike" dirty="0">
                          <a:solidFill>
                            <a:srgbClr val="0B0C0C"/>
                          </a:solidFill>
                          <a:effectLst/>
                          <a:latin typeface="Verdana" panose="020B0604030504040204" pitchFamily="34" charset="0"/>
                        </a:rPr>
                        <a:t>understand geographical similarities and differences through the study of human and physical geography of a region of the United Kingdom, a region in a European country, </a:t>
                      </a:r>
                    </a:p>
                  </a:txBody>
                  <a:tcPr marL="85725" marR="9525" marT="9525" marB="0" anchor="ct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142435890"/>
                  </a:ext>
                </a:extLst>
              </a:tr>
              <a:tr h="1157922">
                <a:tc gridSpan="7">
                  <a:txBody>
                    <a:bodyPr/>
                    <a:lstStyle/>
                    <a:p>
                      <a:r>
                        <a:rPr lang="en-GB" sz="900" kern="1200" dirty="0">
                          <a:solidFill>
                            <a:schemeClr val="dk1"/>
                          </a:solidFill>
                          <a:effectLst/>
                          <a:latin typeface="Verdana" panose="020B0604030504040204" pitchFamily="34" charset="0"/>
                          <a:ea typeface="Verdana" panose="020B0604030504040204" pitchFamily="34" charset="0"/>
                        </a:rPr>
                        <a:t>Useful Links</a:t>
                      </a:r>
                    </a:p>
                    <a:p>
                      <a:r>
                        <a:rPr lang="en-GB" sz="900" kern="1200" dirty="0">
                          <a:solidFill>
                            <a:schemeClr val="dk1"/>
                          </a:solidFill>
                          <a:effectLst/>
                          <a:latin typeface="Verdana" panose="020B0604030504040204" pitchFamily="34" charset="0"/>
                          <a:ea typeface="Verdana" panose="020B0604030504040204" pitchFamily="34" charset="0"/>
                          <a:hlinkClick r:id="rId3"/>
                        </a:rPr>
                        <a:t>https://3dgeography.wixsite.com/maps/earthquake-maps</a:t>
                      </a:r>
                      <a:r>
                        <a:rPr lang="en-GB" sz="900" kern="1200" dirty="0">
                          <a:solidFill>
                            <a:schemeClr val="dk1"/>
                          </a:solidFill>
                          <a:effectLst/>
                          <a:latin typeface="Verdana" panose="020B0604030504040204" pitchFamily="34" charset="0"/>
                          <a:ea typeface="Verdana" panose="020B0604030504040204" pitchFamily="34" charset="0"/>
                        </a:rPr>
                        <a:t> </a:t>
                      </a:r>
                    </a:p>
                    <a:p>
                      <a:r>
                        <a:rPr lang="en-GB" sz="900" kern="1200" dirty="0">
                          <a:solidFill>
                            <a:schemeClr val="dk1"/>
                          </a:solidFill>
                          <a:effectLst/>
                          <a:latin typeface="Verdana" panose="020B0604030504040204" pitchFamily="34" charset="0"/>
                          <a:ea typeface="Verdana" panose="020B0604030504040204" pitchFamily="34" charset="0"/>
                          <a:hlinkClick r:id="rId4"/>
                        </a:rPr>
                        <a:t>https://www.philosophy-foundation.org/enquiries/view/natural-disasters</a:t>
                      </a:r>
                      <a:r>
                        <a:rPr lang="en-GB" sz="900" kern="1200" dirty="0">
                          <a:solidFill>
                            <a:schemeClr val="dk1"/>
                          </a:solidFill>
                          <a:effectLst/>
                          <a:latin typeface="Verdana" panose="020B0604030504040204" pitchFamily="34" charset="0"/>
                          <a:ea typeface="Verdana" panose="020B0604030504040204" pitchFamily="34" charset="0"/>
                        </a:rPr>
                        <a:t> Philosophical questions about natural disasters. </a:t>
                      </a:r>
                    </a:p>
                    <a:p>
                      <a:r>
                        <a:rPr lang="en-GB" sz="900" kern="1200" dirty="0">
                          <a:solidFill>
                            <a:schemeClr val="dk1"/>
                          </a:solidFill>
                          <a:effectLst/>
                          <a:latin typeface="Verdana" panose="020B0604030504040204" pitchFamily="34" charset="0"/>
                          <a:ea typeface="Verdana" panose="020B0604030504040204" pitchFamily="34" charset="0"/>
                          <a:hlinkClick r:id="rId5"/>
                        </a:rPr>
                        <a:t>https://www.dynamicearth.co.uk/media/1257/natural-disasters.pdf</a:t>
                      </a:r>
                      <a:r>
                        <a:rPr lang="en-GB" sz="900" kern="1200" dirty="0">
                          <a:solidFill>
                            <a:schemeClr val="dk1"/>
                          </a:solidFill>
                          <a:effectLst/>
                          <a:latin typeface="Verdana" panose="020B0604030504040204" pitchFamily="34" charset="0"/>
                          <a:ea typeface="Verdana" panose="020B0604030504040204" pitchFamily="34" charset="0"/>
                        </a:rPr>
                        <a:t>                                            </a:t>
                      </a:r>
                      <a:r>
                        <a:rPr lang="en-GB" sz="900" kern="1200" dirty="0">
                          <a:solidFill>
                            <a:schemeClr val="dk1"/>
                          </a:solidFill>
                          <a:effectLst/>
                          <a:latin typeface="Verdana" panose="020B0604030504040204" pitchFamily="34" charset="0"/>
                          <a:ea typeface="Verdana" panose="020B0604030504040204" pitchFamily="34" charset="0"/>
                          <a:hlinkClick r:id="rId6"/>
                        </a:rPr>
                        <a:t>https://www.tes.com/resource-detail/download/11075839</a:t>
                      </a:r>
                      <a:r>
                        <a:rPr lang="en-GB" sz="900" kern="1200" dirty="0">
                          <a:solidFill>
                            <a:schemeClr val="dk1"/>
                          </a:solidFill>
                          <a:effectLst/>
                          <a:latin typeface="Verdana" panose="020B0604030504040204" pitchFamily="34" charset="0"/>
                          <a:ea typeface="Verdana" panose="020B0604030504040204" pitchFamily="34" charset="0"/>
                        </a:rPr>
                        <a:t> Natural disaster pack </a:t>
                      </a:r>
                    </a:p>
                    <a:p>
                      <a:r>
                        <a:rPr lang="en-GB" sz="900" dirty="0">
                          <a:latin typeface="Verdana" panose="020B0604030504040204" pitchFamily="34" charset="0"/>
                          <a:ea typeface="Verdana" panose="020B0604030504040204" pitchFamily="34" charset="0"/>
                          <a:hlinkClick r:id="rId7"/>
                        </a:rPr>
                        <a:t>https://www.youtube.com/watch?v=dY_3ggKg0Bc</a:t>
                      </a:r>
                      <a:r>
                        <a:rPr lang="en-GB" sz="900" dirty="0">
                          <a:latin typeface="Verdana" panose="020B0604030504040204" pitchFamily="34" charset="0"/>
                          <a:ea typeface="Verdana" panose="020B0604030504040204" pitchFamily="34" charset="0"/>
                        </a:rPr>
                        <a:t>   (time-lapse of Vesuvius) </a:t>
                      </a:r>
                      <a:endParaRPr lang="en-GB" sz="900" kern="1200" dirty="0">
                        <a:solidFill>
                          <a:schemeClr val="dk1"/>
                        </a:solidFill>
                        <a:effectLst/>
                        <a:latin typeface="Verdana" panose="020B0604030504040204" pitchFamily="34" charset="0"/>
                        <a:ea typeface="Verdana" panose="020B0604030504040204" pitchFamily="34" charset="0"/>
                      </a:endParaRPr>
                    </a:p>
                    <a:p>
                      <a:endParaRPr lang="en-GB" sz="900" kern="1200" dirty="0">
                        <a:solidFill>
                          <a:schemeClr val="dk1"/>
                        </a:solidFill>
                        <a:effectLst/>
                        <a:latin typeface="Verdana" panose="020B0604030504040204" pitchFamily="34" charset="0"/>
                        <a:ea typeface="Verdana" panose="020B0604030504040204" pitchFamily="34" charset="0"/>
                      </a:endParaRPr>
                    </a:p>
                  </a:txBody>
                  <a:tcPr marL="68580" marR="68580" marT="0" marB="0" anchor="ctr"/>
                </a:tc>
                <a:tc hMerge="1">
                  <a:txBody>
                    <a:bodyPr/>
                    <a:lstStyle/>
                    <a:p>
                      <a:endParaRPr lang="en-GB"/>
                    </a:p>
                  </a:txBody>
                  <a:tcPr/>
                </a:tc>
                <a:tc hMerge="1">
                  <a:txBody>
                    <a:bodyPr/>
                    <a:lstStyle/>
                    <a:p>
                      <a:pPr>
                        <a:lnSpc>
                          <a:spcPct val="107000"/>
                        </a:lnSpc>
                        <a:spcAft>
                          <a:spcPts val="800"/>
                        </a:spcAft>
                      </a:pPr>
                      <a:endParaRPr lang="en-GB"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hMerge="1">
                  <a:txBody>
                    <a:bodyPr/>
                    <a:lstStyle/>
                    <a:p>
                      <a:pPr>
                        <a:lnSpc>
                          <a:spcPct val="107000"/>
                        </a:lnSpc>
                        <a:spcAft>
                          <a:spcPts val="800"/>
                        </a:spcAft>
                      </a:pPr>
                      <a:endParaRPr lang="en-GB"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14066381"/>
                  </a:ext>
                </a:extLst>
              </a:tr>
            </a:tbl>
          </a:graphicData>
        </a:graphic>
      </p:graphicFrame>
      <p:pic>
        <p:nvPicPr>
          <p:cNvPr id="3" name="Picture 2" descr="Image result for open book">
            <a:extLst>
              <a:ext uri="{FF2B5EF4-FFF2-40B4-BE49-F238E27FC236}">
                <a16:creationId xmlns:a16="http://schemas.microsoft.com/office/drawing/2014/main" id="{71E61762-B5B5-43D9-BC2B-461D854BA4DE}"/>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158660">
            <a:off x="4861975" y="2882924"/>
            <a:ext cx="462280" cy="472440"/>
          </a:xfrm>
          <a:prstGeom prst="rect">
            <a:avLst/>
          </a:prstGeom>
          <a:noFill/>
          <a:ln>
            <a:noFill/>
          </a:ln>
        </p:spPr>
      </p:pic>
    </p:spTree>
    <p:extLst>
      <p:ext uri="{BB962C8B-B14F-4D97-AF65-F5344CB8AC3E}">
        <p14:creationId xmlns:p14="http://schemas.microsoft.com/office/powerpoint/2010/main" val="2564679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3F28E5-A960-4F27-AED2-01CFC9C4C9EA}"/>
              </a:ext>
            </a:extLst>
          </p:cNvPr>
          <p:cNvPicPr>
            <a:picLocks noChangeAspect="1"/>
          </p:cNvPicPr>
          <p:nvPr/>
        </p:nvPicPr>
        <p:blipFill>
          <a:blip r:embed="rId2"/>
          <a:stretch>
            <a:fillRect/>
          </a:stretch>
        </p:blipFill>
        <p:spPr>
          <a:xfrm>
            <a:off x="201081" y="192883"/>
            <a:ext cx="3348038" cy="33336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3B9FD475-2152-48C2-B2CE-F0F65651D558}"/>
              </a:ext>
            </a:extLst>
          </p:cNvPr>
          <p:cNvPicPr>
            <a:picLocks noChangeAspect="1"/>
          </p:cNvPicPr>
          <p:nvPr/>
        </p:nvPicPr>
        <p:blipFill>
          <a:blip r:embed="rId3"/>
          <a:stretch>
            <a:fillRect/>
          </a:stretch>
        </p:blipFill>
        <p:spPr>
          <a:xfrm>
            <a:off x="201081" y="3714750"/>
            <a:ext cx="3360394" cy="29503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id="{4A1EFFC4-316C-4163-AC54-1A432158889D}"/>
              </a:ext>
            </a:extLst>
          </p:cNvPr>
          <p:cNvPicPr>
            <a:picLocks noChangeAspect="1"/>
          </p:cNvPicPr>
          <p:nvPr/>
        </p:nvPicPr>
        <p:blipFill>
          <a:blip r:embed="rId4"/>
          <a:stretch>
            <a:fillRect/>
          </a:stretch>
        </p:blipFill>
        <p:spPr>
          <a:xfrm>
            <a:off x="8723125" y="192883"/>
            <a:ext cx="3267794" cy="44100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a:extLst>
              <a:ext uri="{FF2B5EF4-FFF2-40B4-BE49-F238E27FC236}">
                <a16:creationId xmlns:a16="http://schemas.microsoft.com/office/drawing/2014/main" id="{962F2ED1-8746-4951-9E3C-4531E5819457}"/>
              </a:ext>
            </a:extLst>
          </p:cNvPr>
          <p:cNvPicPr>
            <a:picLocks noChangeAspect="1"/>
          </p:cNvPicPr>
          <p:nvPr/>
        </p:nvPicPr>
        <p:blipFill>
          <a:blip r:embed="rId5"/>
          <a:stretch>
            <a:fillRect/>
          </a:stretch>
        </p:blipFill>
        <p:spPr>
          <a:xfrm>
            <a:off x="3868716" y="192883"/>
            <a:ext cx="4627413" cy="34147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Picture 17">
            <a:extLst>
              <a:ext uri="{FF2B5EF4-FFF2-40B4-BE49-F238E27FC236}">
                <a16:creationId xmlns:a16="http://schemas.microsoft.com/office/drawing/2014/main" id="{C2567314-E3F1-443A-A02C-AD63EBD0686F}"/>
              </a:ext>
            </a:extLst>
          </p:cNvPr>
          <p:cNvPicPr>
            <a:picLocks noChangeAspect="1"/>
          </p:cNvPicPr>
          <p:nvPr/>
        </p:nvPicPr>
        <p:blipFill>
          <a:blip r:embed="rId6"/>
          <a:stretch>
            <a:fillRect/>
          </a:stretch>
        </p:blipFill>
        <p:spPr>
          <a:xfrm>
            <a:off x="3881656" y="3793494"/>
            <a:ext cx="4614473" cy="19251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 name="Picture 19">
            <a:extLst>
              <a:ext uri="{FF2B5EF4-FFF2-40B4-BE49-F238E27FC236}">
                <a16:creationId xmlns:a16="http://schemas.microsoft.com/office/drawing/2014/main" id="{F4430974-6362-4503-A54A-552B0A6551A8}"/>
              </a:ext>
            </a:extLst>
          </p:cNvPr>
          <p:cNvPicPr>
            <a:picLocks noChangeAspect="1"/>
          </p:cNvPicPr>
          <p:nvPr/>
        </p:nvPicPr>
        <p:blipFill>
          <a:blip r:embed="rId7"/>
          <a:stretch>
            <a:fillRect/>
          </a:stretch>
        </p:blipFill>
        <p:spPr>
          <a:xfrm>
            <a:off x="8688731" y="4756091"/>
            <a:ext cx="3336583" cy="19964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1" name="Picture 20">
            <a:extLst>
              <a:ext uri="{FF2B5EF4-FFF2-40B4-BE49-F238E27FC236}">
                <a16:creationId xmlns:a16="http://schemas.microsoft.com/office/drawing/2014/main" id="{A85B5685-EEF9-43E3-95B8-9EA905BC8FCF}"/>
              </a:ext>
            </a:extLst>
          </p:cNvPr>
          <p:cNvPicPr>
            <a:picLocks noChangeAspect="1"/>
          </p:cNvPicPr>
          <p:nvPr/>
        </p:nvPicPr>
        <p:blipFill>
          <a:blip r:embed="rId8"/>
          <a:stretch>
            <a:fillRect/>
          </a:stretch>
        </p:blipFill>
        <p:spPr>
          <a:xfrm>
            <a:off x="3868716" y="5904587"/>
            <a:ext cx="4627413" cy="7919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26403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9" name="Table 13">
            <a:extLst>
              <a:ext uri="{FF2B5EF4-FFF2-40B4-BE49-F238E27FC236}">
                <a16:creationId xmlns:a16="http://schemas.microsoft.com/office/drawing/2014/main" id="{C8066091-700E-4E82-A4D0-CEFEB935C39A}"/>
              </a:ext>
            </a:extLst>
          </p:cNvPr>
          <p:cNvGraphicFramePr>
            <a:graphicFrameLocks noGrp="1"/>
          </p:cNvGraphicFramePr>
          <p:nvPr>
            <p:extLst>
              <p:ext uri="{D42A27DB-BD31-4B8C-83A1-F6EECF244321}">
                <p14:modId xmlns:p14="http://schemas.microsoft.com/office/powerpoint/2010/main" val="148755567"/>
              </p:ext>
            </p:extLst>
          </p:nvPr>
        </p:nvGraphicFramePr>
        <p:xfrm>
          <a:off x="212725" y="100013"/>
          <a:ext cx="5390633" cy="6492052"/>
        </p:xfrm>
        <a:graphic>
          <a:graphicData uri="http://schemas.openxmlformats.org/drawingml/2006/table">
            <a:tbl>
              <a:tblPr firstRow="1" bandRow="1">
                <a:tableStyleId>{5C22544A-7EE6-4342-B048-85BDC9FD1C3A}</a:tableStyleId>
              </a:tblPr>
              <a:tblGrid>
                <a:gridCol w="1154349">
                  <a:extLst>
                    <a:ext uri="{9D8B030D-6E8A-4147-A177-3AD203B41FA5}">
                      <a16:colId xmlns:a16="http://schemas.microsoft.com/office/drawing/2014/main" val="2448122653"/>
                    </a:ext>
                  </a:extLst>
                </a:gridCol>
                <a:gridCol w="4236284">
                  <a:extLst>
                    <a:ext uri="{9D8B030D-6E8A-4147-A177-3AD203B41FA5}">
                      <a16:colId xmlns:a16="http://schemas.microsoft.com/office/drawing/2014/main" val="3611050690"/>
                    </a:ext>
                  </a:extLst>
                </a:gridCol>
              </a:tblGrid>
              <a:tr h="355795">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latin typeface="Verdana" panose="020B0604030504040204" pitchFamily="34" charset="0"/>
                          <a:ea typeface="Verdana" panose="020B0604030504040204" pitchFamily="34" charset="0"/>
                        </a:rPr>
                        <a:t>VOCABULARY</a:t>
                      </a:r>
                    </a:p>
                  </a:txBody>
                  <a:tcPr/>
                </a:tc>
                <a:tc hMerge="1">
                  <a:txBody>
                    <a:bodyPr/>
                    <a:lstStyle/>
                    <a:p>
                      <a:endParaRPr lang="en-GB" dirty="0"/>
                    </a:p>
                  </a:txBody>
                  <a:tcPr/>
                </a:tc>
                <a:extLst>
                  <a:ext uri="{0D108BD9-81ED-4DB2-BD59-A6C34878D82A}">
                    <a16:rowId xmlns:a16="http://schemas.microsoft.com/office/drawing/2014/main" val="1595557873"/>
                  </a:ext>
                </a:extLst>
              </a:tr>
              <a:tr h="450505">
                <a:tc>
                  <a:txBody>
                    <a:bodyPr/>
                    <a:lstStyle/>
                    <a:p>
                      <a:pPr fontAlgn="t"/>
                      <a:r>
                        <a:rPr lang="en-GB" sz="1000" dirty="0">
                          <a:effectLst/>
                          <a:latin typeface="Verdana" panose="020B0604030504040204" pitchFamily="34" charset="0"/>
                          <a:ea typeface="Verdana" panose="020B0604030504040204" pitchFamily="34" charset="0"/>
                        </a:rPr>
                        <a:t>Tsunami</a:t>
                      </a:r>
                    </a:p>
                  </a:txBody>
                  <a:tcPr marL="76200" marR="76200" marT="76200" marB="76200"/>
                </a:tc>
                <a:tc>
                  <a:txBody>
                    <a:bodyPr/>
                    <a:lstStyle/>
                    <a:p>
                      <a:r>
                        <a:rPr lang="en-GB" sz="1000" b="0" i="0" kern="1200" dirty="0">
                          <a:solidFill>
                            <a:schemeClr val="dk1"/>
                          </a:solidFill>
                          <a:effectLst/>
                          <a:latin typeface="Verdana" panose="020B0604030504040204" pitchFamily="34" charset="0"/>
                          <a:ea typeface="Verdana" panose="020B0604030504040204" pitchFamily="34" charset="0"/>
                          <a:cs typeface="+mn-cs"/>
                        </a:rPr>
                        <a:t> is a large ocean wave usually caused by an underwater earthquake or a volcanic explosion</a:t>
                      </a:r>
                      <a:endParaRPr lang="en-GB" sz="10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2533497299"/>
                  </a:ext>
                </a:extLst>
              </a:tr>
              <a:tr h="450505">
                <a:tc>
                  <a:txBody>
                    <a:bodyPr/>
                    <a:lstStyle/>
                    <a:p>
                      <a:r>
                        <a:rPr lang="en-GB" sz="1000" b="0" i="0" kern="1200" dirty="0">
                          <a:solidFill>
                            <a:schemeClr val="dk1"/>
                          </a:solidFill>
                          <a:effectLst/>
                          <a:latin typeface="Verdana" panose="020B0604030504040204" pitchFamily="34" charset="0"/>
                          <a:ea typeface="Verdana" panose="020B0604030504040204" pitchFamily="34" charset="0"/>
                          <a:cs typeface="+mn-cs"/>
                        </a:rPr>
                        <a:t>volcano</a:t>
                      </a:r>
                      <a:endParaRPr lang="en-GB" sz="1000" dirty="0">
                        <a:latin typeface="Verdana" panose="020B0604030504040204" pitchFamily="34" charset="0"/>
                        <a:ea typeface="Verdana" panose="020B0604030504040204" pitchFamily="34" charset="0"/>
                      </a:endParaRPr>
                    </a:p>
                  </a:txBody>
                  <a:tcPr/>
                </a:tc>
                <a:tc>
                  <a:txBody>
                    <a:bodyPr/>
                    <a:lstStyle/>
                    <a:p>
                      <a:r>
                        <a:rPr lang="en-GB" sz="1000" b="0" i="0" kern="1200" dirty="0">
                          <a:solidFill>
                            <a:schemeClr val="dk1"/>
                          </a:solidFill>
                          <a:effectLst/>
                          <a:latin typeface="Verdana" panose="020B0604030504040204" pitchFamily="34" charset="0"/>
                          <a:ea typeface="Verdana" panose="020B0604030504040204" pitchFamily="34" charset="0"/>
                          <a:cs typeface="+mn-cs"/>
                        </a:rPr>
                        <a:t>is a landform (usually a mountain) where molten rock erupts through the surface of the planet.</a:t>
                      </a:r>
                      <a:endParaRPr lang="en-GB" sz="10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1174168592"/>
                  </a:ext>
                </a:extLst>
              </a:tr>
              <a:tr h="279993">
                <a:tc>
                  <a:txBody>
                    <a:bodyPr/>
                    <a:lstStyle/>
                    <a:p>
                      <a:r>
                        <a:rPr lang="en-GB" sz="1000" b="0" i="0" kern="1200" dirty="0">
                          <a:solidFill>
                            <a:schemeClr val="dk1"/>
                          </a:solidFill>
                          <a:effectLst/>
                          <a:latin typeface="Verdana" panose="020B0604030504040204" pitchFamily="34" charset="0"/>
                          <a:ea typeface="Verdana" panose="020B0604030504040204" pitchFamily="34" charset="0"/>
                          <a:cs typeface="+mn-cs"/>
                        </a:rPr>
                        <a:t>earthquake</a:t>
                      </a:r>
                      <a:endParaRPr lang="en-GB" sz="1000" dirty="0">
                        <a:latin typeface="Verdana" panose="020B0604030504040204" pitchFamily="34" charset="0"/>
                        <a:ea typeface="Verdana" panose="020B0604030504040204" pitchFamily="34" charset="0"/>
                      </a:endParaRPr>
                    </a:p>
                  </a:txBody>
                  <a:tcPr/>
                </a:tc>
                <a:tc>
                  <a:txBody>
                    <a:bodyPr/>
                    <a:lstStyle/>
                    <a:p>
                      <a:r>
                        <a:rPr lang="en-GB" sz="1000" b="0" i="0" kern="1200" dirty="0">
                          <a:solidFill>
                            <a:schemeClr val="dk1"/>
                          </a:solidFill>
                          <a:effectLst/>
                          <a:latin typeface="Verdana" panose="020B0604030504040204" pitchFamily="34" charset="0"/>
                          <a:ea typeface="Verdana" panose="020B0604030504040204" pitchFamily="34" charset="0"/>
                          <a:cs typeface="+mn-cs"/>
                        </a:rPr>
                        <a:t>are the shaking, rolling or sudden shock of the earth's surface</a:t>
                      </a:r>
                      <a:endParaRPr lang="en-GB" sz="10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710759123"/>
                  </a:ext>
                </a:extLst>
              </a:tr>
              <a:tr h="450505">
                <a:tc>
                  <a:txBody>
                    <a:bodyPr/>
                    <a:lstStyle/>
                    <a:p>
                      <a:r>
                        <a:rPr lang="en-GB" sz="1000" b="0" i="0" kern="1200" dirty="0">
                          <a:solidFill>
                            <a:schemeClr val="dk1"/>
                          </a:solidFill>
                          <a:effectLst/>
                          <a:latin typeface="Verdana" panose="020B0604030504040204" pitchFamily="34" charset="0"/>
                          <a:ea typeface="Verdana" panose="020B0604030504040204" pitchFamily="34" charset="0"/>
                          <a:cs typeface="+mn-cs"/>
                        </a:rPr>
                        <a:t>Equator</a:t>
                      </a:r>
                      <a:endParaRPr lang="en-GB" sz="1000" dirty="0">
                        <a:latin typeface="Verdana" panose="020B0604030504040204" pitchFamily="34" charset="0"/>
                        <a:ea typeface="Verdana" panose="020B0604030504040204" pitchFamily="34" charset="0"/>
                      </a:endParaRPr>
                    </a:p>
                  </a:txBody>
                  <a:tcPr/>
                </a:tc>
                <a:tc>
                  <a:txBody>
                    <a:bodyPr/>
                    <a:lstStyle/>
                    <a:p>
                      <a:r>
                        <a:rPr lang="en-GB" sz="1000" b="0" i="0" kern="1200" dirty="0">
                          <a:solidFill>
                            <a:schemeClr val="dk1"/>
                          </a:solidFill>
                          <a:effectLst/>
                          <a:latin typeface="Verdana" panose="020B0604030504040204" pitchFamily="34" charset="0"/>
                          <a:ea typeface="Verdana" panose="020B0604030504040204" pitchFamily="34" charset="0"/>
                          <a:cs typeface="+mn-cs"/>
                        </a:rPr>
                        <a:t>the imaginary line around the earth halfway between the North and South Poles</a:t>
                      </a:r>
                      <a:endParaRPr lang="en-GB" sz="10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1813081879"/>
                  </a:ext>
                </a:extLst>
              </a:tr>
              <a:tr h="447990">
                <a:tc>
                  <a:txBody>
                    <a:bodyPr/>
                    <a:lstStyle/>
                    <a:p>
                      <a:r>
                        <a:rPr lang="en-GB" sz="1000" b="0" i="0" kern="1200" dirty="0">
                          <a:solidFill>
                            <a:schemeClr val="dk1"/>
                          </a:solidFill>
                          <a:effectLst/>
                          <a:latin typeface="Verdana" panose="020B0604030504040204" pitchFamily="34" charset="0"/>
                          <a:ea typeface="Verdana" panose="020B0604030504040204" pitchFamily="34" charset="0"/>
                          <a:cs typeface="+mn-cs"/>
                        </a:rPr>
                        <a:t>tremor</a:t>
                      </a:r>
                      <a:endParaRPr lang="en-GB" sz="1000" dirty="0">
                        <a:latin typeface="Verdana" panose="020B0604030504040204" pitchFamily="34" charset="0"/>
                        <a:ea typeface="Verdana" panose="020B0604030504040204" pitchFamily="34" charset="0"/>
                      </a:endParaRPr>
                    </a:p>
                  </a:txBody>
                  <a:tcPr/>
                </a:tc>
                <a:tc>
                  <a:txBody>
                    <a:bodyPr/>
                    <a:lstStyle/>
                    <a:p>
                      <a:r>
                        <a:rPr lang="en-GB" sz="1000" b="0" i="0" kern="1200" dirty="0">
                          <a:solidFill>
                            <a:schemeClr val="dk1"/>
                          </a:solidFill>
                          <a:effectLst/>
                          <a:latin typeface="Verdana" panose="020B0604030504040204" pitchFamily="34" charset="0"/>
                          <a:ea typeface="Verdana" panose="020B0604030504040204" pitchFamily="34" charset="0"/>
                          <a:cs typeface="+mn-cs"/>
                        </a:rPr>
                        <a:t>a </a:t>
                      </a:r>
                      <a:r>
                        <a:rPr lang="en-GB" sz="1000" b="1" i="0" kern="1200" dirty="0">
                          <a:solidFill>
                            <a:schemeClr val="dk1"/>
                          </a:solidFill>
                          <a:effectLst/>
                          <a:latin typeface="Verdana" panose="020B0604030504040204" pitchFamily="34" charset="0"/>
                          <a:ea typeface="Verdana" panose="020B0604030504040204" pitchFamily="34" charset="0"/>
                          <a:cs typeface="+mn-cs"/>
                        </a:rPr>
                        <a:t>shaking</a:t>
                      </a:r>
                      <a:r>
                        <a:rPr lang="en-GB" sz="1000" b="0" i="0" kern="1200" dirty="0">
                          <a:solidFill>
                            <a:schemeClr val="dk1"/>
                          </a:solidFill>
                          <a:effectLst/>
                          <a:latin typeface="Verdana" panose="020B0604030504040204" pitchFamily="34" charset="0"/>
                          <a:ea typeface="Verdana" panose="020B0604030504040204" pitchFamily="34" charset="0"/>
                          <a:cs typeface="+mn-cs"/>
                        </a:rPr>
                        <a:t> motion of the earth during an earthquake</a:t>
                      </a:r>
                      <a:endParaRPr lang="en-GB" sz="10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804998035"/>
                  </a:ext>
                </a:extLst>
              </a:tr>
              <a:tr h="433178">
                <a:tc>
                  <a:txBody>
                    <a:bodyPr/>
                    <a:lstStyle/>
                    <a:p>
                      <a:r>
                        <a:rPr lang="en-GB" sz="1000" b="0" i="0" kern="1200" dirty="0">
                          <a:solidFill>
                            <a:schemeClr val="dk1"/>
                          </a:solidFill>
                          <a:effectLst/>
                          <a:latin typeface="Verdana" panose="020B0604030504040204" pitchFamily="34" charset="0"/>
                          <a:ea typeface="Verdana" panose="020B0604030504040204" pitchFamily="34" charset="0"/>
                          <a:cs typeface="+mn-cs"/>
                        </a:rPr>
                        <a:t>hurricane</a:t>
                      </a:r>
                      <a:endParaRPr lang="en-GB" sz="1000" dirty="0">
                        <a:latin typeface="Verdana" panose="020B0604030504040204" pitchFamily="34" charset="0"/>
                        <a:ea typeface="Verdana" panose="020B0604030504040204" pitchFamily="34" charset="0"/>
                      </a:endParaRPr>
                    </a:p>
                  </a:txBody>
                  <a:tcPr/>
                </a:tc>
                <a:tc>
                  <a:txBody>
                    <a:bodyPr/>
                    <a:lstStyle/>
                    <a:p>
                      <a:r>
                        <a:rPr lang="en-GB" sz="1000" b="0" i="0" kern="1200" dirty="0">
                          <a:solidFill>
                            <a:schemeClr val="dk1"/>
                          </a:solidFill>
                          <a:effectLst/>
                          <a:latin typeface="Verdana" panose="020B0604030504040204" pitchFamily="34" charset="0"/>
                          <a:ea typeface="Verdana" panose="020B0604030504040204" pitchFamily="34" charset="0"/>
                          <a:cs typeface="+mn-cs"/>
                        </a:rPr>
                        <a:t>a large rotating storm with high speed winds that forms over warm waters in tropical areas</a:t>
                      </a:r>
                      <a:endParaRPr lang="en-GB" sz="1000" dirty="0">
                        <a:effectLst/>
                        <a:latin typeface="Verdana" panose="020B0604030504040204" pitchFamily="34" charset="0"/>
                        <a:ea typeface="Verdana" panose="020B0604030504040204" pitchFamily="34" charset="0"/>
                      </a:endParaRPr>
                    </a:p>
                  </a:txBody>
                  <a:tcPr marL="38100" marR="38100" marT="38100" marB="38100"/>
                </a:tc>
                <a:extLst>
                  <a:ext uri="{0D108BD9-81ED-4DB2-BD59-A6C34878D82A}">
                    <a16:rowId xmlns:a16="http://schemas.microsoft.com/office/drawing/2014/main" val="2581198410"/>
                  </a:ext>
                </a:extLst>
              </a:tr>
              <a:tr h="606449">
                <a:tc>
                  <a:txBody>
                    <a:bodyPr/>
                    <a:lstStyle/>
                    <a:p>
                      <a:r>
                        <a:rPr lang="en-GB" sz="1000" b="0" i="0" kern="1200" dirty="0">
                          <a:solidFill>
                            <a:schemeClr val="dk1"/>
                          </a:solidFill>
                          <a:effectLst/>
                          <a:latin typeface="Verdana" panose="020B0604030504040204" pitchFamily="34" charset="0"/>
                          <a:ea typeface="Verdana" panose="020B0604030504040204" pitchFamily="34" charset="0"/>
                          <a:cs typeface="+mn-cs"/>
                        </a:rPr>
                        <a:t>drought</a:t>
                      </a:r>
                      <a:endParaRPr lang="en-GB" sz="1000" dirty="0">
                        <a:latin typeface="Verdana" panose="020B0604030504040204" pitchFamily="34" charset="0"/>
                        <a:ea typeface="Verdana" panose="020B0604030504040204" pitchFamily="34" charset="0"/>
                      </a:endParaRPr>
                    </a:p>
                  </a:txBody>
                  <a:tcPr/>
                </a:tc>
                <a:tc>
                  <a:txBody>
                    <a:bodyPr/>
                    <a:lstStyle/>
                    <a:p>
                      <a:r>
                        <a:rPr lang="en-GB" sz="1000" b="0" i="0" kern="1200" dirty="0">
                          <a:solidFill>
                            <a:schemeClr val="dk1"/>
                          </a:solidFill>
                          <a:effectLst/>
                          <a:latin typeface="Verdana" panose="020B0604030504040204" pitchFamily="34" charset="0"/>
                          <a:ea typeface="Verdana" panose="020B0604030504040204" pitchFamily="34" charset="0"/>
                          <a:cs typeface="+mn-cs"/>
                        </a:rPr>
                        <a:t>when there is a lack of precipitation over an extended period of time, usually a season or more, resulting in a water shortage for some activity, group, or environmental sector.</a:t>
                      </a:r>
                      <a:endParaRPr lang="en-GB" sz="1000" dirty="0">
                        <a:effectLst/>
                        <a:latin typeface="Verdana" panose="020B0604030504040204" pitchFamily="34" charset="0"/>
                        <a:ea typeface="Verdana" panose="020B0604030504040204" pitchFamily="34" charset="0"/>
                      </a:endParaRPr>
                    </a:p>
                  </a:txBody>
                  <a:tcPr marL="38100" marR="38100" marT="38100" marB="38100"/>
                </a:tc>
                <a:extLst>
                  <a:ext uri="{0D108BD9-81ED-4DB2-BD59-A6C34878D82A}">
                    <a16:rowId xmlns:a16="http://schemas.microsoft.com/office/drawing/2014/main" val="3795018687"/>
                  </a:ext>
                </a:extLst>
              </a:tr>
              <a:tr h="277234">
                <a:tc>
                  <a:txBody>
                    <a:bodyPr/>
                    <a:lstStyle/>
                    <a:p>
                      <a:r>
                        <a:rPr lang="en-GB" sz="1000" b="0" i="0" kern="1200" dirty="0">
                          <a:solidFill>
                            <a:schemeClr val="dk1"/>
                          </a:solidFill>
                          <a:effectLst/>
                          <a:latin typeface="Verdana" panose="020B0604030504040204" pitchFamily="34" charset="0"/>
                          <a:ea typeface="Verdana" panose="020B0604030504040204" pitchFamily="34" charset="0"/>
                          <a:cs typeface="+mn-cs"/>
                        </a:rPr>
                        <a:t>Richter scale</a:t>
                      </a:r>
                      <a:endParaRPr lang="en-GB" sz="1000" dirty="0">
                        <a:latin typeface="Verdana" panose="020B0604030504040204" pitchFamily="34" charset="0"/>
                        <a:ea typeface="Verdana" panose="020B0604030504040204" pitchFamily="34" charset="0"/>
                      </a:endParaRPr>
                    </a:p>
                  </a:txBody>
                  <a:tcPr/>
                </a:tc>
                <a:tc>
                  <a:txBody>
                    <a:bodyPr/>
                    <a:lstStyle/>
                    <a:p>
                      <a:r>
                        <a:rPr lang="en-GB" sz="1000" b="0" i="0" kern="1200" dirty="0">
                          <a:solidFill>
                            <a:schemeClr val="dk1"/>
                          </a:solidFill>
                          <a:effectLst/>
                          <a:latin typeface="Verdana" panose="020B0604030504040204" pitchFamily="34" charset="0"/>
                          <a:ea typeface="Verdana" panose="020B0604030504040204" pitchFamily="34" charset="0"/>
                          <a:cs typeface="+mn-cs"/>
                        </a:rPr>
                        <a:t>is a </a:t>
                      </a:r>
                      <a:r>
                        <a:rPr lang="en-GB" sz="1000" b="1" i="0" kern="1200" dirty="0">
                          <a:solidFill>
                            <a:schemeClr val="dk1"/>
                          </a:solidFill>
                          <a:effectLst/>
                          <a:latin typeface="Verdana" panose="020B0604030504040204" pitchFamily="34" charset="0"/>
                          <a:ea typeface="Verdana" panose="020B0604030504040204" pitchFamily="34" charset="0"/>
                          <a:cs typeface="+mn-cs"/>
                        </a:rPr>
                        <a:t>scale</a:t>
                      </a:r>
                      <a:r>
                        <a:rPr lang="en-GB" sz="1000" b="0" i="0" kern="1200" dirty="0">
                          <a:solidFill>
                            <a:schemeClr val="dk1"/>
                          </a:solidFill>
                          <a:effectLst/>
                          <a:latin typeface="Verdana" panose="020B0604030504040204" pitchFamily="34" charset="0"/>
                          <a:ea typeface="Verdana" panose="020B0604030504040204" pitchFamily="34" charset="0"/>
                          <a:cs typeface="+mn-cs"/>
                        </a:rPr>
                        <a:t> of numbers used to tell the size of earthquakes</a:t>
                      </a:r>
                      <a:endParaRPr lang="en-GB" sz="1000" dirty="0">
                        <a:effectLst/>
                        <a:latin typeface="Verdana" panose="020B0604030504040204" pitchFamily="34" charset="0"/>
                        <a:ea typeface="Verdana" panose="020B0604030504040204" pitchFamily="34" charset="0"/>
                      </a:endParaRPr>
                    </a:p>
                  </a:txBody>
                  <a:tcPr marL="38100" marR="38100" marT="38100" marB="38100"/>
                </a:tc>
                <a:extLst>
                  <a:ext uri="{0D108BD9-81ED-4DB2-BD59-A6C34878D82A}">
                    <a16:rowId xmlns:a16="http://schemas.microsoft.com/office/drawing/2014/main" val="637743710"/>
                  </a:ext>
                </a:extLst>
              </a:tr>
              <a:tr h="277234">
                <a:tc>
                  <a:txBody>
                    <a:bodyPr/>
                    <a:lstStyle/>
                    <a:p>
                      <a:r>
                        <a:rPr lang="en-GB" sz="1000" b="0" i="0" kern="1200" dirty="0">
                          <a:solidFill>
                            <a:schemeClr val="dk1"/>
                          </a:solidFill>
                          <a:effectLst/>
                          <a:latin typeface="Verdana" panose="020B0604030504040204" pitchFamily="34" charset="0"/>
                          <a:ea typeface="Verdana" panose="020B0604030504040204" pitchFamily="34" charset="0"/>
                          <a:cs typeface="+mn-cs"/>
                        </a:rPr>
                        <a:t>disaster</a:t>
                      </a:r>
                      <a:endParaRPr lang="en-GB" sz="1000" dirty="0">
                        <a:latin typeface="Verdana" panose="020B0604030504040204" pitchFamily="34" charset="0"/>
                        <a:ea typeface="Verdana" panose="020B0604030504040204" pitchFamily="34" charset="0"/>
                      </a:endParaRPr>
                    </a:p>
                  </a:txBody>
                  <a:tcPr/>
                </a:tc>
                <a:tc>
                  <a:txBody>
                    <a:bodyPr/>
                    <a:lstStyle/>
                    <a:p>
                      <a:r>
                        <a:rPr lang="en-GB" sz="1000" b="0" i="0" kern="1200" dirty="0">
                          <a:solidFill>
                            <a:schemeClr val="dk1"/>
                          </a:solidFill>
                          <a:effectLst/>
                          <a:latin typeface="Verdana" panose="020B0604030504040204" pitchFamily="34" charset="0"/>
                          <a:ea typeface="Verdana" panose="020B0604030504040204" pitchFamily="34" charset="0"/>
                          <a:cs typeface="+mn-cs"/>
                        </a:rPr>
                        <a:t>a sudden event causing much damage or suffering</a:t>
                      </a:r>
                      <a:endParaRPr lang="en-GB" sz="1000" dirty="0">
                        <a:effectLst/>
                        <a:latin typeface="Verdana" panose="020B0604030504040204" pitchFamily="34" charset="0"/>
                        <a:ea typeface="Verdana" panose="020B0604030504040204" pitchFamily="34" charset="0"/>
                      </a:endParaRPr>
                    </a:p>
                  </a:txBody>
                  <a:tcPr marL="38100" marR="38100" marT="38100" marB="38100"/>
                </a:tc>
                <a:extLst>
                  <a:ext uri="{0D108BD9-81ED-4DB2-BD59-A6C34878D82A}">
                    <a16:rowId xmlns:a16="http://schemas.microsoft.com/office/drawing/2014/main" val="3384644043"/>
                  </a:ext>
                </a:extLst>
              </a:tr>
              <a:tr h="317627">
                <a:tc>
                  <a:txBody>
                    <a:bodyPr/>
                    <a:lstStyle/>
                    <a:p>
                      <a:r>
                        <a:rPr lang="en-GB" sz="1000" b="0" i="0" kern="1200" dirty="0">
                          <a:solidFill>
                            <a:schemeClr val="dk1"/>
                          </a:solidFill>
                          <a:effectLst/>
                          <a:latin typeface="Verdana" panose="020B0604030504040204" pitchFamily="34" charset="0"/>
                          <a:ea typeface="Verdana" panose="020B0604030504040204" pitchFamily="34" charset="0"/>
                          <a:cs typeface="+mn-cs"/>
                        </a:rPr>
                        <a:t>Forest Fire</a:t>
                      </a:r>
                      <a:endParaRPr lang="en-GB" sz="1000" dirty="0">
                        <a:latin typeface="Verdana" panose="020B0604030504040204" pitchFamily="34" charset="0"/>
                        <a:ea typeface="Verdana" panose="020B0604030504040204" pitchFamily="34" charset="0"/>
                      </a:endParaRPr>
                    </a:p>
                  </a:txBody>
                  <a:tcPr/>
                </a:tc>
                <a:tc>
                  <a:txBody>
                    <a:bodyPr/>
                    <a:lstStyle/>
                    <a:p>
                      <a:r>
                        <a:rPr lang="en-GB" sz="1000" b="0" i="0" kern="1200" dirty="0">
                          <a:solidFill>
                            <a:schemeClr val="dk1"/>
                          </a:solidFill>
                          <a:effectLst/>
                          <a:latin typeface="Verdana" panose="020B0604030504040204" pitchFamily="34" charset="0"/>
                          <a:ea typeface="Verdana" panose="020B0604030504040204" pitchFamily="34" charset="0"/>
                          <a:cs typeface="+mn-cs"/>
                        </a:rPr>
                        <a:t>are large uncontrolled </a:t>
                      </a:r>
                      <a:r>
                        <a:rPr lang="en-GB" sz="1000" b="1" i="0" kern="1200" dirty="0">
                          <a:solidFill>
                            <a:schemeClr val="dk1"/>
                          </a:solidFill>
                          <a:effectLst/>
                          <a:latin typeface="Verdana" panose="020B0604030504040204" pitchFamily="34" charset="0"/>
                          <a:ea typeface="Verdana" panose="020B0604030504040204" pitchFamily="34" charset="0"/>
                          <a:cs typeface="+mn-cs"/>
                        </a:rPr>
                        <a:t>fires</a:t>
                      </a:r>
                      <a:r>
                        <a:rPr lang="en-GB" sz="1000" b="0" i="0" kern="1200" dirty="0">
                          <a:solidFill>
                            <a:schemeClr val="dk1"/>
                          </a:solidFill>
                          <a:effectLst/>
                          <a:latin typeface="Verdana" panose="020B0604030504040204" pitchFamily="34" charset="0"/>
                          <a:ea typeface="Verdana" panose="020B0604030504040204" pitchFamily="34" charset="0"/>
                          <a:cs typeface="+mn-cs"/>
                        </a:rPr>
                        <a:t> that take place in the </a:t>
                      </a:r>
                      <a:r>
                        <a:rPr lang="en-GB" sz="1000" b="1" i="0" kern="1200" dirty="0">
                          <a:solidFill>
                            <a:schemeClr val="dk1"/>
                          </a:solidFill>
                          <a:effectLst/>
                          <a:latin typeface="Verdana" panose="020B0604030504040204" pitchFamily="34" charset="0"/>
                          <a:ea typeface="Verdana" panose="020B0604030504040204" pitchFamily="34" charset="0"/>
                          <a:cs typeface="+mn-cs"/>
                        </a:rPr>
                        <a:t>forest</a:t>
                      </a:r>
                      <a:endParaRPr lang="en-GB" sz="1000" dirty="0">
                        <a:effectLst/>
                        <a:latin typeface="Verdana" panose="020B0604030504040204" pitchFamily="34" charset="0"/>
                        <a:ea typeface="Verdana" panose="020B0604030504040204" pitchFamily="34" charset="0"/>
                      </a:endParaRPr>
                    </a:p>
                  </a:txBody>
                  <a:tcPr marL="38100" marR="38100" marT="38100" marB="38100"/>
                </a:tc>
                <a:extLst>
                  <a:ext uri="{0D108BD9-81ED-4DB2-BD59-A6C34878D82A}">
                    <a16:rowId xmlns:a16="http://schemas.microsoft.com/office/drawing/2014/main" val="2594748562"/>
                  </a:ext>
                </a:extLst>
              </a:tr>
              <a:tr h="466656">
                <a:tc>
                  <a:txBody>
                    <a:bodyPr/>
                    <a:lstStyle/>
                    <a:p>
                      <a:r>
                        <a:rPr lang="en-GB" sz="1000" dirty="0">
                          <a:latin typeface="Verdana" panose="020B0604030504040204" pitchFamily="34" charset="0"/>
                          <a:ea typeface="Verdana" panose="020B0604030504040204" pitchFamily="34" charset="0"/>
                        </a:rPr>
                        <a:t>Climate</a:t>
                      </a:r>
                    </a:p>
                  </a:txBody>
                  <a:tcPr/>
                </a:tc>
                <a:tc>
                  <a:txBody>
                    <a:bodyPr/>
                    <a:lstStyle/>
                    <a:p>
                      <a:r>
                        <a:rPr lang="en-GB" sz="1000" dirty="0">
                          <a:effectLst/>
                          <a:latin typeface="Verdana" panose="020B0604030504040204" pitchFamily="34" charset="0"/>
                          <a:ea typeface="Verdana" panose="020B0604030504040204" pitchFamily="34" charset="0"/>
                        </a:rPr>
                        <a:t>The weather and temperature usually found in an area over a long period of time. </a:t>
                      </a:r>
                    </a:p>
                  </a:txBody>
                  <a:tcPr marL="38100" marR="38100" marT="38100" marB="38100"/>
                </a:tc>
                <a:extLst>
                  <a:ext uri="{0D108BD9-81ED-4DB2-BD59-A6C34878D82A}">
                    <a16:rowId xmlns:a16="http://schemas.microsoft.com/office/drawing/2014/main" val="2777252456"/>
                  </a:ext>
                </a:extLst>
              </a:tr>
              <a:tr h="298659">
                <a:tc>
                  <a:txBody>
                    <a:bodyPr/>
                    <a:lstStyle/>
                    <a:p>
                      <a:r>
                        <a:rPr lang="en-GB" sz="1000" b="0" i="0" dirty="0">
                          <a:solidFill>
                            <a:srgbClr val="555555"/>
                          </a:solidFill>
                          <a:effectLst/>
                          <a:latin typeface="Verdana" panose="020B0604030504040204" pitchFamily="34" charset="0"/>
                          <a:ea typeface="Verdana" panose="020B0604030504040204" pitchFamily="34" charset="0"/>
                        </a:rPr>
                        <a:t>fatal</a:t>
                      </a:r>
                      <a:endParaRPr lang="en-GB" sz="1000" dirty="0">
                        <a:latin typeface="Verdana" panose="020B0604030504040204" pitchFamily="34" charset="0"/>
                        <a:ea typeface="Verdana" panose="020B0604030504040204" pitchFamily="34" charset="0"/>
                      </a:endParaRPr>
                    </a:p>
                  </a:txBody>
                  <a:tcPr/>
                </a:tc>
                <a:tc>
                  <a:txBody>
                    <a:bodyPr/>
                    <a:lstStyle/>
                    <a:p>
                      <a:r>
                        <a:rPr lang="en-GB" sz="1000" b="0" i="0" kern="1200" dirty="0">
                          <a:solidFill>
                            <a:schemeClr val="dk1"/>
                          </a:solidFill>
                          <a:effectLst/>
                          <a:latin typeface="Verdana" panose="020B0604030504040204" pitchFamily="34" charset="0"/>
                          <a:ea typeface="Verdana" panose="020B0604030504040204" pitchFamily="34" charset="0"/>
                          <a:cs typeface="+mn-cs"/>
                        </a:rPr>
                        <a:t>causing death : mortal </a:t>
                      </a:r>
                      <a:r>
                        <a:rPr lang="en-GB" sz="1000" b="1" i="0" kern="1200" dirty="0">
                          <a:solidFill>
                            <a:schemeClr val="dk1"/>
                          </a:solidFill>
                          <a:effectLst/>
                          <a:latin typeface="Verdana" panose="020B0604030504040204" pitchFamily="34" charset="0"/>
                          <a:ea typeface="Verdana" panose="020B0604030504040204" pitchFamily="34" charset="0"/>
                          <a:cs typeface="+mn-cs"/>
                        </a:rPr>
                        <a:t>fatal</a:t>
                      </a:r>
                      <a:r>
                        <a:rPr lang="en-GB" sz="1000" b="0" i="0" kern="1200" dirty="0">
                          <a:solidFill>
                            <a:schemeClr val="dk1"/>
                          </a:solidFill>
                          <a:effectLst/>
                          <a:latin typeface="Verdana" panose="020B0604030504040204" pitchFamily="34" charset="0"/>
                          <a:ea typeface="Verdana" panose="020B0604030504040204" pitchFamily="34" charset="0"/>
                          <a:cs typeface="+mn-cs"/>
                        </a:rPr>
                        <a:t> injuries.</a:t>
                      </a:r>
                      <a:endParaRPr lang="en-GB" sz="1000" dirty="0">
                        <a:effectLst/>
                        <a:latin typeface="Verdana" panose="020B0604030504040204" pitchFamily="34" charset="0"/>
                        <a:ea typeface="Verdana" panose="020B0604030504040204" pitchFamily="34" charset="0"/>
                      </a:endParaRPr>
                    </a:p>
                  </a:txBody>
                  <a:tcPr marL="38100" marR="38100" marT="38100" marB="38100"/>
                </a:tc>
                <a:extLst>
                  <a:ext uri="{0D108BD9-81ED-4DB2-BD59-A6C34878D82A}">
                    <a16:rowId xmlns:a16="http://schemas.microsoft.com/office/drawing/2014/main" val="589988526"/>
                  </a:ext>
                </a:extLst>
              </a:tr>
              <a:tr h="433178">
                <a:tc>
                  <a:txBody>
                    <a:bodyPr/>
                    <a:lstStyle/>
                    <a:p>
                      <a:r>
                        <a:rPr lang="en-GB" sz="1000" dirty="0">
                          <a:latin typeface="Verdana" panose="020B0604030504040204" pitchFamily="34" charset="0"/>
                          <a:ea typeface="Verdana" panose="020B0604030504040204" pitchFamily="34" charset="0"/>
                        </a:rPr>
                        <a:t>Flood</a:t>
                      </a:r>
                    </a:p>
                  </a:txBody>
                  <a:tcPr/>
                </a:tc>
                <a:tc>
                  <a:txBody>
                    <a:bodyPr/>
                    <a:lstStyle/>
                    <a:p>
                      <a:r>
                        <a:rPr lang="en-GB" sz="1000" b="0" i="0" kern="1200" dirty="0">
                          <a:solidFill>
                            <a:schemeClr val="dk1"/>
                          </a:solidFill>
                          <a:effectLst/>
                          <a:latin typeface="Verdana" panose="020B0604030504040204" pitchFamily="34" charset="0"/>
                          <a:ea typeface="Verdana" panose="020B0604030504040204" pitchFamily="34" charset="0"/>
                          <a:cs typeface="+mn-cs"/>
                        </a:rPr>
                        <a:t>s when water covers land that is usually dry, while flash floods are floods that happen very quickly</a:t>
                      </a:r>
                      <a:endParaRPr lang="en-GB" sz="1000" dirty="0">
                        <a:effectLst/>
                        <a:latin typeface="Verdana" panose="020B0604030504040204" pitchFamily="34" charset="0"/>
                        <a:ea typeface="Verdana" panose="020B0604030504040204" pitchFamily="34" charset="0"/>
                      </a:endParaRPr>
                    </a:p>
                  </a:txBody>
                  <a:tcPr marL="38100" marR="38100" marT="38100" marB="38100"/>
                </a:tc>
                <a:extLst>
                  <a:ext uri="{0D108BD9-81ED-4DB2-BD59-A6C34878D82A}">
                    <a16:rowId xmlns:a16="http://schemas.microsoft.com/office/drawing/2014/main" val="33345291"/>
                  </a:ext>
                </a:extLst>
              </a:tr>
              <a:tr h="298659">
                <a:tc>
                  <a:txBody>
                    <a:bodyPr/>
                    <a:lstStyle/>
                    <a:p>
                      <a:r>
                        <a:rPr lang="en-GB" sz="1000" dirty="0">
                          <a:latin typeface="Verdana" panose="020B0604030504040204" pitchFamily="34" charset="0"/>
                          <a:ea typeface="Verdana" panose="020B0604030504040204" pitchFamily="34" charset="0"/>
                        </a:rPr>
                        <a:t>Evacuation </a:t>
                      </a:r>
                    </a:p>
                  </a:txBody>
                  <a:tcPr/>
                </a:tc>
                <a:tc>
                  <a:txBody>
                    <a:bodyPr/>
                    <a:lstStyle/>
                    <a:p>
                      <a:r>
                        <a:rPr lang="en-GB" sz="1000" b="0" i="0" kern="1200" dirty="0">
                          <a:solidFill>
                            <a:schemeClr val="dk1"/>
                          </a:solidFill>
                          <a:effectLst/>
                          <a:latin typeface="Verdana" panose="020B0604030504040204" pitchFamily="34" charset="0"/>
                          <a:ea typeface="Verdana" panose="020B0604030504040204" pitchFamily="34" charset="0"/>
                          <a:cs typeface="+mn-cs"/>
                        </a:rPr>
                        <a:t>it </a:t>
                      </a:r>
                      <a:r>
                        <a:rPr lang="en-GB" sz="1000" b="1" i="0" kern="1200" dirty="0">
                          <a:solidFill>
                            <a:schemeClr val="dk1"/>
                          </a:solidFill>
                          <a:effectLst/>
                          <a:latin typeface="Verdana" panose="020B0604030504040204" pitchFamily="34" charset="0"/>
                          <a:ea typeface="Verdana" panose="020B0604030504040204" pitchFamily="34" charset="0"/>
                          <a:cs typeface="+mn-cs"/>
                        </a:rPr>
                        <a:t>means</a:t>
                      </a:r>
                      <a:r>
                        <a:rPr lang="en-GB" sz="1000" b="0" i="0" kern="1200" dirty="0">
                          <a:solidFill>
                            <a:schemeClr val="dk1"/>
                          </a:solidFill>
                          <a:effectLst/>
                          <a:latin typeface="Verdana" panose="020B0604030504040204" pitchFamily="34" charset="0"/>
                          <a:ea typeface="Verdana" panose="020B0604030504040204" pitchFamily="34" charset="0"/>
                          <a:cs typeface="+mn-cs"/>
                        </a:rPr>
                        <a:t> emptying. Most of the time it </a:t>
                      </a:r>
                      <a:r>
                        <a:rPr lang="en-GB" sz="1000" b="1" i="0" kern="1200" dirty="0">
                          <a:solidFill>
                            <a:schemeClr val="dk1"/>
                          </a:solidFill>
                          <a:effectLst/>
                          <a:latin typeface="Verdana" panose="020B0604030504040204" pitchFamily="34" charset="0"/>
                          <a:ea typeface="Verdana" panose="020B0604030504040204" pitchFamily="34" charset="0"/>
                          <a:cs typeface="+mn-cs"/>
                        </a:rPr>
                        <a:t>means</a:t>
                      </a:r>
                      <a:r>
                        <a:rPr lang="en-GB" sz="1000" b="0" i="0" kern="1200" dirty="0">
                          <a:solidFill>
                            <a:schemeClr val="dk1"/>
                          </a:solidFill>
                          <a:effectLst/>
                          <a:latin typeface="Verdana" panose="020B0604030504040204" pitchFamily="34" charset="0"/>
                          <a:ea typeface="Verdana" panose="020B0604030504040204" pitchFamily="34" charset="0"/>
                          <a:cs typeface="+mn-cs"/>
                        </a:rPr>
                        <a:t> that people leave an area or a zone because of an imminent danger or threat.</a:t>
                      </a:r>
                      <a:endParaRPr lang="en-GB" sz="1000" dirty="0">
                        <a:effectLst/>
                        <a:latin typeface="Verdana" panose="020B0604030504040204" pitchFamily="34" charset="0"/>
                        <a:ea typeface="Verdana" panose="020B0604030504040204" pitchFamily="34" charset="0"/>
                      </a:endParaRPr>
                    </a:p>
                  </a:txBody>
                  <a:tcPr marL="38100" marR="38100" marT="38100" marB="38100"/>
                </a:tc>
                <a:extLst>
                  <a:ext uri="{0D108BD9-81ED-4DB2-BD59-A6C34878D82A}">
                    <a16:rowId xmlns:a16="http://schemas.microsoft.com/office/drawing/2014/main" val="3422492257"/>
                  </a:ext>
                </a:extLst>
              </a:tr>
              <a:tr h="413144">
                <a:tc>
                  <a:txBody>
                    <a:bodyPr/>
                    <a:lstStyle/>
                    <a:p>
                      <a:endParaRPr lang="en-GB" sz="1000" dirty="0">
                        <a:latin typeface="Verdana" panose="020B0604030504040204" pitchFamily="34" charset="0"/>
                        <a:ea typeface="Verdana" panose="020B0604030504040204" pitchFamily="34" charset="0"/>
                      </a:endParaRPr>
                    </a:p>
                  </a:txBody>
                  <a:tcPr/>
                </a:tc>
                <a:tc>
                  <a:txBody>
                    <a:bodyPr/>
                    <a:lstStyle/>
                    <a:p>
                      <a:endParaRPr lang="en-GB" sz="1000" dirty="0">
                        <a:effectLst/>
                        <a:latin typeface="Verdana" panose="020B0604030504040204" pitchFamily="34" charset="0"/>
                        <a:ea typeface="Verdana" panose="020B0604030504040204" pitchFamily="34" charset="0"/>
                      </a:endParaRPr>
                    </a:p>
                  </a:txBody>
                  <a:tcPr marL="38100" marR="38100" marT="38100" marB="38100"/>
                </a:tc>
                <a:extLst>
                  <a:ext uri="{0D108BD9-81ED-4DB2-BD59-A6C34878D82A}">
                    <a16:rowId xmlns:a16="http://schemas.microsoft.com/office/drawing/2014/main" val="3123011862"/>
                  </a:ext>
                </a:extLst>
              </a:tr>
            </a:tbl>
          </a:graphicData>
        </a:graphic>
      </p:graphicFrame>
      <p:pic>
        <p:nvPicPr>
          <p:cNvPr id="1026" name="Picture 2" descr="hurricane house">
            <a:extLst>
              <a:ext uri="{FF2B5EF4-FFF2-40B4-BE49-F238E27FC236}">
                <a16:creationId xmlns:a16="http://schemas.microsoft.com/office/drawing/2014/main" id="{1EF37108-4053-4878-95F0-F0BFBF4711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589" y="2041451"/>
            <a:ext cx="2850147" cy="19038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Top 7 Countries Where a Natural Disaster Can Take You by Surprise |  IsThatPlaceSafe?">
            <a:extLst>
              <a:ext uri="{FF2B5EF4-FFF2-40B4-BE49-F238E27FC236}">
                <a16:creationId xmlns:a16="http://schemas.microsoft.com/office/drawing/2014/main" id="{107EC53F-6DB0-41B8-B157-D93B19737B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589" y="105743"/>
            <a:ext cx="3137786" cy="17650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0" name="Picture 6" descr="The risk of 'cascading' natural disasters is on the rise">
            <a:extLst>
              <a:ext uri="{FF2B5EF4-FFF2-40B4-BE49-F238E27FC236}">
                <a16:creationId xmlns:a16="http://schemas.microsoft.com/office/drawing/2014/main" id="{BA3F78CF-46CD-4B46-833A-CC6D815E58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33367" y="100013"/>
            <a:ext cx="2934586" cy="17650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2" name="Picture 8" descr="Five deadliest natural disasters of the last 20 years">
            <a:extLst>
              <a:ext uri="{FF2B5EF4-FFF2-40B4-BE49-F238E27FC236}">
                <a16:creationId xmlns:a16="http://schemas.microsoft.com/office/drawing/2014/main" id="{18579EC6-B7EF-4D4D-A64B-5E446FBF53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53375" y="2089298"/>
            <a:ext cx="3137786" cy="17650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4" name="Picture 10" descr="UK: Whaley Bridge dam collapse is a wake-up call: Concrete infrastructure  will not last forever without care | PreventionWeb.net">
            <a:extLst>
              <a:ext uri="{FF2B5EF4-FFF2-40B4-BE49-F238E27FC236}">
                <a16:creationId xmlns:a16="http://schemas.microsoft.com/office/drawing/2014/main" id="{4ACA3DED-DC82-42B1-BB5F-36613C41D88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588" y="4094407"/>
            <a:ext cx="2850147" cy="18036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6" name="Picture 12" descr="There's nothing 'natural' about a natural disaster | Red Pepper">
            <a:extLst>
              <a:ext uri="{FF2B5EF4-FFF2-40B4-BE49-F238E27FC236}">
                <a16:creationId xmlns:a16="http://schemas.microsoft.com/office/drawing/2014/main" id="{8FD4836E-BD0B-4857-B0AE-0262D5A28AA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589" y="6012230"/>
            <a:ext cx="982923" cy="7732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8" name="Picture 14" descr="Responding to Natural Disasters: What the Tourism Industry can Learn from the  U.K.'s Extremely Wet Winter | Adventure Travel News">
            <a:extLst>
              <a:ext uri="{FF2B5EF4-FFF2-40B4-BE49-F238E27FC236}">
                <a16:creationId xmlns:a16="http://schemas.microsoft.com/office/drawing/2014/main" id="{584C9E49-5042-493A-AB64-E8B57C0DA74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53375" y="4072853"/>
            <a:ext cx="3125900" cy="18251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40" name="Picture 16" descr="67 Natural disasters ideas | natural disasters, disasters, nature">
            <a:extLst>
              <a:ext uri="{FF2B5EF4-FFF2-40B4-BE49-F238E27FC236}">
                <a16:creationId xmlns:a16="http://schemas.microsoft.com/office/drawing/2014/main" id="{06FA0948-687C-4151-A655-A701DD458EC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48536" y="6008118"/>
            <a:ext cx="1200311" cy="7732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42" name="Picture 18" descr="Eruption From Space - Pictures, Photos &amp; Images of Disasters - Science for  Kids">
            <a:extLst>
              <a:ext uri="{FF2B5EF4-FFF2-40B4-BE49-F238E27FC236}">
                <a16:creationId xmlns:a16="http://schemas.microsoft.com/office/drawing/2014/main" id="{0F31BF47-883B-4946-975B-E9822AC6A0E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98871" y="6008119"/>
            <a:ext cx="1200310" cy="7732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44" name="Picture 20" descr="What Is an Earthquake? | NASA Space Place – NASA Science for Kids">
            <a:extLst>
              <a:ext uri="{FF2B5EF4-FFF2-40B4-BE49-F238E27FC236}">
                <a16:creationId xmlns:a16="http://schemas.microsoft.com/office/drawing/2014/main" id="{6B2191D7-3C40-450A-9AC3-F55ABFB34E9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549205" y="6008118"/>
            <a:ext cx="1200311" cy="7732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169C5CAA-88F7-4B95-AD1D-8021E5CC0F72}"/>
              </a:ext>
            </a:extLst>
          </p:cNvPr>
          <p:cNvPicPr>
            <a:picLocks noChangeAspect="1"/>
          </p:cNvPicPr>
          <p:nvPr/>
        </p:nvPicPr>
        <p:blipFill>
          <a:blip r:embed="rId12"/>
          <a:stretch>
            <a:fillRect/>
          </a:stretch>
        </p:blipFill>
        <p:spPr>
          <a:xfrm>
            <a:off x="10899539" y="6008118"/>
            <a:ext cx="1079736" cy="7732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85677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66"/>
        <p:cNvGrpSpPr/>
        <p:nvPr/>
      </p:nvGrpSpPr>
      <p:grpSpPr>
        <a:xfrm>
          <a:off x="0" y="0"/>
          <a:ext cx="0" cy="0"/>
          <a:chOff x="0" y="0"/>
          <a:chExt cx="0" cy="0"/>
        </a:xfrm>
      </p:grpSpPr>
      <p:sp>
        <p:nvSpPr>
          <p:cNvPr id="67" name="Google Shape;67;p2"/>
          <p:cNvSpPr txBox="1"/>
          <p:nvPr/>
        </p:nvSpPr>
        <p:spPr>
          <a:xfrm>
            <a:off x="1577043" y="6523262"/>
            <a:ext cx="179666" cy="288477"/>
          </a:xfrm>
          <a:prstGeom prst="rect">
            <a:avLst/>
          </a:prstGeom>
          <a:noFill/>
          <a:ln>
            <a:noFill/>
          </a:ln>
        </p:spPr>
        <p:txBody>
          <a:bodyPr spcFirstLastPara="1" wrap="square" lIns="35719" tIns="35719" rIns="35719" bIns="35719" anchor="ctr" anchorCtr="0">
            <a:spAutoFit/>
          </a:bodyPr>
          <a:lstStyle/>
          <a:p>
            <a:pPr algn="ctr">
              <a:buClr>
                <a:srgbClr val="000000"/>
              </a:buClr>
              <a:buSzPts val="2000"/>
            </a:pPr>
            <a:r>
              <a:rPr lang="en-GB" sz="1406">
                <a:solidFill>
                  <a:srgbClr val="000000"/>
                </a:solidFill>
                <a:latin typeface="Helvetica Neue Light"/>
                <a:ea typeface="Helvetica Neue Light"/>
                <a:cs typeface="Helvetica Neue Light"/>
                <a:sym typeface="Helvetica Neue Light"/>
              </a:rPr>
              <a:t>2</a:t>
            </a:r>
            <a:endParaRPr sz="984">
              <a:solidFill>
                <a:srgbClr val="000000"/>
              </a:solidFill>
              <a:latin typeface="Arial"/>
              <a:ea typeface="Arial"/>
              <a:cs typeface="Arial"/>
              <a:sym typeface="Arial"/>
            </a:endParaRPr>
          </a:p>
        </p:txBody>
      </p:sp>
      <p:sp>
        <p:nvSpPr>
          <p:cNvPr id="68" name="Google Shape;68;p2"/>
          <p:cNvSpPr txBox="1"/>
          <p:nvPr/>
        </p:nvSpPr>
        <p:spPr>
          <a:xfrm>
            <a:off x="1756709" y="1212469"/>
            <a:ext cx="8825225" cy="1153842"/>
          </a:xfrm>
          <a:prstGeom prst="rect">
            <a:avLst/>
          </a:prstGeom>
          <a:noFill/>
          <a:ln>
            <a:noFill/>
          </a:ln>
        </p:spPr>
        <p:txBody>
          <a:bodyPr spcFirstLastPara="1" wrap="square" lIns="35719" tIns="35719" rIns="35719" bIns="35719" anchor="ctr" anchorCtr="0">
            <a:spAutoFit/>
          </a:bodyPr>
          <a:lstStyle/>
          <a:p>
            <a:pPr algn="ctr">
              <a:buClr>
                <a:srgbClr val="00AEEE"/>
              </a:buClr>
              <a:buSzPts val="2000"/>
            </a:pPr>
            <a:r>
              <a:rPr lang="en-GB" sz="1406" b="1">
                <a:solidFill>
                  <a:srgbClr val="00AEEE"/>
                </a:solidFill>
                <a:latin typeface="Gill Sans"/>
                <a:ea typeface="Gill Sans"/>
                <a:cs typeface="Gill Sans"/>
                <a:sym typeface="Gill Sans"/>
              </a:rPr>
              <a:t>Vocabulary Ninja</a:t>
            </a:r>
            <a:r>
              <a:rPr lang="en-GB" sz="1406">
                <a:solidFill>
                  <a:srgbClr val="00AEEE"/>
                </a:solidFill>
                <a:latin typeface="Gill Sans"/>
                <a:ea typeface="Gill Sans"/>
                <a:cs typeface="Gill Sans"/>
                <a:sym typeface="Gill Sans"/>
              </a:rPr>
              <a:t> </a:t>
            </a:r>
            <a:r>
              <a:rPr lang="en-GB" sz="1406">
                <a:solidFill>
                  <a:srgbClr val="000000"/>
                </a:solidFill>
                <a:latin typeface="Gill Sans"/>
                <a:ea typeface="Gill Sans"/>
                <a:cs typeface="Gill Sans"/>
                <a:sym typeface="Gill Sans"/>
              </a:rPr>
              <a:t>believes that words can unlock the doors to a whole new world of understanding. Taking the time to unpick, discuss and understand the meaning of a word is guaranteed to excite and engage your learners! Combining exciting vocabulary with an enthralling topic, it’s main characters and most historic events. Not only focusing on typical noun topic vocabulary, but exploring all other word classes that can bring a topic to life! Words carefully selected to enhance understanding and subsequently children’s reading and writing.</a:t>
            </a:r>
            <a:endParaRPr sz="984">
              <a:solidFill>
                <a:srgbClr val="000000"/>
              </a:solidFill>
              <a:latin typeface="Arial"/>
              <a:ea typeface="Arial"/>
              <a:cs typeface="Arial"/>
              <a:sym typeface="Arial"/>
            </a:endParaRPr>
          </a:p>
        </p:txBody>
      </p:sp>
      <p:sp>
        <p:nvSpPr>
          <p:cNvPr id="69" name="Google Shape;69;p2"/>
          <p:cNvSpPr txBox="1"/>
          <p:nvPr/>
        </p:nvSpPr>
        <p:spPr>
          <a:xfrm>
            <a:off x="1756717" y="2442122"/>
            <a:ext cx="5062711" cy="4031874"/>
          </a:xfrm>
          <a:prstGeom prst="rect">
            <a:avLst/>
          </a:prstGeom>
          <a:noFill/>
          <a:ln>
            <a:noFill/>
          </a:ln>
        </p:spPr>
        <p:txBody>
          <a:bodyPr spcFirstLastPara="1" wrap="square" lIns="35719" tIns="35719" rIns="35719" bIns="35719" anchor="ctr" anchorCtr="0">
            <a:spAutoFit/>
          </a:bodyPr>
          <a:lstStyle/>
          <a:p>
            <a:pPr>
              <a:buClr>
                <a:schemeClr val="dk1"/>
              </a:buClr>
              <a:buSzPts val="2400"/>
            </a:pPr>
            <a:r>
              <a:rPr lang="en-GB" sz="1687" b="1">
                <a:solidFill>
                  <a:srgbClr val="000000"/>
                </a:solidFill>
                <a:latin typeface="Gill Sans"/>
                <a:ea typeface="Gill Sans"/>
                <a:cs typeface="Gill Sans"/>
                <a:sym typeface="Gill Sans"/>
              </a:rPr>
              <a:t>Page 3</a:t>
            </a:r>
            <a:r>
              <a:rPr lang="en-GB" sz="1687">
                <a:solidFill>
                  <a:srgbClr val="000000"/>
                </a:solidFill>
                <a:latin typeface="Gill Sans"/>
                <a:ea typeface="Gill Sans"/>
                <a:cs typeface="Gill Sans"/>
                <a:sym typeface="Gill Sans"/>
              </a:rPr>
              <a:t> –</a:t>
            </a:r>
            <a:r>
              <a:rPr lang="en-GB" sz="1687">
                <a:solidFill>
                  <a:srgbClr val="02AEEE"/>
                </a:solidFill>
                <a:latin typeface="Gill Sans"/>
                <a:ea typeface="Gill Sans"/>
                <a:cs typeface="Gill Sans"/>
                <a:sym typeface="Gill Sans"/>
              </a:rPr>
              <a:t> </a:t>
            </a:r>
            <a:r>
              <a:rPr lang="en-GB" sz="1687" b="1">
                <a:solidFill>
                  <a:srgbClr val="C82606"/>
                </a:solidFill>
                <a:latin typeface="Gill Sans"/>
                <a:ea typeface="Gill Sans"/>
                <a:cs typeface="Gill Sans"/>
                <a:sym typeface="Gill Sans"/>
              </a:rPr>
              <a:t> </a:t>
            </a:r>
            <a:r>
              <a:rPr lang="en-GB" sz="1687" b="1">
                <a:solidFill>
                  <a:srgbClr val="02AEEE"/>
                </a:solidFill>
                <a:latin typeface="Gill Sans"/>
                <a:ea typeface="Gill Sans"/>
                <a:cs typeface="Gill Sans"/>
                <a:sym typeface="Gill Sans"/>
              </a:rPr>
              <a:t>NATURAL DISASTERS TO REMEMBER.</a:t>
            </a:r>
            <a:endParaRPr sz="984">
              <a:solidFill>
                <a:srgbClr val="02AEEE"/>
              </a:solidFill>
              <a:latin typeface="Arial"/>
              <a:ea typeface="Arial"/>
              <a:cs typeface="Arial"/>
              <a:sym typeface="Arial"/>
            </a:endParaRPr>
          </a:p>
          <a:p>
            <a:pPr>
              <a:buClr>
                <a:schemeClr val="accent1"/>
              </a:buClr>
              <a:buSzPts val="2400"/>
            </a:pPr>
            <a:r>
              <a:rPr lang="en-GB" sz="1687">
                <a:solidFill>
                  <a:srgbClr val="000000"/>
                </a:solidFill>
                <a:latin typeface="Gill Sans"/>
                <a:ea typeface="Gill Sans"/>
                <a:cs typeface="Gill Sans"/>
                <a:sym typeface="Gill Sans"/>
              </a:rPr>
              <a:t>Vocabulary lists, great for writing!</a:t>
            </a:r>
            <a:endParaRPr sz="984">
              <a:solidFill>
                <a:srgbClr val="000000"/>
              </a:solidFill>
              <a:latin typeface="Arial"/>
              <a:ea typeface="Arial"/>
              <a:cs typeface="Arial"/>
              <a:sym typeface="Arial"/>
            </a:endParaRPr>
          </a:p>
          <a:p>
            <a:pPr>
              <a:buClr>
                <a:schemeClr val="dk1"/>
              </a:buClr>
              <a:buSzPts val="2400"/>
            </a:pPr>
            <a:r>
              <a:rPr lang="en-GB" sz="1687" b="1">
                <a:solidFill>
                  <a:srgbClr val="000000"/>
                </a:solidFill>
                <a:latin typeface="Gill Sans"/>
                <a:ea typeface="Gill Sans"/>
                <a:cs typeface="Gill Sans"/>
                <a:sym typeface="Gill Sans"/>
              </a:rPr>
              <a:t>Page 4</a:t>
            </a:r>
            <a:r>
              <a:rPr lang="en-GB" sz="1687">
                <a:solidFill>
                  <a:srgbClr val="000000"/>
                </a:solidFill>
                <a:latin typeface="Gill Sans"/>
                <a:ea typeface="Gill Sans"/>
                <a:cs typeface="Gill Sans"/>
                <a:sym typeface="Gill Sans"/>
              </a:rPr>
              <a:t> -  </a:t>
            </a:r>
            <a:r>
              <a:rPr lang="en-GB" sz="1687" b="1">
                <a:solidFill>
                  <a:srgbClr val="02AEEE"/>
                </a:solidFill>
                <a:latin typeface="Gill Sans"/>
                <a:ea typeface="Gill Sans"/>
                <a:cs typeface="Gill Sans"/>
                <a:sym typeface="Gill Sans"/>
              </a:rPr>
              <a:t>NATURAL DISASTERS</a:t>
            </a:r>
            <a:r>
              <a:rPr lang="en-GB" sz="1687" b="1">
                <a:solidFill>
                  <a:srgbClr val="C82606"/>
                </a:solidFill>
                <a:latin typeface="Gill Sans"/>
                <a:ea typeface="Gill Sans"/>
                <a:cs typeface="Gill Sans"/>
                <a:sym typeface="Gill Sans"/>
              </a:rPr>
              <a:t> </a:t>
            </a:r>
            <a:r>
              <a:rPr lang="en-GB" sz="1687" b="1">
                <a:solidFill>
                  <a:srgbClr val="02AEEE"/>
                </a:solidFill>
                <a:latin typeface="Gill Sans"/>
                <a:ea typeface="Gill Sans"/>
                <a:cs typeface="Gill Sans"/>
                <a:sym typeface="Gill Sans"/>
              </a:rPr>
              <a:t>NOUNS</a:t>
            </a:r>
            <a:r>
              <a:rPr lang="en-GB" sz="1687" b="1">
                <a:solidFill>
                  <a:srgbClr val="000000"/>
                </a:solidFill>
                <a:latin typeface="Gill Sans"/>
                <a:ea typeface="Gill Sans"/>
                <a:cs typeface="Gill Sans"/>
                <a:sym typeface="Gill Sans"/>
              </a:rPr>
              <a:t>.</a:t>
            </a:r>
            <a:endParaRPr sz="984">
              <a:solidFill>
                <a:srgbClr val="000000"/>
              </a:solidFill>
              <a:latin typeface="Arial"/>
              <a:ea typeface="Arial"/>
              <a:cs typeface="Arial"/>
              <a:sym typeface="Arial"/>
            </a:endParaRPr>
          </a:p>
          <a:p>
            <a:pPr>
              <a:buClr>
                <a:schemeClr val="accent1"/>
              </a:buClr>
              <a:buSzPts val="2400"/>
            </a:pPr>
            <a:r>
              <a:rPr lang="en-GB" sz="1687">
                <a:solidFill>
                  <a:srgbClr val="000000"/>
                </a:solidFill>
                <a:latin typeface="Gill Sans"/>
                <a:ea typeface="Gill Sans"/>
                <a:cs typeface="Gill Sans"/>
                <a:sym typeface="Gill Sans"/>
              </a:rPr>
              <a:t>A selection of GPP nouns.</a:t>
            </a:r>
            <a:endParaRPr sz="984">
              <a:solidFill>
                <a:srgbClr val="000000"/>
              </a:solidFill>
              <a:latin typeface="Arial"/>
              <a:ea typeface="Arial"/>
              <a:cs typeface="Arial"/>
              <a:sym typeface="Arial"/>
            </a:endParaRPr>
          </a:p>
          <a:p>
            <a:pPr>
              <a:buClr>
                <a:schemeClr val="dk1"/>
              </a:buClr>
              <a:buSzPts val="2400"/>
            </a:pPr>
            <a:r>
              <a:rPr lang="en-GB" sz="1687" b="1">
                <a:solidFill>
                  <a:srgbClr val="000000"/>
                </a:solidFill>
                <a:latin typeface="Gill Sans"/>
                <a:ea typeface="Gill Sans"/>
                <a:cs typeface="Gill Sans"/>
                <a:sym typeface="Gill Sans"/>
              </a:rPr>
              <a:t>Page 5 - </a:t>
            </a:r>
            <a:r>
              <a:rPr lang="en-GB" sz="1687" b="1">
                <a:solidFill>
                  <a:srgbClr val="02AEEE"/>
                </a:solidFill>
                <a:latin typeface="Gill Sans"/>
                <a:ea typeface="Gill Sans"/>
                <a:cs typeface="Gill Sans"/>
                <a:sym typeface="Gill Sans"/>
              </a:rPr>
              <a:t>NATURAL DISASTERS</a:t>
            </a:r>
            <a:r>
              <a:rPr lang="en-GB" sz="1687" b="1">
                <a:solidFill>
                  <a:srgbClr val="C82606"/>
                </a:solidFill>
                <a:latin typeface="Gill Sans"/>
                <a:ea typeface="Gill Sans"/>
                <a:cs typeface="Gill Sans"/>
                <a:sym typeface="Gill Sans"/>
              </a:rPr>
              <a:t> </a:t>
            </a:r>
            <a:r>
              <a:rPr lang="en-GB" sz="1687" b="1">
                <a:solidFill>
                  <a:srgbClr val="02AEEE"/>
                </a:solidFill>
                <a:latin typeface="Gill Sans"/>
                <a:ea typeface="Gill Sans"/>
                <a:cs typeface="Gill Sans"/>
                <a:sym typeface="Gill Sans"/>
              </a:rPr>
              <a:t>VERBS</a:t>
            </a:r>
            <a:r>
              <a:rPr lang="en-GB" sz="1687" b="1">
                <a:solidFill>
                  <a:srgbClr val="000000"/>
                </a:solidFill>
                <a:latin typeface="Gill Sans"/>
                <a:ea typeface="Gill Sans"/>
                <a:cs typeface="Gill Sans"/>
                <a:sym typeface="Gill Sans"/>
              </a:rPr>
              <a:t>.</a:t>
            </a:r>
            <a:endParaRPr sz="984">
              <a:solidFill>
                <a:srgbClr val="000000"/>
              </a:solidFill>
              <a:latin typeface="Arial"/>
              <a:ea typeface="Arial"/>
              <a:cs typeface="Arial"/>
              <a:sym typeface="Arial"/>
            </a:endParaRPr>
          </a:p>
          <a:p>
            <a:pPr>
              <a:buClr>
                <a:schemeClr val="accent1"/>
              </a:buClr>
              <a:buSzPts val="2400"/>
            </a:pPr>
            <a:r>
              <a:rPr lang="en-GB" sz="1687">
                <a:solidFill>
                  <a:srgbClr val="000000"/>
                </a:solidFill>
                <a:latin typeface="Gill Sans"/>
                <a:ea typeface="Gill Sans"/>
                <a:cs typeface="Gill Sans"/>
                <a:sym typeface="Gill Sans"/>
              </a:rPr>
              <a:t>Being, doing, having verbs!#DoIt!</a:t>
            </a:r>
            <a:endParaRPr sz="984">
              <a:solidFill>
                <a:srgbClr val="000000"/>
              </a:solidFill>
              <a:latin typeface="Arial"/>
              <a:ea typeface="Arial"/>
              <a:cs typeface="Arial"/>
              <a:sym typeface="Arial"/>
            </a:endParaRPr>
          </a:p>
          <a:p>
            <a:pPr>
              <a:buClr>
                <a:schemeClr val="dk1"/>
              </a:buClr>
              <a:buSzPts val="2400"/>
            </a:pPr>
            <a:r>
              <a:rPr lang="en-GB" sz="1687" b="1">
                <a:solidFill>
                  <a:srgbClr val="000000"/>
                </a:solidFill>
                <a:latin typeface="Gill Sans"/>
                <a:ea typeface="Gill Sans"/>
                <a:cs typeface="Gill Sans"/>
                <a:sym typeface="Gill Sans"/>
              </a:rPr>
              <a:t>Page 6</a:t>
            </a:r>
            <a:r>
              <a:rPr lang="en-GB" sz="1687">
                <a:solidFill>
                  <a:srgbClr val="000000"/>
                </a:solidFill>
                <a:latin typeface="Gill Sans"/>
                <a:ea typeface="Gill Sans"/>
                <a:cs typeface="Gill Sans"/>
                <a:sym typeface="Gill Sans"/>
              </a:rPr>
              <a:t> – </a:t>
            </a:r>
            <a:r>
              <a:rPr lang="en-GB" sz="1687" b="1">
                <a:solidFill>
                  <a:srgbClr val="02AEEE"/>
                </a:solidFill>
                <a:latin typeface="Gill Sans"/>
                <a:ea typeface="Gill Sans"/>
                <a:cs typeface="Gill Sans"/>
                <a:sym typeface="Gill Sans"/>
              </a:rPr>
              <a:t>NATURAL DISASTERS</a:t>
            </a:r>
            <a:r>
              <a:rPr lang="en-GB" sz="1687" b="1">
                <a:solidFill>
                  <a:srgbClr val="C82606"/>
                </a:solidFill>
                <a:latin typeface="Gill Sans"/>
                <a:ea typeface="Gill Sans"/>
                <a:cs typeface="Gill Sans"/>
                <a:sym typeface="Gill Sans"/>
              </a:rPr>
              <a:t> </a:t>
            </a:r>
            <a:r>
              <a:rPr lang="en-GB" sz="1687" b="1">
                <a:solidFill>
                  <a:srgbClr val="02AEEE"/>
                </a:solidFill>
                <a:latin typeface="Gill Sans"/>
                <a:ea typeface="Gill Sans"/>
                <a:cs typeface="Gill Sans"/>
                <a:sym typeface="Gill Sans"/>
              </a:rPr>
              <a:t>ADJECTIVES.</a:t>
            </a:r>
            <a:endParaRPr sz="984">
              <a:solidFill>
                <a:srgbClr val="02AEEE"/>
              </a:solidFill>
              <a:latin typeface="Arial"/>
              <a:ea typeface="Arial"/>
              <a:cs typeface="Arial"/>
              <a:sym typeface="Arial"/>
            </a:endParaRPr>
          </a:p>
          <a:p>
            <a:pPr>
              <a:buClr>
                <a:schemeClr val="accent1"/>
              </a:buClr>
              <a:buSzPts val="2400"/>
            </a:pPr>
            <a:r>
              <a:rPr lang="en-GB" sz="1687">
                <a:solidFill>
                  <a:srgbClr val="000000"/>
                </a:solidFill>
                <a:latin typeface="Gill Sans"/>
                <a:ea typeface="Gill Sans"/>
                <a:cs typeface="Gill Sans"/>
                <a:sym typeface="Gill Sans"/>
              </a:rPr>
              <a:t>Describe away with these beauties!</a:t>
            </a:r>
            <a:endParaRPr sz="1758" b="1">
              <a:solidFill>
                <a:srgbClr val="000000"/>
              </a:solidFill>
              <a:latin typeface="Gill Sans"/>
              <a:ea typeface="Gill Sans"/>
              <a:cs typeface="Gill Sans"/>
              <a:sym typeface="Gill Sans"/>
            </a:endParaRPr>
          </a:p>
          <a:p>
            <a:pPr>
              <a:buClr>
                <a:srgbClr val="000000"/>
              </a:buClr>
              <a:buSzPts val="2500"/>
            </a:pPr>
            <a:r>
              <a:rPr lang="en-GB" sz="1758" b="1">
                <a:solidFill>
                  <a:srgbClr val="000000"/>
                </a:solidFill>
                <a:latin typeface="Gill Sans"/>
                <a:ea typeface="Gill Sans"/>
                <a:cs typeface="Gill Sans"/>
                <a:sym typeface="Gill Sans"/>
              </a:rPr>
              <a:t>Page 7 and 15 </a:t>
            </a:r>
            <a:r>
              <a:rPr lang="en-GB" sz="1758">
                <a:solidFill>
                  <a:srgbClr val="000000"/>
                </a:solidFill>
                <a:latin typeface="Gill Sans"/>
                <a:ea typeface="Gill Sans"/>
                <a:cs typeface="Gill Sans"/>
                <a:sym typeface="Gill Sans"/>
              </a:rPr>
              <a:t>- </a:t>
            </a:r>
            <a:r>
              <a:rPr lang="en-GB" sz="1758" b="1">
                <a:solidFill>
                  <a:srgbClr val="00AEEE"/>
                </a:solidFill>
                <a:latin typeface="Gill Sans"/>
                <a:ea typeface="Gill Sans"/>
                <a:cs typeface="Gill Sans"/>
                <a:sym typeface="Gill Sans"/>
              </a:rPr>
              <a:t>SYNONYM ALLEY.</a:t>
            </a:r>
            <a:endParaRPr sz="984">
              <a:solidFill>
                <a:srgbClr val="000000"/>
              </a:solidFill>
              <a:latin typeface="Arial"/>
              <a:ea typeface="Arial"/>
              <a:cs typeface="Arial"/>
              <a:sym typeface="Arial"/>
            </a:endParaRPr>
          </a:p>
          <a:p>
            <a:pPr>
              <a:buClr>
                <a:schemeClr val="dk1"/>
              </a:buClr>
              <a:buSzPts val="2500"/>
            </a:pPr>
            <a:r>
              <a:rPr lang="en-GB" sz="1758">
                <a:solidFill>
                  <a:schemeClr val="dk1"/>
                </a:solidFill>
                <a:latin typeface="Gill Sans"/>
                <a:ea typeface="Gill Sans"/>
                <a:cs typeface="Gill Sans"/>
                <a:sym typeface="Gill Sans"/>
              </a:rPr>
              <a:t>Match the up levelled meaning.</a:t>
            </a:r>
            <a:endParaRPr sz="984">
              <a:solidFill>
                <a:srgbClr val="000000"/>
              </a:solidFill>
              <a:latin typeface="Arial"/>
              <a:ea typeface="Arial"/>
              <a:cs typeface="Arial"/>
              <a:sym typeface="Arial"/>
            </a:endParaRPr>
          </a:p>
          <a:p>
            <a:pPr>
              <a:buClr>
                <a:srgbClr val="000000"/>
              </a:buClr>
              <a:buSzPts val="2500"/>
            </a:pPr>
            <a:r>
              <a:rPr lang="en-GB" sz="1758" b="1">
                <a:solidFill>
                  <a:srgbClr val="000000"/>
                </a:solidFill>
                <a:latin typeface="Gill Sans"/>
                <a:ea typeface="Gill Sans"/>
                <a:cs typeface="Gill Sans"/>
                <a:sym typeface="Gill Sans"/>
              </a:rPr>
              <a:t>Page 8</a:t>
            </a:r>
            <a:r>
              <a:rPr lang="en-GB" sz="1758">
                <a:solidFill>
                  <a:srgbClr val="000000"/>
                </a:solidFill>
                <a:latin typeface="Gill Sans"/>
                <a:ea typeface="Gill Sans"/>
                <a:cs typeface="Gill Sans"/>
                <a:sym typeface="Gill Sans"/>
              </a:rPr>
              <a:t> - </a:t>
            </a:r>
            <a:r>
              <a:rPr lang="en-GB" sz="1758" b="1">
                <a:solidFill>
                  <a:srgbClr val="00AEEE"/>
                </a:solidFill>
                <a:latin typeface="Gill Sans"/>
                <a:ea typeface="Gill Sans"/>
                <a:cs typeface="Gill Sans"/>
                <a:sym typeface="Gill Sans"/>
              </a:rPr>
              <a:t>VOCABULARY LABORATORY.</a:t>
            </a:r>
            <a:endParaRPr sz="984">
              <a:solidFill>
                <a:srgbClr val="000000"/>
              </a:solidFill>
              <a:latin typeface="Arial"/>
              <a:ea typeface="Arial"/>
              <a:cs typeface="Arial"/>
              <a:sym typeface="Arial"/>
            </a:endParaRPr>
          </a:p>
          <a:p>
            <a:pPr>
              <a:buClr>
                <a:schemeClr val="dk1"/>
              </a:buClr>
              <a:buSzPts val="2500"/>
            </a:pPr>
            <a:r>
              <a:rPr lang="en-GB" sz="1758">
                <a:solidFill>
                  <a:schemeClr val="dk1"/>
                </a:solidFill>
                <a:latin typeface="Gill Sans"/>
                <a:ea typeface="Gill Sans"/>
                <a:cs typeface="Gill Sans"/>
                <a:sym typeface="Gill Sans"/>
              </a:rPr>
              <a:t>Explore definitions, rehearse and explore.</a:t>
            </a:r>
            <a:endParaRPr sz="984">
              <a:solidFill>
                <a:srgbClr val="000000"/>
              </a:solidFill>
              <a:latin typeface="Arial"/>
              <a:ea typeface="Arial"/>
              <a:cs typeface="Arial"/>
              <a:sym typeface="Arial"/>
            </a:endParaRPr>
          </a:p>
          <a:p>
            <a:pPr>
              <a:buClr>
                <a:srgbClr val="000000"/>
              </a:buClr>
              <a:buSzPts val="2500"/>
            </a:pPr>
            <a:r>
              <a:rPr lang="en-GB" sz="1758" b="1">
                <a:solidFill>
                  <a:srgbClr val="000000"/>
                </a:solidFill>
                <a:latin typeface="Gill Sans"/>
                <a:ea typeface="Gill Sans"/>
                <a:cs typeface="Gill Sans"/>
                <a:sym typeface="Gill Sans"/>
              </a:rPr>
              <a:t>Page 9</a:t>
            </a:r>
            <a:r>
              <a:rPr lang="en-GB" sz="1758">
                <a:solidFill>
                  <a:srgbClr val="000000"/>
                </a:solidFill>
                <a:latin typeface="Gill Sans"/>
                <a:ea typeface="Gill Sans"/>
                <a:cs typeface="Gill Sans"/>
                <a:sym typeface="Gill Sans"/>
              </a:rPr>
              <a:t> - </a:t>
            </a:r>
            <a:r>
              <a:rPr lang="en-GB" sz="1758" b="1">
                <a:solidFill>
                  <a:srgbClr val="00AEEE"/>
                </a:solidFill>
                <a:latin typeface="Gill Sans"/>
                <a:ea typeface="Gill Sans"/>
                <a:cs typeface="Gill Sans"/>
                <a:sym typeface="Gill Sans"/>
              </a:rPr>
              <a:t>ENTHRALLING ETYMOLOGY.</a:t>
            </a:r>
            <a:endParaRPr sz="984">
              <a:solidFill>
                <a:srgbClr val="000000"/>
              </a:solidFill>
              <a:latin typeface="Arial"/>
              <a:ea typeface="Arial"/>
              <a:cs typeface="Arial"/>
              <a:sym typeface="Arial"/>
            </a:endParaRPr>
          </a:p>
          <a:p>
            <a:pPr>
              <a:buClr>
                <a:schemeClr val="dk1"/>
              </a:buClr>
              <a:buSzPts val="2500"/>
            </a:pPr>
            <a:r>
              <a:rPr lang="en-GB" sz="1758">
                <a:solidFill>
                  <a:schemeClr val="dk1"/>
                </a:solidFill>
                <a:latin typeface="Gill Sans"/>
                <a:ea typeface="Gill Sans"/>
                <a:cs typeface="Gill Sans"/>
                <a:sym typeface="Gill Sans"/>
              </a:rPr>
              <a:t>Where did it come from? No way! Really?</a:t>
            </a:r>
            <a:endParaRPr sz="984">
              <a:solidFill>
                <a:srgbClr val="000000"/>
              </a:solidFill>
              <a:latin typeface="Arial"/>
              <a:ea typeface="Arial"/>
              <a:cs typeface="Arial"/>
              <a:sym typeface="Arial"/>
            </a:endParaRPr>
          </a:p>
        </p:txBody>
      </p:sp>
      <p:sp>
        <p:nvSpPr>
          <p:cNvPr id="70" name="Google Shape;70;p2"/>
          <p:cNvSpPr txBox="1"/>
          <p:nvPr/>
        </p:nvSpPr>
        <p:spPr>
          <a:xfrm>
            <a:off x="6539090" y="2441572"/>
            <a:ext cx="4618477" cy="1965796"/>
          </a:xfrm>
          <a:prstGeom prst="rect">
            <a:avLst/>
          </a:prstGeom>
          <a:noFill/>
          <a:ln>
            <a:noFill/>
          </a:ln>
        </p:spPr>
        <p:txBody>
          <a:bodyPr spcFirstLastPara="1" wrap="square" lIns="35719" tIns="35719" rIns="35719" bIns="35719" anchor="ctr" anchorCtr="0">
            <a:spAutoFit/>
          </a:bodyPr>
          <a:lstStyle/>
          <a:p>
            <a:pPr>
              <a:buClr>
                <a:srgbClr val="000000"/>
              </a:buClr>
              <a:buSzPts val="2500"/>
            </a:pPr>
            <a:r>
              <a:rPr lang="en-GB" sz="1758" b="1">
                <a:solidFill>
                  <a:srgbClr val="000000"/>
                </a:solidFill>
                <a:latin typeface="Gill Sans"/>
                <a:ea typeface="Gill Sans"/>
                <a:cs typeface="Gill Sans"/>
                <a:sym typeface="Gill Sans"/>
              </a:rPr>
              <a:t>Page 10</a:t>
            </a:r>
            <a:r>
              <a:rPr lang="en-GB" sz="1758">
                <a:solidFill>
                  <a:srgbClr val="000000"/>
                </a:solidFill>
                <a:latin typeface="Gill Sans"/>
                <a:ea typeface="Gill Sans"/>
                <a:cs typeface="Gill Sans"/>
                <a:sym typeface="Gill Sans"/>
              </a:rPr>
              <a:t> - </a:t>
            </a:r>
            <a:r>
              <a:rPr lang="en-GB" sz="1758" b="1">
                <a:solidFill>
                  <a:srgbClr val="00AEEE"/>
                </a:solidFill>
                <a:latin typeface="Gill Sans"/>
                <a:ea typeface="Gill Sans"/>
                <a:cs typeface="Gill Sans"/>
                <a:sym typeface="Gill Sans"/>
              </a:rPr>
              <a:t>NINJA CERTIFICATES.</a:t>
            </a:r>
            <a:endParaRPr sz="984">
              <a:solidFill>
                <a:srgbClr val="000000"/>
              </a:solidFill>
              <a:latin typeface="Arial"/>
              <a:ea typeface="Arial"/>
              <a:cs typeface="Arial"/>
              <a:sym typeface="Arial"/>
            </a:endParaRPr>
          </a:p>
          <a:p>
            <a:pPr>
              <a:buClr>
                <a:schemeClr val="dk1"/>
              </a:buClr>
              <a:buSzPts val="2500"/>
            </a:pPr>
            <a:r>
              <a:rPr lang="en-GB" sz="1758">
                <a:solidFill>
                  <a:schemeClr val="dk1"/>
                </a:solidFill>
                <a:latin typeface="Gill Sans"/>
                <a:ea typeface="Gill Sans"/>
                <a:cs typeface="Gill Sans"/>
                <a:sym typeface="Gill Sans"/>
              </a:rPr>
              <a:t>Celebrate success! Ninja style.</a:t>
            </a:r>
            <a:endParaRPr sz="984">
              <a:solidFill>
                <a:srgbClr val="000000"/>
              </a:solidFill>
              <a:latin typeface="Arial"/>
              <a:ea typeface="Arial"/>
              <a:cs typeface="Arial"/>
              <a:sym typeface="Arial"/>
            </a:endParaRPr>
          </a:p>
          <a:p>
            <a:pPr>
              <a:buClr>
                <a:srgbClr val="000000"/>
              </a:buClr>
              <a:buSzPts val="2500"/>
            </a:pPr>
            <a:r>
              <a:rPr lang="en-GB" sz="1758" b="1">
                <a:solidFill>
                  <a:srgbClr val="000000"/>
                </a:solidFill>
                <a:latin typeface="Gill Sans"/>
                <a:ea typeface="Gill Sans"/>
                <a:cs typeface="Gill Sans"/>
                <a:sym typeface="Gill Sans"/>
              </a:rPr>
              <a:t>Page 11 and 12</a:t>
            </a:r>
            <a:r>
              <a:rPr lang="en-GB" sz="1758">
                <a:solidFill>
                  <a:srgbClr val="000000"/>
                </a:solidFill>
                <a:latin typeface="Gill Sans"/>
                <a:ea typeface="Gill Sans"/>
                <a:cs typeface="Gill Sans"/>
                <a:sym typeface="Gill Sans"/>
              </a:rPr>
              <a:t> - </a:t>
            </a:r>
            <a:r>
              <a:rPr lang="en-GB" sz="1758" b="1">
                <a:solidFill>
                  <a:srgbClr val="00AEEE"/>
                </a:solidFill>
                <a:latin typeface="Gill Sans"/>
                <a:ea typeface="Gill Sans"/>
                <a:cs typeface="Gill Sans"/>
                <a:sym typeface="Gill Sans"/>
              </a:rPr>
              <a:t>VOCAB TEACHING TECHNIQUES.</a:t>
            </a:r>
            <a:endParaRPr sz="984">
              <a:solidFill>
                <a:srgbClr val="000000"/>
              </a:solidFill>
              <a:latin typeface="Arial"/>
              <a:ea typeface="Arial"/>
              <a:cs typeface="Arial"/>
              <a:sym typeface="Arial"/>
            </a:endParaRPr>
          </a:p>
          <a:p>
            <a:pPr>
              <a:buClr>
                <a:schemeClr val="dk1"/>
              </a:buClr>
              <a:buSzPts val="2500"/>
            </a:pPr>
            <a:r>
              <a:rPr lang="en-GB" sz="1758">
                <a:solidFill>
                  <a:schemeClr val="dk1"/>
                </a:solidFill>
                <a:latin typeface="Gill Sans"/>
                <a:ea typeface="Gill Sans"/>
                <a:cs typeface="Gill Sans"/>
                <a:sym typeface="Gill Sans"/>
              </a:rPr>
              <a:t>How to make this pack have impact!</a:t>
            </a:r>
            <a:endParaRPr sz="2531" b="1">
              <a:solidFill>
                <a:schemeClr val="dk1"/>
              </a:solidFill>
              <a:latin typeface="Gill Sans"/>
              <a:ea typeface="Gill Sans"/>
              <a:cs typeface="Gill Sans"/>
              <a:sym typeface="Gill Sans"/>
            </a:endParaRPr>
          </a:p>
          <a:p>
            <a:pPr>
              <a:buClr>
                <a:srgbClr val="000000"/>
              </a:buClr>
              <a:buSzPts val="2500"/>
            </a:pPr>
            <a:r>
              <a:rPr lang="en-GB" sz="1758" b="1">
                <a:solidFill>
                  <a:srgbClr val="000000"/>
                </a:solidFill>
                <a:latin typeface="Gill Sans"/>
                <a:ea typeface="Gill Sans"/>
                <a:cs typeface="Gill Sans"/>
                <a:sym typeface="Gill Sans"/>
              </a:rPr>
              <a:t>Page 13</a:t>
            </a:r>
            <a:r>
              <a:rPr lang="en-GB" sz="1758" b="1">
                <a:solidFill>
                  <a:srgbClr val="C82606"/>
                </a:solidFill>
                <a:latin typeface="Gill Sans"/>
                <a:ea typeface="Gill Sans"/>
                <a:cs typeface="Gill Sans"/>
                <a:sym typeface="Gill Sans"/>
              </a:rPr>
              <a:t> </a:t>
            </a:r>
            <a:r>
              <a:rPr lang="en-GB" sz="1758">
                <a:solidFill>
                  <a:srgbClr val="000000"/>
                </a:solidFill>
                <a:latin typeface="Gill Sans"/>
                <a:ea typeface="Gill Sans"/>
                <a:cs typeface="Gill Sans"/>
                <a:sym typeface="Gill Sans"/>
              </a:rPr>
              <a:t>-</a:t>
            </a:r>
            <a:r>
              <a:rPr lang="en-GB" sz="1758" b="1">
                <a:solidFill>
                  <a:srgbClr val="C82606"/>
                </a:solidFill>
                <a:latin typeface="Gill Sans"/>
                <a:ea typeface="Gill Sans"/>
                <a:cs typeface="Gill Sans"/>
                <a:sym typeface="Gill Sans"/>
              </a:rPr>
              <a:t> </a:t>
            </a:r>
            <a:r>
              <a:rPr lang="en-GB" sz="1758" b="1">
                <a:solidFill>
                  <a:srgbClr val="00AEEE"/>
                </a:solidFill>
                <a:latin typeface="Gill Sans"/>
                <a:ea typeface="Gill Sans"/>
                <a:cs typeface="Gill Sans"/>
                <a:sym typeface="Gill Sans"/>
              </a:rPr>
              <a:t>DISPLAY SLIPS</a:t>
            </a:r>
            <a:endParaRPr sz="984">
              <a:solidFill>
                <a:srgbClr val="000000"/>
              </a:solidFill>
              <a:latin typeface="Arial"/>
              <a:ea typeface="Arial"/>
              <a:cs typeface="Arial"/>
              <a:sym typeface="Arial"/>
            </a:endParaRPr>
          </a:p>
          <a:p>
            <a:pPr>
              <a:buClr>
                <a:schemeClr val="dk1"/>
              </a:buClr>
              <a:buSzPts val="2500"/>
            </a:pPr>
            <a:r>
              <a:rPr lang="en-GB" sz="1758">
                <a:solidFill>
                  <a:schemeClr val="dk1"/>
                </a:solidFill>
                <a:latin typeface="Gill Sans"/>
                <a:ea typeface="Gill Sans"/>
                <a:cs typeface="Gill Sans"/>
                <a:sym typeface="Gill Sans"/>
              </a:rPr>
              <a:t>Print, write on, display, discuss, use!</a:t>
            </a:r>
            <a:endParaRPr sz="984">
              <a:solidFill>
                <a:srgbClr val="000000"/>
              </a:solidFill>
              <a:latin typeface="Arial"/>
              <a:ea typeface="Arial"/>
              <a:cs typeface="Arial"/>
              <a:sym typeface="Arial"/>
            </a:endParaRPr>
          </a:p>
        </p:txBody>
      </p:sp>
      <p:pic>
        <p:nvPicPr>
          <p:cNvPr id="71" name="Google Shape;71;p2" descr="Logo, company name&#10;&#10;Description automatically generated"/>
          <p:cNvPicPr preferRelativeResize="0"/>
          <p:nvPr/>
        </p:nvPicPr>
        <p:blipFill rotWithShape="1">
          <a:blip r:embed="rId3">
            <a:alphaModFix/>
          </a:blip>
          <a:srcRect t="24752" b="42672"/>
          <a:stretch/>
        </p:blipFill>
        <p:spPr>
          <a:xfrm>
            <a:off x="6375134" y="5636639"/>
            <a:ext cx="4472532" cy="1221361"/>
          </a:xfrm>
          <a:prstGeom prst="rect">
            <a:avLst/>
          </a:prstGeom>
          <a:noFill/>
          <a:ln>
            <a:noFill/>
          </a:ln>
        </p:spPr>
      </p:pic>
      <p:sp>
        <p:nvSpPr>
          <p:cNvPr id="72" name="Google Shape;72;p2"/>
          <p:cNvSpPr txBox="1"/>
          <p:nvPr/>
        </p:nvSpPr>
        <p:spPr>
          <a:xfrm>
            <a:off x="5444415" y="6674056"/>
            <a:ext cx="1303172" cy="302779"/>
          </a:xfrm>
          <a:prstGeom prst="rect">
            <a:avLst/>
          </a:prstGeom>
          <a:noFill/>
          <a:ln>
            <a:noFill/>
          </a:ln>
        </p:spPr>
        <p:txBody>
          <a:bodyPr spcFirstLastPara="1" wrap="square" lIns="64283" tIns="32133" rIns="64283" bIns="32133" anchor="t" anchorCtr="0">
            <a:spAutoFit/>
          </a:bodyPr>
          <a:lstStyle/>
          <a:p>
            <a:pPr algn="ctr">
              <a:buClr>
                <a:srgbClr val="A5A5A5"/>
              </a:buClr>
              <a:buSzPts val="1100"/>
            </a:pPr>
            <a:r>
              <a:rPr lang="en-GB" sz="773">
                <a:solidFill>
                  <a:srgbClr val="A5A5A5"/>
                </a:solidFill>
                <a:latin typeface="Gill Sans"/>
                <a:ea typeface="Gill Sans"/>
                <a:cs typeface="Gill Sans"/>
                <a:sym typeface="Gill Sans"/>
              </a:rPr>
              <a:t>© Vocabulary Ninja Ltd 2021</a:t>
            </a:r>
            <a:endParaRPr sz="984">
              <a:solidFill>
                <a:srgbClr val="000000"/>
              </a:solidFill>
              <a:latin typeface="Arial"/>
              <a:ea typeface="Arial"/>
              <a:cs typeface="Arial"/>
              <a:sym typeface="Arial"/>
            </a:endParaRPr>
          </a:p>
        </p:txBody>
      </p:sp>
      <p:pic>
        <p:nvPicPr>
          <p:cNvPr id="73" name="Google Shape;73;p2" descr="Text&#10;&#10;Description automatically generated"/>
          <p:cNvPicPr preferRelativeResize="0"/>
          <p:nvPr/>
        </p:nvPicPr>
        <p:blipFill rotWithShape="1">
          <a:blip r:embed="rId4">
            <a:alphaModFix/>
          </a:blip>
          <a:srcRect l="15591" t="66485" r="13331" b="18124"/>
          <a:stretch/>
        </p:blipFill>
        <p:spPr>
          <a:xfrm>
            <a:off x="1563066" y="115663"/>
            <a:ext cx="9004182" cy="109664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77"/>
        <p:cNvGrpSpPr/>
        <p:nvPr/>
      </p:nvGrpSpPr>
      <p:grpSpPr>
        <a:xfrm>
          <a:off x="0" y="0"/>
          <a:ext cx="0" cy="0"/>
          <a:chOff x="0" y="0"/>
          <a:chExt cx="0" cy="0"/>
        </a:xfrm>
      </p:grpSpPr>
      <p:sp>
        <p:nvSpPr>
          <p:cNvPr id="78" name="Google Shape;78;p3"/>
          <p:cNvSpPr txBox="1"/>
          <p:nvPr/>
        </p:nvSpPr>
        <p:spPr>
          <a:xfrm>
            <a:off x="1585723" y="6523262"/>
            <a:ext cx="162304" cy="288477"/>
          </a:xfrm>
          <a:prstGeom prst="rect">
            <a:avLst/>
          </a:prstGeom>
          <a:noFill/>
          <a:ln>
            <a:noFill/>
          </a:ln>
        </p:spPr>
        <p:txBody>
          <a:bodyPr spcFirstLastPara="1" wrap="square" lIns="35719" tIns="35719" rIns="35719" bIns="35719" anchor="ctr" anchorCtr="0">
            <a:spAutoFit/>
          </a:bodyPr>
          <a:lstStyle/>
          <a:p>
            <a:pPr algn="ctr">
              <a:buClr>
                <a:srgbClr val="000000"/>
              </a:buClr>
              <a:buSzPts val="2000"/>
            </a:pPr>
            <a:r>
              <a:rPr lang="en-GB" sz="1406">
                <a:solidFill>
                  <a:srgbClr val="000000"/>
                </a:solidFill>
                <a:latin typeface="Gill Sans"/>
                <a:ea typeface="Gill Sans"/>
                <a:cs typeface="Gill Sans"/>
                <a:sym typeface="Gill Sans"/>
              </a:rPr>
              <a:t>3</a:t>
            </a:r>
            <a:endParaRPr sz="984">
              <a:solidFill>
                <a:srgbClr val="000000"/>
              </a:solidFill>
              <a:latin typeface="Arial"/>
              <a:ea typeface="Arial"/>
              <a:cs typeface="Arial"/>
              <a:sym typeface="Arial"/>
            </a:endParaRPr>
          </a:p>
        </p:txBody>
      </p:sp>
      <p:pic>
        <p:nvPicPr>
          <p:cNvPr id="79" name="Google Shape;79;p3" descr="Logo, company name&#10;&#10;Description automatically generated"/>
          <p:cNvPicPr preferRelativeResize="0"/>
          <p:nvPr/>
        </p:nvPicPr>
        <p:blipFill rotWithShape="1">
          <a:blip r:embed="rId3">
            <a:alphaModFix/>
          </a:blip>
          <a:srcRect l="67906" t="24752" b="42672"/>
          <a:stretch/>
        </p:blipFill>
        <p:spPr>
          <a:xfrm>
            <a:off x="9742418" y="5985128"/>
            <a:ext cx="1025852" cy="872871"/>
          </a:xfrm>
          <a:prstGeom prst="rect">
            <a:avLst/>
          </a:prstGeom>
          <a:noFill/>
          <a:ln>
            <a:noFill/>
          </a:ln>
        </p:spPr>
      </p:pic>
      <p:sp>
        <p:nvSpPr>
          <p:cNvPr id="80" name="Google Shape;80;p3"/>
          <p:cNvSpPr txBox="1"/>
          <p:nvPr/>
        </p:nvSpPr>
        <p:spPr>
          <a:xfrm>
            <a:off x="5444415" y="6674056"/>
            <a:ext cx="1303172" cy="302779"/>
          </a:xfrm>
          <a:prstGeom prst="rect">
            <a:avLst/>
          </a:prstGeom>
          <a:noFill/>
          <a:ln>
            <a:noFill/>
          </a:ln>
        </p:spPr>
        <p:txBody>
          <a:bodyPr spcFirstLastPara="1" wrap="square" lIns="64283" tIns="32133" rIns="64283" bIns="32133" anchor="t" anchorCtr="0">
            <a:spAutoFit/>
          </a:bodyPr>
          <a:lstStyle/>
          <a:p>
            <a:pPr algn="ctr">
              <a:buClr>
                <a:srgbClr val="A5A5A5"/>
              </a:buClr>
              <a:buSzPts val="1100"/>
            </a:pPr>
            <a:r>
              <a:rPr lang="en-GB" sz="773">
                <a:solidFill>
                  <a:srgbClr val="A5A5A5"/>
                </a:solidFill>
                <a:latin typeface="Gill Sans"/>
                <a:ea typeface="Gill Sans"/>
                <a:cs typeface="Gill Sans"/>
                <a:sym typeface="Gill Sans"/>
              </a:rPr>
              <a:t>© Vocabulary Ninja Ltd 2021</a:t>
            </a:r>
            <a:endParaRPr sz="984">
              <a:solidFill>
                <a:srgbClr val="000000"/>
              </a:solidFill>
              <a:latin typeface="Arial"/>
              <a:ea typeface="Arial"/>
              <a:cs typeface="Arial"/>
              <a:sym typeface="Arial"/>
            </a:endParaRPr>
          </a:p>
        </p:txBody>
      </p:sp>
      <p:graphicFrame>
        <p:nvGraphicFramePr>
          <p:cNvPr id="81" name="Google Shape;81;p3"/>
          <p:cNvGraphicFramePr/>
          <p:nvPr>
            <p:extLst>
              <p:ext uri="{D42A27DB-BD31-4B8C-83A1-F6EECF244321}">
                <p14:modId xmlns:p14="http://schemas.microsoft.com/office/powerpoint/2010/main" val="2027823018"/>
              </p:ext>
            </p:extLst>
          </p:nvPr>
        </p:nvGraphicFramePr>
        <p:xfrm>
          <a:off x="1760711" y="122776"/>
          <a:ext cx="8552180" cy="6551225"/>
        </p:xfrm>
        <a:graphic>
          <a:graphicData uri="http://schemas.openxmlformats.org/drawingml/2006/table">
            <a:tbl>
              <a:tblPr firstRow="1" bandRow="1">
                <a:noFill/>
              </a:tblPr>
              <a:tblGrid>
                <a:gridCol w="2138045">
                  <a:extLst>
                    <a:ext uri="{9D8B030D-6E8A-4147-A177-3AD203B41FA5}">
                      <a16:colId xmlns:a16="http://schemas.microsoft.com/office/drawing/2014/main" val="20000"/>
                    </a:ext>
                  </a:extLst>
                </a:gridCol>
                <a:gridCol w="2138045">
                  <a:extLst>
                    <a:ext uri="{9D8B030D-6E8A-4147-A177-3AD203B41FA5}">
                      <a16:colId xmlns:a16="http://schemas.microsoft.com/office/drawing/2014/main" val="20001"/>
                    </a:ext>
                  </a:extLst>
                </a:gridCol>
                <a:gridCol w="2138045">
                  <a:extLst>
                    <a:ext uri="{9D8B030D-6E8A-4147-A177-3AD203B41FA5}">
                      <a16:colId xmlns:a16="http://schemas.microsoft.com/office/drawing/2014/main" val="20002"/>
                    </a:ext>
                  </a:extLst>
                </a:gridCol>
                <a:gridCol w="2138045">
                  <a:extLst>
                    <a:ext uri="{9D8B030D-6E8A-4147-A177-3AD203B41FA5}">
                      <a16:colId xmlns:a16="http://schemas.microsoft.com/office/drawing/2014/main" val="20003"/>
                    </a:ext>
                  </a:extLst>
                </a:gridCol>
              </a:tblGrid>
              <a:tr h="415828">
                <a:tc>
                  <a:txBody>
                    <a:bodyPr/>
                    <a:lstStyle/>
                    <a:p>
                      <a:pPr marL="0" marR="0" lvl="0" indent="0" algn="ctr" rtl="0">
                        <a:lnSpc>
                          <a:spcPct val="100000"/>
                        </a:lnSpc>
                        <a:spcBef>
                          <a:spcPts val="0"/>
                        </a:spcBef>
                        <a:spcAft>
                          <a:spcPts val="0"/>
                        </a:spcAft>
                        <a:buClr>
                          <a:srgbClr val="02AEEE"/>
                        </a:buClr>
                        <a:buSzPts val="2400"/>
                        <a:buFont typeface="Gill Sans"/>
                        <a:buNone/>
                      </a:pPr>
                      <a:r>
                        <a:rPr lang="en-GB" sz="1700" b="1">
                          <a:solidFill>
                            <a:srgbClr val="02AEEE"/>
                          </a:solidFill>
                          <a:latin typeface="Gill Sans"/>
                          <a:ea typeface="Gill Sans"/>
                          <a:cs typeface="Gill Sans"/>
                          <a:sym typeface="Gill Sans"/>
                        </a:rPr>
                        <a:t>Tsunami</a:t>
                      </a:r>
                      <a:endParaRPr sz="1000" u="none" strike="noStrike" cap="none"/>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2AEEE"/>
                        </a:buClr>
                        <a:buSzPts val="2400"/>
                        <a:buFont typeface="Gill Sans"/>
                        <a:buNone/>
                      </a:pPr>
                      <a:r>
                        <a:rPr lang="en-GB" sz="1700" b="1">
                          <a:solidFill>
                            <a:srgbClr val="02AEEE"/>
                          </a:solidFill>
                          <a:latin typeface="Gill Sans"/>
                          <a:ea typeface="Gill Sans"/>
                          <a:cs typeface="Gill Sans"/>
                          <a:sym typeface="Gill Sans"/>
                        </a:rPr>
                        <a:t>Earthquake</a:t>
                      </a:r>
                      <a:endParaRPr sz="1000" u="none" strike="noStrike" cap="none"/>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2AEEE"/>
                        </a:buClr>
                        <a:buSzPts val="2400"/>
                        <a:buFont typeface="Gill Sans"/>
                        <a:buNone/>
                      </a:pPr>
                      <a:r>
                        <a:rPr lang="en-GB" sz="1700" b="1">
                          <a:solidFill>
                            <a:srgbClr val="02AEEE"/>
                          </a:solidFill>
                          <a:latin typeface="Gill Sans"/>
                          <a:ea typeface="Gill Sans"/>
                          <a:cs typeface="Gill Sans"/>
                          <a:sym typeface="Gill Sans"/>
                        </a:rPr>
                        <a:t>Hurricane</a:t>
                      </a:r>
                      <a:endParaRPr sz="1000" u="none" strike="noStrike" cap="none"/>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2AEEE"/>
                        </a:buClr>
                        <a:buSzPts val="2400"/>
                        <a:buFont typeface="Gill Sans"/>
                        <a:buNone/>
                      </a:pPr>
                      <a:r>
                        <a:rPr lang="en-GB" sz="1700" b="1">
                          <a:solidFill>
                            <a:srgbClr val="02AEEE"/>
                          </a:solidFill>
                          <a:latin typeface="Gill Sans"/>
                          <a:ea typeface="Gill Sans"/>
                          <a:cs typeface="Gill Sans"/>
                          <a:sym typeface="Gill Sans"/>
                        </a:rPr>
                        <a:t>Avalanche</a:t>
                      </a:r>
                      <a:endParaRPr sz="1000" u="none" strike="noStrike" cap="none"/>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extLst>
                  <a:ext uri="{0D108BD9-81ED-4DB2-BD59-A6C34878D82A}">
                    <a16:rowId xmlns:a16="http://schemas.microsoft.com/office/drawing/2014/main" val="10000"/>
                  </a:ext>
                </a:extLst>
              </a:tr>
              <a:tr h="415828">
                <a:tc>
                  <a:txBody>
                    <a:bodyPr/>
                    <a:lstStyle/>
                    <a:p>
                      <a:pPr marL="0" marR="0" lvl="0" indent="0" algn="ctr" rtl="0">
                        <a:lnSpc>
                          <a:spcPct val="100000"/>
                        </a:lnSpc>
                        <a:spcBef>
                          <a:spcPts val="0"/>
                        </a:spcBef>
                        <a:spcAft>
                          <a:spcPts val="0"/>
                        </a:spcAft>
                        <a:buClr>
                          <a:srgbClr val="000000"/>
                        </a:buClr>
                        <a:buSzPts val="2400"/>
                        <a:buFont typeface="Gill Sans"/>
                        <a:buNone/>
                      </a:pPr>
                      <a:r>
                        <a:rPr lang="en-GB" sz="1700">
                          <a:solidFill>
                            <a:schemeClr val="bg1"/>
                          </a:solidFill>
                          <a:latin typeface="Gill Sans"/>
                          <a:ea typeface="Gill Sans"/>
                          <a:cs typeface="Gill Sans"/>
                          <a:sym typeface="Gill Sans"/>
                        </a:rPr>
                        <a:t>earthquake</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Gill Sans"/>
                        <a:buNone/>
                      </a:pPr>
                      <a:r>
                        <a:rPr lang="en-GB" sz="1700" u="none" strike="noStrike" cap="none">
                          <a:solidFill>
                            <a:schemeClr val="bg1"/>
                          </a:solidFill>
                          <a:latin typeface="Gill Sans"/>
                          <a:ea typeface="Gill Sans"/>
                          <a:cs typeface="Gill Sans"/>
                          <a:sym typeface="Gill Sans"/>
                        </a:rPr>
                        <a:t>t</a:t>
                      </a:r>
                      <a:r>
                        <a:rPr lang="en-GB" sz="1700">
                          <a:solidFill>
                            <a:schemeClr val="bg1"/>
                          </a:solidFill>
                          <a:latin typeface="Gill Sans"/>
                          <a:ea typeface="Gill Sans"/>
                          <a:cs typeface="Gill Sans"/>
                          <a:sym typeface="Gill Sans"/>
                        </a:rPr>
                        <a:t>ectonic</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Gill Sans"/>
                        <a:buNone/>
                      </a:pPr>
                      <a:r>
                        <a:rPr lang="en-GB" sz="1700">
                          <a:solidFill>
                            <a:schemeClr val="bg1"/>
                          </a:solidFill>
                          <a:latin typeface="Gill Sans"/>
                          <a:ea typeface="Gill Sans"/>
                          <a:cs typeface="Gill Sans"/>
                          <a:sym typeface="Gill Sans"/>
                        </a:rPr>
                        <a:t>air pressure</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Gill Sans"/>
                        <a:buNone/>
                      </a:pPr>
                      <a:r>
                        <a:rPr lang="en-GB" sz="1700">
                          <a:solidFill>
                            <a:schemeClr val="bg1"/>
                          </a:solidFill>
                          <a:latin typeface="Gill Sans"/>
                          <a:ea typeface="Gill Sans"/>
                          <a:cs typeface="Gill Sans"/>
                          <a:sym typeface="Gill Sans"/>
                        </a:rPr>
                        <a:t>snow</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extLst>
                  <a:ext uri="{0D108BD9-81ED-4DB2-BD59-A6C34878D82A}">
                    <a16:rowId xmlns:a16="http://schemas.microsoft.com/office/drawing/2014/main" val="10001"/>
                  </a:ext>
                </a:extLst>
              </a:tr>
              <a:tr h="415828">
                <a:tc>
                  <a:txBody>
                    <a:bodyPr/>
                    <a:lstStyle/>
                    <a:p>
                      <a:pPr marL="0" marR="0" lvl="0" indent="0" algn="ctr" rtl="0">
                        <a:lnSpc>
                          <a:spcPct val="100000"/>
                        </a:lnSpc>
                        <a:spcBef>
                          <a:spcPts val="0"/>
                        </a:spcBef>
                        <a:spcAft>
                          <a:spcPts val="0"/>
                        </a:spcAft>
                        <a:buClr>
                          <a:srgbClr val="000000"/>
                        </a:buClr>
                        <a:buSzPts val="2400"/>
                        <a:buFont typeface="Gill Sans"/>
                        <a:buNone/>
                      </a:pPr>
                      <a:r>
                        <a:rPr lang="en-GB" sz="1700">
                          <a:solidFill>
                            <a:schemeClr val="bg1"/>
                          </a:solidFill>
                          <a:latin typeface="Gill Sans"/>
                          <a:ea typeface="Gill Sans"/>
                          <a:cs typeface="Gill Sans"/>
                          <a:sym typeface="Gill Sans"/>
                        </a:rPr>
                        <a:t>seismic</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Gill Sans"/>
                        <a:buNone/>
                      </a:pPr>
                      <a:r>
                        <a:rPr lang="en-GB" sz="1700">
                          <a:solidFill>
                            <a:schemeClr val="bg1"/>
                          </a:solidFill>
                          <a:latin typeface="Gill Sans"/>
                          <a:ea typeface="Gill Sans"/>
                          <a:cs typeface="Gill Sans"/>
                          <a:sym typeface="Gill Sans"/>
                        </a:rPr>
                        <a:t>aftershock</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Gill Sans"/>
                        <a:buNone/>
                      </a:pPr>
                      <a:r>
                        <a:rPr lang="en-GB" sz="1700">
                          <a:solidFill>
                            <a:schemeClr val="bg1"/>
                          </a:solidFill>
                          <a:latin typeface="Gill Sans"/>
                          <a:ea typeface="Gill Sans"/>
                          <a:cs typeface="Gill Sans"/>
                          <a:sym typeface="Gill Sans"/>
                        </a:rPr>
                        <a:t>vortex</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Gill Sans"/>
                        <a:buNone/>
                      </a:pPr>
                      <a:r>
                        <a:rPr lang="en-GB" sz="1700">
                          <a:solidFill>
                            <a:schemeClr val="bg1"/>
                          </a:solidFill>
                          <a:latin typeface="Gill Sans"/>
                          <a:ea typeface="Gill Sans"/>
                          <a:cs typeface="Gill Sans"/>
                          <a:sym typeface="Gill Sans"/>
                        </a:rPr>
                        <a:t>snow storm</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extLst>
                  <a:ext uri="{0D108BD9-81ED-4DB2-BD59-A6C34878D82A}">
                    <a16:rowId xmlns:a16="http://schemas.microsoft.com/office/drawing/2014/main" val="10002"/>
                  </a:ext>
                </a:extLst>
              </a:tr>
              <a:tr h="415828">
                <a:tc>
                  <a:txBody>
                    <a:bodyPr/>
                    <a:lstStyle/>
                    <a:p>
                      <a:pPr marL="0" marR="0" lvl="0" indent="0" algn="ctr" rtl="0">
                        <a:lnSpc>
                          <a:spcPct val="100000"/>
                        </a:lnSpc>
                        <a:spcBef>
                          <a:spcPts val="0"/>
                        </a:spcBef>
                        <a:spcAft>
                          <a:spcPts val="0"/>
                        </a:spcAft>
                        <a:buClr>
                          <a:srgbClr val="000000"/>
                        </a:buClr>
                        <a:buSzPts val="2400"/>
                        <a:buFont typeface="Gill Sans"/>
                        <a:buNone/>
                      </a:pPr>
                      <a:r>
                        <a:rPr lang="en-GB" sz="1700">
                          <a:solidFill>
                            <a:schemeClr val="bg1"/>
                          </a:solidFill>
                          <a:latin typeface="Gill Sans"/>
                          <a:ea typeface="Gill Sans"/>
                          <a:cs typeface="Gill Sans"/>
                          <a:sym typeface="Gill Sans"/>
                        </a:rPr>
                        <a:t>location</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Gill Sans"/>
                        <a:buNone/>
                      </a:pPr>
                      <a:r>
                        <a:rPr lang="en-GB" sz="1700">
                          <a:solidFill>
                            <a:schemeClr val="bg1"/>
                          </a:solidFill>
                          <a:latin typeface="Gill Sans"/>
                          <a:ea typeface="Gill Sans"/>
                          <a:cs typeface="Gill Sans"/>
                          <a:sym typeface="Gill Sans"/>
                        </a:rPr>
                        <a:t>fault</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Gill Sans"/>
                        <a:buNone/>
                      </a:pPr>
                      <a:r>
                        <a:rPr lang="en-GB" sz="1700">
                          <a:solidFill>
                            <a:schemeClr val="bg1"/>
                          </a:solidFill>
                          <a:latin typeface="Gill Sans"/>
                          <a:ea typeface="Gill Sans"/>
                          <a:cs typeface="Gill Sans"/>
                          <a:sym typeface="Gill Sans"/>
                        </a:rPr>
                        <a:t>latitude</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Gill Sans"/>
                        <a:buNone/>
                      </a:pPr>
                      <a:r>
                        <a:rPr lang="en-GB" sz="1700">
                          <a:solidFill>
                            <a:schemeClr val="bg1"/>
                          </a:solidFill>
                          <a:latin typeface="Gill Sans"/>
                          <a:ea typeface="Gill Sans"/>
                          <a:cs typeface="Gill Sans"/>
                          <a:sym typeface="Gill Sans"/>
                        </a:rPr>
                        <a:t>unstable</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extLst>
                  <a:ext uri="{0D108BD9-81ED-4DB2-BD59-A6C34878D82A}">
                    <a16:rowId xmlns:a16="http://schemas.microsoft.com/office/drawing/2014/main" val="10003"/>
                  </a:ext>
                </a:extLst>
              </a:tr>
              <a:tr h="562816">
                <a:tc>
                  <a:txBody>
                    <a:bodyPr/>
                    <a:lstStyle/>
                    <a:p>
                      <a:pPr marL="0" marR="0" lvl="0" indent="0" algn="ctr" rtl="0">
                        <a:lnSpc>
                          <a:spcPct val="100000"/>
                        </a:lnSpc>
                        <a:spcBef>
                          <a:spcPts val="0"/>
                        </a:spcBef>
                        <a:spcAft>
                          <a:spcPts val="0"/>
                        </a:spcAft>
                        <a:buClr>
                          <a:srgbClr val="000000"/>
                        </a:buClr>
                        <a:buSzPts val="2400"/>
                        <a:buFont typeface="Gill Sans"/>
                        <a:buNone/>
                      </a:pPr>
                      <a:r>
                        <a:rPr lang="en-GB" sz="1700">
                          <a:solidFill>
                            <a:schemeClr val="bg1"/>
                          </a:solidFill>
                          <a:latin typeface="Gill Sans"/>
                          <a:ea typeface="Gill Sans"/>
                          <a:cs typeface="Gill Sans"/>
                          <a:sym typeface="Gill Sans"/>
                        </a:rPr>
                        <a:t>tidal wave</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Gill Sans"/>
                        <a:buNone/>
                      </a:pPr>
                      <a:r>
                        <a:rPr lang="en-GB" sz="1700">
                          <a:solidFill>
                            <a:schemeClr val="bg1"/>
                          </a:solidFill>
                          <a:latin typeface="Gill Sans"/>
                          <a:ea typeface="Gill Sans"/>
                          <a:cs typeface="Gill Sans"/>
                          <a:sym typeface="Gill Sans"/>
                        </a:rPr>
                        <a:t>amplitude</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Gill Sans"/>
                        <a:buNone/>
                      </a:pPr>
                      <a:r>
                        <a:rPr lang="en-GB" sz="1700">
                          <a:solidFill>
                            <a:schemeClr val="bg1"/>
                          </a:solidFill>
                          <a:latin typeface="Gill Sans"/>
                          <a:ea typeface="Gill Sans"/>
                          <a:cs typeface="Gill Sans"/>
                          <a:sym typeface="Gill Sans"/>
                        </a:rPr>
                        <a:t>longitude</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Gill Sans"/>
                        <a:buNone/>
                      </a:pPr>
                      <a:r>
                        <a:rPr lang="en-GB" sz="1700">
                          <a:solidFill>
                            <a:schemeClr val="bg1"/>
                          </a:solidFill>
                          <a:latin typeface="Gill Sans"/>
                          <a:ea typeface="Gill Sans"/>
                          <a:cs typeface="Gill Sans"/>
                          <a:sym typeface="Gill Sans"/>
                        </a:rPr>
                        <a:t>underneath</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extLst>
                  <a:ext uri="{0D108BD9-81ED-4DB2-BD59-A6C34878D82A}">
                    <a16:rowId xmlns:a16="http://schemas.microsoft.com/office/drawing/2014/main" val="10004"/>
                  </a:ext>
                </a:extLst>
              </a:tr>
              <a:tr h="415828">
                <a:tc>
                  <a:txBody>
                    <a:bodyPr/>
                    <a:lstStyle/>
                    <a:p>
                      <a:pPr marL="0" marR="0" lvl="0" indent="0" algn="ctr" rtl="0">
                        <a:lnSpc>
                          <a:spcPct val="100000"/>
                        </a:lnSpc>
                        <a:spcBef>
                          <a:spcPts val="0"/>
                        </a:spcBef>
                        <a:spcAft>
                          <a:spcPts val="0"/>
                        </a:spcAft>
                        <a:buClr>
                          <a:srgbClr val="000000"/>
                        </a:buClr>
                        <a:buSzPts val="2400"/>
                        <a:buFont typeface="Gill Sans"/>
                        <a:buNone/>
                      </a:pPr>
                      <a:r>
                        <a:rPr lang="en-GB" sz="1700">
                          <a:solidFill>
                            <a:schemeClr val="bg1"/>
                          </a:solidFill>
                          <a:latin typeface="Gill Sans"/>
                          <a:ea typeface="Gill Sans"/>
                          <a:cs typeface="Gill Sans"/>
                          <a:sym typeface="Gill Sans"/>
                        </a:rPr>
                        <a:t>ocean</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Gill Sans"/>
                        <a:buNone/>
                      </a:pPr>
                      <a:r>
                        <a:rPr lang="en-GB" sz="1700" u="none" strike="noStrike" cap="none">
                          <a:solidFill>
                            <a:schemeClr val="bg1"/>
                          </a:solidFill>
                          <a:latin typeface="Gill Sans"/>
                          <a:ea typeface="Gill Sans"/>
                          <a:cs typeface="Gill Sans"/>
                          <a:sym typeface="Gill Sans"/>
                        </a:rPr>
                        <a:t>co</a:t>
                      </a:r>
                      <a:r>
                        <a:rPr lang="en-GB" sz="1700">
                          <a:solidFill>
                            <a:schemeClr val="bg1"/>
                          </a:solidFill>
                          <a:latin typeface="Gill Sans"/>
                          <a:ea typeface="Gill Sans"/>
                          <a:cs typeface="Gill Sans"/>
                          <a:sym typeface="Gill Sans"/>
                        </a:rPr>
                        <a:t>re</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Gill Sans"/>
                        <a:buNone/>
                      </a:pPr>
                      <a:r>
                        <a:rPr lang="en-GB" sz="1700">
                          <a:solidFill>
                            <a:schemeClr val="bg1"/>
                          </a:solidFill>
                          <a:latin typeface="Gill Sans"/>
                          <a:ea typeface="Gill Sans"/>
                          <a:cs typeface="Gill Sans"/>
                          <a:sym typeface="Gill Sans"/>
                        </a:rPr>
                        <a:t>low pressure</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Gill Sans"/>
                        <a:buNone/>
                      </a:pPr>
                      <a:r>
                        <a:rPr lang="en-GB" sz="1700">
                          <a:solidFill>
                            <a:schemeClr val="bg1"/>
                          </a:solidFill>
                          <a:latin typeface="Gill Sans"/>
                          <a:ea typeface="Gill Sans"/>
                          <a:cs typeface="Gill Sans"/>
                          <a:sym typeface="Gill Sans"/>
                        </a:rPr>
                        <a:t>layers</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extLst>
                  <a:ext uri="{0D108BD9-81ED-4DB2-BD59-A6C34878D82A}">
                    <a16:rowId xmlns:a16="http://schemas.microsoft.com/office/drawing/2014/main" val="10005"/>
                  </a:ext>
                </a:extLst>
              </a:tr>
              <a:tr h="415828">
                <a:tc>
                  <a:txBody>
                    <a:bodyPr/>
                    <a:lstStyle/>
                    <a:p>
                      <a:pPr marL="0" marR="0" lvl="0" indent="0" algn="ctr" rtl="0">
                        <a:lnSpc>
                          <a:spcPct val="100000"/>
                        </a:lnSpc>
                        <a:spcBef>
                          <a:spcPts val="0"/>
                        </a:spcBef>
                        <a:spcAft>
                          <a:spcPts val="0"/>
                        </a:spcAft>
                        <a:buClr>
                          <a:srgbClr val="000000"/>
                        </a:buClr>
                        <a:buSzPts val="2400"/>
                        <a:buFont typeface="Gill Sans"/>
                        <a:buNone/>
                      </a:pPr>
                      <a:r>
                        <a:rPr lang="en-GB" sz="1700">
                          <a:solidFill>
                            <a:schemeClr val="bg1"/>
                          </a:solidFill>
                          <a:latin typeface="Gill Sans"/>
                          <a:ea typeface="Gill Sans"/>
                          <a:cs typeface="Gill Sans"/>
                          <a:sym typeface="Gill Sans"/>
                        </a:rPr>
                        <a:t>hotspot</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Gill Sans"/>
                        <a:buNone/>
                      </a:pPr>
                      <a:r>
                        <a:rPr lang="en-GB" sz="1700">
                          <a:solidFill>
                            <a:schemeClr val="bg1"/>
                          </a:solidFill>
                          <a:latin typeface="Gill Sans"/>
                          <a:ea typeface="Gill Sans"/>
                          <a:cs typeface="Gill Sans"/>
                          <a:sym typeface="Gill Sans"/>
                        </a:rPr>
                        <a:t>tremor</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Gill Sans"/>
                        <a:buNone/>
                      </a:pPr>
                      <a:r>
                        <a:rPr lang="en-GB" sz="1700">
                          <a:solidFill>
                            <a:schemeClr val="bg1"/>
                          </a:solidFill>
                          <a:latin typeface="Gill Sans"/>
                          <a:ea typeface="Gill Sans"/>
                          <a:cs typeface="Gill Sans"/>
                          <a:sym typeface="Gill Sans"/>
                        </a:rPr>
                        <a:t>high pressure</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Gill Sans"/>
                        <a:buNone/>
                      </a:pPr>
                      <a:r>
                        <a:rPr lang="en-GB" sz="1700">
                          <a:solidFill>
                            <a:schemeClr val="bg1"/>
                          </a:solidFill>
                          <a:latin typeface="Gill Sans"/>
                          <a:ea typeface="Gill Sans"/>
                          <a:cs typeface="Gill Sans"/>
                          <a:sym typeface="Gill Sans"/>
                        </a:rPr>
                        <a:t>hurtling</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extLst>
                  <a:ext uri="{0D108BD9-81ED-4DB2-BD59-A6C34878D82A}">
                    <a16:rowId xmlns:a16="http://schemas.microsoft.com/office/drawing/2014/main" val="10006"/>
                  </a:ext>
                </a:extLst>
              </a:tr>
              <a:tr h="562816">
                <a:tc>
                  <a:txBody>
                    <a:bodyPr/>
                    <a:lstStyle/>
                    <a:p>
                      <a:pPr marL="0" marR="0" lvl="0" indent="0" algn="ctr" rtl="0">
                        <a:lnSpc>
                          <a:spcPct val="100000"/>
                        </a:lnSpc>
                        <a:spcBef>
                          <a:spcPts val="0"/>
                        </a:spcBef>
                        <a:spcAft>
                          <a:spcPts val="0"/>
                        </a:spcAft>
                        <a:buClr>
                          <a:srgbClr val="000000"/>
                        </a:buClr>
                        <a:buSzPts val="2400"/>
                        <a:buFont typeface="Gill Sans"/>
                        <a:buNone/>
                      </a:pPr>
                      <a:r>
                        <a:rPr lang="en-GB" sz="1700">
                          <a:solidFill>
                            <a:schemeClr val="bg1"/>
                          </a:solidFill>
                          <a:latin typeface="Gill Sans"/>
                          <a:ea typeface="Gill Sans"/>
                          <a:cs typeface="Gill Sans"/>
                          <a:sym typeface="Gill Sans"/>
                        </a:rPr>
                        <a:t>saltwater</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Gill Sans"/>
                        <a:buNone/>
                      </a:pPr>
                      <a:r>
                        <a:rPr lang="en-GB" sz="1700">
                          <a:solidFill>
                            <a:schemeClr val="bg1"/>
                          </a:solidFill>
                          <a:latin typeface="Gill Sans"/>
                          <a:ea typeface="Gill Sans"/>
                          <a:cs typeface="Gill Sans"/>
                          <a:sym typeface="Gill Sans"/>
                        </a:rPr>
                        <a:t>velocity</a:t>
                      </a:r>
                      <a:endParaRPr sz="1700" u="none" strike="noStrike" cap="none">
                        <a:solidFill>
                          <a:schemeClr val="bg1"/>
                        </a:solidFill>
                        <a:latin typeface="Gill Sans"/>
                        <a:ea typeface="Gill Sans"/>
                        <a:cs typeface="Gill Sans"/>
                        <a:sym typeface="Gill Sans"/>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Gill Sans"/>
                        <a:buNone/>
                      </a:pPr>
                      <a:r>
                        <a:rPr lang="en-GB" sz="1700" dirty="0">
                          <a:solidFill>
                            <a:schemeClr val="bg1"/>
                          </a:solidFill>
                          <a:latin typeface="Gill Sans"/>
                          <a:ea typeface="Gill Sans"/>
                          <a:cs typeface="Gill Sans"/>
                          <a:sym typeface="Gill Sans"/>
                        </a:rPr>
                        <a:t>cyclone</a:t>
                      </a:r>
                      <a:endParaRPr sz="1700" u="none" strike="noStrike" cap="none" dirty="0">
                        <a:solidFill>
                          <a:schemeClr val="bg1"/>
                        </a:solidFill>
                        <a:latin typeface="Gill Sans"/>
                        <a:ea typeface="Gill Sans"/>
                        <a:cs typeface="Gill Sans"/>
                        <a:sym typeface="Gill Sans"/>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Gill Sans"/>
                        <a:buNone/>
                      </a:pPr>
                      <a:r>
                        <a:rPr lang="en-GB" sz="1700">
                          <a:solidFill>
                            <a:schemeClr val="bg1"/>
                          </a:solidFill>
                          <a:latin typeface="Gill Sans"/>
                          <a:ea typeface="Gill Sans"/>
                          <a:cs typeface="Gill Sans"/>
                          <a:sym typeface="Gill Sans"/>
                        </a:rPr>
                        <a:t>risk</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extLst>
                  <a:ext uri="{0D108BD9-81ED-4DB2-BD59-A6C34878D82A}">
                    <a16:rowId xmlns:a16="http://schemas.microsoft.com/office/drawing/2014/main" val="10007"/>
                  </a:ext>
                </a:extLst>
              </a:tr>
              <a:tr h="415828">
                <a:tc>
                  <a:txBody>
                    <a:bodyPr/>
                    <a:lstStyle/>
                    <a:p>
                      <a:pPr marL="0" marR="0" lvl="0" indent="0" algn="ctr" rtl="0">
                        <a:lnSpc>
                          <a:spcPct val="100000"/>
                        </a:lnSpc>
                        <a:spcBef>
                          <a:spcPts val="0"/>
                        </a:spcBef>
                        <a:spcAft>
                          <a:spcPts val="0"/>
                        </a:spcAft>
                        <a:buClr>
                          <a:srgbClr val="000000"/>
                        </a:buClr>
                        <a:buSzPts val="2400"/>
                        <a:buFont typeface="Gill Sans"/>
                        <a:buNone/>
                      </a:pPr>
                      <a:r>
                        <a:rPr lang="en-GB" sz="1700">
                          <a:solidFill>
                            <a:schemeClr val="bg1"/>
                          </a:solidFill>
                          <a:latin typeface="Gill Sans"/>
                          <a:ea typeface="Gill Sans"/>
                          <a:cs typeface="Gill Sans"/>
                          <a:sym typeface="Gill Sans"/>
                        </a:rPr>
                        <a:t>current</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Gill Sans"/>
                        <a:buNone/>
                      </a:pPr>
                      <a:r>
                        <a:rPr lang="en-GB" sz="1700">
                          <a:solidFill>
                            <a:schemeClr val="bg1"/>
                          </a:solidFill>
                          <a:latin typeface="Gill Sans"/>
                          <a:ea typeface="Gill Sans"/>
                          <a:cs typeface="Gill Sans"/>
                          <a:sym typeface="Gill Sans"/>
                        </a:rPr>
                        <a:t>mantle</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Gill Sans"/>
                        <a:buNone/>
                      </a:pPr>
                      <a:r>
                        <a:rPr lang="en-GB" sz="1700">
                          <a:solidFill>
                            <a:schemeClr val="bg1"/>
                          </a:solidFill>
                          <a:latin typeface="Gill Sans"/>
                          <a:ea typeface="Gill Sans"/>
                          <a:cs typeface="Gill Sans"/>
                          <a:sym typeface="Gill Sans"/>
                        </a:rPr>
                        <a:t>typhoon</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Gill Sans"/>
                        <a:buNone/>
                      </a:pPr>
                      <a:r>
                        <a:rPr lang="en-GB" sz="1700">
                          <a:solidFill>
                            <a:schemeClr val="bg1"/>
                          </a:solidFill>
                          <a:latin typeface="Gill Sans"/>
                          <a:ea typeface="Gill Sans"/>
                          <a:cs typeface="Gill Sans"/>
                          <a:sym typeface="Gill Sans"/>
                        </a:rPr>
                        <a:t>warning</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extLst>
                  <a:ext uri="{0D108BD9-81ED-4DB2-BD59-A6C34878D82A}">
                    <a16:rowId xmlns:a16="http://schemas.microsoft.com/office/drawing/2014/main" val="10008"/>
                  </a:ext>
                </a:extLst>
              </a:tr>
              <a:tr h="415828">
                <a:tc>
                  <a:txBody>
                    <a:bodyPr/>
                    <a:lstStyle/>
                    <a:p>
                      <a:pPr marL="0" marR="0" lvl="0" indent="0" algn="ctr" rtl="0">
                        <a:lnSpc>
                          <a:spcPct val="100000"/>
                        </a:lnSpc>
                        <a:spcBef>
                          <a:spcPts val="0"/>
                        </a:spcBef>
                        <a:spcAft>
                          <a:spcPts val="0"/>
                        </a:spcAft>
                        <a:buClr>
                          <a:srgbClr val="000000"/>
                        </a:buClr>
                        <a:buSzPts val="2400"/>
                        <a:buFont typeface="Gill Sans"/>
                        <a:buNone/>
                      </a:pPr>
                      <a:r>
                        <a:rPr lang="en-GB" sz="1700">
                          <a:solidFill>
                            <a:schemeClr val="bg1"/>
                          </a:solidFill>
                          <a:latin typeface="Gill Sans"/>
                          <a:ea typeface="Gill Sans"/>
                          <a:cs typeface="Gill Sans"/>
                          <a:sym typeface="Gill Sans"/>
                        </a:rPr>
                        <a:t>debris</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Gill Sans"/>
                        <a:buNone/>
                      </a:pPr>
                      <a:r>
                        <a:rPr lang="en-GB" sz="1700">
                          <a:solidFill>
                            <a:schemeClr val="bg1"/>
                          </a:solidFill>
                          <a:latin typeface="Gill Sans"/>
                          <a:ea typeface="Gill Sans"/>
                          <a:cs typeface="Gill Sans"/>
                          <a:sym typeface="Gill Sans"/>
                        </a:rPr>
                        <a:t>crust</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Gill Sans"/>
                        <a:buNone/>
                      </a:pPr>
                      <a:r>
                        <a:rPr lang="en-GB" sz="1700">
                          <a:solidFill>
                            <a:schemeClr val="bg1"/>
                          </a:solidFill>
                          <a:latin typeface="Gill Sans"/>
                          <a:ea typeface="Gill Sans"/>
                          <a:cs typeface="Gill Sans"/>
                          <a:sym typeface="Gill Sans"/>
                        </a:rPr>
                        <a:t>tropical storm</a:t>
                      </a:r>
                      <a:endParaRPr sz="1700" u="none" strike="noStrike" cap="none">
                        <a:solidFill>
                          <a:schemeClr val="bg1"/>
                        </a:solidFill>
                        <a:latin typeface="Gill Sans"/>
                        <a:ea typeface="Gill Sans"/>
                        <a:cs typeface="Gill Sans"/>
                        <a:sym typeface="Gill Sans"/>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Gill Sans"/>
                        <a:buNone/>
                      </a:pPr>
                      <a:r>
                        <a:rPr lang="en-GB" sz="1700">
                          <a:solidFill>
                            <a:schemeClr val="bg1"/>
                          </a:solidFill>
                          <a:latin typeface="Gill Sans"/>
                          <a:ea typeface="Gill Sans"/>
                          <a:cs typeface="Gill Sans"/>
                          <a:sym typeface="Gill Sans"/>
                        </a:rPr>
                        <a:t>unpredictable</a:t>
                      </a:r>
                      <a:endParaRPr sz="1700" u="none" strike="noStrike" cap="none">
                        <a:solidFill>
                          <a:schemeClr val="bg1"/>
                        </a:solidFill>
                        <a:latin typeface="Gill Sans"/>
                        <a:ea typeface="Gill Sans"/>
                        <a:cs typeface="Gill Sans"/>
                        <a:sym typeface="Gill Sans"/>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extLst>
                  <a:ext uri="{0D108BD9-81ED-4DB2-BD59-A6C34878D82A}">
                    <a16:rowId xmlns:a16="http://schemas.microsoft.com/office/drawing/2014/main" val="10009"/>
                  </a:ext>
                </a:extLst>
              </a:tr>
              <a:tr h="562816">
                <a:tc>
                  <a:txBody>
                    <a:bodyPr/>
                    <a:lstStyle/>
                    <a:p>
                      <a:pPr marL="0" marR="0" lvl="0" indent="0" algn="ctr" rtl="0">
                        <a:lnSpc>
                          <a:spcPct val="100000"/>
                        </a:lnSpc>
                        <a:spcBef>
                          <a:spcPts val="0"/>
                        </a:spcBef>
                        <a:spcAft>
                          <a:spcPts val="0"/>
                        </a:spcAft>
                        <a:buClr>
                          <a:srgbClr val="000000"/>
                        </a:buClr>
                        <a:buSzPts val="2400"/>
                        <a:buFont typeface="Gill Sans"/>
                        <a:buNone/>
                      </a:pPr>
                      <a:r>
                        <a:rPr lang="en-GB" sz="1700">
                          <a:solidFill>
                            <a:schemeClr val="bg1"/>
                          </a:solidFill>
                          <a:latin typeface="Gill Sans"/>
                          <a:ea typeface="Gill Sans"/>
                          <a:cs typeface="Gill Sans"/>
                          <a:sym typeface="Gill Sans"/>
                        </a:rPr>
                        <a:t>refuge</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Gill Sans"/>
                        <a:buNone/>
                      </a:pPr>
                      <a:r>
                        <a:rPr lang="en-GB" sz="1700">
                          <a:solidFill>
                            <a:schemeClr val="bg1"/>
                          </a:solidFill>
                          <a:latin typeface="Gill Sans"/>
                          <a:ea typeface="Gill Sans"/>
                          <a:cs typeface="Gill Sans"/>
                          <a:sym typeface="Gill Sans"/>
                        </a:rPr>
                        <a:t>energy</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Gill Sans"/>
                        <a:buNone/>
                      </a:pPr>
                      <a:r>
                        <a:rPr lang="en-GB" sz="1700">
                          <a:solidFill>
                            <a:schemeClr val="bg1"/>
                          </a:solidFill>
                          <a:latin typeface="Gill Sans"/>
                          <a:ea typeface="Gill Sans"/>
                          <a:cs typeface="Gill Sans"/>
                          <a:sym typeface="Gill Sans"/>
                        </a:rPr>
                        <a:t>tornado</a:t>
                      </a:r>
                      <a:endParaRPr sz="1700" u="none" strike="noStrike" cap="none">
                        <a:solidFill>
                          <a:schemeClr val="bg1"/>
                        </a:solidFill>
                        <a:latin typeface="Gill Sans"/>
                        <a:ea typeface="Gill Sans"/>
                        <a:cs typeface="Gill Sans"/>
                        <a:sym typeface="Gill Sans"/>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Gill Sans"/>
                        <a:buNone/>
                      </a:pPr>
                      <a:r>
                        <a:rPr lang="en-GB" sz="1700">
                          <a:solidFill>
                            <a:schemeClr val="bg1"/>
                          </a:solidFill>
                          <a:latin typeface="Gill Sans"/>
                          <a:ea typeface="Gill Sans"/>
                          <a:cs typeface="Gill Sans"/>
                          <a:sym typeface="Gill Sans"/>
                        </a:rPr>
                        <a:t>slab</a:t>
                      </a:r>
                      <a:endParaRPr sz="1700" u="none" strike="noStrike" cap="none">
                        <a:solidFill>
                          <a:schemeClr val="bg1"/>
                        </a:solidFill>
                        <a:latin typeface="Gill Sans"/>
                        <a:ea typeface="Gill Sans"/>
                        <a:cs typeface="Gill Sans"/>
                        <a:sym typeface="Gill Sans"/>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extLst>
                  <a:ext uri="{0D108BD9-81ED-4DB2-BD59-A6C34878D82A}">
                    <a16:rowId xmlns:a16="http://schemas.microsoft.com/office/drawing/2014/main" val="10010"/>
                  </a:ext>
                </a:extLst>
              </a:tr>
              <a:tr h="389865">
                <a:tc>
                  <a:txBody>
                    <a:bodyPr/>
                    <a:lstStyle/>
                    <a:p>
                      <a:pPr marL="0" marR="0" lvl="0" indent="0" algn="ctr" rtl="0">
                        <a:lnSpc>
                          <a:spcPct val="100000"/>
                        </a:lnSpc>
                        <a:spcBef>
                          <a:spcPts val="0"/>
                        </a:spcBef>
                        <a:spcAft>
                          <a:spcPts val="0"/>
                        </a:spcAft>
                        <a:buClr>
                          <a:srgbClr val="000000"/>
                        </a:buClr>
                        <a:buSzPts val="2400"/>
                        <a:buFont typeface="Gill Sans"/>
                        <a:buNone/>
                      </a:pPr>
                      <a:r>
                        <a:rPr lang="en-GB" sz="1700">
                          <a:solidFill>
                            <a:schemeClr val="bg1"/>
                          </a:solidFill>
                          <a:latin typeface="Gill Sans"/>
                          <a:ea typeface="Gill Sans"/>
                          <a:cs typeface="Gill Sans"/>
                          <a:sym typeface="Gill Sans"/>
                        </a:rPr>
                        <a:t>safety</a:t>
                      </a:r>
                      <a:endParaRPr sz="1700" u="none" strike="noStrike" cap="none">
                        <a:solidFill>
                          <a:schemeClr val="bg1"/>
                        </a:solidFill>
                        <a:latin typeface="Gill Sans"/>
                        <a:ea typeface="Gill Sans"/>
                        <a:cs typeface="Gill Sans"/>
                        <a:sym typeface="Gill Sans"/>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Gill Sans"/>
                        <a:buNone/>
                      </a:pPr>
                      <a:r>
                        <a:rPr lang="en-GB" sz="1700">
                          <a:solidFill>
                            <a:schemeClr val="bg1"/>
                          </a:solidFill>
                          <a:latin typeface="Gill Sans"/>
                          <a:ea typeface="Gill Sans"/>
                          <a:cs typeface="Gill Sans"/>
                          <a:sym typeface="Gill Sans"/>
                        </a:rPr>
                        <a:t>recurrence</a:t>
                      </a:r>
                      <a:endParaRPr sz="1700" u="none" strike="noStrike" cap="none">
                        <a:solidFill>
                          <a:schemeClr val="bg1"/>
                        </a:solidFill>
                        <a:latin typeface="Gill Sans"/>
                        <a:ea typeface="Gill Sans"/>
                        <a:cs typeface="Gill Sans"/>
                        <a:sym typeface="Gill Sans"/>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Gill Sans"/>
                        <a:buNone/>
                      </a:pPr>
                      <a:r>
                        <a:rPr lang="en-GB" sz="1700">
                          <a:solidFill>
                            <a:schemeClr val="bg1"/>
                          </a:solidFill>
                          <a:latin typeface="Gill Sans"/>
                          <a:ea typeface="Gill Sans"/>
                          <a:cs typeface="Gill Sans"/>
                          <a:sym typeface="Gill Sans"/>
                        </a:rPr>
                        <a:t>equator</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Gill Sans"/>
                        <a:buNone/>
                      </a:pPr>
                      <a:r>
                        <a:rPr lang="en-GB" sz="1700" u="none" strike="noStrike" cap="none">
                          <a:solidFill>
                            <a:schemeClr val="bg1"/>
                          </a:solidFill>
                          <a:latin typeface="Gill Sans"/>
                          <a:ea typeface="Gill Sans"/>
                          <a:cs typeface="Gill Sans"/>
                          <a:sym typeface="Gill Sans"/>
                        </a:rPr>
                        <a:t> </a:t>
                      </a:r>
                      <a:r>
                        <a:rPr lang="en-GB" sz="1700">
                          <a:solidFill>
                            <a:schemeClr val="bg1"/>
                          </a:solidFill>
                          <a:latin typeface="Gill Sans"/>
                          <a:ea typeface="Gill Sans"/>
                          <a:cs typeface="Gill Sans"/>
                          <a:sym typeface="Gill Sans"/>
                        </a:rPr>
                        <a:t>still</a:t>
                      </a:r>
                      <a:endParaRPr sz="1700" u="none" strike="noStrike" cap="none">
                        <a:solidFill>
                          <a:schemeClr val="bg1"/>
                        </a:solidFill>
                        <a:latin typeface="Gill Sans"/>
                        <a:ea typeface="Gill Sans"/>
                        <a:cs typeface="Gill Sans"/>
                        <a:sym typeface="Gill Sans"/>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extLst>
                  <a:ext uri="{0D108BD9-81ED-4DB2-BD59-A6C34878D82A}">
                    <a16:rowId xmlns:a16="http://schemas.microsoft.com/office/drawing/2014/main" val="10011"/>
                  </a:ext>
                </a:extLst>
              </a:tr>
              <a:tr h="382096">
                <a:tc>
                  <a:txBody>
                    <a:bodyPr/>
                    <a:lstStyle/>
                    <a:p>
                      <a:pPr marL="0" marR="0" lvl="0" indent="0" algn="ctr" rtl="0">
                        <a:lnSpc>
                          <a:spcPct val="100000"/>
                        </a:lnSpc>
                        <a:spcBef>
                          <a:spcPts val="0"/>
                        </a:spcBef>
                        <a:spcAft>
                          <a:spcPts val="0"/>
                        </a:spcAft>
                        <a:buClr>
                          <a:srgbClr val="000000"/>
                        </a:buClr>
                        <a:buSzPts val="2400"/>
                        <a:buFont typeface="Arial"/>
                        <a:buNone/>
                      </a:pPr>
                      <a:r>
                        <a:rPr lang="en-GB" sz="1700" u="none" strike="noStrike" cap="none">
                          <a:solidFill>
                            <a:schemeClr val="bg1"/>
                          </a:solidFill>
                          <a:latin typeface="Gill Sans"/>
                          <a:ea typeface="Gill Sans"/>
                          <a:cs typeface="Gill Sans"/>
                          <a:sym typeface="Gill Sans"/>
                        </a:rPr>
                        <a:t>f</a:t>
                      </a:r>
                      <a:r>
                        <a:rPr lang="en-GB" sz="1700">
                          <a:solidFill>
                            <a:schemeClr val="bg1"/>
                          </a:solidFill>
                          <a:latin typeface="Gill Sans"/>
                          <a:ea typeface="Gill Sans"/>
                          <a:cs typeface="Gill Sans"/>
                          <a:sym typeface="Gill Sans"/>
                        </a:rPr>
                        <a:t>looded</a:t>
                      </a:r>
                      <a:endParaRPr sz="1700" u="none" strike="noStrike" cap="none">
                        <a:solidFill>
                          <a:schemeClr val="bg1"/>
                        </a:solidFill>
                        <a:latin typeface="Gill Sans"/>
                        <a:ea typeface="Gill Sans"/>
                        <a:cs typeface="Gill Sans"/>
                        <a:sym typeface="Gill Sans"/>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GB" sz="1700">
                          <a:solidFill>
                            <a:schemeClr val="bg1"/>
                          </a:solidFill>
                          <a:latin typeface="Gill Sans"/>
                          <a:ea typeface="Gill Sans"/>
                          <a:cs typeface="Gill Sans"/>
                          <a:sym typeface="Gill Sans"/>
                        </a:rPr>
                        <a:t>magnitude</a:t>
                      </a:r>
                      <a:endParaRPr sz="1700" u="none" strike="noStrike" cap="none">
                        <a:solidFill>
                          <a:schemeClr val="bg1"/>
                        </a:solidFill>
                        <a:latin typeface="Gill Sans"/>
                        <a:ea typeface="Gill Sans"/>
                        <a:cs typeface="Gill Sans"/>
                        <a:sym typeface="Gill Sans"/>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GB" sz="1700">
                          <a:solidFill>
                            <a:schemeClr val="bg1"/>
                          </a:solidFill>
                          <a:latin typeface="Gill Sans"/>
                          <a:ea typeface="Gill Sans"/>
                          <a:cs typeface="Gill Sans"/>
                          <a:sym typeface="Gill Sans"/>
                        </a:rPr>
                        <a:t>eye of the storm</a:t>
                      </a:r>
                      <a:endParaRPr sz="1700" u="none" strike="noStrike" cap="none">
                        <a:solidFill>
                          <a:schemeClr val="bg1"/>
                        </a:solidFill>
                        <a:latin typeface="Gill Sans"/>
                        <a:ea typeface="Gill Sans"/>
                        <a:cs typeface="Gill Sans"/>
                        <a:sym typeface="Gill Sans"/>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GB" sz="1700">
                          <a:solidFill>
                            <a:schemeClr val="bg1"/>
                          </a:solidFill>
                          <a:latin typeface="Gill Sans"/>
                          <a:ea typeface="Gill Sans"/>
                          <a:cs typeface="Gill Sans"/>
                          <a:sym typeface="Gill Sans"/>
                        </a:rPr>
                        <a:t>frozen</a:t>
                      </a:r>
                      <a:endParaRPr sz="1700" u="none" strike="noStrike" cap="none">
                        <a:solidFill>
                          <a:schemeClr val="bg1"/>
                        </a:solidFill>
                        <a:latin typeface="Gill Sans"/>
                        <a:ea typeface="Gill Sans"/>
                        <a:cs typeface="Gill Sans"/>
                        <a:sym typeface="Gill Sans"/>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extLst>
                  <a:ext uri="{0D108BD9-81ED-4DB2-BD59-A6C34878D82A}">
                    <a16:rowId xmlns:a16="http://schemas.microsoft.com/office/drawing/2014/main" val="10012"/>
                  </a:ext>
                </a:extLst>
              </a:tr>
              <a:tr h="382096">
                <a:tc>
                  <a:txBody>
                    <a:bodyPr/>
                    <a:lstStyle/>
                    <a:p>
                      <a:pPr marL="0" marR="0" lvl="0" indent="0" algn="ctr" rtl="0">
                        <a:lnSpc>
                          <a:spcPct val="100000"/>
                        </a:lnSpc>
                        <a:spcBef>
                          <a:spcPts val="0"/>
                        </a:spcBef>
                        <a:spcAft>
                          <a:spcPts val="0"/>
                        </a:spcAft>
                        <a:buClr>
                          <a:srgbClr val="000000"/>
                        </a:buClr>
                        <a:buSzPts val="2400"/>
                        <a:buFont typeface="Gill Sans"/>
                        <a:buNone/>
                      </a:pPr>
                      <a:r>
                        <a:rPr lang="en-GB" sz="1700">
                          <a:solidFill>
                            <a:schemeClr val="bg1"/>
                          </a:solidFill>
                          <a:latin typeface="Gill Sans"/>
                          <a:ea typeface="Gill Sans"/>
                          <a:cs typeface="Gill Sans"/>
                          <a:sym typeface="Gill Sans"/>
                        </a:rPr>
                        <a:t>higher ground</a:t>
                      </a:r>
                      <a:endParaRPr sz="1700" u="none" strike="noStrike" cap="none">
                        <a:solidFill>
                          <a:schemeClr val="bg1"/>
                        </a:solidFill>
                        <a:latin typeface="Gill Sans"/>
                        <a:ea typeface="Gill Sans"/>
                        <a:cs typeface="Gill Sans"/>
                        <a:sym typeface="Gill Sans"/>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Gill Sans"/>
                        <a:buNone/>
                      </a:pPr>
                      <a:r>
                        <a:rPr lang="en-GB" sz="1700" u="none" strike="noStrike" cap="none">
                          <a:solidFill>
                            <a:schemeClr val="bg1"/>
                          </a:solidFill>
                          <a:latin typeface="Gill Sans"/>
                          <a:ea typeface="Gill Sans"/>
                          <a:cs typeface="Gill Sans"/>
                          <a:sym typeface="Gill Sans"/>
                        </a:rPr>
                        <a:t> </a:t>
                      </a:r>
                      <a:r>
                        <a:rPr lang="en-GB" sz="1700">
                          <a:solidFill>
                            <a:schemeClr val="bg1"/>
                          </a:solidFill>
                          <a:latin typeface="Gill Sans"/>
                          <a:ea typeface="Gill Sans"/>
                          <a:cs typeface="Gill Sans"/>
                          <a:sym typeface="Gill Sans"/>
                        </a:rPr>
                        <a:t>epicenter</a:t>
                      </a:r>
                      <a:endParaRPr sz="1700" u="none" strike="noStrike" cap="none">
                        <a:solidFill>
                          <a:schemeClr val="bg1"/>
                        </a:solidFill>
                        <a:latin typeface="Gill Sans"/>
                        <a:ea typeface="Gill Sans"/>
                        <a:cs typeface="Gill Sans"/>
                        <a:sym typeface="Gill Sans"/>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Gill Sans"/>
                        <a:buNone/>
                      </a:pPr>
                      <a:r>
                        <a:rPr lang="en-GB" sz="1700">
                          <a:solidFill>
                            <a:schemeClr val="bg1"/>
                          </a:solidFill>
                          <a:latin typeface="Gill Sans"/>
                          <a:ea typeface="Gill Sans"/>
                          <a:cs typeface="Gill Sans"/>
                          <a:sym typeface="Gill Sans"/>
                        </a:rPr>
                        <a:t>evaporate</a:t>
                      </a:r>
                      <a:endParaRPr sz="1700" u="none" strike="noStrike" cap="none">
                        <a:solidFill>
                          <a:schemeClr val="bg1"/>
                        </a:solidFill>
                        <a:latin typeface="Gill Sans"/>
                        <a:ea typeface="Gill Sans"/>
                        <a:cs typeface="Gill Sans"/>
                        <a:sym typeface="Gill Sans"/>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Helvetica Neue Light"/>
                        <a:buNone/>
                      </a:pPr>
                      <a:endParaRPr sz="1700" u="none" strike="noStrike" cap="none">
                        <a:solidFill>
                          <a:schemeClr val="bg1"/>
                        </a:solidFill>
                        <a:latin typeface="Gill Sans"/>
                        <a:ea typeface="Gill Sans"/>
                        <a:cs typeface="Gill Sans"/>
                        <a:sym typeface="Gill Sans"/>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extLst>
                  <a:ext uri="{0D108BD9-81ED-4DB2-BD59-A6C34878D82A}">
                    <a16:rowId xmlns:a16="http://schemas.microsoft.com/office/drawing/2014/main" val="10013"/>
                  </a:ext>
                </a:extLst>
              </a:tr>
              <a:tr h="382096">
                <a:tc>
                  <a:txBody>
                    <a:bodyPr/>
                    <a:lstStyle/>
                    <a:p>
                      <a:pPr marL="0" marR="0" lvl="0" indent="0" algn="ctr" rtl="0">
                        <a:lnSpc>
                          <a:spcPct val="100000"/>
                        </a:lnSpc>
                        <a:spcBef>
                          <a:spcPts val="0"/>
                        </a:spcBef>
                        <a:spcAft>
                          <a:spcPts val="0"/>
                        </a:spcAft>
                        <a:buNone/>
                      </a:pPr>
                      <a:r>
                        <a:rPr lang="en-GB" sz="1700">
                          <a:solidFill>
                            <a:schemeClr val="bg1"/>
                          </a:solidFill>
                          <a:latin typeface="Gill Sans"/>
                          <a:ea typeface="Gill Sans"/>
                          <a:cs typeface="Gill Sans"/>
                          <a:sym typeface="Gill Sans"/>
                        </a:rPr>
                        <a:t>coast</a:t>
                      </a:r>
                      <a:endParaRPr sz="1700">
                        <a:solidFill>
                          <a:schemeClr val="bg1"/>
                        </a:solidFill>
                        <a:latin typeface="Gill Sans"/>
                        <a:ea typeface="Gill Sans"/>
                        <a:cs typeface="Gill Sans"/>
                        <a:sym typeface="Gill Sans"/>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700">
                          <a:solidFill>
                            <a:schemeClr val="bg1"/>
                          </a:solidFill>
                          <a:latin typeface="Gill Sans"/>
                          <a:ea typeface="Gill Sans"/>
                          <a:cs typeface="Gill Sans"/>
                          <a:sym typeface="Gill Sans"/>
                        </a:rPr>
                        <a:t>Richter</a:t>
                      </a:r>
                      <a:endParaRPr sz="1700" u="none" strike="noStrike" cap="none">
                        <a:solidFill>
                          <a:schemeClr val="bg1"/>
                        </a:solidFill>
                        <a:latin typeface="Gill Sans"/>
                        <a:ea typeface="Gill Sans"/>
                        <a:cs typeface="Gill Sans"/>
                        <a:sym typeface="Gill Sans"/>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endParaRPr sz="1700" u="none" strike="noStrike" cap="none">
                        <a:solidFill>
                          <a:schemeClr val="bg1"/>
                        </a:solidFill>
                        <a:latin typeface="Gill Sans"/>
                        <a:ea typeface="Gill Sans"/>
                        <a:cs typeface="Gill Sans"/>
                        <a:sym typeface="Gill Sans"/>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endParaRPr sz="1700" u="none" strike="noStrike" cap="none" dirty="0">
                        <a:solidFill>
                          <a:schemeClr val="bg1"/>
                        </a:solidFill>
                        <a:latin typeface="Gill Sans"/>
                        <a:ea typeface="Gill Sans"/>
                        <a:cs typeface="Gill Sans"/>
                        <a:sym typeface="Gill Sans"/>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extLst>
                  <a:ext uri="{0D108BD9-81ED-4DB2-BD59-A6C34878D82A}">
                    <a16:rowId xmlns:a16="http://schemas.microsoft.com/office/drawing/2014/main" val="10014"/>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85"/>
        <p:cNvGrpSpPr/>
        <p:nvPr/>
      </p:nvGrpSpPr>
      <p:grpSpPr>
        <a:xfrm>
          <a:off x="0" y="0"/>
          <a:ext cx="0" cy="0"/>
          <a:chOff x="0" y="0"/>
          <a:chExt cx="0" cy="0"/>
        </a:xfrm>
      </p:grpSpPr>
      <p:sp>
        <p:nvSpPr>
          <p:cNvPr id="86" name="Google Shape;86;p4"/>
          <p:cNvSpPr txBox="1"/>
          <p:nvPr/>
        </p:nvSpPr>
        <p:spPr>
          <a:xfrm>
            <a:off x="1585723" y="6523262"/>
            <a:ext cx="162304" cy="288477"/>
          </a:xfrm>
          <a:prstGeom prst="rect">
            <a:avLst/>
          </a:prstGeom>
          <a:noFill/>
          <a:ln>
            <a:noFill/>
          </a:ln>
        </p:spPr>
        <p:txBody>
          <a:bodyPr spcFirstLastPara="1" wrap="square" lIns="35719" tIns="35719" rIns="35719" bIns="35719" anchor="ctr" anchorCtr="0">
            <a:spAutoFit/>
          </a:bodyPr>
          <a:lstStyle/>
          <a:p>
            <a:pPr algn="ctr">
              <a:buClr>
                <a:srgbClr val="000000"/>
              </a:buClr>
              <a:buSzPts val="2000"/>
            </a:pPr>
            <a:r>
              <a:rPr lang="en-GB" sz="1406">
                <a:solidFill>
                  <a:srgbClr val="000000"/>
                </a:solidFill>
                <a:latin typeface="Gill Sans"/>
                <a:ea typeface="Gill Sans"/>
                <a:cs typeface="Gill Sans"/>
                <a:sym typeface="Gill Sans"/>
              </a:rPr>
              <a:t>4</a:t>
            </a:r>
            <a:endParaRPr sz="984">
              <a:solidFill>
                <a:srgbClr val="000000"/>
              </a:solidFill>
              <a:latin typeface="Arial"/>
              <a:ea typeface="Arial"/>
              <a:cs typeface="Arial"/>
              <a:sym typeface="Arial"/>
            </a:endParaRPr>
          </a:p>
        </p:txBody>
      </p:sp>
      <p:pic>
        <p:nvPicPr>
          <p:cNvPr id="87" name="Google Shape;87;p4" descr="9683AC4C-ABC4-4794-BAA2-9EBF2ECD8F90-L0-001.png"/>
          <p:cNvPicPr preferRelativeResize="0"/>
          <p:nvPr/>
        </p:nvPicPr>
        <p:blipFill rotWithShape="1">
          <a:blip r:embed="rId3">
            <a:alphaModFix/>
          </a:blip>
          <a:srcRect/>
          <a:stretch/>
        </p:blipFill>
        <p:spPr>
          <a:xfrm>
            <a:off x="7629332" y="104428"/>
            <a:ext cx="418885" cy="550230"/>
          </a:xfrm>
          <a:prstGeom prst="rect">
            <a:avLst/>
          </a:prstGeom>
          <a:noFill/>
          <a:ln>
            <a:noFill/>
          </a:ln>
        </p:spPr>
      </p:pic>
      <p:sp>
        <p:nvSpPr>
          <p:cNvPr id="88" name="Google Shape;88;p4"/>
          <p:cNvSpPr txBox="1"/>
          <p:nvPr/>
        </p:nvSpPr>
        <p:spPr>
          <a:xfrm>
            <a:off x="8069531" y="179422"/>
            <a:ext cx="2424279" cy="937757"/>
          </a:xfrm>
          <a:prstGeom prst="rect">
            <a:avLst/>
          </a:prstGeom>
          <a:noFill/>
          <a:ln>
            <a:noFill/>
          </a:ln>
        </p:spPr>
        <p:txBody>
          <a:bodyPr spcFirstLastPara="1" wrap="square" lIns="35719" tIns="35719" rIns="35719" bIns="35719" anchor="ctr" anchorCtr="0">
            <a:spAutoFit/>
          </a:bodyPr>
          <a:lstStyle/>
          <a:p>
            <a:pPr algn="ctr">
              <a:buClr>
                <a:schemeClr val="dk1"/>
              </a:buClr>
              <a:buSzPts val="1600"/>
            </a:pPr>
            <a:r>
              <a:rPr lang="en-GB" sz="1125" b="1">
                <a:solidFill>
                  <a:schemeClr val="dk1"/>
                </a:solidFill>
                <a:latin typeface="Gill Sans"/>
                <a:ea typeface="Gill Sans"/>
                <a:cs typeface="Gill Sans"/>
                <a:sym typeface="Gill Sans"/>
              </a:rPr>
              <a:t>Vocabulary Ninja Grammar Focus</a:t>
            </a:r>
            <a:r>
              <a:rPr lang="en-GB" sz="1125" b="1">
                <a:solidFill>
                  <a:srgbClr val="02AEEE"/>
                </a:solidFill>
                <a:latin typeface="Gill Sans"/>
                <a:ea typeface="Gill Sans"/>
                <a:cs typeface="Gill Sans"/>
                <a:sym typeface="Gill Sans"/>
              </a:rPr>
              <a:t>: </a:t>
            </a:r>
            <a:r>
              <a:rPr lang="en-GB" sz="1125">
                <a:solidFill>
                  <a:srgbClr val="000000"/>
                </a:solidFill>
                <a:latin typeface="Gill Sans"/>
                <a:ea typeface="Gill Sans"/>
                <a:cs typeface="Gill Sans"/>
                <a:sym typeface="Gill Sans"/>
              </a:rPr>
              <a:t>Discuss proper, common, abstract and collective nouns. Which features are needed for proper nouns? Can you identify any below?</a:t>
            </a:r>
            <a:endParaRPr sz="984">
              <a:solidFill>
                <a:srgbClr val="000000"/>
              </a:solidFill>
              <a:latin typeface="Arial"/>
              <a:ea typeface="Arial"/>
              <a:cs typeface="Arial"/>
              <a:sym typeface="Arial"/>
            </a:endParaRPr>
          </a:p>
        </p:txBody>
      </p:sp>
      <p:pic>
        <p:nvPicPr>
          <p:cNvPr id="89" name="Google Shape;89;p4" descr="Logo, company name&#10;&#10;Description automatically generated"/>
          <p:cNvPicPr preferRelativeResize="0"/>
          <p:nvPr/>
        </p:nvPicPr>
        <p:blipFill rotWithShape="1">
          <a:blip r:embed="rId4">
            <a:alphaModFix/>
          </a:blip>
          <a:srcRect l="67906" t="24752" b="42672"/>
          <a:stretch/>
        </p:blipFill>
        <p:spPr>
          <a:xfrm>
            <a:off x="9742418" y="5985128"/>
            <a:ext cx="1025852" cy="872872"/>
          </a:xfrm>
          <a:prstGeom prst="rect">
            <a:avLst/>
          </a:prstGeom>
          <a:noFill/>
          <a:ln>
            <a:noFill/>
          </a:ln>
        </p:spPr>
      </p:pic>
      <p:pic>
        <p:nvPicPr>
          <p:cNvPr id="90" name="Google Shape;90;p4" descr="Text&#10;&#10;Description automatically generated"/>
          <p:cNvPicPr preferRelativeResize="0"/>
          <p:nvPr/>
        </p:nvPicPr>
        <p:blipFill rotWithShape="1">
          <a:blip r:embed="rId5">
            <a:alphaModFix/>
          </a:blip>
          <a:srcRect l="24913" t="9420" r="24028" b="73609"/>
          <a:stretch/>
        </p:blipFill>
        <p:spPr>
          <a:xfrm>
            <a:off x="1873423" y="256540"/>
            <a:ext cx="5926206" cy="1108077"/>
          </a:xfrm>
          <a:prstGeom prst="rect">
            <a:avLst/>
          </a:prstGeom>
          <a:noFill/>
          <a:ln>
            <a:noFill/>
          </a:ln>
        </p:spPr>
      </p:pic>
      <p:sp>
        <p:nvSpPr>
          <p:cNvPr id="91" name="Google Shape;91;p4"/>
          <p:cNvSpPr txBox="1"/>
          <p:nvPr/>
        </p:nvSpPr>
        <p:spPr>
          <a:xfrm>
            <a:off x="5444416" y="6674056"/>
            <a:ext cx="1303166" cy="302779"/>
          </a:xfrm>
          <a:prstGeom prst="rect">
            <a:avLst/>
          </a:prstGeom>
          <a:noFill/>
          <a:ln>
            <a:noFill/>
          </a:ln>
        </p:spPr>
        <p:txBody>
          <a:bodyPr spcFirstLastPara="1" wrap="square" lIns="64283" tIns="32133" rIns="64283" bIns="32133" anchor="t" anchorCtr="0">
            <a:spAutoFit/>
          </a:bodyPr>
          <a:lstStyle/>
          <a:p>
            <a:pPr algn="ctr">
              <a:buClr>
                <a:srgbClr val="A5A5A5"/>
              </a:buClr>
              <a:buSzPts val="1100"/>
            </a:pPr>
            <a:r>
              <a:rPr lang="en-GB" sz="773">
                <a:solidFill>
                  <a:srgbClr val="A5A5A5"/>
                </a:solidFill>
                <a:latin typeface="Gill Sans"/>
                <a:ea typeface="Gill Sans"/>
                <a:cs typeface="Gill Sans"/>
                <a:sym typeface="Gill Sans"/>
              </a:rPr>
              <a:t>© Vocabulary Ninja Ltd 2021</a:t>
            </a:r>
            <a:endParaRPr sz="984">
              <a:solidFill>
                <a:srgbClr val="000000"/>
              </a:solidFill>
              <a:latin typeface="Arial"/>
              <a:ea typeface="Arial"/>
              <a:cs typeface="Arial"/>
              <a:sym typeface="Arial"/>
            </a:endParaRPr>
          </a:p>
        </p:txBody>
      </p:sp>
      <p:pic>
        <p:nvPicPr>
          <p:cNvPr id="92" name="Google Shape;92;p4"/>
          <p:cNvPicPr preferRelativeResize="0"/>
          <p:nvPr/>
        </p:nvPicPr>
        <p:blipFill>
          <a:blip r:embed="rId6">
            <a:alphaModFix/>
          </a:blip>
          <a:stretch>
            <a:fillRect/>
          </a:stretch>
        </p:blipFill>
        <p:spPr>
          <a:xfrm>
            <a:off x="1855192" y="1471784"/>
            <a:ext cx="8638628" cy="5307858"/>
          </a:xfrm>
          <a:prstGeom prst="rect">
            <a:avLst/>
          </a:prstGeom>
          <a:noFill/>
          <a:ln>
            <a:noFill/>
          </a:ln>
        </p:spPr>
      </p:pic>
    </p:spTree>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44E3BB9A-3BF5-4BE4-90CF-48BFABC7851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4194</TotalTime>
  <Words>2814</Words>
  <Application>Microsoft Office PowerPoint</Application>
  <PresentationFormat>Widescreen</PresentationFormat>
  <Paragraphs>366</Paragraphs>
  <Slides>18</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Gill Sans</vt:lpstr>
      <vt:lpstr>Helvetica Neue Light</vt:lpstr>
      <vt:lpstr>Verdana</vt:lpstr>
      <vt:lpstr>Metropolitan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Hobby</dc:creator>
  <cp:lastModifiedBy>Lisa Hobby</cp:lastModifiedBy>
  <cp:revision>162</cp:revision>
  <cp:lastPrinted>2021-03-05T13:59:24Z</cp:lastPrinted>
  <dcterms:created xsi:type="dcterms:W3CDTF">2021-03-03T16:01:45Z</dcterms:created>
  <dcterms:modified xsi:type="dcterms:W3CDTF">2022-07-12T12:09:47Z</dcterms:modified>
</cp:coreProperties>
</file>